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404" r:id="rId3"/>
    <p:sldId id="280" r:id="rId4"/>
    <p:sldId id="411" r:id="rId5"/>
    <p:sldId id="259" r:id="rId6"/>
    <p:sldId id="402" r:id="rId7"/>
    <p:sldId id="260" r:id="rId8"/>
    <p:sldId id="261" r:id="rId9"/>
    <p:sldId id="262" r:id="rId10"/>
    <p:sldId id="263" r:id="rId11"/>
    <p:sldId id="264" r:id="rId12"/>
    <p:sldId id="265" r:id="rId13"/>
    <p:sldId id="283" r:id="rId14"/>
    <p:sldId id="282" r:id="rId15"/>
    <p:sldId id="284" r:id="rId16"/>
    <p:sldId id="266" r:id="rId17"/>
    <p:sldId id="320" r:id="rId18"/>
    <p:sldId id="278" r:id="rId19"/>
    <p:sldId id="269" r:id="rId20"/>
    <p:sldId id="270" r:id="rId21"/>
    <p:sldId id="271" r:id="rId22"/>
    <p:sldId id="272" r:id="rId23"/>
    <p:sldId id="273" r:id="rId24"/>
    <p:sldId id="398" r:id="rId25"/>
    <p:sldId id="395" r:id="rId26"/>
    <p:sldId id="275" r:id="rId27"/>
    <p:sldId id="400" r:id="rId28"/>
  </p:sldIdLst>
  <p:sldSz cx="9144000" cy="6858000" type="screen4x3"/>
  <p:notesSz cx="6858000" cy="9144000"/>
  <p:defaultTextStyle>
    <a:defPPr>
      <a:defRPr lang="en-US"/>
    </a:defPPr>
    <a:lvl1pPr algn="l" rtl="0" fontAlgn="base">
      <a:spcBef>
        <a:spcPct val="0"/>
      </a:spcBef>
      <a:spcAft>
        <a:spcPct val="0"/>
      </a:spcAft>
      <a:buFont typeface="Arial" panose="020B0604020202020204" pitchFamily="34" charset="0"/>
      <a:defRPr sz="2800" kern="1200">
        <a:solidFill>
          <a:schemeClr val="tx1"/>
        </a:solidFill>
        <a:latin typeface="Arial" panose="020B0604020202020204" pitchFamily="34" charset="0"/>
        <a:ea typeface="+mn-ea"/>
        <a:cs typeface="+mn-cs"/>
      </a:defRPr>
    </a:lvl1pPr>
    <a:lvl2pPr marL="457200" algn="l" rtl="0" fontAlgn="base">
      <a:spcBef>
        <a:spcPct val="0"/>
      </a:spcBef>
      <a:spcAft>
        <a:spcPct val="0"/>
      </a:spcAft>
      <a:buFont typeface="Arial" panose="020B0604020202020204" pitchFamily="34" charset="0"/>
      <a:defRPr sz="2800" kern="1200">
        <a:solidFill>
          <a:schemeClr val="tx1"/>
        </a:solidFill>
        <a:latin typeface="Arial" panose="020B0604020202020204" pitchFamily="34" charset="0"/>
        <a:ea typeface="+mn-ea"/>
        <a:cs typeface="+mn-cs"/>
      </a:defRPr>
    </a:lvl2pPr>
    <a:lvl3pPr marL="914400" algn="l" rtl="0" fontAlgn="base">
      <a:spcBef>
        <a:spcPct val="0"/>
      </a:spcBef>
      <a:spcAft>
        <a:spcPct val="0"/>
      </a:spcAft>
      <a:buFont typeface="Arial" panose="020B0604020202020204" pitchFamily="34" charset="0"/>
      <a:defRPr sz="2800" kern="1200">
        <a:solidFill>
          <a:schemeClr val="tx1"/>
        </a:solidFill>
        <a:latin typeface="Arial" panose="020B0604020202020204" pitchFamily="34" charset="0"/>
        <a:ea typeface="+mn-ea"/>
        <a:cs typeface="+mn-cs"/>
      </a:defRPr>
    </a:lvl3pPr>
    <a:lvl4pPr marL="1371600" algn="l" rtl="0" fontAlgn="base">
      <a:spcBef>
        <a:spcPct val="0"/>
      </a:spcBef>
      <a:spcAft>
        <a:spcPct val="0"/>
      </a:spcAft>
      <a:buFont typeface="Arial" panose="020B0604020202020204" pitchFamily="34" charset="0"/>
      <a:defRPr sz="2800" kern="1200">
        <a:solidFill>
          <a:schemeClr val="tx1"/>
        </a:solidFill>
        <a:latin typeface="Arial" panose="020B0604020202020204" pitchFamily="34" charset="0"/>
        <a:ea typeface="+mn-ea"/>
        <a:cs typeface="+mn-cs"/>
      </a:defRPr>
    </a:lvl4pPr>
    <a:lvl5pPr marL="1828800" algn="l" rtl="0" fontAlgn="base">
      <a:spcBef>
        <a:spcPct val="0"/>
      </a:spcBef>
      <a:spcAft>
        <a:spcPct val="0"/>
      </a:spcAft>
      <a:buFont typeface="Arial" panose="020B0604020202020204" pitchFamily="34" charset="0"/>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F2EE"/>
    <a:srgbClr val="FF33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0" autoAdjust="0"/>
    <p:restoredTop sz="94660" autoAdjust="0"/>
  </p:normalViewPr>
  <p:slideViewPr>
    <p:cSldViewPr>
      <p:cViewPr>
        <p:scale>
          <a:sx n="70" d="100"/>
          <a:sy n="70" d="100"/>
        </p:scale>
        <p:origin x="-1302" y="-6"/>
      </p:cViewPr>
      <p:guideLst>
        <p:guide orient="horz" pos="2160"/>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A35A72-AE46-402C-B63D-3CDA9D7ED5CC}"/>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CN"/>
          </a:p>
        </p:txBody>
      </p:sp>
      <p:sp>
        <p:nvSpPr>
          <p:cNvPr id="3" name="Date Placeholder 2">
            <a:extLst>
              <a:ext uri="{FF2B5EF4-FFF2-40B4-BE49-F238E27FC236}">
                <a16:creationId xmlns:a16="http://schemas.microsoft.com/office/drawing/2014/main" id="{7492EE21-818D-4D1F-B1DE-EE06E9302130}"/>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3939D2F-6F29-4B8F-9ACF-93E96490ACD4}" type="datetime1">
              <a:rPr lang="en-US" altLang="zh-CN"/>
              <a:pPr>
                <a:defRPr/>
              </a:pPr>
              <a:t>11/22/21</a:t>
            </a:fld>
            <a:endParaRPr lang="en-US" altLang="zh-CN"/>
          </a:p>
        </p:txBody>
      </p:sp>
      <p:sp>
        <p:nvSpPr>
          <p:cNvPr id="41988" name="Slide Image Placeholder 3">
            <a:extLst>
              <a:ext uri="{FF2B5EF4-FFF2-40B4-BE49-F238E27FC236}">
                <a16:creationId xmlns:a16="http://schemas.microsoft.com/office/drawing/2014/main" id="{0892196D-2B7B-4624-8AAC-7DCA5974CE6C}"/>
              </a:ext>
            </a:extLst>
          </p:cNvPr>
          <p:cNvSpPr>
            <a:spLocks noGrp="1" noRot="1" noChangeAspect="1" noChangeArrowheads="1"/>
          </p:cNvSpPr>
          <p:nvPr>
            <p:ph type="sldImg" idx="4294967295"/>
          </p:nvPr>
        </p:nvSpPr>
        <p:spPr bwMode="auto">
          <a:xfrm>
            <a:off x="1371600" y="1143000"/>
            <a:ext cx="4114800" cy="30861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053" name="Notes Placeholder 4">
            <a:extLst>
              <a:ext uri="{FF2B5EF4-FFF2-40B4-BE49-F238E27FC236}">
                <a16:creationId xmlns:a16="http://schemas.microsoft.com/office/drawing/2014/main" id="{C6AC8D58-E82D-4E23-B438-6C25C666129E}"/>
              </a:ext>
            </a:extLst>
          </p:cNvPr>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6" name="Footer Placeholder 5">
            <a:extLst>
              <a:ext uri="{FF2B5EF4-FFF2-40B4-BE49-F238E27FC236}">
                <a16:creationId xmlns:a16="http://schemas.microsoft.com/office/drawing/2014/main" id="{587F750F-A438-436A-BC20-FA7A9ADAFA48}"/>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CN"/>
          </a:p>
        </p:txBody>
      </p:sp>
      <p:sp>
        <p:nvSpPr>
          <p:cNvPr id="7" name="Slide Number Placeholder 6">
            <a:extLst>
              <a:ext uri="{FF2B5EF4-FFF2-40B4-BE49-F238E27FC236}">
                <a16:creationId xmlns:a16="http://schemas.microsoft.com/office/drawing/2014/main" id="{3EE3C220-A699-494E-A5B6-7C0D940E57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EDDF87E-2AA2-414A-8AC2-24A52EA17383}"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4E1D7270-B8E0-470F-8EE9-2B6F7A6E5499}"/>
              </a:ext>
            </a:extLst>
          </p:cNvPr>
          <p:cNvSpPr>
            <a:spLocks noGrp="1" noRot="1" noChangeAspect="1" noChangeArrowheads="1" noTextEdit="1"/>
          </p:cNvSpPr>
          <p:nvPr>
            <p:ph type="sldImg" idx="4294967295"/>
          </p:nvPr>
        </p:nvSpPr>
        <p:spPr>
          <a:ln>
            <a:miter lim="800000"/>
          </a:ln>
        </p:spPr>
      </p:sp>
      <p:sp>
        <p:nvSpPr>
          <p:cNvPr id="43011" name="Text Placeholder 2">
            <a:extLst>
              <a:ext uri="{FF2B5EF4-FFF2-40B4-BE49-F238E27FC236}">
                <a16:creationId xmlns:a16="http://schemas.microsoft.com/office/drawing/2014/main" id="{AB7BB8DD-31DF-4DD6-85A3-8F398DDDCE71}"/>
              </a:ext>
            </a:extLst>
          </p:cNvPr>
          <p:cNvSpPr>
            <a:spLocks noGrp="1" noChangeArrowheads="1"/>
          </p:cNvSpPr>
          <p:nvPr>
            <p:ph type="body" idx="4294967295"/>
          </p:nvPr>
        </p:nvSpPr>
        <p:spPr/>
        <p:txBody>
          <a:bodyPr/>
          <a:lstStyle/>
          <a:p>
            <a:pPr eaLnBrk="1" hangingPunct="1"/>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Rectangle 4">
            <a:extLst>
              <a:ext uri="{FF2B5EF4-FFF2-40B4-BE49-F238E27FC236}">
                <a16:creationId xmlns:a16="http://schemas.microsoft.com/office/drawing/2014/main" id="{D4A47424-2DDB-46B8-8A1A-97373895013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5E95D667-C145-4CC1-A354-CCF7D05797F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A9DBF7BA-B2E9-4C3F-B76C-8A8D7ED4DAAC}"/>
              </a:ext>
            </a:extLst>
          </p:cNvPr>
          <p:cNvSpPr>
            <a:spLocks noGrp="1" noChangeArrowheads="1"/>
          </p:cNvSpPr>
          <p:nvPr>
            <p:ph type="sldNum" sz="quarter" idx="12"/>
          </p:nvPr>
        </p:nvSpPr>
        <p:spPr>
          <a:ln/>
        </p:spPr>
        <p:txBody>
          <a:bodyPr/>
          <a:lstStyle>
            <a:lvl1pPr>
              <a:defRPr/>
            </a:lvl1pPr>
          </a:lstStyle>
          <a:p>
            <a:fld id="{CB065141-21E5-4089-8EFD-59E1379EA14C}" type="slidenum">
              <a:rPr lang="en-US" altLang="zh-CN"/>
              <a:pPr/>
              <a:t>‹#›</a:t>
            </a:fld>
            <a:endParaRPr lang="en-US" altLang="zh-CN"/>
          </a:p>
        </p:txBody>
      </p:sp>
    </p:spTree>
    <p:extLst>
      <p:ext uri="{BB962C8B-B14F-4D97-AF65-F5344CB8AC3E}">
        <p14:creationId xmlns:p14="http://schemas.microsoft.com/office/powerpoint/2010/main" val="1784459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1F85A5FD-5663-4A65-9513-966564AF30A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B2513CF6-9DB0-4187-83A3-CC895AE7A6E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04F79DBD-087D-46D6-A38F-0F750FD67C65}"/>
              </a:ext>
            </a:extLst>
          </p:cNvPr>
          <p:cNvSpPr>
            <a:spLocks noGrp="1" noChangeArrowheads="1"/>
          </p:cNvSpPr>
          <p:nvPr>
            <p:ph type="sldNum" sz="quarter" idx="12"/>
          </p:nvPr>
        </p:nvSpPr>
        <p:spPr>
          <a:ln/>
        </p:spPr>
        <p:txBody>
          <a:bodyPr/>
          <a:lstStyle>
            <a:lvl1pPr>
              <a:defRPr/>
            </a:lvl1pPr>
          </a:lstStyle>
          <a:p>
            <a:fld id="{2C06CF3E-B8CB-4051-8CB4-30783D6D640B}" type="slidenum">
              <a:rPr lang="en-US" altLang="zh-CN"/>
              <a:pPr/>
              <a:t>‹#›</a:t>
            </a:fld>
            <a:endParaRPr lang="en-US" altLang="zh-CN"/>
          </a:p>
        </p:txBody>
      </p:sp>
    </p:spTree>
    <p:extLst>
      <p:ext uri="{BB962C8B-B14F-4D97-AF65-F5344CB8AC3E}">
        <p14:creationId xmlns:p14="http://schemas.microsoft.com/office/powerpoint/2010/main" val="2755655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C11C633F-84AF-4427-BECA-EF9940BB973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9AD57BAA-8FF1-47B5-9836-B49A38A86FF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A077B35F-4BC8-418D-B836-F18B27E8D372}"/>
              </a:ext>
            </a:extLst>
          </p:cNvPr>
          <p:cNvSpPr>
            <a:spLocks noGrp="1" noChangeArrowheads="1"/>
          </p:cNvSpPr>
          <p:nvPr>
            <p:ph type="sldNum" sz="quarter" idx="12"/>
          </p:nvPr>
        </p:nvSpPr>
        <p:spPr>
          <a:ln/>
        </p:spPr>
        <p:txBody>
          <a:bodyPr/>
          <a:lstStyle>
            <a:lvl1pPr>
              <a:defRPr/>
            </a:lvl1pPr>
          </a:lstStyle>
          <a:p>
            <a:fld id="{0DAF946D-BEB7-4D60-906A-777B619A9D0D}" type="slidenum">
              <a:rPr lang="en-US" altLang="zh-CN"/>
              <a:pPr/>
              <a:t>‹#›</a:t>
            </a:fld>
            <a:endParaRPr lang="en-US" altLang="zh-CN"/>
          </a:p>
        </p:txBody>
      </p:sp>
    </p:spTree>
    <p:extLst>
      <p:ext uri="{BB962C8B-B14F-4D97-AF65-F5344CB8AC3E}">
        <p14:creationId xmlns:p14="http://schemas.microsoft.com/office/powerpoint/2010/main" val="1464769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7929781A-9C8B-49C0-80B4-44744AA1663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9704CD06-BDE8-4378-8E6D-84E658EED0D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6EFB600D-8EA1-48F7-B56D-E1524B2E33B0}"/>
              </a:ext>
            </a:extLst>
          </p:cNvPr>
          <p:cNvSpPr>
            <a:spLocks noGrp="1" noChangeArrowheads="1"/>
          </p:cNvSpPr>
          <p:nvPr>
            <p:ph type="sldNum" sz="quarter" idx="12"/>
          </p:nvPr>
        </p:nvSpPr>
        <p:spPr>
          <a:ln/>
        </p:spPr>
        <p:txBody>
          <a:bodyPr/>
          <a:lstStyle>
            <a:lvl1pPr>
              <a:defRPr/>
            </a:lvl1pPr>
          </a:lstStyle>
          <a:p>
            <a:fld id="{EAE5257D-2EB0-4043-BC38-85D87D1A99A2}" type="slidenum">
              <a:rPr lang="en-US" altLang="zh-CN"/>
              <a:pPr/>
              <a:t>‹#›</a:t>
            </a:fld>
            <a:endParaRPr lang="en-US" altLang="zh-CN"/>
          </a:p>
        </p:txBody>
      </p:sp>
    </p:spTree>
    <p:extLst>
      <p:ext uri="{BB962C8B-B14F-4D97-AF65-F5344CB8AC3E}">
        <p14:creationId xmlns:p14="http://schemas.microsoft.com/office/powerpoint/2010/main" val="4227098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303">
            <a:extLst>
              <a:ext uri="{FF2B5EF4-FFF2-40B4-BE49-F238E27FC236}">
                <a16:creationId xmlns:a16="http://schemas.microsoft.com/office/drawing/2014/main" id="{87A2FBC6-B8B8-425C-9232-798B983659D7}"/>
              </a:ext>
            </a:extLst>
          </p:cNvPr>
          <p:cNvSpPr>
            <a:spLocks/>
          </p:cNvSpPr>
          <p:nvPr/>
        </p:nvSpPr>
        <p:spPr bwMode="gray">
          <a:xfrm>
            <a:off x="0" y="4038600"/>
            <a:ext cx="8770938" cy="2833688"/>
          </a:xfrm>
          <a:custGeom>
            <a:avLst/>
            <a:gdLst>
              <a:gd name="T0" fmla="*/ 0 w 5511"/>
              <a:gd name="T1" fmla="*/ 2147483647 h 1785"/>
              <a:gd name="T2" fmla="*/ 2147483647 w 5511"/>
              <a:gd name="T3" fmla="*/ 2147483647 h 1785"/>
              <a:gd name="T4" fmla="*/ 2147483647 w 5511"/>
              <a:gd name="T5" fmla="*/ 0 h 1785"/>
              <a:gd name="T6" fmla="*/ 2147483647 w 5511"/>
              <a:gd name="T7" fmla="*/ 2147483647 h 1785"/>
              <a:gd name="T8" fmla="*/ 0 w 5511"/>
              <a:gd name="T9" fmla="*/ 2147483647 h 17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1" h="1785">
                <a:moveTo>
                  <a:pt x="0" y="1776"/>
                </a:moveTo>
                <a:lnTo>
                  <a:pt x="1829" y="3"/>
                </a:lnTo>
                <a:lnTo>
                  <a:pt x="4752" y="0"/>
                </a:lnTo>
                <a:lnTo>
                  <a:pt x="5511" y="1785"/>
                </a:lnTo>
                <a:lnTo>
                  <a:pt x="0" y="1776"/>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Freeform 298">
            <a:extLst>
              <a:ext uri="{FF2B5EF4-FFF2-40B4-BE49-F238E27FC236}">
                <a16:creationId xmlns:a16="http://schemas.microsoft.com/office/drawing/2014/main" id="{22AAF58F-AD48-4966-AD63-4D06B6C8B24A}"/>
              </a:ext>
            </a:extLst>
          </p:cNvPr>
          <p:cNvSpPr>
            <a:spLocks/>
          </p:cNvSpPr>
          <p:nvPr/>
        </p:nvSpPr>
        <p:spPr bwMode="gray">
          <a:xfrm>
            <a:off x="0" y="-9525"/>
            <a:ext cx="1195388" cy="971550"/>
          </a:xfrm>
          <a:custGeom>
            <a:avLst/>
            <a:gdLst>
              <a:gd name="T0" fmla="*/ 0 w 753"/>
              <a:gd name="T1" fmla="*/ 2147483647 h 612"/>
              <a:gd name="T2" fmla="*/ 2147483647 w 753"/>
              <a:gd name="T3" fmla="*/ 2147483647 h 612"/>
              <a:gd name="T4" fmla="*/ 2147483647 w 753"/>
              <a:gd name="T5" fmla="*/ 0 h 612"/>
              <a:gd name="T6" fmla="*/ 0 w 753"/>
              <a:gd name="T7" fmla="*/ 2147483647 h 612"/>
              <a:gd name="T8" fmla="*/ 0 w 753"/>
              <a:gd name="T9" fmla="*/ 2147483647 h 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3" h="612">
                <a:moveTo>
                  <a:pt x="0" y="612"/>
                </a:moveTo>
                <a:lnTo>
                  <a:pt x="753" y="441"/>
                </a:lnTo>
                <a:lnTo>
                  <a:pt x="629" y="0"/>
                </a:lnTo>
                <a:lnTo>
                  <a:pt x="0" y="6"/>
                </a:lnTo>
                <a:lnTo>
                  <a:pt x="0" y="612"/>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300">
            <a:extLst>
              <a:ext uri="{FF2B5EF4-FFF2-40B4-BE49-F238E27FC236}">
                <a16:creationId xmlns:a16="http://schemas.microsoft.com/office/drawing/2014/main" id="{2EE1A17C-C1B7-4073-A00D-720953CC4A1D}"/>
              </a:ext>
            </a:extLst>
          </p:cNvPr>
          <p:cNvSpPr>
            <a:spLocks/>
          </p:cNvSpPr>
          <p:nvPr/>
        </p:nvSpPr>
        <p:spPr bwMode="ltGray">
          <a:xfrm>
            <a:off x="0" y="804863"/>
            <a:ext cx="1285875" cy="738187"/>
          </a:xfrm>
          <a:custGeom>
            <a:avLst/>
            <a:gdLst>
              <a:gd name="T0" fmla="*/ 0 w 810"/>
              <a:gd name="T1" fmla="*/ 2147483647 h 465"/>
              <a:gd name="T2" fmla="*/ 2147483647 w 810"/>
              <a:gd name="T3" fmla="*/ 2147483647 h 465"/>
              <a:gd name="T4" fmla="*/ 2147483647 w 810"/>
              <a:gd name="T5" fmla="*/ 0 h 465"/>
              <a:gd name="T6" fmla="*/ 0 w 810"/>
              <a:gd name="T7" fmla="*/ 2147483647 h 465"/>
              <a:gd name="T8" fmla="*/ 0 w 810"/>
              <a:gd name="T9" fmla="*/ 2147483647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 h="465">
                <a:moveTo>
                  <a:pt x="0" y="465"/>
                </a:moveTo>
                <a:lnTo>
                  <a:pt x="810" y="141"/>
                </a:lnTo>
                <a:lnTo>
                  <a:pt x="774" y="0"/>
                </a:lnTo>
                <a:lnTo>
                  <a:pt x="0" y="173"/>
                </a:lnTo>
                <a:lnTo>
                  <a:pt x="0" y="465"/>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301">
            <a:extLst>
              <a:ext uri="{FF2B5EF4-FFF2-40B4-BE49-F238E27FC236}">
                <a16:creationId xmlns:a16="http://schemas.microsoft.com/office/drawing/2014/main" id="{3D6FC572-FD5C-4A22-A881-A7B881A850D0}"/>
              </a:ext>
            </a:extLst>
          </p:cNvPr>
          <p:cNvSpPr>
            <a:spLocks/>
          </p:cNvSpPr>
          <p:nvPr/>
        </p:nvSpPr>
        <p:spPr bwMode="gray">
          <a:xfrm>
            <a:off x="7524750" y="4033838"/>
            <a:ext cx="1619250" cy="2071687"/>
          </a:xfrm>
          <a:custGeom>
            <a:avLst/>
            <a:gdLst>
              <a:gd name="T0" fmla="*/ 0 w 1020"/>
              <a:gd name="T1" fmla="*/ 0 h 1305"/>
              <a:gd name="T2" fmla="*/ 2147483647 w 1020"/>
              <a:gd name="T3" fmla="*/ 2147483647 h 1305"/>
              <a:gd name="T4" fmla="*/ 2147483647 w 1020"/>
              <a:gd name="T5" fmla="*/ 2147483647 h 1305"/>
              <a:gd name="T6" fmla="*/ 2147483647 w 1020"/>
              <a:gd name="T7" fmla="*/ 0 h 1305"/>
              <a:gd name="T8" fmla="*/ 0 w 1020"/>
              <a:gd name="T9" fmla="*/ 0 h 1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 h="1305">
                <a:moveTo>
                  <a:pt x="0" y="0"/>
                </a:moveTo>
                <a:lnTo>
                  <a:pt x="567" y="1305"/>
                </a:lnTo>
                <a:lnTo>
                  <a:pt x="1020" y="1164"/>
                </a:lnTo>
                <a:lnTo>
                  <a:pt x="1020"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302">
            <a:extLst>
              <a:ext uri="{FF2B5EF4-FFF2-40B4-BE49-F238E27FC236}">
                <a16:creationId xmlns:a16="http://schemas.microsoft.com/office/drawing/2014/main" id="{D9E26A76-57C3-4084-B0EF-7A630A667B07}"/>
              </a:ext>
            </a:extLst>
          </p:cNvPr>
          <p:cNvSpPr>
            <a:spLocks/>
          </p:cNvSpPr>
          <p:nvPr/>
        </p:nvSpPr>
        <p:spPr bwMode="gray">
          <a:xfrm>
            <a:off x="8462963" y="6000750"/>
            <a:ext cx="681037" cy="865188"/>
          </a:xfrm>
          <a:custGeom>
            <a:avLst/>
            <a:gdLst>
              <a:gd name="T0" fmla="*/ 2147483647 w 429"/>
              <a:gd name="T1" fmla="*/ 0 h 542"/>
              <a:gd name="T2" fmla="*/ 0 w 429"/>
              <a:gd name="T3" fmla="*/ 2147483647 h 542"/>
              <a:gd name="T4" fmla="*/ 2147483647 w 429"/>
              <a:gd name="T5" fmla="*/ 2147483647 h 542"/>
              <a:gd name="T6" fmla="*/ 2147483647 w 429"/>
              <a:gd name="T7" fmla="*/ 2147483647 h 542"/>
              <a:gd name="T8" fmla="*/ 2147483647 w 429"/>
              <a:gd name="T9" fmla="*/ 0 h 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542">
                <a:moveTo>
                  <a:pt x="429" y="0"/>
                </a:moveTo>
                <a:lnTo>
                  <a:pt x="0" y="129"/>
                </a:lnTo>
                <a:lnTo>
                  <a:pt x="180" y="542"/>
                </a:lnTo>
                <a:lnTo>
                  <a:pt x="429" y="540"/>
                </a:lnTo>
                <a:lnTo>
                  <a:pt x="429"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14">
            <a:extLst>
              <a:ext uri="{FF2B5EF4-FFF2-40B4-BE49-F238E27FC236}">
                <a16:creationId xmlns:a16="http://schemas.microsoft.com/office/drawing/2014/main" id="{355E9D21-7EDA-4F4F-A881-89E82CB75A56}"/>
              </a:ext>
            </a:extLst>
          </p:cNvPr>
          <p:cNvSpPr txBox="1">
            <a:spLocks noChangeArrowheads="1"/>
          </p:cNvSpPr>
          <p:nvPr/>
        </p:nvSpPr>
        <p:spPr bwMode="gray">
          <a:xfrm>
            <a:off x="7981950" y="6407150"/>
            <a:ext cx="10668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buFontTx/>
              <a:buNone/>
              <a:defRPr/>
            </a:pPr>
            <a:r>
              <a:rPr lang="en-US" sz="2100" b="0" i="1">
                <a:solidFill>
                  <a:srgbClr val="D7181F"/>
                </a:solidFill>
                <a:latin typeface="Arial Black" pitchFamily="34" charset="0"/>
              </a:rPr>
              <a:t>LOGO</a:t>
            </a:r>
          </a:p>
        </p:txBody>
      </p:sp>
      <p:sp>
        <p:nvSpPr>
          <p:cNvPr id="10" name="Rectangle 304" descr="01">
            <a:extLst>
              <a:ext uri="{FF2B5EF4-FFF2-40B4-BE49-F238E27FC236}">
                <a16:creationId xmlns:a16="http://schemas.microsoft.com/office/drawing/2014/main" id="{D024FB7F-7971-46E9-B8FF-EBB4BF6DC7F8}"/>
              </a:ext>
            </a:extLst>
          </p:cNvPr>
          <p:cNvSpPr>
            <a:spLocks noChangeArrowheads="1"/>
          </p:cNvSpPr>
          <p:nvPr/>
        </p:nvSpPr>
        <p:spPr bwMode="gray">
          <a:xfrm>
            <a:off x="0" y="1801813"/>
            <a:ext cx="2900363" cy="2246312"/>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buFontTx/>
              <a:buNone/>
            </a:pPr>
            <a:endParaRPr lang="en-US" altLang="en-US" sz="1800">
              <a:solidFill>
                <a:srgbClr val="000000"/>
              </a:solidFill>
              <a:cs typeface="Arial" panose="020B0604020202020204" pitchFamily="34" charset="0"/>
            </a:endParaRPr>
          </a:p>
        </p:txBody>
      </p:sp>
      <p:sp>
        <p:nvSpPr>
          <p:cNvPr id="11" name="Rectangle 305">
            <a:extLst>
              <a:ext uri="{FF2B5EF4-FFF2-40B4-BE49-F238E27FC236}">
                <a16:creationId xmlns:a16="http://schemas.microsoft.com/office/drawing/2014/main" id="{B5773C3C-C223-4B54-8793-0401FF404C0F}"/>
              </a:ext>
            </a:extLst>
          </p:cNvPr>
          <p:cNvSpPr>
            <a:spLocks noChangeArrowheads="1"/>
          </p:cNvSpPr>
          <p:nvPr/>
        </p:nvSpPr>
        <p:spPr bwMode="gray">
          <a:xfrm>
            <a:off x="2895600" y="1797050"/>
            <a:ext cx="6261100" cy="2251075"/>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buFontTx/>
              <a:buNone/>
            </a:pPr>
            <a:endParaRPr lang="en-US" altLang="en-US" sz="1800">
              <a:solidFill>
                <a:srgbClr val="000000"/>
              </a:solidFill>
              <a:cs typeface="Arial" panose="020B0604020202020204" pitchFamily="34" charset="0"/>
            </a:endParaRPr>
          </a:p>
        </p:txBody>
      </p:sp>
      <p:pic>
        <p:nvPicPr>
          <p:cNvPr id="12" name="Picture 306" descr="1">
            <a:extLst>
              <a:ext uri="{FF2B5EF4-FFF2-40B4-BE49-F238E27FC236}">
                <a16:creationId xmlns:a16="http://schemas.microsoft.com/office/drawing/2014/main" id="{7B0DB106-9AC5-4312-9BD7-0C87B10FBA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143375"/>
            <a:ext cx="22383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296">
            <a:extLst>
              <a:ext uri="{FF2B5EF4-FFF2-40B4-BE49-F238E27FC236}">
                <a16:creationId xmlns:a16="http://schemas.microsoft.com/office/drawing/2014/main" id="{2D9B4CBA-0A60-44A9-B708-F3961115FE54}"/>
              </a:ext>
            </a:extLst>
          </p:cNvPr>
          <p:cNvSpPr>
            <a:spLocks/>
          </p:cNvSpPr>
          <p:nvPr/>
        </p:nvSpPr>
        <p:spPr bwMode="gray">
          <a:xfrm>
            <a:off x="998538" y="-9525"/>
            <a:ext cx="1404937" cy="1038225"/>
          </a:xfrm>
          <a:custGeom>
            <a:avLst/>
            <a:gdLst>
              <a:gd name="T0" fmla="*/ 0 w 885"/>
              <a:gd name="T1" fmla="*/ 0 h 654"/>
              <a:gd name="T2" fmla="*/ 2147483647 w 885"/>
              <a:gd name="T3" fmla="*/ 2147483647 h 654"/>
              <a:gd name="T4" fmla="*/ 2147483647 w 885"/>
              <a:gd name="T5" fmla="*/ 2147483647 h 654"/>
              <a:gd name="T6" fmla="*/ 2147483647 w 885"/>
              <a:gd name="T7" fmla="*/ 2147483647 h 654"/>
              <a:gd name="T8" fmla="*/ 0 w 885"/>
              <a:gd name="T9" fmla="*/ 0 h 6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5" h="654">
                <a:moveTo>
                  <a:pt x="0" y="0"/>
                </a:moveTo>
                <a:lnTo>
                  <a:pt x="181" y="654"/>
                </a:lnTo>
                <a:lnTo>
                  <a:pt x="885" y="368"/>
                </a:lnTo>
                <a:lnTo>
                  <a:pt x="742" y="3"/>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 name="Rectangle 3"/>
          <p:cNvSpPr>
            <a:spLocks noGrp="1" noChangeArrowheads="1"/>
          </p:cNvSpPr>
          <p:nvPr>
            <p:ph type="subTitle" idx="1"/>
          </p:nvPr>
        </p:nvSpPr>
        <p:spPr bwMode="gray">
          <a:xfrm>
            <a:off x="1981200" y="6172200"/>
            <a:ext cx="4648200" cy="3810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marL="0" indent="0" algn="ctr">
              <a:buFont typeface="Wingdings" pitchFamily="2" charset="2"/>
              <a:buNone/>
              <a:defRPr sz="2000">
                <a:solidFill>
                  <a:srgbClr val="000000"/>
                </a:solidFill>
              </a:defRPr>
            </a:lvl1pPr>
          </a:lstStyle>
          <a:p>
            <a:pPr lvl="0"/>
            <a:r>
              <a:rPr lang="en-US" noProof="0"/>
              <a:t>Click to edit Master subtitle style</a:t>
            </a:r>
          </a:p>
        </p:txBody>
      </p:sp>
      <p:sp>
        <p:nvSpPr>
          <p:cNvPr id="3074" name="Rectangle 2"/>
          <p:cNvSpPr>
            <a:spLocks noGrp="1" noChangeArrowheads="1"/>
          </p:cNvSpPr>
          <p:nvPr>
            <p:ph type="ctrTitle"/>
          </p:nvPr>
        </p:nvSpPr>
        <p:spPr>
          <a:xfrm>
            <a:off x="1295400" y="1066800"/>
            <a:ext cx="6858000" cy="60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algn="ctr">
              <a:defRPr sz="3600" b="1"/>
            </a:lvl1pPr>
          </a:lstStyle>
          <a:p>
            <a:pPr lvl="0"/>
            <a:r>
              <a:rPr lang="en-US" noProof="0"/>
              <a:t>Click to edit Master title style</a:t>
            </a:r>
          </a:p>
        </p:txBody>
      </p:sp>
      <p:sp>
        <p:nvSpPr>
          <p:cNvPr id="14" name="Rectangle 6">
            <a:extLst>
              <a:ext uri="{FF2B5EF4-FFF2-40B4-BE49-F238E27FC236}">
                <a16:creationId xmlns:a16="http://schemas.microsoft.com/office/drawing/2014/main" id="{D644B6B8-F8F3-49CC-B220-4D996FB169AF}"/>
              </a:ext>
            </a:extLst>
          </p:cNvPr>
          <p:cNvSpPr>
            <a:spLocks noGrp="1" noChangeArrowheads="1"/>
          </p:cNvSpPr>
          <p:nvPr>
            <p:ph type="sldNum" sz="quarter" idx="10"/>
          </p:nvPr>
        </p:nvSpPr>
        <p:spPr>
          <a:xfrm>
            <a:off x="4724400" y="6553200"/>
            <a:ext cx="381000" cy="244475"/>
          </a:xfrm>
        </p:spPr>
        <p:txBody>
          <a:bodyPr/>
          <a:lstStyle>
            <a:lvl1pPr eaLnBrk="0" hangingPunct="0">
              <a:buFont typeface="Arial" panose="020B0604020202020204" pitchFamily="34" charset="0"/>
              <a:buNone/>
              <a:defRPr sz="1200" b="1">
                <a:cs typeface="Arial" panose="020B0604020202020204" pitchFamily="34" charset="0"/>
              </a:defRPr>
            </a:lvl1pPr>
          </a:lstStyle>
          <a:p>
            <a:fld id="{D64D035A-5056-4893-9C2E-91CC65AFF6A6}" type="slidenum">
              <a:rPr lang="en-US" altLang="en-US"/>
              <a:pPr/>
              <a:t>‹#›</a:t>
            </a:fld>
            <a:endParaRPr lang="en-US" altLang="en-US"/>
          </a:p>
        </p:txBody>
      </p:sp>
      <p:sp>
        <p:nvSpPr>
          <p:cNvPr id="15" name="Rectangle 5">
            <a:extLst>
              <a:ext uri="{FF2B5EF4-FFF2-40B4-BE49-F238E27FC236}">
                <a16:creationId xmlns:a16="http://schemas.microsoft.com/office/drawing/2014/main" id="{C940FBD2-2EF8-44B3-9C45-C514893183F5}"/>
              </a:ext>
            </a:extLst>
          </p:cNvPr>
          <p:cNvSpPr>
            <a:spLocks noGrp="1" noChangeArrowheads="1"/>
          </p:cNvSpPr>
          <p:nvPr>
            <p:ph type="ftr" sz="quarter" idx="11"/>
          </p:nvPr>
        </p:nvSpPr>
        <p:spPr>
          <a:xfrm>
            <a:off x="152400" y="6537325"/>
            <a:ext cx="2133600" cy="244475"/>
          </a:xfrm>
        </p:spPr>
        <p:txBody>
          <a:bodyPr/>
          <a:lstStyle>
            <a:lvl1pPr eaLnBrk="0" hangingPunct="0">
              <a:buFont typeface="Arial" pitchFamily="34" charset="0"/>
              <a:buNone/>
              <a:defRPr sz="2100" b="0" i="1">
                <a:solidFill>
                  <a:srgbClr val="000000"/>
                </a:solidFill>
                <a:latin typeface="Arial Black"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0848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3" presetClass="entr" presetSubtype="5" fill="hold" nodeType="after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blinds(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CECCDC7-1C16-4744-B266-25C08200F9A8}"/>
              </a:ext>
            </a:extLst>
          </p:cNvPr>
          <p:cNvSpPr>
            <a:spLocks noGrp="1"/>
          </p:cNvSpPr>
          <p:nvPr>
            <p:ph type="ftr" sz="quarter" idx="10"/>
          </p:nvPr>
        </p:nvSpPr>
        <p:spPr/>
        <p:txBody>
          <a:bodyPr/>
          <a:lstStyle>
            <a:lvl1pPr eaLnBrk="0" hangingPunct="0">
              <a:buFont typeface="Arial" pitchFamily="34" charset="0"/>
              <a:buNone/>
              <a:defRPr>
                <a:latin typeface="Arial" pitchFamily="34" charset="0"/>
                <a:cs typeface="Arial" pitchFamily="34" charset="0"/>
              </a:defRPr>
            </a:lvl1pPr>
          </a:lstStyle>
          <a:p>
            <a:pPr>
              <a:defRPr/>
            </a:pPr>
            <a:r>
              <a:rPr lang="en-US"/>
              <a:t>www.themegallery.com</a:t>
            </a:r>
          </a:p>
        </p:txBody>
      </p:sp>
      <p:sp>
        <p:nvSpPr>
          <p:cNvPr id="5" name="Slide Number Placeholder 4">
            <a:extLst>
              <a:ext uri="{FF2B5EF4-FFF2-40B4-BE49-F238E27FC236}">
                <a16:creationId xmlns:a16="http://schemas.microsoft.com/office/drawing/2014/main" id="{B555C176-3C9F-42DB-952F-5032620582DD}"/>
              </a:ext>
            </a:extLst>
          </p:cNvPr>
          <p:cNvSpPr>
            <a:spLocks noGrp="1"/>
          </p:cNvSpPr>
          <p:nvPr>
            <p:ph type="sldNum" sz="quarter" idx="11"/>
          </p:nvPr>
        </p:nvSpPr>
        <p:spPr/>
        <p:txBody>
          <a:bodyPr/>
          <a:lstStyle>
            <a:lvl1pPr eaLnBrk="0" hangingPunct="0">
              <a:buFont typeface="Arial" panose="020B0604020202020204" pitchFamily="34" charset="0"/>
              <a:buNone/>
              <a:defRPr b="1">
                <a:cs typeface="Arial" panose="020B0604020202020204" pitchFamily="34" charset="0"/>
              </a:defRPr>
            </a:lvl1pPr>
          </a:lstStyle>
          <a:p>
            <a:fld id="{61AB14D0-BB12-4F87-BFB4-5E0DFBB8B5DD}" type="slidenum">
              <a:rPr lang="en-US" altLang="en-US"/>
              <a:pPr/>
              <a:t>‹#›</a:t>
            </a:fld>
            <a:endParaRPr lang="en-US" altLang="en-US"/>
          </a:p>
        </p:txBody>
      </p:sp>
      <p:sp>
        <p:nvSpPr>
          <p:cNvPr id="6" name="Date Placeholder 5">
            <a:extLst>
              <a:ext uri="{FF2B5EF4-FFF2-40B4-BE49-F238E27FC236}">
                <a16:creationId xmlns:a16="http://schemas.microsoft.com/office/drawing/2014/main" id="{042C0247-B488-4B47-88A5-9CD4A51F3EE2}"/>
              </a:ext>
            </a:extLst>
          </p:cNvPr>
          <p:cNvSpPr>
            <a:spLocks noGrp="1"/>
          </p:cNvSpPr>
          <p:nvPr>
            <p:ph type="dt" sz="half" idx="12"/>
          </p:nvPr>
        </p:nvSpPr>
        <p:spPr/>
        <p:txBody>
          <a:bodyPr/>
          <a:lstStyle>
            <a:lvl1pPr eaLnBrk="0" hangingPunct="0">
              <a:buFont typeface="Arial" pitchFamily="34" charset="0"/>
              <a:buNone/>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153554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a:extLst>
              <a:ext uri="{FF2B5EF4-FFF2-40B4-BE49-F238E27FC236}">
                <a16:creationId xmlns:a16="http://schemas.microsoft.com/office/drawing/2014/main" id="{5E63F9C8-7CAB-4063-9F61-F232E74A2564}"/>
              </a:ext>
            </a:extLst>
          </p:cNvPr>
          <p:cNvSpPr>
            <a:spLocks noGrp="1"/>
          </p:cNvSpPr>
          <p:nvPr>
            <p:ph type="ftr" sz="quarter" idx="10"/>
          </p:nvPr>
        </p:nvSpPr>
        <p:spPr/>
        <p:txBody>
          <a:bodyPr/>
          <a:lstStyle>
            <a:lvl1pPr eaLnBrk="0" hangingPunct="0">
              <a:buFont typeface="Arial" pitchFamily="34" charset="0"/>
              <a:buNone/>
              <a:defRPr>
                <a:latin typeface="Arial" pitchFamily="34" charset="0"/>
                <a:cs typeface="Arial" pitchFamily="34" charset="0"/>
              </a:defRPr>
            </a:lvl1pPr>
          </a:lstStyle>
          <a:p>
            <a:pPr>
              <a:defRPr/>
            </a:pPr>
            <a:r>
              <a:rPr lang="en-US"/>
              <a:t>www.themegallery.com</a:t>
            </a:r>
          </a:p>
        </p:txBody>
      </p:sp>
      <p:sp>
        <p:nvSpPr>
          <p:cNvPr id="5" name="Slide Number Placeholder 4">
            <a:extLst>
              <a:ext uri="{FF2B5EF4-FFF2-40B4-BE49-F238E27FC236}">
                <a16:creationId xmlns:a16="http://schemas.microsoft.com/office/drawing/2014/main" id="{043D96C5-301F-4E08-A5E6-616DE131F9BC}"/>
              </a:ext>
            </a:extLst>
          </p:cNvPr>
          <p:cNvSpPr>
            <a:spLocks noGrp="1"/>
          </p:cNvSpPr>
          <p:nvPr>
            <p:ph type="sldNum" sz="quarter" idx="11"/>
          </p:nvPr>
        </p:nvSpPr>
        <p:spPr/>
        <p:txBody>
          <a:bodyPr/>
          <a:lstStyle>
            <a:lvl1pPr eaLnBrk="0" hangingPunct="0">
              <a:buFont typeface="Arial" panose="020B0604020202020204" pitchFamily="34" charset="0"/>
              <a:buNone/>
              <a:defRPr b="1">
                <a:cs typeface="Arial" panose="020B0604020202020204" pitchFamily="34" charset="0"/>
              </a:defRPr>
            </a:lvl1pPr>
          </a:lstStyle>
          <a:p>
            <a:fld id="{CCBB4478-985D-4C5A-AE42-B0F193DCF77A}" type="slidenum">
              <a:rPr lang="en-US" altLang="en-US"/>
              <a:pPr/>
              <a:t>‹#›</a:t>
            </a:fld>
            <a:endParaRPr lang="en-US" altLang="en-US"/>
          </a:p>
        </p:txBody>
      </p:sp>
      <p:sp>
        <p:nvSpPr>
          <p:cNvPr id="6" name="Date Placeholder 5">
            <a:extLst>
              <a:ext uri="{FF2B5EF4-FFF2-40B4-BE49-F238E27FC236}">
                <a16:creationId xmlns:a16="http://schemas.microsoft.com/office/drawing/2014/main" id="{A69CAC72-869B-41C3-B930-7BDAE27E5BAC}"/>
              </a:ext>
            </a:extLst>
          </p:cNvPr>
          <p:cNvSpPr>
            <a:spLocks noGrp="1"/>
          </p:cNvSpPr>
          <p:nvPr>
            <p:ph type="dt" sz="half" idx="12"/>
          </p:nvPr>
        </p:nvSpPr>
        <p:spPr/>
        <p:txBody>
          <a:bodyPr/>
          <a:lstStyle>
            <a:lvl1pPr eaLnBrk="0" hangingPunct="0">
              <a:buFont typeface="Arial" pitchFamily="34" charset="0"/>
              <a:buNone/>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672118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41529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066800"/>
            <a:ext cx="41529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6E51DF5-566B-47D6-84EE-CC5C0F731DE2}"/>
              </a:ext>
            </a:extLst>
          </p:cNvPr>
          <p:cNvSpPr>
            <a:spLocks noGrp="1"/>
          </p:cNvSpPr>
          <p:nvPr>
            <p:ph type="ftr" sz="quarter" idx="10"/>
          </p:nvPr>
        </p:nvSpPr>
        <p:spPr/>
        <p:txBody>
          <a:bodyPr/>
          <a:lstStyle>
            <a:lvl1pPr eaLnBrk="0" hangingPunct="0">
              <a:buFont typeface="Arial" pitchFamily="34" charset="0"/>
              <a:buNone/>
              <a:defRPr>
                <a:latin typeface="Arial" pitchFamily="34" charset="0"/>
                <a:cs typeface="Arial" pitchFamily="34" charset="0"/>
              </a:defRPr>
            </a:lvl1pPr>
          </a:lstStyle>
          <a:p>
            <a:pPr>
              <a:defRPr/>
            </a:pPr>
            <a:r>
              <a:rPr lang="en-US"/>
              <a:t>www.themegallery.com</a:t>
            </a:r>
          </a:p>
        </p:txBody>
      </p:sp>
      <p:sp>
        <p:nvSpPr>
          <p:cNvPr id="6" name="Slide Number Placeholder 5">
            <a:extLst>
              <a:ext uri="{FF2B5EF4-FFF2-40B4-BE49-F238E27FC236}">
                <a16:creationId xmlns:a16="http://schemas.microsoft.com/office/drawing/2014/main" id="{908C9DE1-24DF-4EF0-9EBA-05D5C8F6C4D4}"/>
              </a:ext>
            </a:extLst>
          </p:cNvPr>
          <p:cNvSpPr>
            <a:spLocks noGrp="1"/>
          </p:cNvSpPr>
          <p:nvPr>
            <p:ph type="sldNum" sz="quarter" idx="11"/>
          </p:nvPr>
        </p:nvSpPr>
        <p:spPr/>
        <p:txBody>
          <a:bodyPr/>
          <a:lstStyle>
            <a:lvl1pPr eaLnBrk="0" hangingPunct="0">
              <a:buFont typeface="Arial" panose="020B0604020202020204" pitchFamily="34" charset="0"/>
              <a:buNone/>
              <a:defRPr b="1">
                <a:cs typeface="Arial" panose="020B0604020202020204" pitchFamily="34" charset="0"/>
              </a:defRPr>
            </a:lvl1pPr>
          </a:lstStyle>
          <a:p>
            <a:fld id="{FA734356-4CDC-44ED-A3BF-9FC1D7B2B926}" type="slidenum">
              <a:rPr lang="en-US" altLang="en-US"/>
              <a:pPr/>
              <a:t>‹#›</a:t>
            </a:fld>
            <a:endParaRPr lang="en-US" altLang="en-US"/>
          </a:p>
        </p:txBody>
      </p:sp>
      <p:sp>
        <p:nvSpPr>
          <p:cNvPr id="7" name="Date Placeholder 6">
            <a:extLst>
              <a:ext uri="{FF2B5EF4-FFF2-40B4-BE49-F238E27FC236}">
                <a16:creationId xmlns:a16="http://schemas.microsoft.com/office/drawing/2014/main" id="{BB8C8F41-06A4-4A9C-92D4-93E0EA868E21}"/>
              </a:ext>
            </a:extLst>
          </p:cNvPr>
          <p:cNvSpPr>
            <a:spLocks noGrp="1"/>
          </p:cNvSpPr>
          <p:nvPr>
            <p:ph type="dt" sz="half" idx="12"/>
          </p:nvPr>
        </p:nvSpPr>
        <p:spPr/>
        <p:txBody>
          <a:bodyPr/>
          <a:lstStyle>
            <a:lvl1pPr eaLnBrk="0" hangingPunct="0">
              <a:buFont typeface="Arial" pitchFamily="34" charset="0"/>
              <a:buNone/>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290195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FD5135D6-B5D4-4ED9-86FC-70A39C548086}"/>
              </a:ext>
            </a:extLst>
          </p:cNvPr>
          <p:cNvSpPr>
            <a:spLocks noGrp="1"/>
          </p:cNvSpPr>
          <p:nvPr>
            <p:ph type="ftr" sz="quarter" idx="10"/>
          </p:nvPr>
        </p:nvSpPr>
        <p:spPr/>
        <p:txBody>
          <a:bodyPr/>
          <a:lstStyle>
            <a:lvl1pPr eaLnBrk="0" hangingPunct="0">
              <a:buFont typeface="Arial" pitchFamily="34" charset="0"/>
              <a:buNone/>
              <a:defRPr>
                <a:latin typeface="Arial" pitchFamily="34" charset="0"/>
                <a:cs typeface="Arial" pitchFamily="34" charset="0"/>
              </a:defRPr>
            </a:lvl1pPr>
          </a:lstStyle>
          <a:p>
            <a:pPr>
              <a:defRPr/>
            </a:pPr>
            <a:r>
              <a:rPr lang="en-US"/>
              <a:t>www.themegallery.com</a:t>
            </a:r>
          </a:p>
        </p:txBody>
      </p:sp>
      <p:sp>
        <p:nvSpPr>
          <p:cNvPr id="8" name="Slide Number Placeholder 7">
            <a:extLst>
              <a:ext uri="{FF2B5EF4-FFF2-40B4-BE49-F238E27FC236}">
                <a16:creationId xmlns:a16="http://schemas.microsoft.com/office/drawing/2014/main" id="{BA672988-CCCA-4334-900B-C0EBCC417ABD}"/>
              </a:ext>
            </a:extLst>
          </p:cNvPr>
          <p:cNvSpPr>
            <a:spLocks noGrp="1"/>
          </p:cNvSpPr>
          <p:nvPr>
            <p:ph type="sldNum" sz="quarter" idx="11"/>
          </p:nvPr>
        </p:nvSpPr>
        <p:spPr/>
        <p:txBody>
          <a:bodyPr/>
          <a:lstStyle>
            <a:lvl1pPr eaLnBrk="0" hangingPunct="0">
              <a:buFont typeface="Arial" panose="020B0604020202020204" pitchFamily="34" charset="0"/>
              <a:buNone/>
              <a:defRPr b="1">
                <a:cs typeface="Arial" panose="020B0604020202020204" pitchFamily="34" charset="0"/>
              </a:defRPr>
            </a:lvl1pPr>
          </a:lstStyle>
          <a:p>
            <a:fld id="{859812D5-3AAA-40D0-A223-538F29D4391D}" type="slidenum">
              <a:rPr lang="en-US" altLang="en-US"/>
              <a:pPr/>
              <a:t>‹#›</a:t>
            </a:fld>
            <a:endParaRPr lang="en-US" altLang="en-US"/>
          </a:p>
        </p:txBody>
      </p:sp>
      <p:sp>
        <p:nvSpPr>
          <p:cNvPr id="9" name="Date Placeholder 8">
            <a:extLst>
              <a:ext uri="{FF2B5EF4-FFF2-40B4-BE49-F238E27FC236}">
                <a16:creationId xmlns:a16="http://schemas.microsoft.com/office/drawing/2014/main" id="{2DE0FACC-BA5C-4C17-A71C-74B2462CF75D}"/>
              </a:ext>
            </a:extLst>
          </p:cNvPr>
          <p:cNvSpPr>
            <a:spLocks noGrp="1"/>
          </p:cNvSpPr>
          <p:nvPr>
            <p:ph type="dt" sz="half" idx="12"/>
          </p:nvPr>
        </p:nvSpPr>
        <p:spPr/>
        <p:txBody>
          <a:bodyPr/>
          <a:lstStyle>
            <a:lvl1pPr eaLnBrk="0" hangingPunct="0">
              <a:buFont typeface="Arial" pitchFamily="34" charset="0"/>
              <a:buNone/>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437492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44944F6A-C91C-41B2-B4AD-805CB54282E3}"/>
              </a:ext>
            </a:extLst>
          </p:cNvPr>
          <p:cNvSpPr>
            <a:spLocks noGrp="1"/>
          </p:cNvSpPr>
          <p:nvPr>
            <p:ph type="ftr" sz="quarter" idx="10"/>
          </p:nvPr>
        </p:nvSpPr>
        <p:spPr/>
        <p:txBody>
          <a:bodyPr/>
          <a:lstStyle>
            <a:lvl1pPr eaLnBrk="0" hangingPunct="0">
              <a:buFont typeface="Arial" pitchFamily="34" charset="0"/>
              <a:buNone/>
              <a:defRPr>
                <a:latin typeface="Arial" pitchFamily="34" charset="0"/>
                <a:cs typeface="Arial" pitchFamily="34" charset="0"/>
              </a:defRPr>
            </a:lvl1pPr>
          </a:lstStyle>
          <a:p>
            <a:pPr>
              <a:defRPr/>
            </a:pPr>
            <a:r>
              <a:rPr lang="en-US"/>
              <a:t>www.themegallery.com</a:t>
            </a:r>
          </a:p>
        </p:txBody>
      </p:sp>
      <p:sp>
        <p:nvSpPr>
          <p:cNvPr id="4" name="Slide Number Placeholder 3">
            <a:extLst>
              <a:ext uri="{FF2B5EF4-FFF2-40B4-BE49-F238E27FC236}">
                <a16:creationId xmlns:a16="http://schemas.microsoft.com/office/drawing/2014/main" id="{04AEB1C9-4181-4481-8C9D-21EC8E7B9525}"/>
              </a:ext>
            </a:extLst>
          </p:cNvPr>
          <p:cNvSpPr>
            <a:spLocks noGrp="1"/>
          </p:cNvSpPr>
          <p:nvPr>
            <p:ph type="sldNum" sz="quarter" idx="11"/>
          </p:nvPr>
        </p:nvSpPr>
        <p:spPr/>
        <p:txBody>
          <a:bodyPr/>
          <a:lstStyle>
            <a:lvl1pPr eaLnBrk="0" hangingPunct="0">
              <a:buFont typeface="Arial" panose="020B0604020202020204" pitchFamily="34" charset="0"/>
              <a:buNone/>
              <a:defRPr b="1">
                <a:cs typeface="Arial" panose="020B0604020202020204" pitchFamily="34" charset="0"/>
              </a:defRPr>
            </a:lvl1pPr>
          </a:lstStyle>
          <a:p>
            <a:fld id="{5D6D8ED1-FFE5-4D35-BB85-CACE13CF3178}" type="slidenum">
              <a:rPr lang="en-US" altLang="en-US"/>
              <a:pPr/>
              <a:t>‹#›</a:t>
            </a:fld>
            <a:endParaRPr lang="en-US" altLang="en-US"/>
          </a:p>
        </p:txBody>
      </p:sp>
      <p:sp>
        <p:nvSpPr>
          <p:cNvPr id="5" name="Date Placeholder 4">
            <a:extLst>
              <a:ext uri="{FF2B5EF4-FFF2-40B4-BE49-F238E27FC236}">
                <a16:creationId xmlns:a16="http://schemas.microsoft.com/office/drawing/2014/main" id="{D0E04EB0-2438-4375-A413-0AE5FE06177B}"/>
              </a:ext>
            </a:extLst>
          </p:cNvPr>
          <p:cNvSpPr>
            <a:spLocks noGrp="1"/>
          </p:cNvSpPr>
          <p:nvPr>
            <p:ph type="dt" sz="half" idx="12"/>
          </p:nvPr>
        </p:nvSpPr>
        <p:spPr/>
        <p:txBody>
          <a:bodyPr/>
          <a:lstStyle>
            <a:lvl1pPr eaLnBrk="0" hangingPunct="0">
              <a:buFont typeface="Arial" pitchFamily="34" charset="0"/>
              <a:buNone/>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763906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38EB702-65EB-40E4-886D-0CED839081D2}"/>
              </a:ext>
            </a:extLst>
          </p:cNvPr>
          <p:cNvSpPr>
            <a:spLocks noGrp="1"/>
          </p:cNvSpPr>
          <p:nvPr>
            <p:ph type="ftr" sz="quarter" idx="10"/>
          </p:nvPr>
        </p:nvSpPr>
        <p:spPr/>
        <p:txBody>
          <a:bodyPr/>
          <a:lstStyle>
            <a:lvl1pPr eaLnBrk="0" hangingPunct="0">
              <a:buFont typeface="Arial" pitchFamily="34" charset="0"/>
              <a:buNone/>
              <a:defRPr>
                <a:latin typeface="Arial" pitchFamily="34" charset="0"/>
                <a:cs typeface="Arial" pitchFamily="34" charset="0"/>
              </a:defRPr>
            </a:lvl1pPr>
          </a:lstStyle>
          <a:p>
            <a:pPr>
              <a:defRPr/>
            </a:pPr>
            <a:r>
              <a:rPr lang="en-US"/>
              <a:t>www.themegallery.com</a:t>
            </a:r>
          </a:p>
        </p:txBody>
      </p:sp>
      <p:sp>
        <p:nvSpPr>
          <p:cNvPr id="3" name="Slide Number Placeholder 2">
            <a:extLst>
              <a:ext uri="{FF2B5EF4-FFF2-40B4-BE49-F238E27FC236}">
                <a16:creationId xmlns:a16="http://schemas.microsoft.com/office/drawing/2014/main" id="{793159FD-9A03-4DAB-AB2F-FA36CD558B37}"/>
              </a:ext>
            </a:extLst>
          </p:cNvPr>
          <p:cNvSpPr>
            <a:spLocks noGrp="1"/>
          </p:cNvSpPr>
          <p:nvPr>
            <p:ph type="sldNum" sz="quarter" idx="11"/>
          </p:nvPr>
        </p:nvSpPr>
        <p:spPr/>
        <p:txBody>
          <a:bodyPr/>
          <a:lstStyle>
            <a:lvl1pPr eaLnBrk="0" hangingPunct="0">
              <a:buFont typeface="Arial" panose="020B0604020202020204" pitchFamily="34" charset="0"/>
              <a:buNone/>
              <a:defRPr b="1">
                <a:cs typeface="Arial" panose="020B0604020202020204" pitchFamily="34" charset="0"/>
              </a:defRPr>
            </a:lvl1pPr>
          </a:lstStyle>
          <a:p>
            <a:fld id="{874B99D6-EDBF-43DB-ABC1-CA79CD47E931}" type="slidenum">
              <a:rPr lang="en-US" altLang="en-US"/>
              <a:pPr/>
              <a:t>‹#›</a:t>
            </a:fld>
            <a:endParaRPr lang="en-US" altLang="en-US"/>
          </a:p>
        </p:txBody>
      </p:sp>
      <p:sp>
        <p:nvSpPr>
          <p:cNvPr id="4" name="Date Placeholder 3">
            <a:extLst>
              <a:ext uri="{FF2B5EF4-FFF2-40B4-BE49-F238E27FC236}">
                <a16:creationId xmlns:a16="http://schemas.microsoft.com/office/drawing/2014/main" id="{F5A45174-267F-495E-A677-DDC3874CF51F}"/>
              </a:ext>
            </a:extLst>
          </p:cNvPr>
          <p:cNvSpPr>
            <a:spLocks noGrp="1"/>
          </p:cNvSpPr>
          <p:nvPr>
            <p:ph type="dt" sz="half" idx="12"/>
          </p:nvPr>
        </p:nvSpPr>
        <p:spPr/>
        <p:txBody>
          <a:bodyPr/>
          <a:lstStyle>
            <a:lvl1pPr eaLnBrk="0" hangingPunct="0">
              <a:buFont typeface="Arial" pitchFamily="34" charset="0"/>
              <a:buNone/>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46972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8E3E564B-732B-4E3E-8369-7D029B74AC3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C716F3B6-DFAA-4454-8640-4A6A945335E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EC0809AC-2FCE-4FA3-8D0B-9DA295271CD2}"/>
              </a:ext>
            </a:extLst>
          </p:cNvPr>
          <p:cNvSpPr>
            <a:spLocks noGrp="1" noChangeArrowheads="1"/>
          </p:cNvSpPr>
          <p:nvPr>
            <p:ph type="sldNum" sz="quarter" idx="12"/>
          </p:nvPr>
        </p:nvSpPr>
        <p:spPr>
          <a:ln/>
        </p:spPr>
        <p:txBody>
          <a:bodyPr/>
          <a:lstStyle>
            <a:lvl1pPr>
              <a:defRPr/>
            </a:lvl1pPr>
          </a:lstStyle>
          <a:p>
            <a:fld id="{8F96497F-2AF0-48FE-9961-E92D2E54A47E}" type="slidenum">
              <a:rPr lang="en-US" altLang="zh-CN"/>
              <a:pPr/>
              <a:t>‹#›</a:t>
            </a:fld>
            <a:endParaRPr lang="en-US" altLang="zh-CN"/>
          </a:p>
        </p:txBody>
      </p:sp>
    </p:spTree>
    <p:extLst>
      <p:ext uri="{BB962C8B-B14F-4D97-AF65-F5344CB8AC3E}">
        <p14:creationId xmlns:p14="http://schemas.microsoft.com/office/powerpoint/2010/main" val="2921714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7BD13CD4-F73B-45B2-824A-C63D2D184CD5}"/>
              </a:ext>
            </a:extLst>
          </p:cNvPr>
          <p:cNvSpPr>
            <a:spLocks noGrp="1"/>
          </p:cNvSpPr>
          <p:nvPr>
            <p:ph type="ftr" sz="quarter" idx="10"/>
          </p:nvPr>
        </p:nvSpPr>
        <p:spPr/>
        <p:txBody>
          <a:bodyPr/>
          <a:lstStyle>
            <a:lvl1pPr eaLnBrk="0" hangingPunct="0">
              <a:buFont typeface="Arial" pitchFamily="34" charset="0"/>
              <a:buNone/>
              <a:defRPr>
                <a:latin typeface="Arial" pitchFamily="34" charset="0"/>
                <a:cs typeface="Arial" pitchFamily="34" charset="0"/>
              </a:defRPr>
            </a:lvl1pPr>
          </a:lstStyle>
          <a:p>
            <a:pPr>
              <a:defRPr/>
            </a:pPr>
            <a:r>
              <a:rPr lang="en-US"/>
              <a:t>www.themegallery.com</a:t>
            </a:r>
          </a:p>
        </p:txBody>
      </p:sp>
      <p:sp>
        <p:nvSpPr>
          <p:cNvPr id="6" name="Slide Number Placeholder 5">
            <a:extLst>
              <a:ext uri="{FF2B5EF4-FFF2-40B4-BE49-F238E27FC236}">
                <a16:creationId xmlns:a16="http://schemas.microsoft.com/office/drawing/2014/main" id="{656231DA-0EC3-4CD1-877F-53CDA4973C96}"/>
              </a:ext>
            </a:extLst>
          </p:cNvPr>
          <p:cNvSpPr>
            <a:spLocks noGrp="1"/>
          </p:cNvSpPr>
          <p:nvPr>
            <p:ph type="sldNum" sz="quarter" idx="11"/>
          </p:nvPr>
        </p:nvSpPr>
        <p:spPr/>
        <p:txBody>
          <a:bodyPr/>
          <a:lstStyle>
            <a:lvl1pPr eaLnBrk="0" hangingPunct="0">
              <a:buFont typeface="Arial" panose="020B0604020202020204" pitchFamily="34" charset="0"/>
              <a:buNone/>
              <a:defRPr b="1">
                <a:cs typeface="Arial" panose="020B0604020202020204" pitchFamily="34" charset="0"/>
              </a:defRPr>
            </a:lvl1pPr>
          </a:lstStyle>
          <a:p>
            <a:fld id="{0FBA9857-6709-45FA-8D15-397C6E6F9FE4}" type="slidenum">
              <a:rPr lang="en-US" altLang="en-US"/>
              <a:pPr/>
              <a:t>‹#›</a:t>
            </a:fld>
            <a:endParaRPr lang="en-US" altLang="en-US"/>
          </a:p>
        </p:txBody>
      </p:sp>
      <p:sp>
        <p:nvSpPr>
          <p:cNvPr id="7" name="Date Placeholder 6">
            <a:extLst>
              <a:ext uri="{FF2B5EF4-FFF2-40B4-BE49-F238E27FC236}">
                <a16:creationId xmlns:a16="http://schemas.microsoft.com/office/drawing/2014/main" id="{55520530-E3F7-4AAF-9A6F-6C848AA670F0}"/>
              </a:ext>
            </a:extLst>
          </p:cNvPr>
          <p:cNvSpPr>
            <a:spLocks noGrp="1"/>
          </p:cNvSpPr>
          <p:nvPr>
            <p:ph type="dt" sz="half" idx="12"/>
          </p:nvPr>
        </p:nvSpPr>
        <p:spPr/>
        <p:txBody>
          <a:bodyPr/>
          <a:lstStyle>
            <a:lvl1pPr eaLnBrk="0" hangingPunct="0">
              <a:buFont typeface="Arial" pitchFamily="34" charset="0"/>
              <a:buNone/>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054362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F6A76CAA-3B17-4529-A509-0613B31A6AA2}"/>
              </a:ext>
            </a:extLst>
          </p:cNvPr>
          <p:cNvSpPr>
            <a:spLocks noGrp="1"/>
          </p:cNvSpPr>
          <p:nvPr>
            <p:ph type="ftr" sz="quarter" idx="10"/>
          </p:nvPr>
        </p:nvSpPr>
        <p:spPr/>
        <p:txBody>
          <a:bodyPr/>
          <a:lstStyle>
            <a:lvl1pPr eaLnBrk="0" hangingPunct="0">
              <a:buFont typeface="Arial" pitchFamily="34" charset="0"/>
              <a:buNone/>
              <a:defRPr>
                <a:latin typeface="Arial" pitchFamily="34" charset="0"/>
                <a:cs typeface="Arial" pitchFamily="34" charset="0"/>
              </a:defRPr>
            </a:lvl1pPr>
          </a:lstStyle>
          <a:p>
            <a:pPr>
              <a:defRPr/>
            </a:pPr>
            <a:r>
              <a:rPr lang="en-US"/>
              <a:t>www.themegallery.com</a:t>
            </a:r>
          </a:p>
        </p:txBody>
      </p:sp>
      <p:sp>
        <p:nvSpPr>
          <p:cNvPr id="6" name="Slide Number Placeholder 5">
            <a:extLst>
              <a:ext uri="{FF2B5EF4-FFF2-40B4-BE49-F238E27FC236}">
                <a16:creationId xmlns:a16="http://schemas.microsoft.com/office/drawing/2014/main" id="{E0BD163C-60EF-4349-84F4-7861C84F8A34}"/>
              </a:ext>
            </a:extLst>
          </p:cNvPr>
          <p:cNvSpPr>
            <a:spLocks noGrp="1"/>
          </p:cNvSpPr>
          <p:nvPr>
            <p:ph type="sldNum" sz="quarter" idx="11"/>
          </p:nvPr>
        </p:nvSpPr>
        <p:spPr/>
        <p:txBody>
          <a:bodyPr/>
          <a:lstStyle>
            <a:lvl1pPr eaLnBrk="0" hangingPunct="0">
              <a:buFont typeface="Arial" panose="020B0604020202020204" pitchFamily="34" charset="0"/>
              <a:buNone/>
              <a:defRPr b="1">
                <a:cs typeface="Arial" panose="020B0604020202020204" pitchFamily="34" charset="0"/>
              </a:defRPr>
            </a:lvl1pPr>
          </a:lstStyle>
          <a:p>
            <a:fld id="{C408C41B-7364-4ADC-96A5-A8782EE03077}" type="slidenum">
              <a:rPr lang="en-US" altLang="en-US"/>
              <a:pPr/>
              <a:t>‹#›</a:t>
            </a:fld>
            <a:endParaRPr lang="en-US" altLang="en-US"/>
          </a:p>
        </p:txBody>
      </p:sp>
      <p:sp>
        <p:nvSpPr>
          <p:cNvPr id="7" name="Date Placeholder 6">
            <a:extLst>
              <a:ext uri="{FF2B5EF4-FFF2-40B4-BE49-F238E27FC236}">
                <a16:creationId xmlns:a16="http://schemas.microsoft.com/office/drawing/2014/main" id="{040D1A68-21B3-4C45-BD04-28F6CE4D0C43}"/>
              </a:ext>
            </a:extLst>
          </p:cNvPr>
          <p:cNvSpPr>
            <a:spLocks noGrp="1"/>
          </p:cNvSpPr>
          <p:nvPr>
            <p:ph type="dt" sz="half" idx="12"/>
          </p:nvPr>
        </p:nvSpPr>
        <p:spPr/>
        <p:txBody>
          <a:bodyPr/>
          <a:lstStyle>
            <a:lvl1pPr eaLnBrk="0" hangingPunct="0">
              <a:buFont typeface="Arial" pitchFamily="34" charset="0"/>
              <a:buNone/>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337898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6499480-1F16-4064-AD25-D5B3DD3CA8F3}"/>
              </a:ext>
            </a:extLst>
          </p:cNvPr>
          <p:cNvSpPr>
            <a:spLocks noGrp="1"/>
          </p:cNvSpPr>
          <p:nvPr>
            <p:ph type="ftr" sz="quarter" idx="10"/>
          </p:nvPr>
        </p:nvSpPr>
        <p:spPr/>
        <p:txBody>
          <a:bodyPr/>
          <a:lstStyle>
            <a:lvl1pPr eaLnBrk="0" hangingPunct="0">
              <a:buFont typeface="Arial" pitchFamily="34" charset="0"/>
              <a:buNone/>
              <a:defRPr>
                <a:latin typeface="Arial" pitchFamily="34" charset="0"/>
                <a:cs typeface="Arial" pitchFamily="34" charset="0"/>
              </a:defRPr>
            </a:lvl1pPr>
          </a:lstStyle>
          <a:p>
            <a:pPr>
              <a:defRPr/>
            </a:pPr>
            <a:r>
              <a:rPr lang="en-US"/>
              <a:t>www.themegallery.com</a:t>
            </a:r>
          </a:p>
        </p:txBody>
      </p:sp>
      <p:sp>
        <p:nvSpPr>
          <p:cNvPr id="5" name="Slide Number Placeholder 4">
            <a:extLst>
              <a:ext uri="{FF2B5EF4-FFF2-40B4-BE49-F238E27FC236}">
                <a16:creationId xmlns:a16="http://schemas.microsoft.com/office/drawing/2014/main" id="{530EC622-87E9-4D8B-A9B3-421BB77A69A6}"/>
              </a:ext>
            </a:extLst>
          </p:cNvPr>
          <p:cNvSpPr>
            <a:spLocks noGrp="1"/>
          </p:cNvSpPr>
          <p:nvPr>
            <p:ph type="sldNum" sz="quarter" idx="11"/>
          </p:nvPr>
        </p:nvSpPr>
        <p:spPr/>
        <p:txBody>
          <a:bodyPr/>
          <a:lstStyle>
            <a:lvl1pPr eaLnBrk="0" hangingPunct="0">
              <a:buFont typeface="Arial" panose="020B0604020202020204" pitchFamily="34" charset="0"/>
              <a:buNone/>
              <a:defRPr b="1">
                <a:cs typeface="Arial" panose="020B0604020202020204" pitchFamily="34" charset="0"/>
              </a:defRPr>
            </a:lvl1pPr>
          </a:lstStyle>
          <a:p>
            <a:fld id="{DDABAD74-09A8-4CE9-BE07-2EFB40EEF4DF}" type="slidenum">
              <a:rPr lang="en-US" altLang="en-US"/>
              <a:pPr/>
              <a:t>‹#›</a:t>
            </a:fld>
            <a:endParaRPr lang="en-US" altLang="en-US"/>
          </a:p>
        </p:txBody>
      </p:sp>
      <p:sp>
        <p:nvSpPr>
          <p:cNvPr id="6" name="Date Placeholder 5">
            <a:extLst>
              <a:ext uri="{FF2B5EF4-FFF2-40B4-BE49-F238E27FC236}">
                <a16:creationId xmlns:a16="http://schemas.microsoft.com/office/drawing/2014/main" id="{FFF96F12-6587-409E-97A1-899C6DF7314D}"/>
              </a:ext>
            </a:extLst>
          </p:cNvPr>
          <p:cNvSpPr>
            <a:spLocks noGrp="1"/>
          </p:cNvSpPr>
          <p:nvPr>
            <p:ph type="dt" sz="half" idx="12"/>
          </p:nvPr>
        </p:nvSpPr>
        <p:spPr/>
        <p:txBody>
          <a:bodyPr/>
          <a:lstStyle>
            <a:lvl1pPr eaLnBrk="0" hangingPunct="0">
              <a:buFont typeface="Arial" pitchFamily="34" charset="0"/>
              <a:buNone/>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716048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773150" y="198438"/>
            <a:ext cx="4514850" cy="6202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98438"/>
            <a:ext cx="13392150" cy="6202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E7D9A7FB-BC9B-4E48-B8A5-43AC6349CAED}"/>
              </a:ext>
            </a:extLst>
          </p:cNvPr>
          <p:cNvSpPr>
            <a:spLocks noGrp="1"/>
          </p:cNvSpPr>
          <p:nvPr>
            <p:ph type="ftr" sz="quarter" idx="10"/>
          </p:nvPr>
        </p:nvSpPr>
        <p:spPr/>
        <p:txBody>
          <a:bodyPr/>
          <a:lstStyle>
            <a:lvl1pPr eaLnBrk="0" hangingPunct="0">
              <a:buFont typeface="Arial" pitchFamily="34" charset="0"/>
              <a:buNone/>
              <a:defRPr>
                <a:latin typeface="Arial" pitchFamily="34" charset="0"/>
                <a:cs typeface="Arial" pitchFamily="34" charset="0"/>
              </a:defRPr>
            </a:lvl1pPr>
          </a:lstStyle>
          <a:p>
            <a:pPr>
              <a:defRPr/>
            </a:pPr>
            <a:r>
              <a:rPr lang="en-US"/>
              <a:t>www.themegallery.com</a:t>
            </a:r>
          </a:p>
        </p:txBody>
      </p:sp>
      <p:sp>
        <p:nvSpPr>
          <p:cNvPr id="5" name="Slide Number Placeholder 4">
            <a:extLst>
              <a:ext uri="{FF2B5EF4-FFF2-40B4-BE49-F238E27FC236}">
                <a16:creationId xmlns:a16="http://schemas.microsoft.com/office/drawing/2014/main" id="{D6EB58F2-0EB4-4081-B852-A23809ECE85F}"/>
              </a:ext>
            </a:extLst>
          </p:cNvPr>
          <p:cNvSpPr>
            <a:spLocks noGrp="1"/>
          </p:cNvSpPr>
          <p:nvPr>
            <p:ph type="sldNum" sz="quarter" idx="11"/>
          </p:nvPr>
        </p:nvSpPr>
        <p:spPr/>
        <p:txBody>
          <a:bodyPr/>
          <a:lstStyle>
            <a:lvl1pPr eaLnBrk="0" hangingPunct="0">
              <a:buFont typeface="Arial" panose="020B0604020202020204" pitchFamily="34" charset="0"/>
              <a:buNone/>
              <a:defRPr b="1">
                <a:cs typeface="Arial" panose="020B0604020202020204" pitchFamily="34" charset="0"/>
              </a:defRPr>
            </a:lvl1pPr>
          </a:lstStyle>
          <a:p>
            <a:fld id="{BDDBEB87-BB74-4A38-AF51-7D224B434F6F}" type="slidenum">
              <a:rPr lang="en-US" altLang="en-US"/>
              <a:pPr/>
              <a:t>‹#›</a:t>
            </a:fld>
            <a:endParaRPr lang="en-US" altLang="en-US"/>
          </a:p>
        </p:txBody>
      </p:sp>
      <p:sp>
        <p:nvSpPr>
          <p:cNvPr id="6" name="Date Placeholder 5">
            <a:extLst>
              <a:ext uri="{FF2B5EF4-FFF2-40B4-BE49-F238E27FC236}">
                <a16:creationId xmlns:a16="http://schemas.microsoft.com/office/drawing/2014/main" id="{B1C3915E-C637-427B-B9FE-8661C18DCFA7}"/>
              </a:ext>
            </a:extLst>
          </p:cNvPr>
          <p:cNvSpPr>
            <a:spLocks noGrp="1"/>
          </p:cNvSpPr>
          <p:nvPr>
            <p:ph type="dt" sz="half" idx="12"/>
          </p:nvPr>
        </p:nvSpPr>
        <p:spPr/>
        <p:txBody>
          <a:bodyPr/>
          <a:lstStyle>
            <a:lvl1pPr eaLnBrk="0" hangingPunct="0">
              <a:buFont typeface="Arial" pitchFamily="34" charset="0"/>
              <a:buNone/>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667804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039600" y="198438"/>
            <a:ext cx="6248400" cy="563562"/>
          </a:xfrm>
        </p:spPr>
        <p:txBody>
          <a:bodyPr/>
          <a:lstStyle/>
          <a:p>
            <a:r>
              <a:rPr lang="en-US"/>
              <a:t>Click to edit Master title style</a:t>
            </a:r>
          </a:p>
        </p:txBody>
      </p:sp>
      <p:sp>
        <p:nvSpPr>
          <p:cNvPr id="3" name="Table Placeholder 2"/>
          <p:cNvSpPr>
            <a:spLocks noGrp="1"/>
          </p:cNvSpPr>
          <p:nvPr>
            <p:ph type="tbl" idx="1"/>
          </p:nvPr>
        </p:nvSpPr>
        <p:spPr>
          <a:xfrm>
            <a:off x="228600" y="1066800"/>
            <a:ext cx="8458200" cy="5334000"/>
          </a:xfrm>
        </p:spPr>
        <p:txBody>
          <a:bodyPr/>
          <a:lstStyle/>
          <a:p>
            <a:pPr lvl="0"/>
            <a:r>
              <a:rPr lang="en-US" noProof="0"/>
              <a:t>Click icon to add table</a:t>
            </a:r>
          </a:p>
        </p:txBody>
      </p:sp>
      <p:sp>
        <p:nvSpPr>
          <p:cNvPr id="4" name="Footer Placeholder 3">
            <a:extLst>
              <a:ext uri="{FF2B5EF4-FFF2-40B4-BE49-F238E27FC236}">
                <a16:creationId xmlns:a16="http://schemas.microsoft.com/office/drawing/2014/main" id="{59E36EF3-FFCA-483A-ACEF-CC31F25E298E}"/>
              </a:ext>
            </a:extLst>
          </p:cNvPr>
          <p:cNvSpPr>
            <a:spLocks noGrp="1"/>
          </p:cNvSpPr>
          <p:nvPr>
            <p:ph type="ftr" sz="quarter" idx="10"/>
          </p:nvPr>
        </p:nvSpPr>
        <p:spPr/>
        <p:txBody>
          <a:bodyPr/>
          <a:lstStyle>
            <a:lvl1pPr eaLnBrk="0" hangingPunct="0">
              <a:buFont typeface="Arial" pitchFamily="34" charset="0"/>
              <a:buNone/>
              <a:defRPr>
                <a:latin typeface="Arial" pitchFamily="34" charset="0"/>
                <a:cs typeface="Arial" pitchFamily="34" charset="0"/>
              </a:defRPr>
            </a:lvl1pPr>
          </a:lstStyle>
          <a:p>
            <a:pPr>
              <a:defRPr/>
            </a:pPr>
            <a:r>
              <a:rPr lang="en-US"/>
              <a:t>www.themegallery.com</a:t>
            </a:r>
          </a:p>
        </p:txBody>
      </p:sp>
      <p:sp>
        <p:nvSpPr>
          <p:cNvPr id="5" name="Slide Number Placeholder 4">
            <a:extLst>
              <a:ext uri="{FF2B5EF4-FFF2-40B4-BE49-F238E27FC236}">
                <a16:creationId xmlns:a16="http://schemas.microsoft.com/office/drawing/2014/main" id="{CCB8AD67-3BC4-442B-B12B-6C01639D8D7D}"/>
              </a:ext>
            </a:extLst>
          </p:cNvPr>
          <p:cNvSpPr>
            <a:spLocks noGrp="1"/>
          </p:cNvSpPr>
          <p:nvPr>
            <p:ph type="sldNum" sz="quarter" idx="11"/>
          </p:nvPr>
        </p:nvSpPr>
        <p:spPr/>
        <p:txBody>
          <a:bodyPr/>
          <a:lstStyle>
            <a:lvl1pPr eaLnBrk="0" hangingPunct="0">
              <a:buFont typeface="Arial" panose="020B0604020202020204" pitchFamily="34" charset="0"/>
              <a:buNone/>
              <a:defRPr b="1">
                <a:cs typeface="Arial" panose="020B0604020202020204" pitchFamily="34" charset="0"/>
              </a:defRPr>
            </a:lvl1pPr>
          </a:lstStyle>
          <a:p>
            <a:fld id="{C3307FC6-E375-49A4-B1E0-8817B5B50761}" type="slidenum">
              <a:rPr lang="en-US" altLang="en-US"/>
              <a:pPr/>
              <a:t>‹#›</a:t>
            </a:fld>
            <a:endParaRPr lang="en-US" altLang="en-US"/>
          </a:p>
        </p:txBody>
      </p:sp>
      <p:sp>
        <p:nvSpPr>
          <p:cNvPr id="6" name="Date Placeholder 5">
            <a:extLst>
              <a:ext uri="{FF2B5EF4-FFF2-40B4-BE49-F238E27FC236}">
                <a16:creationId xmlns:a16="http://schemas.microsoft.com/office/drawing/2014/main" id="{9D052A55-3A1C-488E-9BCD-8761EBDB786E}"/>
              </a:ext>
            </a:extLst>
          </p:cNvPr>
          <p:cNvSpPr>
            <a:spLocks noGrp="1"/>
          </p:cNvSpPr>
          <p:nvPr>
            <p:ph type="dt" sz="half" idx="12"/>
          </p:nvPr>
        </p:nvSpPr>
        <p:spPr/>
        <p:txBody>
          <a:bodyPr/>
          <a:lstStyle>
            <a:lvl1pPr eaLnBrk="0" hangingPunct="0">
              <a:buFont typeface="Arial" pitchFamily="34" charset="0"/>
              <a:buNone/>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719430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1"/>
              <a:t>Click to edit Master text styles</a:t>
            </a:r>
          </a:p>
        </p:txBody>
      </p:sp>
      <p:sp>
        <p:nvSpPr>
          <p:cNvPr id="4" name="Rectangle 4">
            <a:extLst>
              <a:ext uri="{FF2B5EF4-FFF2-40B4-BE49-F238E27FC236}">
                <a16:creationId xmlns:a16="http://schemas.microsoft.com/office/drawing/2014/main" id="{025A56DA-F76E-4E29-B057-57A7B716263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9E9BADFD-7BD3-44F8-A64E-15CFEAF8B33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1A90DEE1-D9DB-4563-9CAD-F5EE30B10EC5}"/>
              </a:ext>
            </a:extLst>
          </p:cNvPr>
          <p:cNvSpPr>
            <a:spLocks noGrp="1" noChangeArrowheads="1"/>
          </p:cNvSpPr>
          <p:nvPr>
            <p:ph type="sldNum" sz="quarter" idx="12"/>
          </p:nvPr>
        </p:nvSpPr>
        <p:spPr>
          <a:ln/>
        </p:spPr>
        <p:txBody>
          <a:bodyPr/>
          <a:lstStyle>
            <a:lvl1pPr>
              <a:defRPr/>
            </a:lvl1pPr>
          </a:lstStyle>
          <a:p>
            <a:fld id="{276051ED-8568-4F69-BF28-EDF2FD514B80}" type="slidenum">
              <a:rPr lang="en-US" altLang="zh-CN"/>
              <a:pPr/>
              <a:t>‹#›</a:t>
            </a:fld>
            <a:endParaRPr lang="en-US" altLang="zh-CN"/>
          </a:p>
        </p:txBody>
      </p:sp>
    </p:spTree>
    <p:extLst>
      <p:ext uri="{BB962C8B-B14F-4D97-AF65-F5344CB8AC3E}">
        <p14:creationId xmlns:p14="http://schemas.microsoft.com/office/powerpoint/2010/main" val="3963236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0865A92E-CC5F-42FE-9E95-70C7213B841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61D60E9B-ECEA-4016-9D92-2CBBB5E1BAC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67007104-0129-439A-BAED-A873554477A3}"/>
              </a:ext>
            </a:extLst>
          </p:cNvPr>
          <p:cNvSpPr>
            <a:spLocks noGrp="1" noChangeArrowheads="1"/>
          </p:cNvSpPr>
          <p:nvPr>
            <p:ph type="sldNum" sz="quarter" idx="12"/>
          </p:nvPr>
        </p:nvSpPr>
        <p:spPr>
          <a:ln/>
        </p:spPr>
        <p:txBody>
          <a:bodyPr/>
          <a:lstStyle>
            <a:lvl1pPr>
              <a:defRPr/>
            </a:lvl1pPr>
          </a:lstStyle>
          <a:p>
            <a:fld id="{0C412598-DFB1-4B03-8B06-661A05F9DFAD}" type="slidenum">
              <a:rPr lang="en-US" altLang="zh-CN"/>
              <a:pPr/>
              <a:t>‹#›</a:t>
            </a:fld>
            <a:endParaRPr lang="en-US" altLang="zh-CN"/>
          </a:p>
        </p:txBody>
      </p:sp>
    </p:spTree>
    <p:extLst>
      <p:ext uri="{BB962C8B-B14F-4D97-AF65-F5344CB8AC3E}">
        <p14:creationId xmlns:p14="http://schemas.microsoft.com/office/powerpoint/2010/main" val="317291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noProof="1"/>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A931485E-6B08-4D18-AAAB-D238708F352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CA560286-0978-40B4-8AF4-83816F678A9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DBDAAA36-187E-4840-B98A-A46F0BDB353D}"/>
              </a:ext>
            </a:extLst>
          </p:cNvPr>
          <p:cNvSpPr>
            <a:spLocks noGrp="1" noChangeArrowheads="1"/>
          </p:cNvSpPr>
          <p:nvPr>
            <p:ph type="sldNum" sz="quarter" idx="12"/>
          </p:nvPr>
        </p:nvSpPr>
        <p:spPr>
          <a:ln/>
        </p:spPr>
        <p:txBody>
          <a:bodyPr/>
          <a:lstStyle>
            <a:lvl1pPr>
              <a:defRPr/>
            </a:lvl1pPr>
          </a:lstStyle>
          <a:p>
            <a:fld id="{5271F018-1D74-4115-829D-39F14145F52A}" type="slidenum">
              <a:rPr lang="en-US" altLang="zh-CN"/>
              <a:pPr/>
              <a:t>‹#›</a:t>
            </a:fld>
            <a:endParaRPr lang="en-US" altLang="zh-CN"/>
          </a:p>
        </p:txBody>
      </p:sp>
    </p:spTree>
    <p:extLst>
      <p:ext uri="{BB962C8B-B14F-4D97-AF65-F5344CB8AC3E}">
        <p14:creationId xmlns:p14="http://schemas.microsoft.com/office/powerpoint/2010/main" val="163396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973D9A10-604B-4CBA-98AF-FDC857D00FF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09087472-6AFB-4F2B-828B-E0C0D38C9FF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811C32D1-EF17-41C6-8F73-F9B815BD0702}"/>
              </a:ext>
            </a:extLst>
          </p:cNvPr>
          <p:cNvSpPr>
            <a:spLocks noGrp="1" noChangeArrowheads="1"/>
          </p:cNvSpPr>
          <p:nvPr>
            <p:ph type="sldNum" sz="quarter" idx="12"/>
          </p:nvPr>
        </p:nvSpPr>
        <p:spPr>
          <a:ln/>
        </p:spPr>
        <p:txBody>
          <a:bodyPr/>
          <a:lstStyle>
            <a:lvl1pPr>
              <a:defRPr/>
            </a:lvl1pPr>
          </a:lstStyle>
          <a:p>
            <a:fld id="{7E71EB2D-D94B-4995-AB4D-2D708C5FC60F}" type="slidenum">
              <a:rPr lang="en-US" altLang="zh-CN"/>
              <a:pPr/>
              <a:t>‹#›</a:t>
            </a:fld>
            <a:endParaRPr lang="en-US" altLang="zh-CN"/>
          </a:p>
        </p:txBody>
      </p:sp>
    </p:spTree>
    <p:extLst>
      <p:ext uri="{BB962C8B-B14F-4D97-AF65-F5344CB8AC3E}">
        <p14:creationId xmlns:p14="http://schemas.microsoft.com/office/powerpoint/2010/main" val="2676664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7D9E3D2-C6A5-4A2A-85BB-D287D541AEC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467997B5-6476-48D0-BC15-BD27769751A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03C4888C-BEB1-4CB2-9A47-312EF7E93D88}"/>
              </a:ext>
            </a:extLst>
          </p:cNvPr>
          <p:cNvSpPr>
            <a:spLocks noGrp="1" noChangeArrowheads="1"/>
          </p:cNvSpPr>
          <p:nvPr>
            <p:ph type="sldNum" sz="quarter" idx="12"/>
          </p:nvPr>
        </p:nvSpPr>
        <p:spPr>
          <a:ln/>
        </p:spPr>
        <p:txBody>
          <a:bodyPr/>
          <a:lstStyle>
            <a:lvl1pPr>
              <a:defRPr/>
            </a:lvl1pPr>
          </a:lstStyle>
          <a:p>
            <a:fld id="{7A001E89-AFC7-4525-9C88-D86A1A45D8FB}" type="slidenum">
              <a:rPr lang="en-US" altLang="zh-CN"/>
              <a:pPr/>
              <a:t>‹#›</a:t>
            </a:fld>
            <a:endParaRPr lang="en-US" altLang="zh-CN"/>
          </a:p>
        </p:txBody>
      </p:sp>
    </p:spTree>
    <p:extLst>
      <p:ext uri="{BB962C8B-B14F-4D97-AF65-F5344CB8AC3E}">
        <p14:creationId xmlns:p14="http://schemas.microsoft.com/office/powerpoint/2010/main" val="301415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Click to edit Master text styles</a:t>
            </a:r>
          </a:p>
        </p:txBody>
      </p:sp>
      <p:sp>
        <p:nvSpPr>
          <p:cNvPr id="5" name="Rectangle 4">
            <a:extLst>
              <a:ext uri="{FF2B5EF4-FFF2-40B4-BE49-F238E27FC236}">
                <a16:creationId xmlns:a16="http://schemas.microsoft.com/office/drawing/2014/main" id="{2B0368A3-07E9-4450-B94D-528D6BC6CEE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D6CE8C9A-1756-404B-AB2A-CFF66F0D16F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2BDA4E5E-A111-4CE5-8CBB-ACAE04AB6606}"/>
              </a:ext>
            </a:extLst>
          </p:cNvPr>
          <p:cNvSpPr>
            <a:spLocks noGrp="1" noChangeArrowheads="1"/>
          </p:cNvSpPr>
          <p:nvPr>
            <p:ph type="sldNum" sz="quarter" idx="12"/>
          </p:nvPr>
        </p:nvSpPr>
        <p:spPr>
          <a:ln/>
        </p:spPr>
        <p:txBody>
          <a:bodyPr/>
          <a:lstStyle>
            <a:lvl1pPr>
              <a:defRPr/>
            </a:lvl1pPr>
          </a:lstStyle>
          <a:p>
            <a:fld id="{3C031C0F-F2F7-47B1-9B49-512A73E1087A}" type="slidenum">
              <a:rPr lang="en-US" altLang="zh-CN"/>
              <a:pPr/>
              <a:t>‹#›</a:t>
            </a:fld>
            <a:endParaRPr lang="en-US" altLang="zh-CN"/>
          </a:p>
        </p:txBody>
      </p:sp>
    </p:spTree>
    <p:extLst>
      <p:ext uri="{BB962C8B-B14F-4D97-AF65-F5344CB8AC3E}">
        <p14:creationId xmlns:p14="http://schemas.microsoft.com/office/powerpoint/2010/main" val="268929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Click to edit Master text styles</a:t>
            </a:r>
          </a:p>
        </p:txBody>
      </p:sp>
      <p:sp>
        <p:nvSpPr>
          <p:cNvPr id="5" name="Rectangle 4">
            <a:extLst>
              <a:ext uri="{FF2B5EF4-FFF2-40B4-BE49-F238E27FC236}">
                <a16:creationId xmlns:a16="http://schemas.microsoft.com/office/drawing/2014/main" id="{E1D98948-8FF9-4402-B292-076B221C9DF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D2B4943E-41DF-417B-87CE-B25920E6BF1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BD64E3D9-4616-4D8C-8206-C395674A88BD}"/>
              </a:ext>
            </a:extLst>
          </p:cNvPr>
          <p:cNvSpPr>
            <a:spLocks noGrp="1" noChangeArrowheads="1"/>
          </p:cNvSpPr>
          <p:nvPr>
            <p:ph type="sldNum" sz="quarter" idx="12"/>
          </p:nvPr>
        </p:nvSpPr>
        <p:spPr>
          <a:ln/>
        </p:spPr>
        <p:txBody>
          <a:bodyPr/>
          <a:lstStyle>
            <a:lvl1pPr>
              <a:defRPr/>
            </a:lvl1pPr>
          </a:lstStyle>
          <a:p>
            <a:fld id="{8B0EC7BF-EF22-4613-B2C2-11B41176DDC0}" type="slidenum">
              <a:rPr lang="en-US" altLang="zh-CN"/>
              <a:pPr/>
              <a:t>‹#›</a:t>
            </a:fld>
            <a:endParaRPr lang="en-US" altLang="zh-CN"/>
          </a:p>
        </p:txBody>
      </p:sp>
    </p:spTree>
    <p:extLst>
      <p:ext uri="{BB962C8B-B14F-4D97-AF65-F5344CB8AC3E}">
        <p14:creationId xmlns:p14="http://schemas.microsoft.com/office/powerpoint/2010/main" val="140484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1436458-D246-4B7B-B428-EB192FD1E997}"/>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a:extLst>
              <a:ext uri="{FF2B5EF4-FFF2-40B4-BE49-F238E27FC236}">
                <a16:creationId xmlns:a16="http://schemas.microsoft.com/office/drawing/2014/main" id="{24FE9E3C-BD40-403A-A70C-F9C509F5666B}"/>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a:extLst>
              <a:ext uri="{FF2B5EF4-FFF2-40B4-BE49-F238E27FC236}">
                <a16:creationId xmlns:a16="http://schemas.microsoft.com/office/drawing/2014/main" id="{44FF2F62-1622-40F7-AC65-91C8B3D24A8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SimSun" pitchFamily="2" charset="-122"/>
              </a:defRPr>
            </a:lvl1pPr>
          </a:lstStyle>
          <a:p>
            <a:pPr>
              <a:defRPr/>
            </a:pPr>
            <a:endParaRPr lang="en-US" altLang="zh-CN"/>
          </a:p>
        </p:txBody>
      </p:sp>
      <p:sp>
        <p:nvSpPr>
          <p:cNvPr id="1029" name="Rectangle 5">
            <a:extLst>
              <a:ext uri="{FF2B5EF4-FFF2-40B4-BE49-F238E27FC236}">
                <a16:creationId xmlns:a16="http://schemas.microsoft.com/office/drawing/2014/main" id="{8B6BFDCC-74CC-4EE0-811A-758A1157886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SimSun" pitchFamily="2" charset="-122"/>
              </a:defRPr>
            </a:lvl1pPr>
          </a:lstStyle>
          <a:p>
            <a:pPr>
              <a:defRPr/>
            </a:pPr>
            <a:endParaRPr lang="en-US" altLang="zh-CN"/>
          </a:p>
        </p:txBody>
      </p:sp>
      <p:sp>
        <p:nvSpPr>
          <p:cNvPr id="1030" name="Rectangle 6">
            <a:extLst>
              <a:ext uri="{FF2B5EF4-FFF2-40B4-BE49-F238E27FC236}">
                <a16:creationId xmlns:a16="http://schemas.microsoft.com/office/drawing/2014/main" id="{F590F555-FD6E-43FC-B986-D6E15194E11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SimSun" panose="02010600030101010101" pitchFamily="2" charset="-122"/>
              </a:defRPr>
            </a:lvl1pPr>
          </a:lstStyle>
          <a:p>
            <a:fld id="{792FE79B-5662-4D59-9304-95DBC2940FDB}"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accent6">
            <a:lumMod val="75000"/>
            <a:alpha val="5000"/>
          </a:scheme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6D16E77-E99F-41F3-8F36-F7C2961BA364}"/>
              </a:ext>
            </a:extLst>
          </p:cNvPr>
          <p:cNvSpPr>
            <a:spLocks noGrp="1" noChangeArrowheads="1"/>
          </p:cNvSpPr>
          <p:nvPr>
            <p:ph type="title"/>
          </p:nvPr>
        </p:nvSpPr>
        <p:spPr bwMode="gray">
          <a:xfrm>
            <a:off x="12039600" y="198438"/>
            <a:ext cx="6248400" cy="563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Freeform 190">
            <a:extLst>
              <a:ext uri="{FF2B5EF4-FFF2-40B4-BE49-F238E27FC236}">
                <a16:creationId xmlns:a16="http://schemas.microsoft.com/office/drawing/2014/main" id="{2088EDE4-5E3D-4708-83E9-776371811460}"/>
              </a:ext>
            </a:extLst>
          </p:cNvPr>
          <p:cNvSpPr>
            <a:spLocks/>
          </p:cNvSpPr>
          <p:nvPr/>
        </p:nvSpPr>
        <p:spPr bwMode="gray">
          <a:xfrm>
            <a:off x="6858000" y="5257800"/>
            <a:ext cx="2286000" cy="1600200"/>
          </a:xfrm>
          <a:custGeom>
            <a:avLst/>
            <a:gdLst>
              <a:gd name="T0" fmla="*/ 2147483647 w 1440"/>
              <a:gd name="T1" fmla="*/ 0 h 1008"/>
              <a:gd name="T2" fmla="*/ 0 w 1440"/>
              <a:gd name="T3" fmla="*/ 2147483647 h 1008"/>
              <a:gd name="T4" fmla="*/ 2147483647 w 1440"/>
              <a:gd name="T5" fmla="*/ 2147483647 h 1008"/>
              <a:gd name="T6" fmla="*/ 2147483647 w 1440"/>
              <a:gd name="T7" fmla="*/ 0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0" h="1008">
                <a:moveTo>
                  <a:pt x="1440" y="0"/>
                </a:moveTo>
                <a:lnTo>
                  <a:pt x="0" y="1008"/>
                </a:lnTo>
                <a:lnTo>
                  <a:pt x="1440" y="1008"/>
                </a:lnTo>
                <a:lnTo>
                  <a:pt x="144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 name="Freeform 126">
            <a:extLst>
              <a:ext uri="{FF2B5EF4-FFF2-40B4-BE49-F238E27FC236}">
                <a16:creationId xmlns:a16="http://schemas.microsoft.com/office/drawing/2014/main" id="{7A11C603-82C1-49DA-983C-DAF8C1C8E5C9}"/>
              </a:ext>
            </a:extLst>
          </p:cNvPr>
          <p:cNvSpPr>
            <a:spLocks/>
          </p:cNvSpPr>
          <p:nvPr/>
        </p:nvSpPr>
        <p:spPr bwMode="gray">
          <a:xfrm>
            <a:off x="-12700" y="342900"/>
            <a:ext cx="6032500" cy="679450"/>
          </a:xfrm>
          <a:custGeom>
            <a:avLst/>
            <a:gdLst>
              <a:gd name="T0" fmla="*/ 0 w 3800"/>
              <a:gd name="T1" fmla="*/ 0 h 428"/>
              <a:gd name="T2" fmla="*/ 2147483647 w 3800"/>
              <a:gd name="T3" fmla="*/ 0 h 428"/>
              <a:gd name="T4" fmla="*/ 2147483647 w 3800"/>
              <a:gd name="T5" fmla="*/ 2147483647 h 428"/>
              <a:gd name="T6" fmla="*/ 0 60000 65536"/>
              <a:gd name="T7" fmla="*/ 0 60000 65536"/>
              <a:gd name="T8" fmla="*/ 0 60000 65536"/>
            </a:gdLst>
            <a:ahLst/>
            <a:cxnLst>
              <a:cxn ang="T6">
                <a:pos x="T0" y="T1"/>
              </a:cxn>
              <a:cxn ang="T7">
                <a:pos x="T2" y="T3"/>
              </a:cxn>
              <a:cxn ang="T8">
                <a:pos x="T4" y="T5"/>
              </a:cxn>
            </a:cxnLst>
            <a:rect l="0" t="0" r="r" b="b"/>
            <a:pathLst>
              <a:path w="3800" h="428">
                <a:moveTo>
                  <a:pt x="0" y="0"/>
                </a:moveTo>
                <a:lnTo>
                  <a:pt x="3800" y="0"/>
                </a:lnTo>
                <a:lnTo>
                  <a:pt x="3456" y="428"/>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 name="Rectangle 127">
            <a:extLst>
              <a:ext uri="{FF2B5EF4-FFF2-40B4-BE49-F238E27FC236}">
                <a16:creationId xmlns:a16="http://schemas.microsoft.com/office/drawing/2014/main" id="{87F1F353-CEE8-4B65-9986-942C9F8F91E7}"/>
              </a:ext>
            </a:extLst>
          </p:cNvPr>
          <p:cNvSpPr>
            <a:spLocks noChangeArrowheads="1"/>
          </p:cNvSpPr>
          <p:nvPr/>
        </p:nvSpPr>
        <p:spPr bwMode="gray">
          <a:xfrm>
            <a:off x="7366000" y="6448425"/>
            <a:ext cx="13716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algn="r" eaLnBrk="1" hangingPunct="1">
              <a:buFontTx/>
              <a:buNone/>
            </a:pPr>
            <a:r>
              <a:rPr lang="en-US" altLang="en-US" sz="2000" b="1" i="1">
                <a:solidFill>
                  <a:srgbClr val="D7181F"/>
                </a:solidFill>
                <a:cs typeface="Arial" panose="020B0604020202020204" pitchFamily="34" charset="0"/>
              </a:rPr>
              <a:t>LOGO</a:t>
            </a:r>
          </a:p>
        </p:txBody>
      </p:sp>
      <p:sp>
        <p:nvSpPr>
          <p:cNvPr id="1029" name="Rectangle 5">
            <a:extLst>
              <a:ext uri="{FF2B5EF4-FFF2-40B4-BE49-F238E27FC236}">
                <a16:creationId xmlns:a16="http://schemas.microsoft.com/office/drawing/2014/main" id="{4928EBBE-6167-4607-A55B-4B7EF2791159}"/>
              </a:ext>
            </a:extLst>
          </p:cNvPr>
          <p:cNvSpPr>
            <a:spLocks noGrp="1" noChangeArrowheads="1"/>
          </p:cNvSpPr>
          <p:nvPr>
            <p:ph type="ftr" sz="quarter" idx="3"/>
          </p:nvPr>
        </p:nvSpPr>
        <p:spPr bwMode="gray">
          <a:xfrm>
            <a:off x="5778500" y="6530975"/>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Tx/>
              <a:buNone/>
              <a:defRPr sz="1000" b="1">
                <a:solidFill>
                  <a:srgbClr val="000000"/>
                </a:solidFill>
                <a:latin typeface="Arial"/>
                <a:cs typeface="+mn-cs"/>
              </a:defRPr>
            </a:lvl1pPr>
          </a:lstStyle>
          <a:p>
            <a:pPr>
              <a:defRPr/>
            </a:pPr>
            <a:r>
              <a:rPr lang="en-US"/>
              <a:t>www.themegallery.com</a:t>
            </a:r>
          </a:p>
        </p:txBody>
      </p:sp>
      <p:sp>
        <p:nvSpPr>
          <p:cNvPr id="1030" name="Rectangle 6">
            <a:extLst>
              <a:ext uri="{FF2B5EF4-FFF2-40B4-BE49-F238E27FC236}">
                <a16:creationId xmlns:a16="http://schemas.microsoft.com/office/drawing/2014/main" id="{516CA2C3-ECE7-40E6-88D8-DF892EE4E990}"/>
              </a:ext>
            </a:extLst>
          </p:cNvPr>
          <p:cNvSpPr>
            <a:spLocks noGrp="1" noChangeArrowheads="1"/>
          </p:cNvSpPr>
          <p:nvPr>
            <p:ph type="sldNum" sz="quarter" idx="4"/>
          </p:nvPr>
        </p:nvSpPr>
        <p:spPr bwMode="gray">
          <a:xfrm>
            <a:off x="3886200" y="6505575"/>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FontTx/>
              <a:buNone/>
              <a:defRPr sz="1000">
                <a:solidFill>
                  <a:srgbClr val="000000"/>
                </a:solidFill>
              </a:defRPr>
            </a:lvl1pPr>
          </a:lstStyle>
          <a:p>
            <a:fld id="{6474B522-17CB-4BAE-ACE7-FD9AA8E15F36}" type="slidenum">
              <a:rPr lang="en-US" altLang="en-US"/>
              <a:pPr/>
              <a:t>‹#›</a:t>
            </a:fld>
            <a:endParaRPr lang="en-US" altLang="en-US"/>
          </a:p>
        </p:txBody>
      </p:sp>
      <p:sp>
        <p:nvSpPr>
          <p:cNvPr id="1028" name="Rectangle 4">
            <a:extLst>
              <a:ext uri="{FF2B5EF4-FFF2-40B4-BE49-F238E27FC236}">
                <a16:creationId xmlns:a16="http://schemas.microsoft.com/office/drawing/2014/main" id="{A12797DD-961F-4BD5-BD2A-18C6D4367D35}"/>
              </a:ext>
            </a:extLst>
          </p:cNvPr>
          <p:cNvSpPr>
            <a:spLocks noGrp="1" noChangeArrowheads="1"/>
          </p:cNvSpPr>
          <p:nvPr>
            <p:ph type="dt" sz="half" idx="2"/>
          </p:nvPr>
        </p:nvSpPr>
        <p:spPr bwMode="gray">
          <a:xfrm>
            <a:off x="381000" y="6505575"/>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FontTx/>
              <a:buNone/>
              <a:defRPr sz="1000" b="0">
                <a:solidFill>
                  <a:srgbClr val="000000"/>
                </a:solidFill>
                <a:latin typeface="Arial"/>
                <a:cs typeface="+mn-cs"/>
              </a:defRPr>
            </a:lvl1pPr>
          </a:lstStyle>
          <a:p>
            <a:pPr>
              <a:defRPr/>
            </a:pPr>
            <a:endParaRPr lang="en-US"/>
          </a:p>
        </p:txBody>
      </p:sp>
      <p:pic>
        <p:nvPicPr>
          <p:cNvPr id="2057" name="Picture 189" descr="2">
            <a:extLst>
              <a:ext uri="{FF2B5EF4-FFF2-40B4-BE49-F238E27FC236}">
                <a16:creationId xmlns:a16="http://schemas.microsoft.com/office/drawing/2014/main" id="{424E4ECF-3097-483E-8D84-F16F434632A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219075"/>
            <a:ext cx="5619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9" name="Freeform 185">
            <a:extLst>
              <a:ext uri="{FF2B5EF4-FFF2-40B4-BE49-F238E27FC236}">
                <a16:creationId xmlns:a16="http://schemas.microsoft.com/office/drawing/2014/main" id="{321EA99E-4EF7-4575-A727-A61D7F9FFF0F}"/>
              </a:ext>
            </a:extLst>
          </p:cNvPr>
          <p:cNvSpPr>
            <a:spLocks/>
          </p:cNvSpPr>
          <p:nvPr/>
        </p:nvSpPr>
        <p:spPr bwMode="gray">
          <a:xfrm>
            <a:off x="7543800" y="0"/>
            <a:ext cx="1600200" cy="2076450"/>
          </a:xfrm>
          <a:custGeom>
            <a:avLst/>
            <a:gdLst>
              <a:gd name="T0" fmla="*/ 0 w 1008"/>
              <a:gd name="T1" fmla="*/ 0 h 1308"/>
              <a:gd name="T2" fmla="*/ 2147483647 w 1008"/>
              <a:gd name="T3" fmla="*/ 2147483647 h 1308"/>
              <a:gd name="T4" fmla="*/ 2147483647 w 1008"/>
              <a:gd name="T5" fmla="*/ 2147483647 h 1308"/>
              <a:gd name="T6" fmla="*/ 2147483647 w 1008"/>
              <a:gd name="T7" fmla="*/ 0 h 1308"/>
              <a:gd name="T8" fmla="*/ 0 w 1008"/>
              <a:gd name="T9" fmla="*/ 0 h 1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308">
                <a:moveTo>
                  <a:pt x="0" y="0"/>
                </a:moveTo>
                <a:lnTo>
                  <a:pt x="570" y="1308"/>
                </a:lnTo>
                <a:lnTo>
                  <a:pt x="1008" y="1170"/>
                </a:lnTo>
                <a:lnTo>
                  <a:pt x="1008"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 name="Freeform 187">
            <a:extLst>
              <a:ext uri="{FF2B5EF4-FFF2-40B4-BE49-F238E27FC236}">
                <a16:creationId xmlns:a16="http://schemas.microsoft.com/office/drawing/2014/main" id="{99D614C0-92C3-4FFB-8C64-0E6DC9F87C04}"/>
              </a:ext>
            </a:extLst>
          </p:cNvPr>
          <p:cNvSpPr>
            <a:spLocks/>
          </p:cNvSpPr>
          <p:nvPr/>
        </p:nvSpPr>
        <p:spPr bwMode="gray">
          <a:xfrm>
            <a:off x="8489950" y="1993900"/>
            <a:ext cx="654050" cy="1016000"/>
          </a:xfrm>
          <a:custGeom>
            <a:avLst/>
            <a:gdLst>
              <a:gd name="T0" fmla="*/ 0 w 412"/>
              <a:gd name="T1" fmla="*/ 2147483647 h 640"/>
              <a:gd name="T2" fmla="*/ 2147483647 w 412"/>
              <a:gd name="T3" fmla="*/ 2147483647 h 640"/>
              <a:gd name="T4" fmla="*/ 2147483647 w 412"/>
              <a:gd name="T5" fmla="*/ 2147483647 h 640"/>
              <a:gd name="T6" fmla="*/ 2147483647 w 412"/>
              <a:gd name="T7" fmla="*/ 0 h 640"/>
              <a:gd name="T8" fmla="*/ 0 w 412"/>
              <a:gd name="T9" fmla="*/ 2147483647 h 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640">
                <a:moveTo>
                  <a:pt x="0" y="122"/>
                </a:moveTo>
                <a:lnTo>
                  <a:pt x="222" y="640"/>
                </a:lnTo>
                <a:lnTo>
                  <a:pt x="412" y="638"/>
                </a:lnTo>
                <a:lnTo>
                  <a:pt x="412" y="0"/>
                </a:lnTo>
                <a:lnTo>
                  <a:pt x="0" y="12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5" name="Picture 191" descr="2">
            <a:extLst>
              <a:ext uri="{FF2B5EF4-FFF2-40B4-BE49-F238E27FC236}">
                <a16:creationId xmlns:a16="http://schemas.microsoft.com/office/drawing/2014/main" id="{A1670945-D392-4426-8564-09D84B8E9586}"/>
              </a:ext>
            </a:extLst>
          </p:cNvPr>
          <p:cNvSpPr>
            <a:spLocks noChangeAspect="1" noChangeArrowheads="1"/>
          </p:cNvSpPr>
          <p:nvPr/>
        </p:nvSpPr>
        <p:spPr bwMode="auto">
          <a:xfrm>
            <a:off x="7391400" y="50800"/>
            <a:ext cx="113506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buFontTx/>
              <a:buNone/>
            </a:pPr>
            <a:endParaRPr lang="en-US" altLang="en-US" b="1">
              <a:solidFill>
                <a:srgbClr val="000000"/>
              </a:solidFill>
              <a:cs typeface="Arial" panose="020B0604020202020204" pitchFamily="34" charset="0"/>
            </a:endParaRPr>
          </a:p>
        </p:txBody>
      </p:sp>
      <p:sp>
        <p:nvSpPr>
          <p:cNvPr id="2061" name="Rectangle 3">
            <a:extLst>
              <a:ext uri="{FF2B5EF4-FFF2-40B4-BE49-F238E27FC236}">
                <a16:creationId xmlns:a16="http://schemas.microsoft.com/office/drawing/2014/main" id="{E60301D6-7102-4D46-813E-AFE775FBF98B}"/>
              </a:ext>
            </a:extLst>
          </p:cNvPr>
          <p:cNvSpPr>
            <a:spLocks noGrp="1" noChangeArrowheads="1"/>
          </p:cNvSpPr>
          <p:nvPr>
            <p:ph type="body" idx="1"/>
          </p:nvPr>
        </p:nvSpPr>
        <p:spPr bwMode="black">
          <a:xfrm>
            <a:off x="228600" y="1066800"/>
            <a:ext cx="8458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wipe(up)">
                                      <p:cBhvr>
                                        <p:cTn id="7" dur="500"/>
                                        <p:tgtEl>
                                          <p:spTgt spid="120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11"/>
                                        </p:tgtEl>
                                        <p:attrNameLst>
                                          <p:attrName>style.visibility</p:attrName>
                                        </p:attrNameLst>
                                      </p:cBhvr>
                                      <p:to>
                                        <p:strVal val="visible"/>
                                      </p:to>
                                    </p:set>
                                    <p:animEffect transition="in" filter="wipe(down)">
                                      <p:cBhvr>
                                        <p:cTn id="11" dur="500"/>
                                        <p:tgtEl>
                                          <p:spTgt spid="1211"/>
                                        </p:tgtEl>
                                      </p:cBhvr>
                                    </p:animEffect>
                                  </p:childTnLst>
                                </p:cTn>
                              </p:par>
                            </p:childTnLst>
                          </p:cTn>
                        </p:par>
                        <p:par>
                          <p:cTn id="12" fill="hold" nodeType="afterGroup">
                            <p:stCondLst>
                              <p:cond delay="1000"/>
                            </p:stCondLst>
                            <p:childTnLst>
                              <p:par>
                                <p:cTn id="13" presetID="3" presetClass="entr" presetSubtype="5" fill="hold" nodeType="afterEffect">
                                  <p:stCondLst>
                                    <p:cond delay="0"/>
                                  </p:stCondLst>
                                  <p:childTnLst>
                                    <p:set>
                                      <p:cBhvr>
                                        <p:cTn id="14" dur="1" fill="hold">
                                          <p:stCondLst>
                                            <p:cond delay="0"/>
                                          </p:stCondLst>
                                        </p:cTn>
                                        <p:tgtEl>
                                          <p:spTgt spid="1215"/>
                                        </p:tgtEl>
                                        <p:attrNameLst>
                                          <p:attrName>style.visibility</p:attrName>
                                        </p:attrNameLst>
                                      </p:cBhvr>
                                      <p:to>
                                        <p:strVal val="visible"/>
                                      </p:to>
                                    </p:set>
                                    <p:animEffect transition="in" filter="blinds(vertical)">
                                      <p:cBhvr>
                                        <p:cTn id="15" dur="500"/>
                                        <p:tgtEl>
                                          <p:spTgt spid="1215"/>
                                        </p:tgtEl>
                                      </p:cBhvr>
                                    </p:animEffect>
                                  </p:childTnLst>
                                </p:cTn>
                              </p:par>
                            </p:childTnLst>
                          </p:cTn>
                        </p:par>
                        <p:par>
                          <p:cTn id="16" fill="hold" nodeType="afterGroup">
                            <p:stCondLst>
                              <p:cond delay="1500"/>
                            </p:stCondLst>
                            <p:childTnLst>
                              <p:par>
                                <p:cTn id="17" presetID="35" presetClass="path" presetSubtype="0" accel="50000" decel="50000" fill="hold" grpId="0" nodeType="afterEffect">
                                  <p:stCondLst>
                                    <p:cond delay="0"/>
                                  </p:stCondLst>
                                  <p:childTnLst>
                                    <p:animMotion origin="layout" path="M -0.34166 0.00787 L -1.21666 0.00787 " pathEditMode="relative" rAng="0" ptsTypes="AA">
                                      <p:cBhvr>
                                        <p:cTn id="18" dur="500" fill="hold"/>
                                        <p:tgtEl>
                                          <p:spTgt spid="1026"/>
                                        </p:tgtEl>
                                        <p:attrNameLst>
                                          <p:attrName>ppt_x</p:attrName>
                                          <p:attrName>ppt_y</p:attrName>
                                        </p:attrNameLst>
                                      </p:cBhvr>
                                      <p:rCtr x="-43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209" grpId="0" animBg="1"/>
      <p:bldP spid="1211" grpId="0" animBg="1"/>
    </p:bldLst>
  </p:timing>
  <p:hf sldNum="0" hdr="0" dt="0"/>
  <p:txStyles>
    <p:titleStyle>
      <a:lvl1pPr algn="l" rtl="0" eaLnBrk="0" fontAlgn="base" hangingPunct="0">
        <a:spcBef>
          <a:spcPct val="0"/>
        </a:spcBef>
        <a:spcAft>
          <a:spcPct val="0"/>
        </a:spcAft>
        <a:defRPr sz="3200">
          <a:solidFill>
            <a:srgbClr val="000000"/>
          </a:solidFill>
          <a:latin typeface="+mj-lt"/>
          <a:ea typeface="+mj-ea"/>
          <a:cs typeface="+mj-cs"/>
        </a:defRPr>
      </a:lvl1pPr>
      <a:lvl2pPr algn="l" rtl="0" eaLnBrk="0" fontAlgn="base" hangingPunct="0">
        <a:spcBef>
          <a:spcPct val="0"/>
        </a:spcBef>
        <a:spcAft>
          <a:spcPct val="0"/>
        </a:spcAft>
        <a:defRPr sz="3200">
          <a:solidFill>
            <a:srgbClr val="000000"/>
          </a:solidFill>
          <a:latin typeface="Arial" charset="0"/>
        </a:defRPr>
      </a:lvl2pPr>
      <a:lvl3pPr algn="l" rtl="0" eaLnBrk="0" fontAlgn="base" hangingPunct="0">
        <a:spcBef>
          <a:spcPct val="0"/>
        </a:spcBef>
        <a:spcAft>
          <a:spcPct val="0"/>
        </a:spcAft>
        <a:defRPr sz="3200">
          <a:solidFill>
            <a:srgbClr val="000000"/>
          </a:solidFill>
          <a:latin typeface="Arial" charset="0"/>
        </a:defRPr>
      </a:lvl3pPr>
      <a:lvl4pPr algn="l" rtl="0" eaLnBrk="0" fontAlgn="base" hangingPunct="0">
        <a:spcBef>
          <a:spcPct val="0"/>
        </a:spcBef>
        <a:spcAft>
          <a:spcPct val="0"/>
        </a:spcAft>
        <a:defRPr sz="3200">
          <a:solidFill>
            <a:srgbClr val="000000"/>
          </a:solidFill>
          <a:latin typeface="Arial" charset="0"/>
        </a:defRPr>
      </a:lvl4pPr>
      <a:lvl5pPr algn="l" rtl="0" eaLnBrk="0" fontAlgn="base" hangingPunct="0">
        <a:spcBef>
          <a:spcPct val="0"/>
        </a:spcBef>
        <a:spcAft>
          <a:spcPct val="0"/>
        </a:spcAft>
        <a:defRPr sz="3200">
          <a:solidFill>
            <a:srgbClr val="000000"/>
          </a:solidFill>
          <a:latin typeface="Arial" charset="0"/>
        </a:defRPr>
      </a:lvl5pPr>
      <a:lvl6pPr marL="457200" algn="l" rtl="0" eaLnBrk="1" fontAlgn="base" hangingPunct="1">
        <a:spcBef>
          <a:spcPct val="0"/>
        </a:spcBef>
        <a:spcAft>
          <a:spcPct val="0"/>
        </a:spcAft>
        <a:defRPr sz="3200">
          <a:solidFill>
            <a:srgbClr val="000000"/>
          </a:solidFill>
          <a:latin typeface="Arial" charset="0"/>
        </a:defRPr>
      </a:lvl6pPr>
      <a:lvl7pPr marL="914400" algn="l" rtl="0" eaLnBrk="1" fontAlgn="base" hangingPunct="1">
        <a:spcBef>
          <a:spcPct val="0"/>
        </a:spcBef>
        <a:spcAft>
          <a:spcPct val="0"/>
        </a:spcAft>
        <a:defRPr sz="3200">
          <a:solidFill>
            <a:srgbClr val="000000"/>
          </a:solidFill>
          <a:latin typeface="Arial" charset="0"/>
        </a:defRPr>
      </a:lvl7pPr>
      <a:lvl8pPr marL="1371600" algn="l" rtl="0" eaLnBrk="1" fontAlgn="base" hangingPunct="1">
        <a:spcBef>
          <a:spcPct val="0"/>
        </a:spcBef>
        <a:spcAft>
          <a:spcPct val="0"/>
        </a:spcAft>
        <a:defRPr sz="3200">
          <a:solidFill>
            <a:srgbClr val="000000"/>
          </a:solidFill>
          <a:latin typeface="Arial" charset="0"/>
        </a:defRPr>
      </a:lvl8pPr>
      <a:lvl9pPr marL="1828800" algn="l" rtl="0" eaLnBrk="1" fontAlgn="base" hangingPunct="1">
        <a:spcBef>
          <a:spcPct val="0"/>
        </a:spcBef>
        <a:spcAft>
          <a:spcPct val="0"/>
        </a:spcAft>
        <a:defRPr sz="3200">
          <a:solidFill>
            <a:srgbClr val="000000"/>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1F1362E6-8B25-46F2-9D34-B3D7E190797C}"/>
              </a:ext>
            </a:extLst>
          </p:cNvPr>
          <p:cNvSpPr>
            <a:spLocks noGrp="1"/>
          </p:cNvSpPr>
          <p:nvPr>
            <p:ph idx="1"/>
          </p:nvPr>
        </p:nvSpPr>
        <p:spPr/>
        <p:txBody>
          <a:bodyPr/>
          <a:lstStyle/>
          <a:p>
            <a:pPr eaLnBrk="1" hangingPunct="1"/>
            <a:endParaRPr lang="en-US" altLang="en-US"/>
          </a:p>
        </p:txBody>
      </p:sp>
      <p:sp>
        <p:nvSpPr>
          <p:cNvPr id="15363" name="Footer Placeholder 3">
            <a:extLst>
              <a:ext uri="{FF2B5EF4-FFF2-40B4-BE49-F238E27FC236}">
                <a16:creationId xmlns:a16="http://schemas.microsoft.com/office/drawing/2014/main" id="{1346279D-FB7C-4B48-A83D-D2825037153D}"/>
              </a:ext>
            </a:extLst>
          </p:cNvPr>
          <p:cNvSpPr>
            <a:spLocks noGrp="1"/>
          </p:cNvSpPr>
          <p:nvPr>
            <p:ph type="ftr" sz="quarter" idx="10"/>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r>
              <a:rPr lang="en-US" altLang="en-US" sz="1000">
                <a:solidFill>
                  <a:srgbClr val="000000"/>
                </a:solidFill>
              </a:rPr>
              <a:t>www.themegallery.com</a:t>
            </a:r>
          </a:p>
        </p:txBody>
      </p:sp>
      <p:pic>
        <p:nvPicPr>
          <p:cNvPr id="15364" name="Picture 2">
            <a:extLst>
              <a:ext uri="{FF2B5EF4-FFF2-40B4-BE49-F238E27FC236}">
                <a16:creationId xmlns:a16="http://schemas.microsoft.com/office/drawing/2014/main" id="{BD9E6702-FD76-40AC-965A-B3B4DD6B54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1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Rectangle 4">
            <a:extLst>
              <a:ext uri="{FF2B5EF4-FFF2-40B4-BE49-F238E27FC236}">
                <a16:creationId xmlns:a16="http://schemas.microsoft.com/office/drawing/2014/main" id="{3D2764A7-15CD-4754-BF20-AD8FEA96B770}"/>
              </a:ext>
            </a:extLst>
          </p:cNvPr>
          <p:cNvSpPr txBox="1">
            <a:spLocks noChangeArrowheads="1"/>
          </p:cNvSpPr>
          <p:nvPr/>
        </p:nvSpPr>
        <p:spPr bwMode="gray">
          <a:xfrm>
            <a:off x="152400" y="1797050"/>
            <a:ext cx="9677400" cy="297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algn="ctr" eaLnBrk="1" hangingPunct="1">
              <a:lnSpc>
                <a:spcPct val="150000"/>
              </a:lnSpc>
              <a:buFontTx/>
              <a:buNone/>
            </a:pPr>
            <a:r>
              <a:rPr lang="en-US" altLang="en-US" sz="6600" b="1">
                <a:solidFill>
                  <a:srgbClr val="002060"/>
                </a:solidFill>
                <a:latin typeface="UTM Spring" pitchFamily="18" charset="0"/>
                <a:cs typeface="Times New Roman" panose="02020603050405020304" pitchFamily="18" charset="0"/>
              </a:rPr>
              <a:t>Kính chào quý thầy cô </a:t>
            </a:r>
          </a:p>
          <a:p>
            <a:pPr algn="ctr" eaLnBrk="1" hangingPunct="1">
              <a:lnSpc>
                <a:spcPct val="150000"/>
              </a:lnSpc>
              <a:buFontTx/>
              <a:buNone/>
            </a:pPr>
            <a:r>
              <a:rPr lang="en-US" altLang="en-US" sz="6600" b="1">
                <a:solidFill>
                  <a:srgbClr val="002060"/>
                </a:solidFill>
                <a:latin typeface="UTM Spring" pitchFamily="18" charset="0"/>
                <a:cs typeface="Times New Roman" panose="02020603050405020304" pitchFamily="18" charset="0"/>
              </a:rPr>
              <a:t>và các em!</a:t>
            </a:r>
          </a:p>
        </p:txBody>
      </p:sp>
      <p:pic>
        <p:nvPicPr>
          <p:cNvPr id="6" name="Picture 5">
            <a:extLst>
              <a:ext uri="{FF2B5EF4-FFF2-40B4-BE49-F238E27FC236}">
                <a16:creationId xmlns:a16="http://schemas.microsoft.com/office/drawing/2014/main" id="{0D6ECBA7-71B0-4479-991F-8B59962FD1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996950" y="609600"/>
            <a:ext cx="16097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1">
            <a:hlinkClick r:id="rId4" action="ppaction://hlinksldjump"/>
            <a:extLst>
              <a:ext uri="{FF2B5EF4-FFF2-40B4-BE49-F238E27FC236}">
                <a16:creationId xmlns:a16="http://schemas.microsoft.com/office/drawing/2014/main" id="{847AB269-5BE9-44D5-8DA4-69C593681E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82950"/>
            <a:ext cx="1589088"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1+#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C212566-286B-4D07-AED9-CE3DE1E861C3}"/>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24579" name="Rectangle 3">
            <a:extLst>
              <a:ext uri="{FF2B5EF4-FFF2-40B4-BE49-F238E27FC236}">
                <a16:creationId xmlns:a16="http://schemas.microsoft.com/office/drawing/2014/main" id="{F8D064FD-2078-477A-93BE-82AC547F2832}"/>
              </a:ext>
            </a:extLst>
          </p:cNvPr>
          <p:cNvSpPr>
            <a:spLocks noGrp="1" noChangeArrowheads="1"/>
          </p:cNvSpPr>
          <p:nvPr>
            <p:ph idx="1"/>
          </p:nvPr>
        </p:nvSpPr>
        <p:spPr/>
        <p:txBody>
          <a:bodyPr/>
          <a:lstStyle/>
          <a:p>
            <a:pPr eaLnBrk="1" hangingPunct="1"/>
            <a:endParaRPr lang="en-US" altLang="zh-CN">
              <a:ea typeface="SimSun" panose="02010600030101010101" pitchFamily="2" charset="-122"/>
            </a:endParaRPr>
          </a:p>
        </p:txBody>
      </p:sp>
      <p:pic>
        <p:nvPicPr>
          <p:cNvPr id="24580" name="Picture 4" descr="thu-vien-hinh-nen-dep-cho-slide-powerpoint-2007-anh-6">
            <a:extLst>
              <a:ext uri="{FF2B5EF4-FFF2-40B4-BE49-F238E27FC236}">
                <a16:creationId xmlns:a16="http://schemas.microsoft.com/office/drawing/2014/main" id="{B6F38CA6-901E-44C1-BC12-1CF462CAD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5">
            <a:extLst>
              <a:ext uri="{FF2B5EF4-FFF2-40B4-BE49-F238E27FC236}">
                <a16:creationId xmlns:a16="http://schemas.microsoft.com/office/drawing/2014/main" id="{DEB9DBC8-B2F0-4233-A124-4EABC5C201FA}"/>
              </a:ext>
            </a:extLst>
          </p:cNvPr>
          <p:cNvSpPr txBox="1">
            <a:spLocks noChangeArrowheads="1"/>
          </p:cNvSpPr>
          <p:nvPr/>
        </p:nvSpPr>
        <p:spPr bwMode="auto">
          <a:xfrm>
            <a:off x="1066800" y="1563688"/>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p:txBody>
      </p:sp>
      <p:sp>
        <p:nvSpPr>
          <p:cNvPr id="10246" name="Text Box 6">
            <a:extLst>
              <a:ext uri="{FF2B5EF4-FFF2-40B4-BE49-F238E27FC236}">
                <a16:creationId xmlns:a16="http://schemas.microsoft.com/office/drawing/2014/main" id="{A44D8191-A568-4960-9002-06D5CBA4F208}"/>
              </a:ext>
            </a:extLst>
          </p:cNvPr>
          <p:cNvSpPr txBox="1">
            <a:spLocks noChangeArrowheads="1"/>
          </p:cNvSpPr>
          <p:nvPr/>
        </p:nvSpPr>
        <p:spPr bwMode="auto">
          <a:xfrm>
            <a:off x="533400" y="1143000"/>
            <a:ext cx="800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lnSpc>
                <a:spcPct val="90000"/>
              </a:lnSpc>
              <a:spcBef>
                <a:spcPct val="50000"/>
              </a:spcBef>
              <a:buFont typeface="Arial" panose="020B0604020202020204" pitchFamily="34" charset="0"/>
              <a:buChar char="•"/>
            </a:pPr>
            <a:r>
              <a:rPr lang="en-US" altLang="zh-CN" sz="2900" b="1" i="1">
                <a:latin typeface="Times New Roman" panose="02020603050405020304" pitchFamily="18" charset="0"/>
                <a:ea typeface="SimSun" panose="02010600030101010101" pitchFamily="2" charset="-122"/>
              </a:rPr>
              <a:t>  </a:t>
            </a:r>
            <a:r>
              <a:rPr lang="en-US" altLang="zh-CN" sz="2900" b="1">
                <a:latin typeface="Times New Roman" panose="02020603050405020304" pitchFamily="18" charset="0"/>
                <a:ea typeface="SimSun" panose="02010600030101010101" pitchFamily="2" charset="-122"/>
              </a:rPr>
              <a:t> </a:t>
            </a:r>
            <a:r>
              <a:rPr lang="vi-VN" altLang="en-US" sz="2900" b="1">
                <a:latin typeface="Times New Roman" panose="02020603050405020304" pitchFamily="18" charset="0"/>
              </a:rPr>
              <a:t>Khái niệm ngôn ngữ sinh hoạt</a:t>
            </a:r>
          </a:p>
        </p:txBody>
      </p:sp>
      <p:sp>
        <p:nvSpPr>
          <p:cNvPr id="10247" name="Text Box 7">
            <a:extLst>
              <a:ext uri="{FF2B5EF4-FFF2-40B4-BE49-F238E27FC236}">
                <a16:creationId xmlns:a16="http://schemas.microsoft.com/office/drawing/2014/main" id="{AF1038A7-F583-465C-ABD2-8CA9EDA3EB8B}"/>
              </a:ext>
            </a:extLst>
          </p:cNvPr>
          <p:cNvSpPr txBox="1">
            <a:spLocks noChangeArrowheads="1"/>
          </p:cNvSpPr>
          <p:nvPr/>
        </p:nvSpPr>
        <p:spPr bwMode="auto">
          <a:xfrm>
            <a:off x="228600" y="1828800"/>
            <a:ext cx="83820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lvl="1" algn="just" eaLnBrk="1" hangingPunct="1">
              <a:lnSpc>
                <a:spcPct val="150000"/>
              </a:lnSpc>
              <a:spcBef>
                <a:spcPct val="50000"/>
              </a:spcBef>
            </a:pPr>
            <a:r>
              <a:rPr lang="en-US" altLang="zh-CN" b="1" i="1">
                <a:latin typeface="Times New Roman" panose="02020603050405020304" pitchFamily="18" charset="0"/>
                <a:ea typeface="SimSun" panose="02010600030101010101" pitchFamily="2" charset="-122"/>
              </a:rPr>
              <a:t>Ngôn ngữ sinh hoạt ( khẩu ngữ, ngôn ngữ nói, ngôn ngữ hội thoại) là lời</a:t>
            </a:r>
            <a:r>
              <a:rPr lang="vi-VN" altLang="en-US" b="1" i="1">
                <a:latin typeface="Times New Roman" panose="02020603050405020304" pitchFamily="18" charset="0"/>
              </a:rPr>
              <a:t> ă</a:t>
            </a:r>
            <a:r>
              <a:rPr lang="en-US" altLang="zh-CN" b="1" i="1">
                <a:latin typeface="Times New Roman" panose="02020603050405020304" pitchFamily="18" charset="0"/>
                <a:ea typeface="SimSun" panose="02010600030101010101" pitchFamily="2" charset="-122"/>
              </a:rPr>
              <a:t>n tiếng nói hàng ngày dùng</a:t>
            </a:r>
            <a:r>
              <a:rPr lang="vi-VN" altLang="en-US" b="1" i="1">
                <a:latin typeface="Times New Roman" panose="02020603050405020304" pitchFamily="18" charset="0"/>
              </a:rPr>
              <a:t> đ</a:t>
            </a:r>
            <a:r>
              <a:rPr lang="en-US" altLang="zh-CN" b="1" i="1">
                <a:latin typeface="Times New Roman" panose="02020603050405020304" pitchFamily="18" charset="0"/>
                <a:ea typeface="SimSun" panose="02010600030101010101" pitchFamily="2" charset="-122"/>
              </a:rPr>
              <a:t>ể thông tin, trao</a:t>
            </a:r>
            <a:r>
              <a:rPr lang="vi-VN" altLang="en-US" b="1" i="1">
                <a:latin typeface="Times New Roman" panose="02020603050405020304" pitchFamily="18" charset="0"/>
              </a:rPr>
              <a:t> đ</a:t>
            </a:r>
            <a:r>
              <a:rPr lang="en-US" altLang="zh-CN" b="1" i="1">
                <a:latin typeface="Times New Roman" panose="02020603050405020304" pitchFamily="18" charset="0"/>
                <a:ea typeface="SimSun" panose="02010600030101010101" pitchFamily="2" charset="-122"/>
              </a:rPr>
              <a:t>ổi ý nghĩ, tình cảm</a:t>
            </a:r>
            <a:r>
              <a:rPr lang="vi-VN" altLang="en-US" b="1" i="1">
                <a:latin typeface="Times New Roman" panose="02020603050405020304" pitchFamily="18" charset="0"/>
              </a:rPr>
              <a:t>, đ</a:t>
            </a:r>
            <a:r>
              <a:rPr lang="en-US" altLang="zh-CN" b="1" i="1">
                <a:latin typeface="Times New Roman" panose="02020603050405020304" pitchFamily="18" charset="0"/>
                <a:ea typeface="SimSun" panose="02010600030101010101" pitchFamily="2" charset="-122"/>
              </a:rPr>
              <a:t>áp ứng những nhu cầu trong cuộc sống.</a:t>
            </a:r>
          </a:p>
          <a:p>
            <a:pPr algn="just" eaLnBrk="1" hangingPunct="1">
              <a:spcBef>
                <a:spcPct val="50000"/>
              </a:spcBef>
            </a:pPr>
            <a:endParaRPr lang="en-US" altLang="zh-CN" i="1">
              <a:latin typeface="Times New Roman" panose="02020603050405020304" pitchFamily="18" charset="0"/>
              <a:ea typeface="SimSun"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Effect transition="in" filter="blinds(horizontal)">
                                      <p:cBhvr>
                                        <p:cTn id="7" dur="500"/>
                                        <p:tgtEl>
                                          <p:spTgt spid="102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247">
                                            <p:txEl>
                                              <p:pRg st="0" end="0"/>
                                            </p:txEl>
                                          </p:spTgt>
                                        </p:tgtEl>
                                        <p:attrNameLst>
                                          <p:attrName>style.visibility</p:attrName>
                                        </p:attrNameLst>
                                      </p:cBhvr>
                                      <p:to>
                                        <p:strVal val="visible"/>
                                      </p:to>
                                    </p:set>
                                    <p:animEffect transition="in" filter="box(in)">
                                      <p:cBhvr>
                                        <p:cTn id="12" dur="500"/>
                                        <p:tgtEl>
                                          <p:spTgt spid="102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189D8C9-5BA3-4063-A5BE-AD3B2EA1478A}"/>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25603" name="Rectangle 3">
            <a:extLst>
              <a:ext uri="{FF2B5EF4-FFF2-40B4-BE49-F238E27FC236}">
                <a16:creationId xmlns:a16="http://schemas.microsoft.com/office/drawing/2014/main" id="{B674D5DB-5A0F-4B8C-B2A6-C4BA2FD7F5EE}"/>
              </a:ext>
            </a:extLst>
          </p:cNvPr>
          <p:cNvSpPr>
            <a:spLocks noGrp="1" noChangeArrowheads="1"/>
          </p:cNvSpPr>
          <p:nvPr>
            <p:ph idx="1"/>
          </p:nvPr>
        </p:nvSpPr>
        <p:spPr/>
        <p:txBody>
          <a:bodyPr/>
          <a:lstStyle/>
          <a:p>
            <a:pPr eaLnBrk="1" hangingPunct="1"/>
            <a:endParaRPr lang="en-US" altLang="zh-CN">
              <a:ea typeface="SimSun" panose="02010600030101010101" pitchFamily="2" charset="-122"/>
            </a:endParaRPr>
          </a:p>
        </p:txBody>
      </p:sp>
      <p:pic>
        <p:nvPicPr>
          <p:cNvPr id="25604" name="Picture 4" descr="thu-vien-hinh-nen-dep-cho-slide-powerpoint-2007-anh-6">
            <a:extLst>
              <a:ext uri="{FF2B5EF4-FFF2-40B4-BE49-F238E27FC236}">
                <a16:creationId xmlns:a16="http://schemas.microsoft.com/office/drawing/2014/main" id="{1879C423-9D77-4BCF-9907-553C08084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a:extLst>
              <a:ext uri="{FF2B5EF4-FFF2-40B4-BE49-F238E27FC236}">
                <a16:creationId xmlns:a16="http://schemas.microsoft.com/office/drawing/2014/main" id="{5B317380-C944-41C1-8374-09EDF9C851B8}"/>
              </a:ext>
            </a:extLst>
          </p:cNvPr>
          <p:cNvSpPr txBox="1">
            <a:spLocks noChangeArrowheads="1"/>
          </p:cNvSpPr>
          <p:nvPr/>
        </p:nvSpPr>
        <p:spPr bwMode="auto">
          <a:xfrm>
            <a:off x="1066800" y="1563688"/>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p:txBody>
      </p:sp>
      <p:sp>
        <p:nvSpPr>
          <p:cNvPr id="25606" name="Text Box 6">
            <a:extLst>
              <a:ext uri="{FF2B5EF4-FFF2-40B4-BE49-F238E27FC236}">
                <a16:creationId xmlns:a16="http://schemas.microsoft.com/office/drawing/2014/main" id="{4045A1FC-C3F2-407D-BD4B-B0152A25B8BC}"/>
              </a:ext>
            </a:extLst>
          </p:cNvPr>
          <p:cNvSpPr txBox="1">
            <a:spLocks noChangeArrowheads="1"/>
          </p:cNvSpPr>
          <p:nvPr/>
        </p:nvSpPr>
        <p:spPr bwMode="auto">
          <a:xfrm>
            <a:off x="533400" y="533400"/>
            <a:ext cx="80010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b="1">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eaLnBrk="1" hangingPunct="1"/>
            <a:r>
              <a:rPr lang="vi-VN" altLang="en-US" sz="2900" b="1">
                <a:latin typeface="Times New Roman" panose="02020603050405020304" pitchFamily="18" charset="0"/>
                <a:ea typeface="SimSun" panose="02010600030101010101" pitchFamily="2" charset="-122"/>
                <a:cs typeface="Times New Roman" panose="02020603050405020304" pitchFamily="18" charset="0"/>
              </a:rPr>
              <a:t>2. </a:t>
            </a:r>
            <a:r>
              <a:rPr lang="en-US" altLang="en-US" sz="2900" b="1">
                <a:latin typeface="Times New Roman" panose="02020603050405020304" pitchFamily="18" charset="0"/>
                <a:ea typeface="SimSun" panose="02010600030101010101" pitchFamily="2" charset="-122"/>
                <a:cs typeface="Times New Roman" panose="02020603050405020304" pitchFamily="18" charset="0"/>
              </a:rPr>
              <a:t>C</a:t>
            </a:r>
            <a:r>
              <a:rPr lang="vi-VN" altLang="en-US" sz="2900" b="1">
                <a:latin typeface="Times New Roman" panose="02020603050405020304" pitchFamily="18" charset="0"/>
                <a:ea typeface="SimSun" panose="02010600030101010101" pitchFamily="2" charset="-122"/>
                <a:cs typeface="Times New Roman" panose="02020603050405020304" pitchFamily="18" charset="0"/>
              </a:rPr>
              <a:t>ác dạng biểu hiện của ngôn ngữ sinh hoạt</a:t>
            </a:r>
            <a:endParaRPr lang="en-US" altLang="zh-CN" sz="2900">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zh-CN" sz="24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1271" name="Text Box 7">
            <a:extLst>
              <a:ext uri="{FF2B5EF4-FFF2-40B4-BE49-F238E27FC236}">
                <a16:creationId xmlns:a16="http://schemas.microsoft.com/office/drawing/2014/main" id="{18060D0B-7EB0-4ABE-A247-BAFE51ACAD91}"/>
              </a:ext>
            </a:extLst>
          </p:cNvPr>
          <p:cNvSpPr txBox="1">
            <a:spLocks noChangeArrowheads="1"/>
          </p:cNvSpPr>
          <p:nvPr/>
        </p:nvSpPr>
        <p:spPr bwMode="auto">
          <a:xfrm>
            <a:off x="304800" y="1828800"/>
            <a:ext cx="8458200"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algn="just" eaLnBrk="1" hangingPunct="1"/>
            <a:r>
              <a:rPr lang="en-US" altLang="zh-CN" sz="2400" b="1" i="1">
                <a:solidFill>
                  <a:srgbClr val="FF0066"/>
                </a:solidFill>
                <a:ea typeface="SimSun" panose="02010600030101010101" pitchFamily="2" charset="-122"/>
              </a:rPr>
              <a:t>   </a:t>
            </a:r>
            <a:r>
              <a:rPr lang="en-US" altLang="zh-CN" sz="2600" b="1" i="1">
                <a:latin typeface="Times New Roman" panose="02020603050405020304" pitchFamily="18" charset="0"/>
                <a:ea typeface="SimSun" panose="02010600030101010101" pitchFamily="2" charset="-122"/>
              </a:rPr>
              <a:t>-   Ngôn ngữ sinh hoạt biểu hiện ở các dạng:</a:t>
            </a:r>
          </a:p>
          <a:p>
            <a:pPr algn="just" eaLnBrk="1" hangingPunct="1"/>
            <a:endParaRPr lang="en-US" altLang="zh-CN" sz="2600" b="1" i="1">
              <a:latin typeface="Times New Roman" panose="02020603050405020304" pitchFamily="18" charset="0"/>
              <a:ea typeface="SimSun" panose="02010600030101010101" pitchFamily="2" charset="-122"/>
            </a:endParaRPr>
          </a:p>
          <a:p>
            <a:pPr algn="just" eaLnBrk="1" hangingPunct="1"/>
            <a:r>
              <a:rPr lang="en-US" altLang="zh-CN" sz="2400">
                <a:latin typeface="Times New Roman" panose="02020603050405020304" pitchFamily="18" charset="0"/>
                <a:ea typeface="SimSun" panose="02010600030101010101" pitchFamily="2" charset="-122"/>
              </a:rPr>
              <a:t>      + Dạng nói</a:t>
            </a:r>
            <a:r>
              <a:rPr lang="vi-VN" altLang="en-US" sz="2400">
                <a:latin typeface="Times New Roman" panose="02020603050405020304" pitchFamily="18" charset="0"/>
              </a:rPr>
              <a:t> ( đ</a:t>
            </a:r>
            <a:r>
              <a:rPr lang="en-US" altLang="zh-CN" sz="2400">
                <a:latin typeface="Times New Roman" panose="02020603050405020304" pitchFamily="18" charset="0"/>
                <a:ea typeface="SimSun" panose="02010600030101010101" pitchFamily="2" charset="-122"/>
              </a:rPr>
              <a:t>ối thoại</a:t>
            </a:r>
            <a:r>
              <a:rPr lang="vi-VN" altLang="en-US" sz="2400">
                <a:latin typeface="Times New Roman" panose="02020603050405020304" pitchFamily="18" charset="0"/>
              </a:rPr>
              <a:t>, đ</a:t>
            </a:r>
            <a:r>
              <a:rPr lang="en-US" altLang="zh-CN" sz="2400">
                <a:latin typeface="Times New Roman" panose="02020603050405020304" pitchFamily="18" charset="0"/>
                <a:ea typeface="SimSun" panose="02010600030101010101" pitchFamily="2" charset="-122"/>
              </a:rPr>
              <a:t>ộc thoại)</a:t>
            </a:r>
          </a:p>
          <a:p>
            <a:pPr algn="just" eaLnBrk="1" hangingPunct="1">
              <a:spcBef>
                <a:spcPct val="50000"/>
              </a:spcBef>
            </a:pPr>
            <a:r>
              <a:rPr lang="en-US" altLang="zh-CN" sz="2400">
                <a:latin typeface="Times New Roman" panose="02020603050405020304" pitchFamily="18" charset="0"/>
                <a:ea typeface="SimSun" panose="02010600030101010101" pitchFamily="2" charset="-122"/>
              </a:rPr>
              <a:t>      + Dạng viết ( nhật kí, hồi ức cá nhân,th</a:t>
            </a:r>
            <a:r>
              <a:rPr lang="vi-VN" altLang="en-US" sz="2400">
                <a:latin typeface="Times New Roman" panose="02020603050405020304" pitchFamily="18" charset="0"/>
              </a:rPr>
              <a:t>ư</a:t>
            </a:r>
            <a:r>
              <a:rPr lang="en-US" altLang="zh-CN" sz="2400">
                <a:latin typeface="Times New Roman" panose="02020603050405020304" pitchFamily="18" charset="0"/>
                <a:ea typeface="SimSun" panose="02010600030101010101" pitchFamily="2" charset="-122"/>
              </a:rPr>
              <a:t> từ)</a:t>
            </a:r>
          </a:p>
          <a:p>
            <a:pPr algn="just" eaLnBrk="1" hangingPunct="1">
              <a:lnSpc>
                <a:spcPct val="120000"/>
              </a:lnSpc>
              <a:spcBef>
                <a:spcPct val="50000"/>
              </a:spcBef>
            </a:pPr>
            <a:r>
              <a:rPr lang="en-US" altLang="zh-CN" sz="2400">
                <a:latin typeface="Times New Roman" panose="02020603050405020304" pitchFamily="18" charset="0"/>
                <a:ea typeface="SimSun" panose="02010600030101010101" pitchFamily="2" charset="-122"/>
              </a:rPr>
              <a:t>      + Dạng lời nói tái hiện: lời nói </a:t>
            </a:r>
            <a:r>
              <a:rPr lang="vi-VN" altLang="en-US" sz="2400">
                <a:latin typeface="Times New Roman" panose="02020603050405020304" pitchFamily="18" charset="0"/>
              </a:rPr>
              <a:t>(độc thoại, đối thoại) </a:t>
            </a:r>
            <a:r>
              <a:rPr lang="en-US" altLang="zh-CN" sz="2400">
                <a:latin typeface="Times New Roman" panose="02020603050405020304" pitchFamily="18" charset="0"/>
                <a:ea typeface="SimSun" panose="02010600030101010101" pitchFamily="2" charset="-122"/>
              </a:rPr>
              <a:t>của các nhân vật trong kịch, tuồng, chèo, truyện, tiểu thuyết,…</a:t>
            </a:r>
          </a:p>
          <a:p>
            <a:pPr algn="just" eaLnBrk="1" hangingPunct="1">
              <a:spcBef>
                <a:spcPct val="50000"/>
              </a:spcBef>
            </a:pPr>
            <a:endParaRPr lang="en-US" altLang="zh-CN" sz="2400">
              <a:latin typeface="Times New Roman" panose="02020603050405020304" pitchFamily="18" charset="0"/>
              <a:ea typeface="SimSun"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animEffect transition="in" filter="box(in)">
                                      <p:cBhvr>
                                        <p:cTn id="7" dur="500"/>
                                        <p:tgtEl>
                                          <p:spTgt spid="112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271">
                                            <p:txEl>
                                              <p:pRg st="2" end="2"/>
                                            </p:txEl>
                                          </p:spTgt>
                                        </p:tgtEl>
                                        <p:attrNameLst>
                                          <p:attrName>style.visibility</p:attrName>
                                        </p:attrNameLst>
                                      </p:cBhvr>
                                      <p:to>
                                        <p:strVal val="visible"/>
                                      </p:to>
                                    </p:set>
                                    <p:animEffect transition="in" filter="box(in)">
                                      <p:cBhvr>
                                        <p:cTn id="12" dur="500"/>
                                        <p:tgtEl>
                                          <p:spTgt spid="11271">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1271">
                                            <p:txEl>
                                              <p:pRg st="3" end="3"/>
                                            </p:txEl>
                                          </p:spTgt>
                                        </p:tgtEl>
                                        <p:attrNameLst>
                                          <p:attrName>style.visibility</p:attrName>
                                        </p:attrNameLst>
                                      </p:cBhvr>
                                      <p:to>
                                        <p:strVal val="visible"/>
                                      </p:to>
                                    </p:set>
                                    <p:animEffect transition="in" filter="box(in)">
                                      <p:cBhvr>
                                        <p:cTn id="15" dur="500"/>
                                        <p:tgtEl>
                                          <p:spTgt spid="11271">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1271">
                                            <p:txEl>
                                              <p:charRg st="142" end="269"/>
                                            </p:txEl>
                                          </p:spTgt>
                                        </p:tgtEl>
                                        <p:attrNameLst>
                                          <p:attrName>style.visibility</p:attrName>
                                        </p:attrNameLst>
                                      </p:cBhvr>
                                      <p:to>
                                        <p:strVal val="visible"/>
                                      </p:to>
                                    </p:set>
                                    <p:animEffect transition="in" filter="box(in)">
                                      <p:cBhvr>
                                        <p:cTn id="18" dur="500"/>
                                        <p:tgtEl>
                                          <p:spTgt spid="11271">
                                            <p:txEl>
                                              <p:charRg st="142" end="26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AE29195-546C-4A9B-8367-D51B87245DCA}"/>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26627" name="Rectangle 3">
            <a:extLst>
              <a:ext uri="{FF2B5EF4-FFF2-40B4-BE49-F238E27FC236}">
                <a16:creationId xmlns:a16="http://schemas.microsoft.com/office/drawing/2014/main" id="{9F6D2EFF-E7E3-48A2-A2B7-014035CEDA14}"/>
              </a:ext>
            </a:extLst>
          </p:cNvPr>
          <p:cNvSpPr>
            <a:spLocks noGrp="1" noChangeArrowheads="1"/>
          </p:cNvSpPr>
          <p:nvPr>
            <p:ph idx="1"/>
          </p:nvPr>
        </p:nvSpPr>
        <p:spPr/>
        <p:txBody>
          <a:bodyPr/>
          <a:lstStyle/>
          <a:p>
            <a:pPr eaLnBrk="1" hangingPunct="1"/>
            <a:endParaRPr lang="en-US" altLang="zh-CN">
              <a:ea typeface="SimSun" panose="02010600030101010101" pitchFamily="2" charset="-122"/>
            </a:endParaRPr>
          </a:p>
        </p:txBody>
      </p:sp>
      <p:pic>
        <p:nvPicPr>
          <p:cNvPr id="26628" name="Picture 4" descr="thu-vien-hinh-nen-dep-cho-slide-powerpoint-2007-anh-6">
            <a:extLst>
              <a:ext uri="{FF2B5EF4-FFF2-40B4-BE49-F238E27FC236}">
                <a16:creationId xmlns:a16="http://schemas.microsoft.com/office/drawing/2014/main" id="{66F980C2-3727-412F-B129-6BCBE60F7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5">
            <a:extLst>
              <a:ext uri="{FF2B5EF4-FFF2-40B4-BE49-F238E27FC236}">
                <a16:creationId xmlns:a16="http://schemas.microsoft.com/office/drawing/2014/main" id="{39AA4271-E9FB-443E-877A-E192643FC741}"/>
              </a:ext>
            </a:extLst>
          </p:cNvPr>
          <p:cNvSpPr txBox="1">
            <a:spLocks noChangeArrowheads="1"/>
          </p:cNvSpPr>
          <p:nvPr/>
        </p:nvSpPr>
        <p:spPr bwMode="auto">
          <a:xfrm>
            <a:off x="1066800" y="1563688"/>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p:txBody>
      </p:sp>
      <p:sp>
        <p:nvSpPr>
          <p:cNvPr id="47110" name="Text Box 6">
            <a:extLst>
              <a:ext uri="{FF2B5EF4-FFF2-40B4-BE49-F238E27FC236}">
                <a16:creationId xmlns:a16="http://schemas.microsoft.com/office/drawing/2014/main" id="{79263746-642A-4FAA-BD14-7F6368D1898F}"/>
              </a:ext>
            </a:extLst>
          </p:cNvPr>
          <p:cNvSpPr txBox="1">
            <a:spLocks noChangeArrowheads="1"/>
          </p:cNvSpPr>
          <p:nvPr/>
        </p:nvSpPr>
        <p:spPr bwMode="auto">
          <a:xfrm>
            <a:off x="533400" y="381000"/>
            <a:ext cx="8001000"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a:p>
            <a:pPr eaLnBrk="1" hangingPunct="1"/>
            <a:endParaRPr lang="en-US" altLang="zh-CN" sz="2400" b="1">
              <a:latin typeface="Times New Roman" panose="02020603050405020304" pitchFamily="18" charset="0"/>
              <a:ea typeface="SimSun" panose="02010600030101010101" pitchFamily="2" charset="-122"/>
            </a:endParaRPr>
          </a:p>
          <a:p>
            <a:pPr eaLnBrk="1" hangingPunct="1"/>
            <a:r>
              <a:rPr lang="en-US" altLang="zh-CN" sz="3200" b="1">
                <a:latin typeface="Times New Roman" panose="02020603050405020304" pitchFamily="18" charset="0"/>
                <a:ea typeface="SimSun" panose="02010600030101010101" pitchFamily="2" charset="-122"/>
              </a:rPr>
              <a:t>THƯ TỪ : </a:t>
            </a:r>
          </a:p>
          <a:p>
            <a:pPr eaLnBrk="1" hangingPunct="1"/>
            <a:endParaRPr lang="en-US" altLang="zh-CN" sz="3200">
              <a:solidFill>
                <a:srgbClr val="000099"/>
              </a:solidFill>
              <a:latin typeface="Times New Roman" panose="02020603050405020304" pitchFamily="18" charset="0"/>
              <a:ea typeface="SimSun" panose="02010600030101010101" pitchFamily="2" charset="-122"/>
            </a:endParaRPr>
          </a:p>
          <a:p>
            <a:pPr eaLnBrk="1" hangingPunct="1"/>
            <a:r>
              <a:rPr lang="en-US" altLang="zh-CN" sz="2400">
                <a:latin typeface="Times New Roman" panose="02020603050405020304" pitchFamily="18" charset="0"/>
                <a:ea typeface="SimSun" panose="02010600030101010101" pitchFamily="2" charset="-122"/>
              </a:rPr>
              <a:t>Bố ơi, bố có khỏe không? Con lợn sề nhà ta nó đẻ hơn tháng trước gần chục con bố ạ. Bố ơi, bố cho con cái thước mấy lị quản bút màu đỏ í</a:t>
            </a:r>
            <a:r>
              <a:rPr lang="en-US" altLang="zh-CN" sz="2400" b="1">
                <a:latin typeface="Times New Roman" panose="02020603050405020304" pitchFamily="18" charset="0"/>
                <a:ea typeface="SimSun" panose="02010600030101010101" pitchFamily="2" charset="-122"/>
              </a:rPr>
              <a:t>.</a:t>
            </a:r>
            <a:r>
              <a:rPr lang="en-US" altLang="zh-CN" sz="2400">
                <a:latin typeface="Times New Roman" panose="02020603050405020304" pitchFamily="18" charset="0"/>
                <a:ea typeface="SimSun" panose="02010600030101010101" pitchFamily="2" charset="-122"/>
              </a:rPr>
              <a:t> Con lợn sề nó xuống được cái hầm xây bằng tường rồi bố ạ. Nó nghe kẻng là xuống, con không phải đùn vào đít nó như dạo hôm qua nữa. Mấy lị em Dung không đái dầm nữa. Em không chơi với con thì con được phần kẹo của cô giáo cho, con để dành cho em nó mới chơi với con để mẹ đi tát nước với cả đi bắc cầu nữa. Thôi bố nhá! Đánh hết thằng Mỹ bố về ngủ với con một tối bố ạ!</a:t>
            </a:r>
          </a:p>
          <a:p>
            <a:pPr eaLnBrk="1" hangingPunct="1"/>
            <a:r>
              <a:rPr lang="en-US" altLang="zh-CN" sz="2400">
                <a:solidFill>
                  <a:srgbClr val="000099"/>
                </a:solidFill>
                <a:latin typeface="Times New Roman" panose="02020603050405020304" pitchFamily="18" charset="0"/>
                <a:ea typeface="SimSun" panose="02010600030101010101" pitchFamily="2" charset="-122"/>
              </a:rPr>
              <a:t>                                                        </a:t>
            </a:r>
            <a:r>
              <a:rPr lang="en-US" altLang="zh-CN" sz="2400">
                <a:latin typeface="Times New Roman" panose="02020603050405020304" pitchFamily="18" charset="0"/>
                <a:ea typeface="SimSun" panose="02010600030101010101" pitchFamily="2" charset="-122"/>
              </a:rPr>
              <a:t>Con Tạo Hai - Bố Tiên                                                                                  				                    </a:t>
            </a:r>
            <a:r>
              <a:rPr lang="en-US" altLang="zh-CN" sz="2400" i="1">
                <a:latin typeface="Times New Roman" panose="02020603050405020304" pitchFamily="18" charset="0"/>
                <a:ea typeface="SimSun" panose="02010600030101010101" pitchFamily="2" charset="-122"/>
              </a:rPr>
              <a:t>(Lê Lựu)</a:t>
            </a:r>
          </a:p>
          <a:p>
            <a:pPr eaLnBrk="1" hangingPunct="1"/>
            <a:endParaRPr lang="en-US" altLang="zh-CN" sz="2400">
              <a:latin typeface="Times New Roman" panose="02020603050405020304" pitchFamily="18" charset="0"/>
              <a:ea typeface="SimSun" panose="02010600030101010101" pitchFamily="2" charset="-122"/>
            </a:endParaRPr>
          </a:p>
        </p:txBody>
      </p:sp>
      <p:sp>
        <p:nvSpPr>
          <p:cNvPr id="47111" name="Line 7">
            <a:extLst>
              <a:ext uri="{FF2B5EF4-FFF2-40B4-BE49-F238E27FC236}">
                <a16:creationId xmlns:a16="http://schemas.microsoft.com/office/drawing/2014/main" id="{4D8CA5DA-BA88-4498-8292-700878792814}"/>
              </a:ext>
            </a:extLst>
          </p:cNvPr>
          <p:cNvSpPr>
            <a:spLocks noChangeShapeType="1"/>
          </p:cNvSpPr>
          <p:nvPr/>
        </p:nvSpPr>
        <p:spPr bwMode="auto">
          <a:xfrm flipV="1">
            <a:off x="609600" y="2514600"/>
            <a:ext cx="6096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3" name="Line 9">
            <a:extLst>
              <a:ext uri="{FF2B5EF4-FFF2-40B4-BE49-F238E27FC236}">
                <a16:creationId xmlns:a16="http://schemas.microsoft.com/office/drawing/2014/main" id="{48D79D7B-9ECA-4CB7-BB59-93B81586F35C}"/>
              </a:ext>
            </a:extLst>
          </p:cNvPr>
          <p:cNvSpPr>
            <a:spLocks noChangeShapeType="1"/>
          </p:cNvSpPr>
          <p:nvPr/>
        </p:nvSpPr>
        <p:spPr bwMode="auto">
          <a:xfrm flipV="1">
            <a:off x="4191000" y="3962400"/>
            <a:ext cx="6096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4" name="Line 10">
            <a:extLst>
              <a:ext uri="{FF2B5EF4-FFF2-40B4-BE49-F238E27FC236}">
                <a16:creationId xmlns:a16="http://schemas.microsoft.com/office/drawing/2014/main" id="{D337B57E-FE0D-4FEE-93ED-70B8A58FACFA}"/>
              </a:ext>
            </a:extLst>
          </p:cNvPr>
          <p:cNvSpPr>
            <a:spLocks noChangeShapeType="1"/>
          </p:cNvSpPr>
          <p:nvPr/>
        </p:nvSpPr>
        <p:spPr bwMode="auto">
          <a:xfrm flipV="1">
            <a:off x="3048000" y="5410200"/>
            <a:ext cx="6096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6" name="Line 12">
            <a:extLst>
              <a:ext uri="{FF2B5EF4-FFF2-40B4-BE49-F238E27FC236}">
                <a16:creationId xmlns:a16="http://schemas.microsoft.com/office/drawing/2014/main" id="{226DE606-DA32-424D-9880-12D4267E73EF}"/>
              </a:ext>
            </a:extLst>
          </p:cNvPr>
          <p:cNvSpPr>
            <a:spLocks noChangeShapeType="1"/>
          </p:cNvSpPr>
          <p:nvPr/>
        </p:nvSpPr>
        <p:spPr bwMode="auto">
          <a:xfrm flipV="1">
            <a:off x="3733800" y="2895600"/>
            <a:ext cx="6096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7" name="Line 13">
            <a:extLst>
              <a:ext uri="{FF2B5EF4-FFF2-40B4-BE49-F238E27FC236}">
                <a16:creationId xmlns:a16="http://schemas.microsoft.com/office/drawing/2014/main" id="{2454442B-6182-48E8-B499-D9612135DAAE}"/>
              </a:ext>
            </a:extLst>
          </p:cNvPr>
          <p:cNvSpPr>
            <a:spLocks noChangeShapeType="1"/>
          </p:cNvSpPr>
          <p:nvPr/>
        </p:nvSpPr>
        <p:spPr bwMode="auto">
          <a:xfrm flipV="1">
            <a:off x="2895600" y="2514600"/>
            <a:ext cx="6096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8" name="Line 14">
            <a:extLst>
              <a:ext uri="{FF2B5EF4-FFF2-40B4-BE49-F238E27FC236}">
                <a16:creationId xmlns:a16="http://schemas.microsoft.com/office/drawing/2014/main" id="{AEA5A6B7-6D44-4A2C-A056-D1100B9C4541}"/>
              </a:ext>
            </a:extLst>
          </p:cNvPr>
          <p:cNvSpPr>
            <a:spLocks noChangeShapeType="1"/>
          </p:cNvSpPr>
          <p:nvPr/>
        </p:nvSpPr>
        <p:spPr bwMode="auto">
          <a:xfrm flipV="1">
            <a:off x="2667000" y="3200400"/>
            <a:ext cx="2286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0" name="Line 16">
            <a:extLst>
              <a:ext uri="{FF2B5EF4-FFF2-40B4-BE49-F238E27FC236}">
                <a16:creationId xmlns:a16="http://schemas.microsoft.com/office/drawing/2014/main" id="{BD68368F-A327-45B7-A9EA-1522028951DA}"/>
              </a:ext>
            </a:extLst>
          </p:cNvPr>
          <p:cNvSpPr>
            <a:spLocks noChangeShapeType="1"/>
          </p:cNvSpPr>
          <p:nvPr/>
        </p:nvSpPr>
        <p:spPr bwMode="auto">
          <a:xfrm flipV="1">
            <a:off x="4038600" y="5105400"/>
            <a:ext cx="6858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2" name="Line 18">
            <a:extLst>
              <a:ext uri="{FF2B5EF4-FFF2-40B4-BE49-F238E27FC236}">
                <a16:creationId xmlns:a16="http://schemas.microsoft.com/office/drawing/2014/main" id="{F9E827AF-48A6-4700-996C-E3B90D35CA6E}"/>
              </a:ext>
            </a:extLst>
          </p:cNvPr>
          <p:cNvSpPr>
            <a:spLocks noChangeShapeType="1"/>
          </p:cNvSpPr>
          <p:nvPr/>
        </p:nvSpPr>
        <p:spPr bwMode="auto">
          <a:xfrm flipV="1">
            <a:off x="685800" y="5029200"/>
            <a:ext cx="6858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110">
                                            <p:txEl>
                                              <p:pRg st="2" end="2"/>
                                            </p:txEl>
                                          </p:spTgt>
                                        </p:tgtEl>
                                        <p:attrNameLst>
                                          <p:attrName>style.visibility</p:attrName>
                                        </p:attrNameLst>
                                      </p:cBhvr>
                                      <p:to>
                                        <p:strVal val="visible"/>
                                      </p:to>
                                    </p:set>
                                    <p:animEffect transition="in" filter="blinds(horizontal)">
                                      <p:cBhvr>
                                        <p:cTn id="7" dur="500"/>
                                        <p:tgtEl>
                                          <p:spTgt spid="47110">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7110">
                                            <p:txEl>
                                              <p:pRg st="4" end="4"/>
                                            </p:txEl>
                                          </p:spTgt>
                                        </p:tgtEl>
                                        <p:attrNameLst>
                                          <p:attrName>style.visibility</p:attrName>
                                        </p:attrNameLst>
                                      </p:cBhvr>
                                      <p:to>
                                        <p:strVal val="visible"/>
                                      </p:to>
                                    </p:set>
                                    <p:animEffect transition="in" filter="blinds(horizontal)">
                                      <p:cBhvr>
                                        <p:cTn id="10" dur="500"/>
                                        <p:tgtEl>
                                          <p:spTgt spid="47110">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7110">
                                            <p:txEl>
                                              <p:pRg st="5" end="5"/>
                                            </p:txEl>
                                          </p:spTgt>
                                        </p:tgtEl>
                                        <p:attrNameLst>
                                          <p:attrName>style.visibility</p:attrName>
                                        </p:attrNameLst>
                                      </p:cBhvr>
                                      <p:to>
                                        <p:strVal val="visible"/>
                                      </p:to>
                                    </p:set>
                                    <p:animEffect transition="in" filter="blinds(horizontal)">
                                      <p:cBhvr>
                                        <p:cTn id="13" dur="500"/>
                                        <p:tgtEl>
                                          <p:spTgt spid="47110">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7111"/>
                                        </p:tgtEl>
                                        <p:attrNameLst>
                                          <p:attrName>style.visibility</p:attrName>
                                        </p:attrNameLst>
                                      </p:cBhvr>
                                      <p:to>
                                        <p:strVal val="visible"/>
                                      </p:to>
                                    </p:set>
                                    <p:animEffect transition="in" filter="blinds(horizontal)">
                                      <p:cBhvr>
                                        <p:cTn id="16" dur="500"/>
                                        <p:tgtEl>
                                          <p:spTgt spid="47111"/>
                                        </p:tgtEl>
                                      </p:cBhvr>
                                    </p:animEffect>
                                  </p:childTnLst>
                                </p:cTn>
                              </p:par>
                              <p:par>
                                <p:cTn id="17" presetID="3" presetClass="entr" presetSubtype="10" fill="hold" nodeType="withEffect">
                                  <p:stCondLst>
                                    <p:cond delay="0"/>
                                  </p:stCondLst>
                                  <p:childTnLst>
                                    <p:set>
                                      <p:cBhvr>
                                        <p:cTn id="18" dur="1" fill="hold">
                                          <p:stCondLst>
                                            <p:cond delay="0"/>
                                          </p:stCondLst>
                                        </p:cTn>
                                        <p:tgtEl>
                                          <p:spTgt spid="47117"/>
                                        </p:tgtEl>
                                        <p:attrNameLst>
                                          <p:attrName>style.visibility</p:attrName>
                                        </p:attrNameLst>
                                      </p:cBhvr>
                                      <p:to>
                                        <p:strVal val="visible"/>
                                      </p:to>
                                    </p:set>
                                    <p:animEffect transition="in" filter="blinds(horizontal)">
                                      <p:cBhvr>
                                        <p:cTn id="19" dur="500"/>
                                        <p:tgtEl>
                                          <p:spTgt spid="47117"/>
                                        </p:tgtEl>
                                      </p:cBhvr>
                                    </p:animEffect>
                                  </p:childTnLst>
                                </p:cTn>
                              </p:par>
                              <p:par>
                                <p:cTn id="20" presetID="3" presetClass="entr" presetSubtype="10" fill="hold" nodeType="withEffect">
                                  <p:stCondLst>
                                    <p:cond delay="0"/>
                                  </p:stCondLst>
                                  <p:childTnLst>
                                    <p:set>
                                      <p:cBhvr>
                                        <p:cTn id="21" dur="1" fill="hold">
                                          <p:stCondLst>
                                            <p:cond delay="0"/>
                                          </p:stCondLst>
                                        </p:cTn>
                                        <p:tgtEl>
                                          <p:spTgt spid="47116"/>
                                        </p:tgtEl>
                                        <p:attrNameLst>
                                          <p:attrName>style.visibility</p:attrName>
                                        </p:attrNameLst>
                                      </p:cBhvr>
                                      <p:to>
                                        <p:strVal val="visible"/>
                                      </p:to>
                                    </p:set>
                                    <p:animEffect transition="in" filter="blinds(horizontal)">
                                      <p:cBhvr>
                                        <p:cTn id="22" dur="500"/>
                                        <p:tgtEl>
                                          <p:spTgt spid="47116"/>
                                        </p:tgtEl>
                                      </p:cBhvr>
                                    </p:animEffect>
                                  </p:childTnLst>
                                </p:cTn>
                              </p:par>
                              <p:par>
                                <p:cTn id="23" presetID="3" presetClass="entr" presetSubtype="10" fill="hold" nodeType="withEffect">
                                  <p:stCondLst>
                                    <p:cond delay="0"/>
                                  </p:stCondLst>
                                  <p:childTnLst>
                                    <p:set>
                                      <p:cBhvr>
                                        <p:cTn id="24" dur="1" fill="hold">
                                          <p:stCondLst>
                                            <p:cond delay="0"/>
                                          </p:stCondLst>
                                        </p:cTn>
                                        <p:tgtEl>
                                          <p:spTgt spid="47118"/>
                                        </p:tgtEl>
                                        <p:attrNameLst>
                                          <p:attrName>style.visibility</p:attrName>
                                        </p:attrNameLst>
                                      </p:cBhvr>
                                      <p:to>
                                        <p:strVal val="visible"/>
                                      </p:to>
                                    </p:set>
                                    <p:animEffect transition="in" filter="blinds(horizontal)">
                                      <p:cBhvr>
                                        <p:cTn id="25" dur="500"/>
                                        <p:tgtEl>
                                          <p:spTgt spid="47118"/>
                                        </p:tgtEl>
                                      </p:cBhvr>
                                    </p:animEffect>
                                  </p:childTnLst>
                                </p:cTn>
                              </p:par>
                              <p:par>
                                <p:cTn id="26" presetID="3" presetClass="entr" presetSubtype="10" fill="hold" nodeType="withEffect">
                                  <p:stCondLst>
                                    <p:cond delay="0"/>
                                  </p:stCondLst>
                                  <p:childTnLst>
                                    <p:set>
                                      <p:cBhvr>
                                        <p:cTn id="27" dur="1" fill="hold">
                                          <p:stCondLst>
                                            <p:cond delay="0"/>
                                          </p:stCondLst>
                                        </p:cTn>
                                        <p:tgtEl>
                                          <p:spTgt spid="47113"/>
                                        </p:tgtEl>
                                        <p:attrNameLst>
                                          <p:attrName>style.visibility</p:attrName>
                                        </p:attrNameLst>
                                      </p:cBhvr>
                                      <p:to>
                                        <p:strVal val="visible"/>
                                      </p:to>
                                    </p:set>
                                    <p:animEffect transition="in" filter="blinds(horizontal)">
                                      <p:cBhvr>
                                        <p:cTn id="28" dur="500"/>
                                        <p:tgtEl>
                                          <p:spTgt spid="47113"/>
                                        </p:tgtEl>
                                      </p:cBhvr>
                                    </p:animEffect>
                                  </p:childTnLst>
                                </p:cTn>
                              </p:par>
                              <p:par>
                                <p:cTn id="29" presetID="3" presetClass="entr" presetSubtype="10" fill="hold" nodeType="withEffect">
                                  <p:stCondLst>
                                    <p:cond delay="0"/>
                                  </p:stCondLst>
                                  <p:childTnLst>
                                    <p:set>
                                      <p:cBhvr>
                                        <p:cTn id="30" dur="1" fill="hold">
                                          <p:stCondLst>
                                            <p:cond delay="0"/>
                                          </p:stCondLst>
                                        </p:cTn>
                                        <p:tgtEl>
                                          <p:spTgt spid="47120"/>
                                        </p:tgtEl>
                                        <p:attrNameLst>
                                          <p:attrName>style.visibility</p:attrName>
                                        </p:attrNameLst>
                                      </p:cBhvr>
                                      <p:to>
                                        <p:strVal val="visible"/>
                                      </p:to>
                                    </p:set>
                                    <p:animEffect transition="in" filter="blinds(horizontal)">
                                      <p:cBhvr>
                                        <p:cTn id="31" dur="500"/>
                                        <p:tgtEl>
                                          <p:spTgt spid="47120"/>
                                        </p:tgtEl>
                                      </p:cBhvr>
                                    </p:animEffect>
                                  </p:childTnLst>
                                </p:cTn>
                              </p:par>
                              <p:par>
                                <p:cTn id="32" presetID="3" presetClass="entr" presetSubtype="10" fill="hold" nodeType="withEffect">
                                  <p:stCondLst>
                                    <p:cond delay="0"/>
                                  </p:stCondLst>
                                  <p:childTnLst>
                                    <p:set>
                                      <p:cBhvr>
                                        <p:cTn id="33" dur="1" fill="hold">
                                          <p:stCondLst>
                                            <p:cond delay="0"/>
                                          </p:stCondLst>
                                        </p:cTn>
                                        <p:tgtEl>
                                          <p:spTgt spid="47114"/>
                                        </p:tgtEl>
                                        <p:attrNameLst>
                                          <p:attrName>style.visibility</p:attrName>
                                        </p:attrNameLst>
                                      </p:cBhvr>
                                      <p:to>
                                        <p:strVal val="visible"/>
                                      </p:to>
                                    </p:set>
                                    <p:animEffect transition="in" filter="blinds(horizontal)">
                                      <p:cBhvr>
                                        <p:cTn id="34" dur="500"/>
                                        <p:tgtEl>
                                          <p:spTgt spid="47114"/>
                                        </p:tgtEl>
                                      </p:cBhvr>
                                    </p:animEffect>
                                  </p:childTnLst>
                                </p:cTn>
                              </p:par>
                              <p:par>
                                <p:cTn id="35" presetID="3" presetClass="entr" presetSubtype="10" fill="hold" nodeType="withEffect">
                                  <p:stCondLst>
                                    <p:cond delay="0"/>
                                  </p:stCondLst>
                                  <p:childTnLst>
                                    <p:set>
                                      <p:cBhvr>
                                        <p:cTn id="36" dur="1" fill="hold">
                                          <p:stCondLst>
                                            <p:cond delay="0"/>
                                          </p:stCondLst>
                                        </p:cTn>
                                        <p:tgtEl>
                                          <p:spTgt spid="47122"/>
                                        </p:tgtEl>
                                        <p:attrNameLst>
                                          <p:attrName>style.visibility</p:attrName>
                                        </p:attrNameLst>
                                      </p:cBhvr>
                                      <p:to>
                                        <p:strVal val="visible"/>
                                      </p:to>
                                    </p:set>
                                    <p:animEffect transition="in" filter="blinds(horizontal)">
                                      <p:cBhvr>
                                        <p:cTn id="37"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DE5E41D-7A43-4F8F-B055-56CD48F99D01}"/>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27651" name="Rectangle 3">
            <a:extLst>
              <a:ext uri="{FF2B5EF4-FFF2-40B4-BE49-F238E27FC236}">
                <a16:creationId xmlns:a16="http://schemas.microsoft.com/office/drawing/2014/main" id="{4CFC3428-5987-4C75-97D6-626680D519D1}"/>
              </a:ext>
            </a:extLst>
          </p:cNvPr>
          <p:cNvSpPr>
            <a:spLocks noGrp="1" noChangeArrowheads="1"/>
          </p:cNvSpPr>
          <p:nvPr>
            <p:ph idx="1"/>
          </p:nvPr>
        </p:nvSpPr>
        <p:spPr/>
        <p:txBody>
          <a:bodyPr/>
          <a:lstStyle/>
          <a:p>
            <a:pPr eaLnBrk="1" hangingPunct="1"/>
            <a:endParaRPr lang="en-US" altLang="zh-CN">
              <a:ea typeface="SimSun" panose="02010600030101010101" pitchFamily="2" charset="-122"/>
            </a:endParaRPr>
          </a:p>
        </p:txBody>
      </p:sp>
      <p:pic>
        <p:nvPicPr>
          <p:cNvPr id="27652" name="Picture 4" descr="thu-vien-hinh-nen-dep-cho-slide-powerpoint-2007-anh-6">
            <a:extLst>
              <a:ext uri="{FF2B5EF4-FFF2-40B4-BE49-F238E27FC236}">
                <a16:creationId xmlns:a16="http://schemas.microsoft.com/office/drawing/2014/main" id="{4A730EED-C62D-4991-A320-8AC9C38827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a:extLst>
              <a:ext uri="{FF2B5EF4-FFF2-40B4-BE49-F238E27FC236}">
                <a16:creationId xmlns:a16="http://schemas.microsoft.com/office/drawing/2014/main" id="{30F101F0-9D6A-489F-B85D-5370D977D765}"/>
              </a:ext>
            </a:extLst>
          </p:cNvPr>
          <p:cNvSpPr txBox="1">
            <a:spLocks noChangeArrowheads="1"/>
          </p:cNvSpPr>
          <p:nvPr/>
        </p:nvSpPr>
        <p:spPr bwMode="auto">
          <a:xfrm>
            <a:off x="1066800" y="1563688"/>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p:txBody>
      </p:sp>
      <p:sp>
        <p:nvSpPr>
          <p:cNvPr id="27654" name="Text Box 6">
            <a:extLst>
              <a:ext uri="{FF2B5EF4-FFF2-40B4-BE49-F238E27FC236}">
                <a16:creationId xmlns:a16="http://schemas.microsoft.com/office/drawing/2014/main" id="{F086256A-6413-4542-A14D-ACC75B49560A}"/>
              </a:ext>
            </a:extLst>
          </p:cNvPr>
          <p:cNvSpPr txBox="1">
            <a:spLocks noChangeArrowheads="1"/>
          </p:cNvSpPr>
          <p:nvPr/>
        </p:nvSpPr>
        <p:spPr bwMode="auto">
          <a:xfrm>
            <a:off x="533400" y="381000"/>
            <a:ext cx="80010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a:p>
            <a:pPr eaLnBrk="1" hangingPunct="1"/>
            <a:endParaRPr lang="en-US" altLang="zh-CN" sz="2400" b="1">
              <a:latin typeface="Times New Roman" panose="02020603050405020304" pitchFamily="18" charset="0"/>
              <a:ea typeface="SimSun" panose="02010600030101010101" pitchFamily="2" charset="-122"/>
            </a:endParaRPr>
          </a:p>
          <a:p>
            <a:pPr eaLnBrk="1" hangingPunct="1"/>
            <a:r>
              <a:rPr lang="en-US" altLang="zh-CN" sz="2400" i="1">
                <a:latin typeface="Times New Roman" panose="02020603050405020304" pitchFamily="18" charset="0"/>
                <a:ea typeface="SimSun" panose="02010600030101010101" pitchFamily="2" charset="-122"/>
              </a:rPr>
              <a:t>Ngày 12 tháng 3 năm 2012.</a:t>
            </a:r>
          </a:p>
          <a:p>
            <a:pPr eaLnBrk="1" hangingPunct="1"/>
            <a:endParaRPr lang="en-US" altLang="zh-CN" sz="1200" i="1">
              <a:latin typeface="Times New Roman" panose="02020603050405020304" pitchFamily="18" charset="0"/>
              <a:ea typeface="SimSun" panose="02010600030101010101" pitchFamily="2" charset="-122"/>
            </a:endParaRPr>
          </a:p>
          <a:p>
            <a:pPr eaLnBrk="1" hangingPunct="1"/>
            <a:r>
              <a:rPr lang="en-US" altLang="zh-CN" sz="2400">
                <a:latin typeface="Times New Roman" panose="02020603050405020304" pitchFamily="18" charset="0"/>
                <a:ea typeface="SimSun" panose="02010600030101010101" pitchFamily="2" charset="-122"/>
              </a:rPr>
              <a:t>Hôm nay, mình chẳng làm được bài kiểm tra một tiết môn Toán. Đề bài khó ơi là khó. Chắc lại bị trứng ngỗng trứng vịt thôi. Buồn quá đi mất. </a:t>
            </a:r>
          </a:p>
          <a:p>
            <a:pPr eaLnBrk="1" hangingPunct="1"/>
            <a:endParaRPr lang="en-US" altLang="zh-CN" sz="2400">
              <a:latin typeface="Times New Roman" panose="02020603050405020304" pitchFamily="18" charset="0"/>
              <a:ea typeface="SimSun" panose="02010600030101010101" pitchFamily="2" charset="-122"/>
            </a:endParaRPr>
          </a:p>
          <a:p>
            <a:pPr eaLnBrk="1" hangingPunct="1"/>
            <a:r>
              <a:rPr lang="en-US" altLang="zh-CN" sz="2400" i="1">
                <a:latin typeface="Times New Roman" panose="02020603050405020304" pitchFamily="18" charset="0"/>
                <a:ea typeface="SimSun" panose="02010600030101010101" pitchFamily="2" charset="-122"/>
              </a:rPr>
              <a:t>Ngày 20 tháng 4 năm 2012</a:t>
            </a:r>
          </a:p>
          <a:p>
            <a:pPr eaLnBrk="1" hangingPunct="1"/>
            <a:endParaRPr lang="en-US" altLang="zh-CN" sz="1600" i="1">
              <a:latin typeface="Times New Roman" panose="02020603050405020304" pitchFamily="18" charset="0"/>
              <a:ea typeface="SimSun" panose="02010600030101010101" pitchFamily="2" charset="-122"/>
            </a:endParaRPr>
          </a:p>
          <a:p>
            <a:pPr eaLnBrk="1" hangingPunct="1"/>
            <a:r>
              <a:rPr lang="en-US" altLang="zh-CN" sz="2400">
                <a:latin typeface="Times New Roman" panose="02020603050405020304" pitchFamily="18" charset="0"/>
                <a:ea typeface="SimSun" panose="02010600030101010101" pitchFamily="2" charset="-122"/>
              </a:rPr>
              <a:t>Hôm nay cô trả tra môn Toán. Hai điểm. Mình biết ngay mà. Lại bị mẹ mắng đây. Phải cố gắng học thôi.</a:t>
            </a:r>
            <a:endParaRPr lang="en-US" altLang="zh-CN" sz="2400" b="1">
              <a:latin typeface="Times New Roman" panose="02020603050405020304" pitchFamily="18" charset="0"/>
              <a:ea typeface="SimSun" panose="02010600030101010101" pitchFamily="2" charset="-122"/>
            </a:endParaRPr>
          </a:p>
        </p:txBody>
      </p:sp>
      <p:sp>
        <p:nvSpPr>
          <p:cNvPr id="43018" name="Line 10">
            <a:extLst>
              <a:ext uri="{FF2B5EF4-FFF2-40B4-BE49-F238E27FC236}">
                <a16:creationId xmlns:a16="http://schemas.microsoft.com/office/drawing/2014/main" id="{453B79D4-BEE2-4020-83BC-064C6A427DD8}"/>
              </a:ext>
            </a:extLst>
          </p:cNvPr>
          <p:cNvSpPr>
            <a:spLocks noChangeShapeType="1"/>
          </p:cNvSpPr>
          <p:nvPr/>
        </p:nvSpPr>
        <p:spPr bwMode="auto">
          <a:xfrm flipV="1">
            <a:off x="609600" y="4572000"/>
            <a:ext cx="15240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9" name="Line 11">
            <a:extLst>
              <a:ext uri="{FF2B5EF4-FFF2-40B4-BE49-F238E27FC236}">
                <a16:creationId xmlns:a16="http://schemas.microsoft.com/office/drawing/2014/main" id="{DFA3314D-9AB6-4B04-8AAD-91BC8F7A2F2A}"/>
              </a:ext>
            </a:extLst>
          </p:cNvPr>
          <p:cNvSpPr>
            <a:spLocks noChangeShapeType="1"/>
          </p:cNvSpPr>
          <p:nvPr/>
        </p:nvSpPr>
        <p:spPr bwMode="auto">
          <a:xfrm flipV="1">
            <a:off x="609600" y="2819400"/>
            <a:ext cx="4572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0" name="Line 12">
            <a:extLst>
              <a:ext uri="{FF2B5EF4-FFF2-40B4-BE49-F238E27FC236}">
                <a16:creationId xmlns:a16="http://schemas.microsoft.com/office/drawing/2014/main" id="{35B22012-3A52-432F-849C-758FB6B77555}"/>
              </a:ext>
            </a:extLst>
          </p:cNvPr>
          <p:cNvSpPr>
            <a:spLocks noChangeShapeType="1"/>
          </p:cNvSpPr>
          <p:nvPr/>
        </p:nvSpPr>
        <p:spPr bwMode="auto">
          <a:xfrm flipV="1">
            <a:off x="1524000" y="2438400"/>
            <a:ext cx="15240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1" name="Line 13">
            <a:extLst>
              <a:ext uri="{FF2B5EF4-FFF2-40B4-BE49-F238E27FC236}">
                <a16:creationId xmlns:a16="http://schemas.microsoft.com/office/drawing/2014/main" id="{707628BF-6CE8-4A84-A1FD-22E811911BC3}"/>
              </a:ext>
            </a:extLst>
          </p:cNvPr>
          <p:cNvSpPr>
            <a:spLocks noChangeShapeType="1"/>
          </p:cNvSpPr>
          <p:nvPr/>
        </p:nvSpPr>
        <p:spPr bwMode="auto">
          <a:xfrm flipV="1">
            <a:off x="1371600" y="2819400"/>
            <a:ext cx="13716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3" name="Line 15">
            <a:extLst>
              <a:ext uri="{FF2B5EF4-FFF2-40B4-BE49-F238E27FC236}">
                <a16:creationId xmlns:a16="http://schemas.microsoft.com/office/drawing/2014/main" id="{5C9BBF23-5F79-4325-A43D-EC9184A791CF}"/>
              </a:ext>
            </a:extLst>
          </p:cNvPr>
          <p:cNvSpPr>
            <a:spLocks noChangeShapeType="1"/>
          </p:cNvSpPr>
          <p:nvPr/>
        </p:nvSpPr>
        <p:spPr bwMode="auto">
          <a:xfrm flipV="1">
            <a:off x="5410200" y="4572000"/>
            <a:ext cx="4572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0" name="Rectangle 1">
            <a:extLst>
              <a:ext uri="{FF2B5EF4-FFF2-40B4-BE49-F238E27FC236}">
                <a16:creationId xmlns:a16="http://schemas.microsoft.com/office/drawing/2014/main" id="{93441619-8ACB-4401-A38F-F0FA5A8E631F}"/>
              </a:ext>
            </a:extLst>
          </p:cNvPr>
          <p:cNvSpPr>
            <a:spLocks noChangeArrowheads="1"/>
          </p:cNvSpPr>
          <p:nvPr/>
        </p:nvSpPr>
        <p:spPr bwMode="auto">
          <a:xfrm>
            <a:off x="381000" y="5638800"/>
            <a:ext cx="20034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r>
              <a:rPr lang="en-US" altLang="zh-CN" sz="4400">
                <a:solidFill>
                  <a:srgbClr val="000000"/>
                </a:solidFill>
                <a:latin typeface="UTM A&amp;S Graceland" pitchFamily="18" charset="0"/>
                <a:ea typeface="SimSun" panose="02010600030101010101" pitchFamily="2" charset="-122"/>
              </a:rPr>
              <a:t>Nhật kí </a:t>
            </a:r>
            <a:endParaRPr lang="en-US" altLang="en-US" sz="4800">
              <a:latin typeface="UTM A&amp;S Gracela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43021"/>
                                        </p:tgtEl>
                                        <p:attrNameLst>
                                          <p:attrName>style.visibility</p:attrName>
                                        </p:attrNameLst>
                                      </p:cBhvr>
                                      <p:to>
                                        <p:strVal val="visible"/>
                                      </p:to>
                                    </p:set>
                                    <p:animEffect transition="in" filter="box(in)">
                                      <p:cBhvr>
                                        <p:cTn id="7" dur="500"/>
                                        <p:tgtEl>
                                          <p:spTgt spid="43021"/>
                                        </p:tgtEl>
                                      </p:cBhvr>
                                    </p:animEffect>
                                  </p:childTnLst>
                                </p:cTn>
                              </p:par>
                              <p:par>
                                <p:cTn id="8" presetID="4" presetClass="entr" presetSubtype="16" fill="hold" nodeType="withEffect">
                                  <p:stCondLst>
                                    <p:cond delay="0"/>
                                  </p:stCondLst>
                                  <p:childTnLst>
                                    <p:set>
                                      <p:cBhvr>
                                        <p:cTn id="9" dur="1" fill="hold">
                                          <p:stCondLst>
                                            <p:cond delay="0"/>
                                          </p:stCondLst>
                                        </p:cTn>
                                        <p:tgtEl>
                                          <p:spTgt spid="43020"/>
                                        </p:tgtEl>
                                        <p:attrNameLst>
                                          <p:attrName>style.visibility</p:attrName>
                                        </p:attrNameLst>
                                      </p:cBhvr>
                                      <p:to>
                                        <p:strVal val="visible"/>
                                      </p:to>
                                    </p:set>
                                    <p:animEffect transition="in" filter="box(in)">
                                      <p:cBhvr>
                                        <p:cTn id="10" dur="500"/>
                                        <p:tgtEl>
                                          <p:spTgt spid="43020"/>
                                        </p:tgtEl>
                                      </p:cBhvr>
                                    </p:animEffect>
                                  </p:childTnLst>
                                </p:cTn>
                              </p:par>
                              <p:par>
                                <p:cTn id="11" presetID="4" presetClass="entr" presetSubtype="16" fill="hold" nodeType="withEffect">
                                  <p:stCondLst>
                                    <p:cond delay="0"/>
                                  </p:stCondLst>
                                  <p:childTnLst>
                                    <p:set>
                                      <p:cBhvr>
                                        <p:cTn id="12" dur="1" fill="hold">
                                          <p:stCondLst>
                                            <p:cond delay="0"/>
                                          </p:stCondLst>
                                        </p:cTn>
                                        <p:tgtEl>
                                          <p:spTgt spid="43019"/>
                                        </p:tgtEl>
                                        <p:attrNameLst>
                                          <p:attrName>style.visibility</p:attrName>
                                        </p:attrNameLst>
                                      </p:cBhvr>
                                      <p:to>
                                        <p:strVal val="visible"/>
                                      </p:to>
                                    </p:set>
                                    <p:animEffect transition="in" filter="box(in)">
                                      <p:cBhvr>
                                        <p:cTn id="13" dur="500"/>
                                        <p:tgtEl>
                                          <p:spTgt spid="43019"/>
                                        </p:tgtEl>
                                      </p:cBhvr>
                                    </p:animEffect>
                                  </p:childTnLst>
                                </p:cTn>
                              </p:par>
                              <p:par>
                                <p:cTn id="14" presetID="4" presetClass="entr" presetSubtype="16" fill="hold" nodeType="withEffect">
                                  <p:stCondLst>
                                    <p:cond delay="0"/>
                                  </p:stCondLst>
                                  <p:childTnLst>
                                    <p:set>
                                      <p:cBhvr>
                                        <p:cTn id="15" dur="1" fill="hold">
                                          <p:stCondLst>
                                            <p:cond delay="0"/>
                                          </p:stCondLst>
                                        </p:cTn>
                                        <p:tgtEl>
                                          <p:spTgt spid="43023"/>
                                        </p:tgtEl>
                                        <p:attrNameLst>
                                          <p:attrName>style.visibility</p:attrName>
                                        </p:attrNameLst>
                                      </p:cBhvr>
                                      <p:to>
                                        <p:strVal val="visible"/>
                                      </p:to>
                                    </p:set>
                                    <p:animEffect transition="in" filter="box(in)">
                                      <p:cBhvr>
                                        <p:cTn id="16" dur="500"/>
                                        <p:tgtEl>
                                          <p:spTgt spid="43023"/>
                                        </p:tgtEl>
                                      </p:cBhvr>
                                    </p:animEffect>
                                  </p:childTnLst>
                                </p:cTn>
                              </p:par>
                              <p:par>
                                <p:cTn id="17" presetID="4" presetClass="entr" presetSubtype="16" fill="hold" nodeType="withEffect">
                                  <p:stCondLst>
                                    <p:cond delay="0"/>
                                  </p:stCondLst>
                                  <p:childTnLst>
                                    <p:set>
                                      <p:cBhvr>
                                        <p:cTn id="18" dur="1" fill="hold">
                                          <p:stCondLst>
                                            <p:cond delay="0"/>
                                          </p:stCondLst>
                                        </p:cTn>
                                        <p:tgtEl>
                                          <p:spTgt spid="43018"/>
                                        </p:tgtEl>
                                        <p:attrNameLst>
                                          <p:attrName>style.visibility</p:attrName>
                                        </p:attrNameLst>
                                      </p:cBhvr>
                                      <p:to>
                                        <p:strVal val="visible"/>
                                      </p:to>
                                    </p:set>
                                    <p:animEffect transition="in" filter="box(in)">
                                      <p:cBhvr>
                                        <p:cTn id="19" dur="500"/>
                                        <p:tgtEl>
                                          <p:spTgt spid="43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ADD9DAF-0BDA-49E0-9BA7-5D090277E77D}"/>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28675" name="Rectangle 3">
            <a:extLst>
              <a:ext uri="{FF2B5EF4-FFF2-40B4-BE49-F238E27FC236}">
                <a16:creationId xmlns:a16="http://schemas.microsoft.com/office/drawing/2014/main" id="{D4C362FF-D1BD-4D93-BFAD-7DC20668C589}"/>
              </a:ext>
            </a:extLst>
          </p:cNvPr>
          <p:cNvSpPr>
            <a:spLocks noGrp="1" noChangeArrowheads="1"/>
          </p:cNvSpPr>
          <p:nvPr>
            <p:ph idx="1"/>
          </p:nvPr>
        </p:nvSpPr>
        <p:spPr/>
        <p:txBody>
          <a:bodyPr/>
          <a:lstStyle/>
          <a:p>
            <a:pPr eaLnBrk="1" hangingPunct="1"/>
            <a:endParaRPr lang="en-US" altLang="zh-CN">
              <a:ea typeface="SimSun" panose="02010600030101010101" pitchFamily="2" charset="-122"/>
            </a:endParaRPr>
          </a:p>
        </p:txBody>
      </p:sp>
      <p:pic>
        <p:nvPicPr>
          <p:cNvPr id="28676" name="Picture 4" descr="thu-vien-hinh-nen-dep-cho-slide-powerpoint-2007-anh-6">
            <a:extLst>
              <a:ext uri="{FF2B5EF4-FFF2-40B4-BE49-F238E27FC236}">
                <a16:creationId xmlns:a16="http://schemas.microsoft.com/office/drawing/2014/main" id="{AA343CBC-1991-47CE-A5D3-6D35C3830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a:extLst>
              <a:ext uri="{FF2B5EF4-FFF2-40B4-BE49-F238E27FC236}">
                <a16:creationId xmlns:a16="http://schemas.microsoft.com/office/drawing/2014/main" id="{FD9A0A1D-84F2-4852-97BC-704AC2EF0346}"/>
              </a:ext>
            </a:extLst>
          </p:cNvPr>
          <p:cNvSpPr txBox="1">
            <a:spLocks noChangeArrowheads="1"/>
          </p:cNvSpPr>
          <p:nvPr/>
        </p:nvSpPr>
        <p:spPr bwMode="auto">
          <a:xfrm>
            <a:off x="1066800" y="1563688"/>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p:txBody>
      </p:sp>
      <p:pic>
        <p:nvPicPr>
          <p:cNvPr id="28678" name="Picture 13" descr="75160278-120895_mobile1">
            <a:extLst>
              <a:ext uri="{FF2B5EF4-FFF2-40B4-BE49-F238E27FC236}">
                <a16:creationId xmlns:a16="http://schemas.microsoft.com/office/drawing/2014/main" id="{6AE1CECD-6DE5-406E-870C-FE738DE62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716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14">
            <a:extLst>
              <a:ext uri="{FF2B5EF4-FFF2-40B4-BE49-F238E27FC236}">
                <a16:creationId xmlns:a16="http://schemas.microsoft.com/office/drawing/2014/main" id="{AEE9FF06-33F1-43EF-8742-4614DCFF4635}"/>
              </a:ext>
            </a:extLst>
          </p:cNvPr>
          <p:cNvSpPr txBox="1">
            <a:spLocks noChangeArrowheads="1"/>
          </p:cNvSpPr>
          <p:nvPr/>
        </p:nvSpPr>
        <p:spPr bwMode="auto">
          <a:xfrm>
            <a:off x="609600" y="5562600"/>
            <a:ext cx="2743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spcBef>
                <a:spcPct val="50000"/>
              </a:spcBef>
            </a:pPr>
            <a:r>
              <a:rPr lang="en-US" altLang="zh-CN" sz="3500" b="1">
                <a:latin typeface="Times New Roman" panose="02020603050405020304" pitchFamily="18" charset="0"/>
                <a:ea typeface="SimSun" panose="02010600030101010101" pitchFamily="2" charset="-122"/>
              </a:rPr>
              <a:t>NHẮN TIN</a:t>
            </a:r>
          </a:p>
        </p:txBody>
      </p:sp>
      <p:sp>
        <p:nvSpPr>
          <p:cNvPr id="28680" name="Text Box 15">
            <a:extLst>
              <a:ext uri="{FF2B5EF4-FFF2-40B4-BE49-F238E27FC236}">
                <a16:creationId xmlns:a16="http://schemas.microsoft.com/office/drawing/2014/main" id="{858A9570-E1DC-4563-BC7E-3D2966F26F83}"/>
              </a:ext>
            </a:extLst>
          </p:cNvPr>
          <p:cNvSpPr txBox="1">
            <a:spLocks noChangeArrowheads="1"/>
          </p:cNvSpPr>
          <p:nvPr/>
        </p:nvSpPr>
        <p:spPr bwMode="auto">
          <a:xfrm>
            <a:off x="914400" y="762000"/>
            <a:ext cx="2743200" cy="3255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spcBef>
                <a:spcPct val="50000"/>
              </a:spcBef>
            </a:pPr>
            <a:endParaRPr lang="en-US" altLang="zh-CN" sz="1800">
              <a:ea typeface="SimSun" panose="02010600030101010101" pitchFamily="2" charset="-122"/>
            </a:endParaRPr>
          </a:p>
          <a:p>
            <a:pPr eaLnBrk="1" hangingPunct="1">
              <a:spcBef>
                <a:spcPct val="50000"/>
              </a:spcBef>
            </a:pPr>
            <a:endParaRPr lang="en-US" altLang="zh-CN" sz="1800">
              <a:ea typeface="SimSun" panose="02010600030101010101" pitchFamily="2" charset="-122"/>
            </a:endParaRPr>
          </a:p>
          <a:p>
            <a:pPr eaLnBrk="1" hangingPunct="1">
              <a:spcBef>
                <a:spcPct val="50000"/>
              </a:spcBef>
            </a:pPr>
            <a:endParaRPr lang="en-US" altLang="zh-CN" sz="1800">
              <a:ea typeface="SimSun" panose="02010600030101010101" pitchFamily="2" charset="-122"/>
            </a:endParaRPr>
          </a:p>
          <a:p>
            <a:pPr eaLnBrk="1" hangingPunct="1">
              <a:spcBef>
                <a:spcPct val="50000"/>
              </a:spcBef>
            </a:pPr>
            <a:endParaRPr lang="en-US" altLang="zh-CN" sz="1800">
              <a:ea typeface="SimSun" panose="02010600030101010101" pitchFamily="2" charset="-122"/>
            </a:endParaRPr>
          </a:p>
          <a:p>
            <a:pPr eaLnBrk="1" hangingPunct="1">
              <a:spcBef>
                <a:spcPct val="50000"/>
              </a:spcBef>
            </a:pPr>
            <a:endParaRPr lang="en-US" altLang="zh-CN" sz="1800">
              <a:ea typeface="SimSun" panose="02010600030101010101" pitchFamily="2" charset="-122"/>
            </a:endParaRPr>
          </a:p>
          <a:p>
            <a:pPr eaLnBrk="1" hangingPunct="1">
              <a:spcBef>
                <a:spcPct val="50000"/>
              </a:spcBef>
            </a:pPr>
            <a:endParaRPr lang="en-US" altLang="zh-CN" sz="1800">
              <a:ea typeface="SimSun" panose="02010600030101010101" pitchFamily="2" charset="-122"/>
            </a:endParaRPr>
          </a:p>
          <a:p>
            <a:pPr eaLnBrk="1" hangingPunct="1">
              <a:spcBef>
                <a:spcPct val="50000"/>
              </a:spcBef>
            </a:pPr>
            <a:endParaRPr lang="en-US" altLang="zh-CN" sz="1800">
              <a:ea typeface="SimSun" panose="02010600030101010101" pitchFamily="2" charset="-122"/>
            </a:endParaRPr>
          </a:p>
          <a:p>
            <a:pPr eaLnBrk="1" hangingPunct="1">
              <a:spcBef>
                <a:spcPct val="50000"/>
              </a:spcBef>
            </a:pPr>
            <a:endParaRPr lang="en-US" altLang="zh-CN" sz="1800">
              <a:ea typeface="SimSun" panose="02010600030101010101" pitchFamily="2" charset="-122"/>
            </a:endParaRPr>
          </a:p>
        </p:txBody>
      </p:sp>
      <p:sp>
        <p:nvSpPr>
          <p:cNvPr id="28681" name="Text Box 16">
            <a:extLst>
              <a:ext uri="{FF2B5EF4-FFF2-40B4-BE49-F238E27FC236}">
                <a16:creationId xmlns:a16="http://schemas.microsoft.com/office/drawing/2014/main" id="{903851F4-F4BF-4E2A-BABE-D05DB6A6EF72}"/>
              </a:ext>
            </a:extLst>
          </p:cNvPr>
          <p:cNvSpPr txBox="1">
            <a:spLocks noChangeArrowheads="1"/>
          </p:cNvSpPr>
          <p:nvPr/>
        </p:nvSpPr>
        <p:spPr bwMode="auto">
          <a:xfrm>
            <a:off x="4648200" y="838200"/>
            <a:ext cx="2590800" cy="3255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spcBef>
                <a:spcPct val="50000"/>
              </a:spcBef>
            </a:pPr>
            <a:endParaRPr lang="en-US" altLang="zh-CN" sz="1800">
              <a:ea typeface="SimSun" panose="02010600030101010101" pitchFamily="2" charset="-122"/>
            </a:endParaRPr>
          </a:p>
          <a:p>
            <a:pPr eaLnBrk="1" hangingPunct="1">
              <a:spcBef>
                <a:spcPct val="50000"/>
              </a:spcBef>
            </a:pPr>
            <a:endParaRPr lang="en-US" altLang="zh-CN" sz="1800">
              <a:ea typeface="SimSun" panose="02010600030101010101" pitchFamily="2" charset="-122"/>
            </a:endParaRPr>
          </a:p>
          <a:p>
            <a:pPr eaLnBrk="1" hangingPunct="1">
              <a:spcBef>
                <a:spcPct val="50000"/>
              </a:spcBef>
            </a:pPr>
            <a:endParaRPr lang="en-US" altLang="zh-CN" sz="1800">
              <a:ea typeface="SimSun" panose="02010600030101010101" pitchFamily="2" charset="-122"/>
            </a:endParaRPr>
          </a:p>
          <a:p>
            <a:pPr eaLnBrk="1" hangingPunct="1">
              <a:spcBef>
                <a:spcPct val="50000"/>
              </a:spcBef>
            </a:pPr>
            <a:endParaRPr lang="en-US" altLang="zh-CN" sz="1800">
              <a:ea typeface="SimSun" panose="02010600030101010101" pitchFamily="2" charset="-122"/>
            </a:endParaRPr>
          </a:p>
          <a:p>
            <a:pPr eaLnBrk="1" hangingPunct="1">
              <a:spcBef>
                <a:spcPct val="50000"/>
              </a:spcBef>
            </a:pPr>
            <a:endParaRPr lang="en-US" altLang="zh-CN" sz="1800">
              <a:ea typeface="SimSun" panose="02010600030101010101" pitchFamily="2" charset="-122"/>
            </a:endParaRPr>
          </a:p>
          <a:p>
            <a:pPr eaLnBrk="1" hangingPunct="1">
              <a:spcBef>
                <a:spcPct val="50000"/>
              </a:spcBef>
            </a:pPr>
            <a:endParaRPr lang="en-US" altLang="zh-CN" sz="1800">
              <a:ea typeface="SimSun" panose="02010600030101010101" pitchFamily="2" charset="-122"/>
            </a:endParaRPr>
          </a:p>
          <a:p>
            <a:pPr eaLnBrk="1" hangingPunct="1">
              <a:spcBef>
                <a:spcPct val="50000"/>
              </a:spcBef>
            </a:pPr>
            <a:endParaRPr lang="en-US" altLang="zh-CN" sz="1800">
              <a:ea typeface="SimSun" panose="02010600030101010101" pitchFamily="2" charset="-122"/>
            </a:endParaRPr>
          </a:p>
          <a:p>
            <a:pPr eaLnBrk="1" hangingPunct="1">
              <a:spcBef>
                <a:spcPct val="50000"/>
              </a:spcBef>
            </a:pPr>
            <a:endParaRPr lang="en-US" altLang="zh-CN" sz="1800">
              <a:ea typeface="SimSun" panose="02010600030101010101" pitchFamily="2" charset="-122"/>
            </a:endParaRPr>
          </a:p>
        </p:txBody>
      </p:sp>
      <p:sp>
        <p:nvSpPr>
          <p:cNvPr id="28682" name="Text Box 17">
            <a:extLst>
              <a:ext uri="{FF2B5EF4-FFF2-40B4-BE49-F238E27FC236}">
                <a16:creationId xmlns:a16="http://schemas.microsoft.com/office/drawing/2014/main" id="{85F9D3FA-FEAD-459E-B0F1-AFC7661DB212}"/>
              </a:ext>
            </a:extLst>
          </p:cNvPr>
          <p:cNvSpPr txBox="1">
            <a:spLocks noChangeArrowheads="1"/>
          </p:cNvSpPr>
          <p:nvPr/>
        </p:nvSpPr>
        <p:spPr bwMode="auto">
          <a:xfrm>
            <a:off x="990600" y="1066800"/>
            <a:ext cx="25146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spcBef>
                <a:spcPct val="50000"/>
              </a:spcBef>
            </a:pPr>
            <a:r>
              <a:rPr lang="en-US" altLang="zh-CN" sz="2400">
                <a:latin typeface="Times New Roman" panose="02020603050405020304" pitchFamily="18" charset="0"/>
                <a:ea typeface="SimSun" panose="02010600030101010101" pitchFamily="2" charset="-122"/>
              </a:rPr>
              <a:t>Cậu đã đi ngủ chưa? Mai đi học nhớ cầm cho tớ mượn quyển sách giáo khoa môn Ngữ </a:t>
            </a:r>
            <a:r>
              <a:rPr lang="vi-VN" altLang="en-US" sz="2400">
                <a:latin typeface="Times New Roman" panose="02020603050405020304" pitchFamily="18" charset="0"/>
              </a:rPr>
              <a:t>V</a:t>
            </a:r>
            <a:r>
              <a:rPr lang="en-US" altLang="zh-CN" sz="2400">
                <a:latin typeface="Times New Roman" panose="02020603050405020304" pitchFamily="18" charset="0"/>
                <a:ea typeface="SimSun" panose="02010600030101010101" pitchFamily="2" charset="-122"/>
              </a:rPr>
              <a:t>ăn nhé.</a:t>
            </a:r>
          </a:p>
          <a:p>
            <a:pPr eaLnBrk="1" hangingPunct="1">
              <a:spcBef>
                <a:spcPct val="50000"/>
              </a:spcBef>
            </a:pPr>
            <a:endParaRPr lang="en-US" altLang="zh-CN" sz="2400">
              <a:latin typeface="Times New Roman" panose="02020603050405020304" pitchFamily="18" charset="0"/>
              <a:ea typeface="SimSun" panose="02010600030101010101" pitchFamily="2" charset="-122"/>
            </a:endParaRPr>
          </a:p>
        </p:txBody>
      </p:sp>
      <p:sp>
        <p:nvSpPr>
          <p:cNvPr id="28683" name="Text Box 18">
            <a:extLst>
              <a:ext uri="{FF2B5EF4-FFF2-40B4-BE49-F238E27FC236}">
                <a16:creationId xmlns:a16="http://schemas.microsoft.com/office/drawing/2014/main" id="{91673513-DD6F-47C0-A223-98EF5D0A006E}"/>
              </a:ext>
            </a:extLst>
          </p:cNvPr>
          <p:cNvSpPr txBox="1">
            <a:spLocks noChangeArrowheads="1"/>
          </p:cNvSpPr>
          <p:nvPr/>
        </p:nvSpPr>
        <p:spPr bwMode="auto">
          <a:xfrm>
            <a:off x="4953000" y="1066800"/>
            <a:ext cx="198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spcBef>
                <a:spcPct val="50000"/>
              </a:spcBef>
            </a:pPr>
            <a:r>
              <a:rPr lang="en-US" altLang="zh-CN" sz="2400">
                <a:latin typeface="Times New Roman" panose="02020603050405020304" pitchFamily="18" charset="0"/>
                <a:ea typeface="SimSun" panose="02010600030101010101" pitchFamily="2" charset="-122"/>
              </a:rPr>
              <a:t>Chưa. Tớ nhớ rồi</a:t>
            </a:r>
            <a:r>
              <a:rPr lang="en-US" altLang="zh-CN" sz="2400" b="1">
                <a:latin typeface="Times New Roman" panose="02020603050405020304" pitchFamily="18" charset="0"/>
                <a:ea typeface="SimSun" panose="02010600030101010101" pitchFamily="2" charset="-122"/>
              </a:rPr>
              <a:t> </a:t>
            </a:r>
            <a:r>
              <a:rPr lang="en-US" altLang="zh-CN" sz="2400">
                <a:latin typeface="Times New Roman" panose="02020603050405020304" pitchFamily="18" charset="0"/>
                <a:ea typeface="SimSun" panose="02010600030101010101" pitchFamily="2" charset="-122"/>
              </a:rPr>
              <a:t>mà.</a:t>
            </a:r>
          </a:p>
        </p:txBody>
      </p:sp>
      <p:sp>
        <p:nvSpPr>
          <p:cNvPr id="48147" name="Line 19">
            <a:extLst>
              <a:ext uri="{FF2B5EF4-FFF2-40B4-BE49-F238E27FC236}">
                <a16:creationId xmlns:a16="http://schemas.microsoft.com/office/drawing/2014/main" id="{B87EDB28-E737-4E5B-BE07-11FA1CDB5212}"/>
              </a:ext>
            </a:extLst>
          </p:cNvPr>
          <p:cNvSpPr>
            <a:spLocks noChangeShapeType="1"/>
          </p:cNvSpPr>
          <p:nvPr/>
        </p:nvSpPr>
        <p:spPr bwMode="auto">
          <a:xfrm flipV="1">
            <a:off x="1676400" y="1447800"/>
            <a:ext cx="3810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8" name="Line 20">
            <a:extLst>
              <a:ext uri="{FF2B5EF4-FFF2-40B4-BE49-F238E27FC236}">
                <a16:creationId xmlns:a16="http://schemas.microsoft.com/office/drawing/2014/main" id="{0E8EF81F-8C3E-4025-B2E5-C60C7D5C5F36}"/>
              </a:ext>
            </a:extLst>
          </p:cNvPr>
          <p:cNvSpPr>
            <a:spLocks noChangeShapeType="1"/>
          </p:cNvSpPr>
          <p:nvPr/>
        </p:nvSpPr>
        <p:spPr bwMode="auto">
          <a:xfrm flipV="1">
            <a:off x="2286000" y="3290888"/>
            <a:ext cx="3810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9" name="Line 21">
            <a:extLst>
              <a:ext uri="{FF2B5EF4-FFF2-40B4-BE49-F238E27FC236}">
                <a16:creationId xmlns:a16="http://schemas.microsoft.com/office/drawing/2014/main" id="{B5F7BFA7-0E47-4697-A080-92EABE3D0479}"/>
              </a:ext>
            </a:extLst>
          </p:cNvPr>
          <p:cNvSpPr>
            <a:spLocks noChangeShapeType="1"/>
          </p:cNvSpPr>
          <p:nvPr/>
        </p:nvSpPr>
        <p:spPr bwMode="auto">
          <a:xfrm flipV="1">
            <a:off x="5943600" y="1447800"/>
            <a:ext cx="2286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0" name="Line 22">
            <a:extLst>
              <a:ext uri="{FF2B5EF4-FFF2-40B4-BE49-F238E27FC236}">
                <a16:creationId xmlns:a16="http://schemas.microsoft.com/office/drawing/2014/main" id="{B46CBE19-44F5-4010-82F1-79DB36B1308C}"/>
              </a:ext>
            </a:extLst>
          </p:cNvPr>
          <p:cNvSpPr>
            <a:spLocks noChangeShapeType="1"/>
          </p:cNvSpPr>
          <p:nvPr/>
        </p:nvSpPr>
        <p:spPr bwMode="auto">
          <a:xfrm flipV="1">
            <a:off x="4953000" y="1828800"/>
            <a:ext cx="9144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1" name="Line 23">
            <a:extLst>
              <a:ext uri="{FF2B5EF4-FFF2-40B4-BE49-F238E27FC236}">
                <a16:creationId xmlns:a16="http://schemas.microsoft.com/office/drawing/2014/main" id="{0ABEEC8D-6DB9-4C30-A531-11974C2608BF}"/>
              </a:ext>
            </a:extLst>
          </p:cNvPr>
          <p:cNvSpPr>
            <a:spLocks noChangeShapeType="1"/>
          </p:cNvSpPr>
          <p:nvPr/>
        </p:nvSpPr>
        <p:spPr bwMode="auto">
          <a:xfrm flipV="1">
            <a:off x="1219200" y="2133600"/>
            <a:ext cx="2286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8147"/>
                                        </p:tgtEl>
                                        <p:attrNameLst>
                                          <p:attrName>style.visibility</p:attrName>
                                        </p:attrNameLst>
                                      </p:cBhvr>
                                      <p:to>
                                        <p:strVal val="visible"/>
                                      </p:to>
                                    </p:set>
                                    <p:animEffect transition="in" filter="checkerboard(across)">
                                      <p:cBhvr>
                                        <p:cTn id="7" dur="500"/>
                                        <p:tgtEl>
                                          <p:spTgt spid="48147"/>
                                        </p:tgtEl>
                                      </p:cBhvr>
                                    </p:animEffect>
                                  </p:childTnLst>
                                </p:cTn>
                              </p:par>
                              <p:par>
                                <p:cTn id="8" presetID="5" presetClass="entr" presetSubtype="10" fill="hold" nodeType="withEffect">
                                  <p:stCondLst>
                                    <p:cond delay="0"/>
                                  </p:stCondLst>
                                  <p:childTnLst>
                                    <p:set>
                                      <p:cBhvr>
                                        <p:cTn id="9" dur="1" fill="hold">
                                          <p:stCondLst>
                                            <p:cond delay="0"/>
                                          </p:stCondLst>
                                        </p:cTn>
                                        <p:tgtEl>
                                          <p:spTgt spid="48148"/>
                                        </p:tgtEl>
                                        <p:attrNameLst>
                                          <p:attrName>style.visibility</p:attrName>
                                        </p:attrNameLst>
                                      </p:cBhvr>
                                      <p:to>
                                        <p:strVal val="visible"/>
                                      </p:to>
                                    </p:set>
                                    <p:animEffect transition="in" filter="checkerboard(across)">
                                      <p:cBhvr>
                                        <p:cTn id="10" dur="500"/>
                                        <p:tgtEl>
                                          <p:spTgt spid="48148"/>
                                        </p:tgtEl>
                                      </p:cBhvr>
                                    </p:animEffect>
                                  </p:childTnLst>
                                </p:cTn>
                              </p:par>
                              <p:par>
                                <p:cTn id="11" presetID="5" presetClass="entr" presetSubtype="10" fill="hold" nodeType="withEffect">
                                  <p:stCondLst>
                                    <p:cond delay="0"/>
                                  </p:stCondLst>
                                  <p:childTnLst>
                                    <p:set>
                                      <p:cBhvr>
                                        <p:cTn id="12" dur="1" fill="hold">
                                          <p:stCondLst>
                                            <p:cond delay="0"/>
                                          </p:stCondLst>
                                        </p:cTn>
                                        <p:tgtEl>
                                          <p:spTgt spid="48149"/>
                                        </p:tgtEl>
                                        <p:attrNameLst>
                                          <p:attrName>style.visibility</p:attrName>
                                        </p:attrNameLst>
                                      </p:cBhvr>
                                      <p:to>
                                        <p:strVal val="visible"/>
                                      </p:to>
                                    </p:set>
                                    <p:animEffect transition="in" filter="checkerboard(across)">
                                      <p:cBhvr>
                                        <p:cTn id="13" dur="500"/>
                                        <p:tgtEl>
                                          <p:spTgt spid="48149"/>
                                        </p:tgtEl>
                                      </p:cBhvr>
                                    </p:animEffect>
                                  </p:childTnLst>
                                </p:cTn>
                              </p:par>
                              <p:par>
                                <p:cTn id="14" presetID="5" presetClass="entr" presetSubtype="10" fill="hold" nodeType="withEffect">
                                  <p:stCondLst>
                                    <p:cond delay="0"/>
                                  </p:stCondLst>
                                  <p:childTnLst>
                                    <p:set>
                                      <p:cBhvr>
                                        <p:cTn id="15" dur="1" fill="hold">
                                          <p:stCondLst>
                                            <p:cond delay="0"/>
                                          </p:stCondLst>
                                        </p:cTn>
                                        <p:tgtEl>
                                          <p:spTgt spid="48150"/>
                                        </p:tgtEl>
                                        <p:attrNameLst>
                                          <p:attrName>style.visibility</p:attrName>
                                        </p:attrNameLst>
                                      </p:cBhvr>
                                      <p:to>
                                        <p:strVal val="visible"/>
                                      </p:to>
                                    </p:set>
                                    <p:animEffect transition="in" filter="checkerboard(across)">
                                      <p:cBhvr>
                                        <p:cTn id="16" dur="500"/>
                                        <p:tgtEl>
                                          <p:spTgt spid="48150"/>
                                        </p:tgtEl>
                                      </p:cBhvr>
                                    </p:animEffect>
                                  </p:childTnLst>
                                </p:cTn>
                              </p:par>
                              <p:par>
                                <p:cTn id="17" presetID="5" presetClass="entr" presetSubtype="10" fill="hold" nodeType="withEffect">
                                  <p:stCondLst>
                                    <p:cond delay="0"/>
                                  </p:stCondLst>
                                  <p:childTnLst>
                                    <p:set>
                                      <p:cBhvr>
                                        <p:cTn id="18" dur="1" fill="hold">
                                          <p:stCondLst>
                                            <p:cond delay="0"/>
                                          </p:stCondLst>
                                        </p:cTn>
                                        <p:tgtEl>
                                          <p:spTgt spid="48151"/>
                                        </p:tgtEl>
                                        <p:attrNameLst>
                                          <p:attrName>style.visibility</p:attrName>
                                        </p:attrNameLst>
                                      </p:cBhvr>
                                      <p:to>
                                        <p:strVal val="visible"/>
                                      </p:to>
                                    </p:set>
                                    <p:animEffect transition="in" filter="checkerboard(across)">
                                      <p:cBhvr>
                                        <p:cTn id="19" dur="500"/>
                                        <p:tgtEl>
                                          <p:spTgt spid="48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FBEAD25-DD5C-4F01-8181-59ED18F169C7}"/>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pic>
        <p:nvPicPr>
          <p:cNvPr id="29699" name="Picture 3" descr="thu-vien-hinh-nen-dep-cho-slide-powerpoint-2007-anh-6">
            <a:extLst>
              <a:ext uri="{FF2B5EF4-FFF2-40B4-BE49-F238E27FC236}">
                <a16:creationId xmlns:a16="http://schemas.microsoft.com/office/drawing/2014/main" id="{B4867E29-46DA-42BD-9F8A-967A18EAD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4">
            <a:extLst>
              <a:ext uri="{FF2B5EF4-FFF2-40B4-BE49-F238E27FC236}">
                <a16:creationId xmlns:a16="http://schemas.microsoft.com/office/drawing/2014/main" id="{F6A24F96-47BE-4907-B117-EDA8B0BAB0B3}"/>
              </a:ext>
            </a:extLst>
          </p:cNvPr>
          <p:cNvSpPr txBox="1">
            <a:spLocks noChangeArrowheads="1"/>
          </p:cNvSpPr>
          <p:nvPr/>
        </p:nvSpPr>
        <p:spPr bwMode="auto">
          <a:xfrm>
            <a:off x="1066800" y="1563688"/>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p:txBody>
      </p:sp>
      <p:sp>
        <p:nvSpPr>
          <p:cNvPr id="29701" name="Text Box 5">
            <a:extLst>
              <a:ext uri="{FF2B5EF4-FFF2-40B4-BE49-F238E27FC236}">
                <a16:creationId xmlns:a16="http://schemas.microsoft.com/office/drawing/2014/main" id="{FC6989F7-B32B-468A-8045-3064CE6BB673}"/>
              </a:ext>
            </a:extLst>
          </p:cNvPr>
          <p:cNvSpPr txBox="1">
            <a:spLocks noChangeArrowheads="1"/>
          </p:cNvSpPr>
          <p:nvPr/>
        </p:nvSpPr>
        <p:spPr bwMode="auto">
          <a:xfrm>
            <a:off x="533400" y="533400"/>
            <a:ext cx="8001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a:p>
            <a:pPr eaLnBrk="1" hangingPunct="1"/>
            <a:endParaRPr lang="en-US" altLang="zh-CN" sz="2400">
              <a:ea typeface="SimSun" panose="02010600030101010101" pitchFamily="2" charset="-122"/>
            </a:endParaRPr>
          </a:p>
          <a:p>
            <a:pPr eaLnBrk="1" hangingPunct="1"/>
            <a:endParaRPr lang="en-US" altLang="zh-CN" sz="2400">
              <a:ea typeface="SimSun" panose="02010600030101010101" pitchFamily="2" charset="-122"/>
            </a:endParaRPr>
          </a:p>
        </p:txBody>
      </p:sp>
      <p:graphicFrame>
        <p:nvGraphicFramePr>
          <p:cNvPr id="12294" name="Group 6">
            <a:extLst>
              <a:ext uri="{FF2B5EF4-FFF2-40B4-BE49-F238E27FC236}">
                <a16:creationId xmlns:a16="http://schemas.microsoft.com/office/drawing/2014/main" id="{71818BDE-B1DD-422A-AFFA-111C57EDAC27}"/>
              </a:ext>
            </a:extLst>
          </p:cNvPr>
          <p:cNvGraphicFramePr>
            <a:graphicFrameLocks noGrp="1"/>
          </p:cNvGraphicFramePr>
          <p:nvPr>
            <p:ph idx="4294967295"/>
          </p:nvPr>
        </p:nvGraphicFramePr>
        <p:xfrm>
          <a:off x="457200" y="1143000"/>
          <a:ext cx="8229600" cy="4364038"/>
        </p:xfrm>
        <a:graphic>
          <a:graphicData uri="http://schemas.openxmlformats.org/drawingml/2006/table">
            <a:tbl>
              <a:tblPr/>
              <a:tblGrid>
                <a:gridCol w="39624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145668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err="1">
                          <a:ln>
                            <a:noFill/>
                          </a:ln>
                          <a:solidFill>
                            <a:schemeClr val="tx1"/>
                          </a:solidFill>
                          <a:effectLst/>
                          <a:latin typeface="Times New Roman" panose="02020603050405020304" pitchFamily="18" charset="0"/>
                        </a:rPr>
                        <a:t>Lời</a:t>
                      </a:r>
                      <a:r>
                        <a:rPr kumimoji="0" lang="en-US" sz="2800" b="1" i="0" u="none" strike="noStrike" cap="none" normalizeH="0" baseline="0" dirty="0">
                          <a:ln>
                            <a:noFill/>
                          </a:ln>
                          <a:solidFill>
                            <a:schemeClr val="tx1"/>
                          </a:solidFill>
                          <a:effectLst/>
                          <a:latin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rPr>
                        <a:t>nói</a:t>
                      </a:r>
                      <a:r>
                        <a:rPr kumimoji="0" lang="en-US" sz="2800" b="1" i="0" u="none" strike="noStrike" cap="none" normalizeH="0" baseline="0" dirty="0">
                          <a:ln>
                            <a:noFill/>
                          </a:ln>
                          <a:solidFill>
                            <a:schemeClr val="tx1"/>
                          </a:solidFill>
                          <a:effectLst/>
                          <a:latin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rPr>
                        <a:t>tự</a:t>
                      </a:r>
                      <a:r>
                        <a:rPr kumimoji="0" lang="en-US" sz="2800" b="1" i="0" u="none" strike="noStrike" cap="none" normalizeH="0" baseline="0" dirty="0">
                          <a:ln>
                            <a:noFill/>
                          </a:ln>
                          <a:solidFill>
                            <a:schemeClr val="tx1"/>
                          </a:solidFill>
                          <a:effectLst/>
                          <a:latin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rPr>
                        <a:t>nhiên</a:t>
                      </a:r>
                      <a:endParaRPr kumimoji="0" lang="en-US" sz="2800" b="1" i="0" u="none" strike="noStrike" cap="none" normalizeH="0" baseline="0" dirty="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dirty="0">
                        <a:ln>
                          <a:noFill/>
                        </a:ln>
                        <a:solidFill>
                          <a:schemeClr val="tx1"/>
                        </a:solidFill>
                        <a:effectLst/>
                        <a:latin typeface="Times New Roman" panose="02020603050405020304" pitchFamily="18" charset="0"/>
                      </a:endParaRPr>
                    </a:p>
                  </a:txBody>
                  <a:tcPr marT="45681" marB="4568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err="1">
                          <a:ln>
                            <a:noFill/>
                          </a:ln>
                          <a:solidFill>
                            <a:schemeClr val="tx1"/>
                          </a:solidFill>
                          <a:effectLst/>
                          <a:latin typeface="Times New Roman" panose="02020603050405020304" pitchFamily="18" charset="0"/>
                        </a:rPr>
                        <a:t>Lời</a:t>
                      </a:r>
                      <a:r>
                        <a:rPr kumimoji="0" lang="en-US" sz="2800" b="1" i="0" u="none" strike="noStrike" cap="none" normalizeH="0" baseline="0" dirty="0">
                          <a:ln>
                            <a:noFill/>
                          </a:ln>
                          <a:solidFill>
                            <a:schemeClr val="tx1"/>
                          </a:solidFill>
                          <a:effectLst/>
                          <a:latin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rPr>
                        <a:t>nói</a:t>
                      </a:r>
                      <a:r>
                        <a:rPr kumimoji="0" lang="en-US" sz="2800" b="1" i="0" u="none" strike="noStrike" cap="none" normalizeH="0" baseline="0" dirty="0">
                          <a:ln>
                            <a:noFill/>
                          </a:ln>
                          <a:solidFill>
                            <a:schemeClr val="tx1"/>
                          </a:solidFill>
                          <a:effectLst/>
                          <a:latin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rPr>
                        <a:t>tái</a:t>
                      </a:r>
                      <a:r>
                        <a:rPr kumimoji="0" lang="en-US" sz="2800" b="1" i="0" u="none" strike="noStrike" cap="none" normalizeH="0" baseline="0" dirty="0">
                          <a:ln>
                            <a:noFill/>
                          </a:ln>
                          <a:solidFill>
                            <a:schemeClr val="tx1"/>
                          </a:solidFill>
                          <a:effectLst/>
                          <a:latin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rPr>
                        <a:t>hiện</a:t>
                      </a:r>
                      <a:r>
                        <a:rPr kumimoji="0" lang="en-US" sz="2800" b="1" i="0" u="none" strike="noStrike" cap="none" normalizeH="0" baseline="0" dirty="0">
                          <a:ln>
                            <a:noFill/>
                          </a:ln>
                          <a:solidFill>
                            <a:schemeClr val="tx1"/>
                          </a:solidFill>
                          <a:effectLst/>
                          <a:latin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rPr>
                        <a:t>trong</a:t>
                      </a:r>
                      <a:r>
                        <a:rPr kumimoji="0" lang="en-US" sz="2800" b="1" i="0" u="none" strike="noStrike" cap="none" normalizeH="0" baseline="0" dirty="0">
                          <a:ln>
                            <a:noFill/>
                          </a:ln>
                          <a:solidFill>
                            <a:schemeClr val="tx1"/>
                          </a:solidFill>
                          <a:effectLst/>
                          <a:latin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rPr>
                        <a:t>tác</a:t>
                      </a:r>
                      <a:r>
                        <a:rPr kumimoji="0" lang="en-US" sz="2800" b="1" i="0" u="none" strike="noStrike" cap="none" normalizeH="0" baseline="0" dirty="0">
                          <a:ln>
                            <a:noFill/>
                          </a:ln>
                          <a:solidFill>
                            <a:schemeClr val="tx1"/>
                          </a:solidFill>
                          <a:effectLst/>
                          <a:latin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rPr>
                        <a:t>phẩm</a:t>
                      </a:r>
                      <a:r>
                        <a:rPr kumimoji="0" lang="en-US" sz="2800" b="1" i="0" u="none" strike="noStrike" cap="none" normalizeH="0" baseline="0" dirty="0">
                          <a:ln>
                            <a:noFill/>
                          </a:ln>
                          <a:solidFill>
                            <a:schemeClr val="tx1"/>
                          </a:solidFill>
                          <a:effectLst/>
                          <a:latin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rPr>
                        <a:t>văn</a:t>
                      </a:r>
                      <a:r>
                        <a:rPr kumimoji="0" lang="en-US" sz="2800" b="1" i="0" u="none" strike="noStrike" cap="none" normalizeH="0" baseline="0" dirty="0">
                          <a:ln>
                            <a:noFill/>
                          </a:ln>
                          <a:solidFill>
                            <a:schemeClr val="tx1"/>
                          </a:solidFill>
                          <a:effectLst/>
                          <a:latin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rPr>
                        <a:t>học</a:t>
                      </a:r>
                      <a:endParaRPr kumimoji="0" lang="en-US" sz="2800" b="1" i="0" u="none" strike="noStrike" cap="none" normalizeH="0" baseline="0" dirty="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dirty="0">
                        <a:ln>
                          <a:noFill/>
                        </a:ln>
                        <a:solidFill>
                          <a:schemeClr val="tx1"/>
                        </a:solidFill>
                        <a:effectLst/>
                        <a:latin typeface="Times New Roman" panose="02020603050405020304" pitchFamily="18" charset="0"/>
                      </a:endParaRPr>
                    </a:p>
                  </a:txBody>
                  <a:tcPr marT="45681" marB="4568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073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dirty="0">
                          <a:ln>
                            <a:noFill/>
                          </a:ln>
                          <a:solidFill>
                            <a:schemeClr val="tx1"/>
                          </a:solidFill>
                          <a:effectLst/>
                          <a:latin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rPr>
                        <a:t>Em</a:t>
                      </a:r>
                      <a:r>
                        <a:rPr kumimoji="0" lang="en-US" sz="2800" b="0" i="0" u="none" strike="noStrike" cap="none" normalizeH="0" baseline="0" dirty="0">
                          <a:ln>
                            <a:noFill/>
                          </a:ln>
                          <a:solidFill>
                            <a:schemeClr val="tx1"/>
                          </a:solidFill>
                          <a:effectLst/>
                          <a:latin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rPr>
                        <a:t>tên</a:t>
                      </a:r>
                      <a:r>
                        <a:rPr kumimoji="0" lang="en-US" sz="2800" b="0" i="0" u="none" strike="noStrike" cap="none" normalizeH="0" baseline="0" dirty="0">
                          <a:ln>
                            <a:noFill/>
                          </a:ln>
                          <a:solidFill>
                            <a:schemeClr val="tx1"/>
                          </a:solidFill>
                          <a:effectLst/>
                          <a:latin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rPr>
                        <a:t>là</a:t>
                      </a:r>
                      <a:r>
                        <a:rPr kumimoji="0" lang="en-US" sz="2800" b="0" i="0" u="none" strike="noStrike" cap="none" normalizeH="0" baseline="0" dirty="0">
                          <a:ln>
                            <a:noFill/>
                          </a:ln>
                          <a:solidFill>
                            <a:schemeClr val="tx1"/>
                          </a:solidFill>
                          <a:effectLst/>
                          <a:latin typeface="Times New Roman" panose="02020603050405020304" pitchFamily="18" charset="0"/>
                        </a:rPr>
                        <a:t> </a:t>
                      </a:r>
                      <a:r>
                        <a:rPr lang="en-US" sz="2800" dirty="0">
                          <a:ln>
                            <a:noFill/>
                          </a:ln>
                          <a:effectLst/>
                          <a:latin typeface="Times New Roman" panose="02020603050405020304" pitchFamily="18" charset="0"/>
                          <a:sym typeface="+mn-ea"/>
                        </a:rPr>
                        <a:t> </a:t>
                      </a:r>
                      <a:r>
                        <a:rPr kumimoji="0" lang="vi-VN" altLang="en-US" sz="2800" b="0" i="0" u="none" strike="noStrike" cap="none" normalizeH="0" baseline="0" dirty="0">
                          <a:ln>
                            <a:noFill/>
                          </a:ln>
                          <a:solidFill>
                            <a:schemeClr val="tx1"/>
                          </a:solidFill>
                          <a:effectLst/>
                          <a:latin typeface=".VnTime" pitchFamily="34" charset="0"/>
                        </a:rPr>
                        <a:t>Nhi</a:t>
                      </a:r>
                      <a:r>
                        <a:rPr kumimoji="0" lang="en-US" altLang="en-US" sz="2800" b="0" i="0" u="none" strike="noStrike" cap="none" normalizeH="0" baseline="0" dirty="0">
                          <a:ln>
                            <a:noFill/>
                          </a:ln>
                          <a:solidFill>
                            <a:schemeClr val="tx1"/>
                          </a:solidFill>
                          <a:effectLst/>
                          <a:latin typeface=".VnTime" pitchFamily="34" charset="0"/>
                        </a:rPr>
                        <a:t>ê</a:t>
                      </a:r>
                      <a:r>
                        <a:rPr kumimoji="0" lang="vi-VN" altLang="en-US" sz="2800" b="0" i="0" u="none" strike="noStrike" cap="none" normalizeH="0" baseline="0" dirty="0">
                          <a:ln>
                            <a:noFill/>
                          </a:ln>
                          <a:solidFill>
                            <a:schemeClr val="tx1"/>
                          </a:solidFill>
                          <a:effectLst/>
                          <a:latin typeface=".VnTime" pitchFamily="34" charset="0"/>
                        </a:rPr>
                        <a:t>n </a:t>
                      </a:r>
                      <a:r>
                        <a:rPr kumimoji="0" lang="en-US" sz="2800" b="0" i="0" u="none" strike="noStrike" cap="none" normalizeH="0" baseline="0" dirty="0" err="1">
                          <a:ln>
                            <a:noFill/>
                          </a:ln>
                          <a:solidFill>
                            <a:schemeClr val="tx1"/>
                          </a:solidFill>
                          <a:effectLst/>
                          <a:latin typeface="Times New Roman" panose="02020603050405020304" pitchFamily="18" charset="0"/>
                        </a:rPr>
                        <a:t>phải</a:t>
                      </a:r>
                      <a:r>
                        <a:rPr kumimoji="0" lang="en-US" sz="2800" b="0" i="0" u="none" strike="noStrike" cap="none" normalizeH="0" baseline="0" dirty="0">
                          <a:ln>
                            <a:noFill/>
                          </a:ln>
                          <a:solidFill>
                            <a:schemeClr val="tx1"/>
                          </a:solidFill>
                          <a:effectLst/>
                          <a:latin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rPr>
                        <a:t>không</a:t>
                      </a:r>
                      <a:r>
                        <a:rPr kumimoji="0" lang="en-US" sz="2800" b="0" i="0" u="none" strike="noStrike" cap="none" normalizeH="0" baseline="0" dirty="0">
                          <a:ln>
                            <a:noFill/>
                          </a:ln>
                          <a:solidFill>
                            <a:schemeClr val="tx1"/>
                          </a:solidFill>
                          <a:effectLst/>
                          <a:latin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rPr>
                        <a:t>Em</a:t>
                      </a:r>
                      <a:r>
                        <a:rPr kumimoji="0" lang="en-US" sz="2800" b="0" i="0" u="none" strike="noStrike" cap="none" normalizeH="0" baseline="0" dirty="0">
                          <a:ln>
                            <a:noFill/>
                          </a:ln>
                          <a:solidFill>
                            <a:schemeClr val="tx1"/>
                          </a:solidFill>
                          <a:effectLst/>
                          <a:latin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rPr>
                        <a:t>bao</a:t>
                      </a:r>
                      <a:r>
                        <a:rPr kumimoji="0" lang="en-US" sz="2800" b="0" i="0" u="none" strike="noStrike" cap="none" normalizeH="0" baseline="0" dirty="0">
                          <a:ln>
                            <a:noFill/>
                          </a:ln>
                          <a:solidFill>
                            <a:schemeClr val="tx1"/>
                          </a:solidFill>
                          <a:effectLst/>
                          <a:latin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rPr>
                        <a:t>nhiêu</a:t>
                      </a:r>
                      <a:r>
                        <a:rPr kumimoji="0" lang="en-US" sz="2800" b="0" i="0" u="none" strike="noStrike" cap="none" normalizeH="0" baseline="0" dirty="0">
                          <a:ln>
                            <a:noFill/>
                          </a:ln>
                          <a:solidFill>
                            <a:schemeClr val="tx1"/>
                          </a:solidFill>
                          <a:effectLst/>
                          <a:latin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rPr>
                        <a:t>tuổi</a:t>
                      </a:r>
                      <a:r>
                        <a:rPr kumimoji="0" lang="en-US" sz="2800" b="0" i="0" u="none" strike="noStrike" cap="none" normalizeH="0" baseline="0" dirty="0">
                          <a:ln>
                            <a:noFill/>
                          </a:ln>
                          <a:solidFill>
                            <a:schemeClr val="tx1"/>
                          </a:solidFill>
                          <a:effectLst/>
                          <a:latin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rPr>
                        <a:t>rồi</a:t>
                      </a:r>
                      <a:r>
                        <a:rPr kumimoji="0" lang="en-US" sz="2800" b="0" i="0" u="none" strike="noStrike" cap="none" normalizeH="0" baseline="0" dirty="0">
                          <a:ln>
                            <a:noFill/>
                          </a:ln>
                          <a:solidFill>
                            <a:schemeClr val="tx1"/>
                          </a:solidFill>
                          <a:effectLst/>
                          <a:latin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dirty="0">
                          <a:ln>
                            <a:noFill/>
                          </a:ln>
                          <a:solidFill>
                            <a:schemeClr val="tx1"/>
                          </a:solidFill>
                          <a:effectLst/>
                          <a:latin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rPr>
                        <a:t>Em</a:t>
                      </a:r>
                      <a:r>
                        <a:rPr kumimoji="0" lang="en-US" sz="2800" b="0" i="0" u="none" strike="noStrike" cap="none" normalizeH="0" baseline="0" dirty="0">
                          <a:ln>
                            <a:noFill/>
                          </a:ln>
                          <a:solidFill>
                            <a:schemeClr val="tx1"/>
                          </a:solidFill>
                          <a:effectLst/>
                          <a:latin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rPr>
                        <a:t>hai</a:t>
                      </a:r>
                      <a:r>
                        <a:rPr kumimoji="0" lang="en-US" sz="2800" b="0" i="0" u="none" strike="noStrike" cap="none" normalizeH="0" baseline="0" dirty="0">
                          <a:ln>
                            <a:noFill/>
                          </a:ln>
                          <a:solidFill>
                            <a:schemeClr val="tx1"/>
                          </a:solidFill>
                          <a:effectLst/>
                          <a:latin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rPr>
                        <a:t>mươi</a:t>
                      </a:r>
                      <a:r>
                        <a:rPr kumimoji="0" lang="en-US" sz="2800" b="0" i="0" u="none" strike="noStrike" cap="none" normalizeH="0" baseline="0" dirty="0">
                          <a:ln>
                            <a:noFill/>
                          </a:ln>
                          <a:solidFill>
                            <a:schemeClr val="tx1"/>
                          </a:solidFill>
                          <a:effectLst/>
                          <a:latin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rPr>
                        <a:t>tuổi</a:t>
                      </a:r>
                      <a:r>
                        <a:rPr kumimoji="0" lang="en-US" sz="2800" b="0" i="0" u="none" strike="noStrike" cap="none" normalizeH="0" baseline="0" dirty="0">
                          <a:ln>
                            <a:noFill/>
                          </a:ln>
                          <a:solidFill>
                            <a:schemeClr val="tx1"/>
                          </a:solidFill>
                          <a:effectLst/>
                          <a:latin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dirty="0">
                          <a:ln>
                            <a:noFill/>
                          </a:ln>
                          <a:solidFill>
                            <a:schemeClr val="tx1"/>
                          </a:solidFill>
                          <a:effectLst/>
                          <a:latin typeface="Times New Roman" panose="02020603050405020304" pitchFamily="18" charset="0"/>
                        </a:rPr>
                        <a:t>- Ờ </a:t>
                      </a:r>
                      <a:r>
                        <a:rPr kumimoji="0" lang="en-US" sz="2800" b="0" i="0" u="none" strike="noStrike" cap="none" normalizeH="0" baseline="0" dirty="0" err="1">
                          <a:ln>
                            <a:noFill/>
                          </a:ln>
                          <a:solidFill>
                            <a:schemeClr val="tx1"/>
                          </a:solidFill>
                          <a:effectLst/>
                          <a:latin typeface="Times New Roman" panose="02020603050405020304" pitchFamily="18" charset="0"/>
                        </a:rPr>
                        <a:t>nhỉ</a:t>
                      </a:r>
                      <a:r>
                        <a:rPr kumimoji="0" lang="en-US" sz="2800" b="0" i="0" u="none" strike="noStrike" cap="none" normalizeH="0" baseline="0" dirty="0">
                          <a:ln>
                            <a:noFill/>
                          </a:ln>
                          <a:solidFill>
                            <a:schemeClr val="tx1"/>
                          </a:solidFill>
                          <a:effectLst/>
                          <a:latin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rPr>
                        <a:t>lâu</a:t>
                      </a:r>
                      <a:r>
                        <a:rPr kumimoji="0" lang="en-US" sz="2800" b="0" i="0" u="none" strike="noStrike" cap="none" normalizeH="0" baseline="0" dirty="0">
                          <a:ln>
                            <a:noFill/>
                          </a:ln>
                          <a:solidFill>
                            <a:schemeClr val="tx1"/>
                          </a:solidFill>
                          <a:effectLst/>
                          <a:latin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rPr>
                        <a:t>lắm</a:t>
                      </a:r>
                      <a:r>
                        <a:rPr kumimoji="0" lang="en-US" sz="2800" b="0" i="0" u="none" strike="noStrike" cap="none" normalizeH="0" baseline="0" dirty="0">
                          <a:ln>
                            <a:noFill/>
                          </a:ln>
                          <a:solidFill>
                            <a:schemeClr val="tx1"/>
                          </a:solidFill>
                          <a:effectLst/>
                          <a:latin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rPr>
                        <a:t>rồi</a:t>
                      </a:r>
                      <a:r>
                        <a:rPr kumimoji="0" lang="en-US" sz="2800" b="0" i="0" u="none" strike="noStrike" cap="none" normalizeH="0" baseline="0" dirty="0">
                          <a:ln>
                            <a:noFill/>
                          </a:ln>
                          <a:solidFill>
                            <a:schemeClr val="tx1"/>
                          </a:solidFill>
                          <a:effectLst/>
                          <a:latin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rPr>
                        <a:t>mà</a:t>
                      </a:r>
                      <a:r>
                        <a:rPr kumimoji="0" lang="en-US" sz="2800" b="0" i="0" u="none" strike="noStrike" cap="none" normalizeH="0" baseline="0" dirty="0">
                          <a:ln>
                            <a:noFill/>
                          </a:ln>
                          <a:solidFill>
                            <a:schemeClr val="tx1"/>
                          </a:solidFill>
                          <a:effectLst/>
                          <a:latin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dirty="0">
                        <a:ln>
                          <a:noFill/>
                        </a:ln>
                        <a:solidFill>
                          <a:schemeClr val="tx1"/>
                        </a:solidFill>
                        <a:effectLst/>
                        <a:latin typeface="Times New Roman" panose="02020603050405020304" pitchFamily="18" charset="0"/>
                      </a:endParaRPr>
                    </a:p>
                  </a:txBody>
                  <a:tcPr marT="45681" marB="4568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vi-VN" altLang="en-US" sz="2800" b="0" i="0" u="none" strike="noStrike" cap="none" normalizeH="0" baseline="0" dirty="0">
                          <a:ln>
                            <a:noFill/>
                          </a:ln>
                          <a:solidFill>
                            <a:schemeClr val="tx1"/>
                          </a:solidFill>
                          <a:effectLst/>
                          <a:latin typeface=".VnTime" pitchFamily="34" charset="0"/>
                        </a:rPr>
                        <a:t>Nhiên </a:t>
                      </a:r>
                      <a:r>
                        <a:rPr kumimoji="0" lang="en-US" sz="2800" b="0" i="0" u="none" strike="noStrike" cap="none" normalizeH="0" baseline="0" dirty="0">
                          <a:ln>
                            <a:noFill/>
                          </a:ln>
                          <a:solidFill>
                            <a:schemeClr val="tx1"/>
                          </a:solidFill>
                          <a:effectLst/>
                          <a:latin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rPr>
                        <a:t>đấy</a:t>
                      </a:r>
                      <a:r>
                        <a:rPr kumimoji="0" lang="en-US" sz="2800" b="0" i="0" u="none" strike="noStrike" cap="none" normalizeH="0" baseline="0" dirty="0">
                          <a:ln>
                            <a:noFill/>
                          </a:ln>
                          <a:solidFill>
                            <a:schemeClr val="tx1"/>
                          </a:solidFill>
                          <a:effectLst/>
                          <a:latin typeface="Times New Roman" panose="02020603050405020304" pitchFamily="18" charset="0"/>
                        </a:rPr>
                        <a:t> ư </a:t>
                      </a:r>
                      <a:r>
                        <a:rPr kumimoji="0" lang="en-US" sz="2800" b="0" i="0" u="none" strike="noStrike" cap="none" normalizeH="0" baseline="0" dirty="0" err="1">
                          <a:ln>
                            <a:noFill/>
                          </a:ln>
                          <a:solidFill>
                            <a:schemeClr val="tx1"/>
                          </a:solidFill>
                          <a:effectLst/>
                          <a:latin typeface="Times New Roman" panose="02020603050405020304" pitchFamily="18" charset="0"/>
                        </a:rPr>
                        <a:t>em</a:t>
                      </a:r>
                      <a:r>
                        <a:rPr kumimoji="0" lang="en-US" sz="2800" b="0" i="0" u="none" strike="noStrike" cap="none" normalizeH="0" baseline="0" dirty="0">
                          <a:ln>
                            <a:noFill/>
                          </a:ln>
                          <a:solidFill>
                            <a:schemeClr val="tx1"/>
                          </a:solidFill>
                          <a:effectLst/>
                          <a:latin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rPr>
                        <a:t>mấy</a:t>
                      </a:r>
                      <a:r>
                        <a:rPr kumimoji="0" lang="en-US" sz="2800" b="0" i="0" u="none" strike="noStrike" cap="none" normalizeH="0" baseline="0" dirty="0">
                          <a:ln>
                            <a:noFill/>
                          </a:ln>
                          <a:solidFill>
                            <a:schemeClr val="tx1"/>
                          </a:solidFill>
                          <a:effectLst/>
                          <a:latin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rPr>
                        <a:t>tuổi</a:t>
                      </a:r>
                      <a:r>
                        <a:rPr kumimoji="0" lang="en-US" sz="2800" b="0" i="0" u="none" strike="noStrike" cap="none" normalizeH="0" baseline="0" dirty="0">
                          <a:ln>
                            <a:noFill/>
                          </a:ln>
                          <a:solidFill>
                            <a:schemeClr val="tx1"/>
                          </a:solidFill>
                          <a:effectLst/>
                          <a:latin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rPr>
                        <a:t>rồi</a:t>
                      </a:r>
                      <a:r>
                        <a:rPr kumimoji="0" lang="en-US" sz="2800" b="0" i="0" u="none" strike="noStrike" cap="none" normalizeH="0" baseline="0" dirty="0">
                          <a:ln>
                            <a:noFill/>
                          </a:ln>
                          <a:solidFill>
                            <a:schemeClr val="tx1"/>
                          </a:solidFill>
                          <a:effectLst/>
                          <a:latin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dirty="0" err="1">
                          <a:ln>
                            <a:noFill/>
                          </a:ln>
                          <a:solidFill>
                            <a:schemeClr val="tx1"/>
                          </a:solidFill>
                          <a:effectLst/>
                          <a:latin typeface="Times New Roman" panose="02020603050405020304" pitchFamily="18" charset="0"/>
                        </a:rPr>
                        <a:t>Hai</a:t>
                      </a:r>
                      <a:r>
                        <a:rPr kumimoji="0" lang="en-US" sz="2800" b="0" i="0" u="none" strike="noStrike" cap="none" normalizeH="0" baseline="0" dirty="0">
                          <a:ln>
                            <a:noFill/>
                          </a:ln>
                          <a:solidFill>
                            <a:schemeClr val="tx1"/>
                          </a:solidFill>
                          <a:effectLst/>
                          <a:latin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rPr>
                        <a:t>mươi</a:t>
                      </a:r>
                      <a:r>
                        <a:rPr kumimoji="0" lang="en-US" sz="2800" b="0" i="0" u="none" strike="noStrike" cap="none" normalizeH="0" baseline="0" dirty="0">
                          <a:ln>
                            <a:noFill/>
                          </a:ln>
                          <a:solidFill>
                            <a:schemeClr val="tx1"/>
                          </a:solidFill>
                          <a:effectLst/>
                          <a:latin typeface="Times New Roman" panose="02020603050405020304" pitchFamily="18" charset="0"/>
                        </a:rPr>
                        <a:t>. </a:t>
                      </a:r>
                    </a:p>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dirty="0">
                          <a:ln>
                            <a:noFill/>
                          </a:ln>
                          <a:solidFill>
                            <a:schemeClr val="tx1"/>
                          </a:solidFill>
                          <a:effectLst/>
                          <a:latin typeface="Times New Roman" panose="02020603050405020304" pitchFamily="18" charset="0"/>
                        </a:rPr>
                        <a:t> Ờ </a:t>
                      </a:r>
                      <a:r>
                        <a:rPr kumimoji="0" lang="en-US" sz="2800" b="0" i="0" u="none" strike="noStrike" cap="none" normalizeH="0" baseline="0" dirty="0" err="1">
                          <a:ln>
                            <a:noFill/>
                          </a:ln>
                          <a:solidFill>
                            <a:schemeClr val="tx1"/>
                          </a:solidFill>
                          <a:effectLst/>
                          <a:latin typeface="Times New Roman" panose="02020603050405020304" pitchFamily="18" charset="0"/>
                        </a:rPr>
                        <a:t>nhỉ</a:t>
                      </a:r>
                      <a:r>
                        <a:rPr kumimoji="0" lang="en-US" sz="2800" b="0" i="0" u="none" strike="noStrike" cap="none" normalizeH="0" baseline="0" dirty="0">
                          <a:ln>
                            <a:noFill/>
                          </a:ln>
                          <a:solidFill>
                            <a:schemeClr val="tx1"/>
                          </a:solidFill>
                          <a:effectLst/>
                          <a:latin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rPr>
                        <a:t>tháng</a:t>
                      </a:r>
                      <a:r>
                        <a:rPr kumimoji="0" lang="en-US" sz="2800" b="0" i="0" u="none" strike="noStrike" cap="none" normalizeH="0" baseline="0" dirty="0">
                          <a:ln>
                            <a:noFill/>
                          </a:ln>
                          <a:solidFill>
                            <a:schemeClr val="tx1"/>
                          </a:solidFill>
                          <a:effectLst/>
                          <a:latin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rPr>
                        <a:t>năm</a:t>
                      </a:r>
                      <a:r>
                        <a:rPr kumimoji="0" lang="en-US" sz="2800" b="0" i="0" u="none" strike="noStrike" cap="none" normalizeH="0" baseline="0" dirty="0">
                          <a:ln>
                            <a:noFill/>
                          </a:ln>
                          <a:solidFill>
                            <a:schemeClr val="tx1"/>
                          </a:solidFill>
                          <a:effectLst/>
                          <a:latin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rPr>
                        <a:t>trôi</a:t>
                      </a:r>
                      <a:r>
                        <a:rPr kumimoji="0" lang="en-US" sz="2800" b="0" i="0" u="none" strike="noStrike" cap="none" normalizeH="0" baseline="0" dirty="0">
                          <a:ln>
                            <a:noFill/>
                          </a:ln>
                          <a:solidFill>
                            <a:schemeClr val="tx1"/>
                          </a:solidFill>
                          <a:effectLst/>
                          <a:latin typeface="Times New Roman" panose="02020603050405020304" pitchFamily="18" charset="0"/>
                        </a:rPr>
                        <a:t>.</a:t>
                      </a: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2307" name="Line 19">
            <a:extLst>
              <a:ext uri="{FF2B5EF4-FFF2-40B4-BE49-F238E27FC236}">
                <a16:creationId xmlns:a16="http://schemas.microsoft.com/office/drawing/2014/main" id="{0579034F-BBAF-4F7A-B4F8-619DA60AB73D}"/>
              </a:ext>
            </a:extLst>
          </p:cNvPr>
          <p:cNvSpPr>
            <a:spLocks noChangeShapeType="1"/>
          </p:cNvSpPr>
          <p:nvPr/>
        </p:nvSpPr>
        <p:spPr bwMode="auto">
          <a:xfrm flipV="1">
            <a:off x="5486400" y="3124200"/>
            <a:ext cx="6096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8" name="Line 20">
            <a:extLst>
              <a:ext uri="{FF2B5EF4-FFF2-40B4-BE49-F238E27FC236}">
                <a16:creationId xmlns:a16="http://schemas.microsoft.com/office/drawing/2014/main" id="{6B2DD87A-AB52-4C20-B759-9CAF628D66C6}"/>
              </a:ext>
            </a:extLst>
          </p:cNvPr>
          <p:cNvSpPr>
            <a:spLocks noChangeShapeType="1"/>
          </p:cNvSpPr>
          <p:nvPr/>
        </p:nvSpPr>
        <p:spPr bwMode="auto">
          <a:xfrm flipV="1">
            <a:off x="5638800" y="4572000"/>
            <a:ext cx="19050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2307"/>
                                        </p:tgtEl>
                                        <p:attrNameLst>
                                          <p:attrName>style.visibility</p:attrName>
                                        </p:attrNameLst>
                                      </p:cBhvr>
                                      <p:to>
                                        <p:strVal val="visible"/>
                                      </p:to>
                                    </p:set>
                                    <p:animEffect transition="in" filter="box(in)">
                                      <p:cBhvr>
                                        <p:cTn id="7" dur="500"/>
                                        <p:tgtEl>
                                          <p:spTgt spid="12307"/>
                                        </p:tgtEl>
                                      </p:cBhvr>
                                    </p:animEffect>
                                  </p:childTnLst>
                                </p:cTn>
                              </p:par>
                              <p:par>
                                <p:cTn id="8" presetID="4" presetClass="entr" presetSubtype="16" fill="hold" nodeType="withEffect">
                                  <p:stCondLst>
                                    <p:cond delay="0"/>
                                  </p:stCondLst>
                                  <p:childTnLst>
                                    <p:set>
                                      <p:cBhvr>
                                        <p:cTn id="9" dur="1" fill="hold">
                                          <p:stCondLst>
                                            <p:cond delay="0"/>
                                          </p:stCondLst>
                                        </p:cTn>
                                        <p:tgtEl>
                                          <p:spTgt spid="12308"/>
                                        </p:tgtEl>
                                        <p:attrNameLst>
                                          <p:attrName>style.visibility</p:attrName>
                                        </p:attrNameLst>
                                      </p:cBhvr>
                                      <p:to>
                                        <p:strVal val="visible"/>
                                      </p:to>
                                    </p:set>
                                    <p:animEffect transition="in" filter="box(in)">
                                      <p:cBhvr>
                                        <p:cTn id="10" dur="500"/>
                                        <p:tgtEl>
                                          <p:spTgt spid="12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C859D13-3ED2-489C-B87F-FA3D3D5FE6BE}"/>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30723" name="Rectangle 3">
            <a:extLst>
              <a:ext uri="{FF2B5EF4-FFF2-40B4-BE49-F238E27FC236}">
                <a16:creationId xmlns:a16="http://schemas.microsoft.com/office/drawing/2014/main" id="{18C21CDB-FD59-48EB-905B-F373A4D71557}"/>
              </a:ext>
            </a:extLst>
          </p:cNvPr>
          <p:cNvSpPr>
            <a:spLocks noGrp="1" noChangeArrowheads="1"/>
          </p:cNvSpPr>
          <p:nvPr>
            <p:ph idx="1"/>
          </p:nvPr>
        </p:nvSpPr>
        <p:spPr/>
        <p:txBody>
          <a:bodyPr/>
          <a:lstStyle/>
          <a:p>
            <a:pPr eaLnBrk="1" hangingPunct="1"/>
            <a:endParaRPr lang="en-US" altLang="zh-CN">
              <a:ea typeface="SimSun" panose="02010600030101010101" pitchFamily="2" charset="-122"/>
            </a:endParaRPr>
          </a:p>
        </p:txBody>
      </p:sp>
      <p:pic>
        <p:nvPicPr>
          <p:cNvPr id="30724" name="Picture 4" descr="thu-vien-hinh-nen-dep-cho-slide-powerpoint-2007-anh-6">
            <a:extLst>
              <a:ext uri="{FF2B5EF4-FFF2-40B4-BE49-F238E27FC236}">
                <a16:creationId xmlns:a16="http://schemas.microsoft.com/office/drawing/2014/main" id="{A8F35406-4400-4475-9ED8-A1AAD646A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5">
            <a:extLst>
              <a:ext uri="{FF2B5EF4-FFF2-40B4-BE49-F238E27FC236}">
                <a16:creationId xmlns:a16="http://schemas.microsoft.com/office/drawing/2014/main" id="{D3C54CF3-4F22-4078-99A9-26C7AB3ACA6F}"/>
              </a:ext>
            </a:extLst>
          </p:cNvPr>
          <p:cNvSpPr txBox="1">
            <a:spLocks noChangeArrowheads="1"/>
          </p:cNvSpPr>
          <p:nvPr/>
        </p:nvSpPr>
        <p:spPr bwMode="auto">
          <a:xfrm>
            <a:off x="1066800" y="1563688"/>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p:txBody>
      </p:sp>
      <p:sp>
        <p:nvSpPr>
          <p:cNvPr id="14342" name="Text Box 6">
            <a:extLst>
              <a:ext uri="{FF2B5EF4-FFF2-40B4-BE49-F238E27FC236}">
                <a16:creationId xmlns:a16="http://schemas.microsoft.com/office/drawing/2014/main" id="{539CF365-7229-4400-8AED-CAE43197B8DE}"/>
              </a:ext>
            </a:extLst>
          </p:cNvPr>
          <p:cNvSpPr txBox="1">
            <a:spLocks noChangeArrowheads="1"/>
          </p:cNvSpPr>
          <p:nvPr/>
        </p:nvSpPr>
        <p:spPr bwMode="auto">
          <a:xfrm>
            <a:off x="533400" y="533400"/>
            <a:ext cx="80010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a:p>
            <a:pPr eaLnBrk="1" hangingPunct="1">
              <a:lnSpc>
                <a:spcPct val="90000"/>
              </a:lnSpc>
              <a:spcBef>
                <a:spcPct val="50000"/>
              </a:spcBef>
              <a:buFont typeface="Arial" panose="020B0604020202020204" pitchFamily="34" charset="0"/>
              <a:buChar char="•"/>
            </a:pPr>
            <a:r>
              <a:rPr lang="en-US" altLang="zh-CN" b="1" i="1" u="sng">
                <a:ea typeface="SimSun" panose="02010600030101010101" pitchFamily="2" charset="-122"/>
              </a:rPr>
              <a:t>GHI NHỚ:</a:t>
            </a:r>
            <a:endParaRPr lang="en-US" altLang="zh-CN" i="1">
              <a:ea typeface="SimSun" panose="02010600030101010101" pitchFamily="2" charset="-122"/>
            </a:endParaRPr>
          </a:p>
          <a:p>
            <a:pPr eaLnBrk="1" hangingPunct="1"/>
            <a:endParaRPr lang="en-US" altLang="zh-CN" i="1">
              <a:ea typeface="SimSun" panose="02010600030101010101" pitchFamily="2" charset="-122"/>
            </a:endParaRPr>
          </a:p>
        </p:txBody>
      </p:sp>
      <p:sp>
        <p:nvSpPr>
          <p:cNvPr id="14343" name="Text Box 7">
            <a:extLst>
              <a:ext uri="{FF2B5EF4-FFF2-40B4-BE49-F238E27FC236}">
                <a16:creationId xmlns:a16="http://schemas.microsoft.com/office/drawing/2014/main" id="{28B5D898-64A5-4464-9441-E957D20F1F09}"/>
              </a:ext>
            </a:extLst>
          </p:cNvPr>
          <p:cNvSpPr txBox="1">
            <a:spLocks noChangeArrowheads="1"/>
          </p:cNvSpPr>
          <p:nvPr/>
        </p:nvSpPr>
        <p:spPr bwMode="auto">
          <a:xfrm>
            <a:off x="609600" y="1905000"/>
            <a:ext cx="80010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lnSpc>
                <a:spcPct val="120000"/>
              </a:lnSpc>
              <a:spcBef>
                <a:spcPct val="50000"/>
              </a:spcBef>
            </a:pPr>
            <a:r>
              <a:rPr lang="en-US" altLang="zh-CN" b="1" i="1">
                <a:latin typeface="Times New Roman" panose="02020603050405020304" pitchFamily="18" charset="0"/>
                <a:ea typeface="SimSun" panose="02010600030101010101" pitchFamily="2" charset="-122"/>
              </a:rPr>
              <a:t>-  Ngôn ngữ sinh hoạt là lời</a:t>
            </a:r>
            <a:r>
              <a:rPr lang="vi-VN" altLang="en-US" b="1" i="1">
                <a:latin typeface="Times New Roman" panose="02020603050405020304" pitchFamily="18" charset="0"/>
              </a:rPr>
              <a:t> ă</a:t>
            </a:r>
            <a:r>
              <a:rPr lang="en-US" altLang="zh-CN" b="1" i="1">
                <a:latin typeface="Times New Roman" panose="02020603050405020304" pitchFamily="18" charset="0"/>
                <a:ea typeface="SimSun" panose="02010600030101010101" pitchFamily="2" charset="-122"/>
              </a:rPr>
              <a:t>n tiếng nói hàng ngày, dùng</a:t>
            </a:r>
            <a:r>
              <a:rPr lang="vi-VN" altLang="en-US" b="1" i="1">
                <a:latin typeface="Times New Roman" panose="02020603050405020304" pitchFamily="18" charset="0"/>
              </a:rPr>
              <a:t> đ</a:t>
            </a:r>
            <a:r>
              <a:rPr lang="en-US" altLang="zh-CN" b="1" i="1">
                <a:latin typeface="Times New Roman" panose="02020603050405020304" pitchFamily="18" charset="0"/>
                <a:ea typeface="SimSun" panose="02010600030101010101" pitchFamily="2" charset="-122"/>
              </a:rPr>
              <a:t>ể thông tin, trao</a:t>
            </a:r>
            <a:r>
              <a:rPr lang="vi-VN" altLang="en-US" b="1" i="1">
                <a:latin typeface="Times New Roman" panose="02020603050405020304" pitchFamily="18" charset="0"/>
              </a:rPr>
              <a:t> đ</a:t>
            </a:r>
            <a:r>
              <a:rPr lang="en-US" altLang="zh-CN" b="1" i="1">
                <a:latin typeface="Times New Roman" panose="02020603050405020304" pitchFamily="18" charset="0"/>
                <a:ea typeface="SimSun" panose="02010600030101010101" pitchFamily="2" charset="-122"/>
              </a:rPr>
              <a:t>ổi ý nghĩ, tình cảm</a:t>
            </a:r>
            <a:r>
              <a:rPr lang="vi-VN" altLang="en-US" b="1" i="1">
                <a:latin typeface="Times New Roman" panose="02020603050405020304" pitchFamily="18" charset="0"/>
              </a:rPr>
              <a:t>, … đ</a:t>
            </a:r>
            <a:r>
              <a:rPr lang="en-US" altLang="zh-CN" b="1" i="1">
                <a:latin typeface="Times New Roman" panose="02020603050405020304" pitchFamily="18" charset="0"/>
                <a:ea typeface="SimSun" panose="02010600030101010101" pitchFamily="2" charset="-122"/>
              </a:rPr>
              <a:t>áp ứng những nhu cầu trong cuộc sống.</a:t>
            </a:r>
          </a:p>
          <a:p>
            <a:pPr eaLnBrk="1" hangingPunct="1">
              <a:spcBef>
                <a:spcPct val="50000"/>
              </a:spcBef>
            </a:pPr>
            <a:r>
              <a:rPr lang="en-US" altLang="zh-CN" b="1" i="1">
                <a:latin typeface="Times New Roman" panose="02020603050405020304" pitchFamily="18" charset="0"/>
                <a:ea typeface="SimSun" panose="02010600030101010101" pitchFamily="2" charset="-122"/>
              </a:rPr>
              <a:t>-  Ngôn ngữ sinh hoạt chủ yếu thể hiện ở dạng nói, nh</a:t>
            </a:r>
            <a:r>
              <a:rPr lang="vi-VN" altLang="en-US" b="1" i="1">
                <a:latin typeface="Times New Roman" panose="02020603050405020304" pitchFamily="18" charset="0"/>
              </a:rPr>
              <a:t>ư</a:t>
            </a:r>
            <a:r>
              <a:rPr lang="en-US" altLang="zh-CN" b="1" i="1">
                <a:latin typeface="Times New Roman" panose="02020603050405020304" pitchFamily="18" charset="0"/>
                <a:ea typeface="SimSun" panose="02010600030101010101" pitchFamily="2" charset="-122"/>
              </a:rPr>
              <a:t>ng cũng có thể ở dạng viết. Trong</a:t>
            </a:r>
            <a:r>
              <a:rPr lang="vi-VN" altLang="en-US" b="1" i="1">
                <a:latin typeface="Times New Roman" panose="02020603050405020304" pitchFamily="18" charset="0"/>
              </a:rPr>
              <a:t> vă</a:t>
            </a:r>
            <a:r>
              <a:rPr lang="en-US" altLang="zh-CN" b="1" i="1">
                <a:latin typeface="Times New Roman" panose="02020603050405020304" pitchFamily="18" charset="0"/>
                <a:ea typeface="SimSun" panose="02010600030101010101" pitchFamily="2" charset="-122"/>
              </a:rPr>
              <a:t>n bản</a:t>
            </a:r>
            <a:r>
              <a:rPr lang="vi-VN" altLang="en-US" b="1" i="1">
                <a:latin typeface="Times New Roman" panose="02020603050405020304" pitchFamily="18" charset="0"/>
              </a:rPr>
              <a:t> vă</a:t>
            </a:r>
            <a:r>
              <a:rPr lang="en-US" altLang="zh-CN" b="1" i="1">
                <a:latin typeface="Times New Roman" panose="02020603050405020304" pitchFamily="18" charset="0"/>
                <a:ea typeface="SimSun" panose="02010600030101010101" pitchFamily="2" charset="-122"/>
              </a:rPr>
              <a:t>n học, lời thoại của nhân vật là dạng tái hiện, mô phỏng ngôn ngữ sinh hoạt hàng ngày.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342">
                                            <p:txEl>
                                              <p:pRg st="1" end="1"/>
                                            </p:txEl>
                                          </p:spTgt>
                                        </p:tgtEl>
                                        <p:attrNameLst>
                                          <p:attrName>style.visibility</p:attrName>
                                        </p:attrNameLst>
                                      </p:cBhvr>
                                      <p:to>
                                        <p:strVal val="visible"/>
                                      </p:to>
                                    </p:set>
                                    <p:animEffect transition="in" filter="blinds(horizontal)">
                                      <p:cBhvr>
                                        <p:cTn id="7" dur="500"/>
                                        <p:tgtEl>
                                          <p:spTgt spid="1434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4343">
                                            <p:txEl>
                                              <p:pRg st="0" end="0"/>
                                            </p:txEl>
                                          </p:spTgt>
                                        </p:tgtEl>
                                        <p:attrNameLst>
                                          <p:attrName>style.visibility</p:attrName>
                                        </p:attrNameLst>
                                      </p:cBhvr>
                                      <p:to>
                                        <p:strVal val="visible"/>
                                      </p:to>
                                    </p:set>
                                    <p:animEffect transition="in" filter="box(in)">
                                      <p:cBhvr>
                                        <p:cTn id="12" dur="500"/>
                                        <p:tgtEl>
                                          <p:spTgt spid="143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343">
                                            <p:txEl>
                                              <p:pRg st="1" end="1"/>
                                            </p:txEl>
                                          </p:spTgt>
                                        </p:tgtEl>
                                        <p:attrNameLst>
                                          <p:attrName>style.visibility</p:attrName>
                                        </p:attrNameLst>
                                      </p:cBhvr>
                                      <p:to>
                                        <p:strVal val="visible"/>
                                      </p:to>
                                    </p:set>
                                    <p:animEffect transition="in" filter="box(in)">
                                      <p:cBhvr>
                                        <p:cTn id="17" dur="500"/>
                                        <p:tgtEl>
                                          <p:spTgt spid="143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72" name="Rectangle 56">
            <a:extLst>
              <a:ext uri="{FF2B5EF4-FFF2-40B4-BE49-F238E27FC236}">
                <a16:creationId xmlns:a16="http://schemas.microsoft.com/office/drawing/2014/main" id="{A2BDCA59-6803-4C28-B672-EDF9FB0EDCCD}"/>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pic>
        <p:nvPicPr>
          <p:cNvPr id="31747" name="Picture 4" descr="thu-vien-hinh-nen-dep-cho-slide-powerpoint-2007-anh-6">
            <a:extLst>
              <a:ext uri="{FF2B5EF4-FFF2-40B4-BE49-F238E27FC236}">
                <a16:creationId xmlns:a16="http://schemas.microsoft.com/office/drawing/2014/main" id="{8AB10812-0D69-4AD2-A9A8-4A99E4653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5">
            <a:extLst>
              <a:ext uri="{FF2B5EF4-FFF2-40B4-BE49-F238E27FC236}">
                <a16:creationId xmlns:a16="http://schemas.microsoft.com/office/drawing/2014/main" id="{55819E1E-BBA8-4121-A41A-B91FDE691667}"/>
              </a:ext>
            </a:extLst>
          </p:cNvPr>
          <p:cNvSpPr txBox="1">
            <a:spLocks noChangeArrowheads="1"/>
          </p:cNvSpPr>
          <p:nvPr/>
        </p:nvSpPr>
        <p:spPr bwMode="auto">
          <a:xfrm>
            <a:off x="914400" y="11430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p:txBody>
      </p:sp>
      <p:sp>
        <p:nvSpPr>
          <p:cNvPr id="31749" name="Text Box 6">
            <a:extLst>
              <a:ext uri="{FF2B5EF4-FFF2-40B4-BE49-F238E27FC236}">
                <a16:creationId xmlns:a16="http://schemas.microsoft.com/office/drawing/2014/main" id="{006D12A7-962C-434E-981F-7CE2DDAA2DCE}"/>
              </a:ext>
            </a:extLst>
          </p:cNvPr>
          <p:cNvSpPr txBox="1">
            <a:spLocks noChangeArrowheads="1"/>
          </p:cNvSpPr>
          <p:nvPr/>
        </p:nvSpPr>
        <p:spPr bwMode="auto">
          <a:xfrm>
            <a:off x="533400" y="1219200"/>
            <a:ext cx="8001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a:p>
            <a:pPr eaLnBrk="1" hangingPunct="1"/>
            <a:endParaRPr lang="en-US" altLang="zh-CN" sz="2400">
              <a:ea typeface="SimSun" panose="02010600030101010101" pitchFamily="2" charset="-122"/>
            </a:endParaRPr>
          </a:p>
          <a:p>
            <a:pPr eaLnBrk="1" hangingPunct="1"/>
            <a:endParaRPr lang="en-US" altLang="zh-CN" sz="2400">
              <a:ea typeface="SimSun" panose="02010600030101010101" pitchFamily="2" charset="-122"/>
            </a:endParaRPr>
          </a:p>
          <a:p>
            <a:pPr eaLnBrk="1" hangingPunct="1"/>
            <a:r>
              <a:rPr lang="en-US" altLang="zh-CN" sz="2400">
                <a:ea typeface="SimSun" panose="02010600030101010101" pitchFamily="2" charset="-122"/>
              </a:rPr>
              <a:t> </a:t>
            </a:r>
            <a:endParaRPr lang="en-US" altLang="zh-CN" sz="2400" b="1" i="1">
              <a:ea typeface="SimSun" panose="02010600030101010101" pitchFamily="2" charset="-122"/>
            </a:endParaRPr>
          </a:p>
        </p:txBody>
      </p:sp>
      <p:sp>
        <p:nvSpPr>
          <p:cNvPr id="34824" name="Text Box 8">
            <a:extLst>
              <a:ext uri="{FF2B5EF4-FFF2-40B4-BE49-F238E27FC236}">
                <a16:creationId xmlns:a16="http://schemas.microsoft.com/office/drawing/2014/main" id="{F02C02F2-4256-4DA1-A0D4-15187C8B5116}"/>
              </a:ext>
            </a:extLst>
          </p:cNvPr>
          <p:cNvSpPr txBox="1">
            <a:spLocks noChangeArrowheads="1"/>
          </p:cNvSpPr>
          <p:nvPr/>
        </p:nvSpPr>
        <p:spPr bwMode="auto">
          <a:xfrm>
            <a:off x="1981200" y="304800"/>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algn="ctr" eaLnBrk="1" hangingPunct="1">
              <a:spcBef>
                <a:spcPct val="50000"/>
              </a:spcBef>
            </a:pPr>
            <a:r>
              <a:rPr lang="en-US" altLang="zh-CN" sz="3600" b="1" i="1" u="sng">
                <a:latin typeface="Times New Roman" panose="02020603050405020304" pitchFamily="18" charset="0"/>
                <a:ea typeface="SimSun" panose="02010600030101010101" pitchFamily="2" charset="-122"/>
              </a:rPr>
              <a:t>Luyện tập </a:t>
            </a:r>
          </a:p>
        </p:txBody>
      </p:sp>
      <p:sp>
        <p:nvSpPr>
          <p:cNvPr id="31751" name="Text Box 93">
            <a:extLst>
              <a:ext uri="{FF2B5EF4-FFF2-40B4-BE49-F238E27FC236}">
                <a16:creationId xmlns:a16="http://schemas.microsoft.com/office/drawing/2014/main" id="{E2B9BEC7-20F7-4C50-B48C-5D3FD7BF32AC}"/>
              </a:ext>
            </a:extLst>
          </p:cNvPr>
          <p:cNvSpPr txBox="1">
            <a:spLocks noChangeArrowheads="1"/>
          </p:cNvSpPr>
          <p:nvPr/>
        </p:nvSpPr>
        <p:spPr bwMode="auto">
          <a:xfrm>
            <a:off x="1143000" y="15240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spcBef>
                <a:spcPct val="50000"/>
              </a:spcBef>
            </a:pPr>
            <a:endParaRPr lang="en-US" altLang="zh-CN" sz="1800">
              <a:ea typeface="SimSun" panose="02010600030101010101" pitchFamily="2" charset="-122"/>
            </a:endParaRPr>
          </a:p>
        </p:txBody>
      </p:sp>
      <p:sp>
        <p:nvSpPr>
          <p:cNvPr id="34910" name="Text Box 94">
            <a:extLst>
              <a:ext uri="{FF2B5EF4-FFF2-40B4-BE49-F238E27FC236}">
                <a16:creationId xmlns:a16="http://schemas.microsoft.com/office/drawing/2014/main" id="{9B6D24DF-EECA-4E41-8F8F-9BE6096352DB}"/>
              </a:ext>
            </a:extLst>
          </p:cNvPr>
          <p:cNvSpPr txBox="1">
            <a:spLocks noChangeArrowheads="1"/>
          </p:cNvSpPr>
          <p:nvPr/>
        </p:nvSpPr>
        <p:spPr bwMode="auto">
          <a:xfrm>
            <a:off x="457200" y="1066800"/>
            <a:ext cx="78486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r>
              <a:rPr lang="en-US" altLang="zh-CN" sz="2000" b="1">
                <a:solidFill>
                  <a:srgbClr val="FF0066"/>
                </a:solidFill>
                <a:latin typeface="Times New Roman" panose="02020603050405020304" pitchFamily="18" charset="0"/>
                <a:ea typeface="SimSun" panose="02010600030101010101" pitchFamily="2" charset="-122"/>
                <a:cs typeface="Times New Roman" panose="02020603050405020304" pitchFamily="18" charset="0"/>
              </a:rPr>
              <a:t>Nhóm 1 </a:t>
            </a:r>
            <a:r>
              <a:rPr lang="vi-VN" altLang="en-US" sz="2000" b="1">
                <a:solidFill>
                  <a:srgbClr val="FF0066"/>
                </a:solidFill>
                <a:latin typeface="Times New Roman" panose="02020603050405020304" pitchFamily="18" charset="0"/>
                <a:ea typeface="SimSun" panose="02010600030101010101" pitchFamily="2" charset="-122"/>
                <a:cs typeface="Times New Roman" panose="02020603050405020304" pitchFamily="18" charset="0"/>
              </a:rPr>
              <a:t>+ 2</a:t>
            </a:r>
            <a:r>
              <a:rPr lang="en-US" altLang="zh-CN" sz="2000" b="1">
                <a:solidFill>
                  <a:srgbClr val="FF0066"/>
                </a:solidFill>
                <a:latin typeface="Times New Roman" panose="02020603050405020304" pitchFamily="18" charset="0"/>
                <a:ea typeface="SimSun" panose="02010600030101010101" pitchFamily="2" charset="-122"/>
                <a:cs typeface="Times New Roman" panose="02020603050405020304" pitchFamily="18" charset="0"/>
              </a:rPr>
              <a:t>: Bài tập a.1</a:t>
            </a:r>
            <a:endParaRPr lang="en-US" altLang="zh-CN" sz="2000" b="1" i="1">
              <a:latin typeface="Times New Roman" panose="02020603050405020304" pitchFamily="18" charset="0"/>
              <a:ea typeface="SimSun" panose="02010600030101010101" pitchFamily="2" charset="-122"/>
              <a:cs typeface="Times New Roman" panose="02020603050405020304" pitchFamily="18" charset="0"/>
            </a:endParaRPr>
          </a:p>
          <a:p>
            <a:pPr algn="ctr" eaLnBrk="1" hangingPunct="1"/>
            <a:r>
              <a:rPr lang="en-US" altLang="zh-CN" sz="2000" b="1" i="1">
                <a:latin typeface="Times New Roman" panose="02020603050405020304" pitchFamily="18" charset="0"/>
                <a:ea typeface="SimSun" panose="02010600030101010101" pitchFamily="2" charset="-122"/>
                <a:cs typeface="Times New Roman" panose="02020603050405020304" pitchFamily="18" charset="0"/>
              </a:rPr>
              <a:t>    “ Lời nói chẳng mất tiền mua,</a:t>
            </a:r>
          </a:p>
          <a:p>
            <a:pPr eaLnBrk="1" hangingPunct="1"/>
            <a:r>
              <a:rPr lang="en-US" altLang="zh-CN" sz="2000" b="1" i="1">
                <a:latin typeface="Times New Roman" panose="02020603050405020304" pitchFamily="18" charset="0"/>
                <a:ea typeface="SimSun" panose="02010600030101010101" pitchFamily="2" charset="-122"/>
                <a:cs typeface="Times New Roman" panose="02020603050405020304" pitchFamily="18" charset="0"/>
              </a:rPr>
              <a:t>                             Lựa lời mà nói cho vừa lòng nhau.”</a:t>
            </a:r>
          </a:p>
          <a:p>
            <a:pPr eaLnBrk="1" hangingPunct="1"/>
            <a:endParaRPr lang="en-US" altLang="zh-CN" sz="2000">
              <a:latin typeface="Times New Roman" panose="02020603050405020304" pitchFamily="18" charset="0"/>
              <a:ea typeface="SimSun" panose="02010600030101010101" pitchFamily="2" charset="-122"/>
              <a:cs typeface="Times New Roman" panose="02020603050405020304" pitchFamily="18" charset="0"/>
            </a:endParaRPr>
          </a:p>
          <a:p>
            <a:pPr eaLnBrk="1" hangingPunct="1"/>
            <a:r>
              <a:rPr lang="en-US" altLang="zh-CN" sz="2000">
                <a:latin typeface="Times New Roman" panose="02020603050405020304" pitchFamily="18" charset="0"/>
                <a:ea typeface="SimSun" panose="02010600030101010101" pitchFamily="2" charset="-122"/>
                <a:cs typeface="Times New Roman" panose="02020603050405020304" pitchFamily="18" charset="0"/>
              </a:rPr>
              <a:t>? Tại sao lời nói lại </a:t>
            </a:r>
            <a:r>
              <a:rPr lang="en-US" altLang="zh-CN" sz="2000" b="1" i="1">
                <a:latin typeface="Times New Roman" panose="02020603050405020304" pitchFamily="18" charset="0"/>
                <a:ea typeface="SimSun" panose="02010600030101010101" pitchFamily="2" charset="-122"/>
                <a:cs typeface="Times New Roman" panose="02020603050405020304" pitchFamily="18" charset="0"/>
              </a:rPr>
              <a:t>“Chẳng mất tiền mua” </a:t>
            </a:r>
            <a:endParaRPr lang="en-US" altLang="zh-CN" sz="2000">
              <a:latin typeface="Times New Roman" panose="02020603050405020304" pitchFamily="18" charset="0"/>
              <a:ea typeface="SimSun" panose="02010600030101010101" pitchFamily="2" charset="-122"/>
              <a:cs typeface="Times New Roman" panose="02020603050405020304" pitchFamily="18" charset="0"/>
            </a:endParaRPr>
          </a:p>
          <a:p>
            <a:pPr eaLnBrk="1" hangingPunct="1"/>
            <a:r>
              <a:rPr lang="en-US" altLang="zh-CN" sz="2000">
                <a:latin typeface="Times New Roman" panose="02020603050405020304" pitchFamily="18" charset="0"/>
                <a:ea typeface="SimSun" panose="02010600030101010101" pitchFamily="2" charset="-122"/>
                <a:cs typeface="Times New Roman" panose="02020603050405020304" pitchFamily="18" charset="0"/>
              </a:rPr>
              <a:t>? Thế nào là </a:t>
            </a:r>
            <a:r>
              <a:rPr lang="en-US" altLang="zh-CN" sz="2000" b="1" i="1">
                <a:latin typeface="Times New Roman" panose="02020603050405020304" pitchFamily="18" charset="0"/>
                <a:ea typeface="SimSun" panose="02010600030101010101" pitchFamily="2" charset="-122"/>
                <a:cs typeface="Times New Roman" panose="02020603050405020304" pitchFamily="18" charset="0"/>
              </a:rPr>
              <a:t>“lựa lời mà nói”</a:t>
            </a:r>
            <a:r>
              <a:rPr lang="en-US" altLang="zh-CN" sz="2000" i="1">
                <a:latin typeface="Times New Roman" panose="02020603050405020304" pitchFamily="18" charset="0"/>
                <a:ea typeface="SimSun" panose="02010600030101010101" pitchFamily="2" charset="-122"/>
                <a:cs typeface="Times New Roman" panose="02020603050405020304" pitchFamily="18" charset="0"/>
              </a:rPr>
              <a:t> </a:t>
            </a:r>
            <a:r>
              <a:rPr lang="en-US" altLang="zh-CN" sz="2000">
                <a:latin typeface="Times New Roman" panose="02020603050405020304" pitchFamily="18" charset="0"/>
                <a:ea typeface="SimSun" panose="02010600030101010101" pitchFamily="2" charset="-122"/>
                <a:cs typeface="Times New Roman" panose="02020603050405020304" pitchFamily="18" charset="0"/>
              </a:rPr>
              <a:t>?</a:t>
            </a:r>
          </a:p>
          <a:p>
            <a:pPr eaLnBrk="1" hangingPunct="1"/>
            <a:r>
              <a:rPr lang="en-US" altLang="zh-CN" sz="2000">
                <a:latin typeface="Times New Roman" panose="02020603050405020304" pitchFamily="18" charset="0"/>
                <a:ea typeface="SimSun" panose="02010600030101010101" pitchFamily="2" charset="-122"/>
                <a:cs typeface="Times New Roman" panose="02020603050405020304" pitchFamily="18" charset="0"/>
              </a:rPr>
              <a:t>? </a:t>
            </a:r>
            <a:r>
              <a:rPr lang="en-US" altLang="zh-CN" sz="2000" b="1" i="1">
                <a:latin typeface="Times New Roman" panose="02020603050405020304" pitchFamily="18" charset="0"/>
                <a:ea typeface="SimSun" panose="02010600030101010101" pitchFamily="2" charset="-122"/>
                <a:cs typeface="Times New Roman" panose="02020603050405020304" pitchFamily="18" charset="0"/>
              </a:rPr>
              <a:t>“Vừa lòng nhau”</a:t>
            </a:r>
            <a:r>
              <a:rPr lang="en-US" altLang="zh-CN" sz="2000">
                <a:latin typeface="Times New Roman" panose="02020603050405020304" pitchFamily="18" charset="0"/>
                <a:ea typeface="SimSun" panose="02010600030101010101" pitchFamily="2" charset="-122"/>
                <a:cs typeface="Times New Roman" panose="02020603050405020304" pitchFamily="18" charset="0"/>
              </a:rPr>
              <a:t> nghĩa là thế nào?</a:t>
            </a:r>
          </a:p>
          <a:p>
            <a:pPr eaLnBrk="1" hangingPunct="1"/>
            <a:r>
              <a:rPr lang="en-US" altLang="zh-CN" sz="2000">
                <a:latin typeface="Times New Roman" panose="02020603050405020304" pitchFamily="18" charset="0"/>
                <a:ea typeface="SimSun" panose="02010600030101010101" pitchFamily="2" charset="-122"/>
                <a:cs typeface="Times New Roman" panose="02020603050405020304" pitchFamily="18" charset="0"/>
              </a:rPr>
              <a:t>? Theo em hai câu ca dao muốn khuyên chúng ta điều gì?</a:t>
            </a:r>
          </a:p>
          <a:p>
            <a:pPr eaLnBrk="1" hangingPunct="1"/>
            <a:endParaRPr lang="en-US" altLang="zh-CN" sz="2000" b="1">
              <a:solidFill>
                <a:srgbClr val="FF0066"/>
              </a:solidFill>
              <a:latin typeface="Times New Roman" panose="02020603050405020304" pitchFamily="18" charset="0"/>
              <a:ea typeface="SimSun" panose="02010600030101010101" pitchFamily="2" charset="-122"/>
              <a:cs typeface="Times New Roman" panose="02020603050405020304" pitchFamily="18" charset="0"/>
            </a:endParaRPr>
          </a:p>
          <a:p>
            <a:pPr eaLnBrk="1" hangingPunct="1"/>
            <a:r>
              <a:rPr lang="en-US" altLang="zh-CN" sz="2000" b="1">
                <a:solidFill>
                  <a:srgbClr val="FF0066"/>
                </a:solidFill>
                <a:latin typeface="Times New Roman" panose="02020603050405020304" pitchFamily="18" charset="0"/>
                <a:ea typeface="SimSun" panose="02010600030101010101" pitchFamily="2" charset="-122"/>
                <a:cs typeface="Times New Roman" panose="02020603050405020304" pitchFamily="18" charset="0"/>
              </a:rPr>
              <a:t>Nhóm </a:t>
            </a:r>
            <a:r>
              <a:rPr lang="vi-VN" altLang="en-US" sz="2000" b="1">
                <a:solidFill>
                  <a:srgbClr val="FF0066"/>
                </a:solidFill>
                <a:latin typeface="Times New Roman" panose="02020603050405020304" pitchFamily="18" charset="0"/>
                <a:ea typeface="SimSun" panose="02010600030101010101" pitchFamily="2" charset="-122"/>
                <a:cs typeface="Times New Roman" panose="02020603050405020304" pitchFamily="18" charset="0"/>
              </a:rPr>
              <a:t>3+ 4</a:t>
            </a:r>
            <a:r>
              <a:rPr lang="en-US" altLang="zh-CN" sz="2000" b="1">
                <a:solidFill>
                  <a:srgbClr val="FF0066"/>
                </a:solidFill>
                <a:latin typeface="Times New Roman" panose="02020603050405020304" pitchFamily="18" charset="0"/>
                <a:ea typeface="SimSun" panose="02010600030101010101" pitchFamily="2" charset="-122"/>
                <a:cs typeface="Times New Roman" panose="02020603050405020304" pitchFamily="18" charset="0"/>
              </a:rPr>
              <a:t> : Bài tập a.2</a:t>
            </a:r>
          </a:p>
          <a:p>
            <a:pPr eaLnBrk="1" hangingPunct="1"/>
            <a:r>
              <a:rPr lang="en-US" altLang="zh-CN" sz="2000">
                <a:latin typeface="Times New Roman" panose="02020603050405020304" pitchFamily="18" charset="0"/>
                <a:ea typeface="SimSun" panose="02010600030101010101" pitchFamily="2" charset="-122"/>
                <a:cs typeface="Times New Roman" panose="02020603050405020304" pitchFamily="18" charset="0"/>
              </a:rPr>
              <a:t>                                 “</a:t>
            </a:r>
            <a:r>
              <a:rPr lang="en-US" altLang="zh-CN" sz="2000" b="1" i="1">
                <a:latin typeface="Times New Roman" panose="02020603050405020304" pitchFamily="18" charset="0"/>
                <a:ea typeface="SimSun" panose="02010600030101010101" pitchFamily="2" charset="-122"/>
                <a:cs typeface="Times New Roman" panose="02020603050405020304" pitchFamily="18" charset="0"/>
              </a:rPr>
              <a:t>Vàng thì thử lửa thử than,</a:t>
            </a:r>
          </a:p>
          <a:p>
            <a:pPr eaLnBrk="1" hangingPunct="1"/>
            <a:r>
              <a:rPr lang="en-US" altLang="zh-CN" sz="2000" b="1" i="1">
                <a:latin typeface="Times New Roman" panose="02020603050405020304" pitchFamily="18" charset="0"/>
                <a:ea typeface="SimSun" panose="02010600030101010101" pitchFamily="2" charset="-122"/>
                <a:cs typeface="Times New Roman" panose="02020603050405020304" pitchFamily="18" charset="0"/>
              </a:rPr>
              <a:t>                          Chuông kêu thử tiếng, người ngoan thử lời.”</a:t>
            </a:r>
          </a:p>
          <a:p>
            <a:pPr eaLnBrk="1" hangingPunct="1"/>
            <a:endParaRPr lang="en-US" altLang="zh-CN" sz="2000" b="1" i="1">
              <a:latin typeface="Times New Roman" panose="02020603050405020304" pitchFamily="18" charset="0"/>
              <a:ea typeface="SimSun" panose="02010600030101010101" pitchFamily="2" charset="-122"/>
              <a:cs typeface="Times New Roman" panose="02020603050405020304" pitchFamily="18" charset="0"/>
            </a:endParaRPr>
          </a:p>
          <a:p>
            <a:pPr eaLnBrk="1" hangingPunct="1"/>
            <a:r>
              <a:rPr lang="en-US" altLang="zh-CN" sz="2000">
                <a:latin typeface="Times New Roman" panose="02020603050405020304" pitchFamily="18" charset="0"/>
                <a:ea typeface="SimSun" panose="02010600030101010101" pitchFamily="2" charset="-122"/>
                <a:cs typeface="Times New Roman" panose="02020603050405020304" pitchFamily="18" charset="0"/>
              </a:rPr>
              <a:t>? </a:t>
            </a:r>
            <a:r>
              <a:rPr lang="en-US" altLang="zh-CN" sz="2000" b="1" i="1">
                <a:latin typeface="Times New Roman" panose="02020603050405020304" pitchFamily="18" charset="0"/>
                <a:ea typeface="SimSun" panose="02010600030101010101" pitchFamily="2" charset="-122"/>
                <a:cs typeface="Times New Roman" panose="02020603050405020304" pitchFamily="18" charset="0"/>
              </a:rPr>
              <a:t>“Vàng”</a:t>
            </a:r>
            <a:r>
              <a:rPr lang="en-US" altLang="zh-CN" sz="2000">
                <a:latin typeface="Times New Roman" panose="02020603050405020304" pitchFamily="18" charset="0"/>
                <a:ea typeface="SimSun" panose="02010600030101010101" pitchFamily="2" charset="-122"/>
                <a:cs typeface="Times New Roman" panose="02020603050405020304" pitchFamily="18" charset="0"/>
              </a:rPr>
              <a:t> và </a:t>
            </a:r>
            <a:r>
              <a:rPr lang="en-US" altLang="zh-CN" sz="2000" b="1" i="1">
                <a:latin typeface="Times New Roman" panose="02020603050405020304" pitchFamily="18" charset="0"/>
                <a:ea typeface="SimSun" panose="02010600030101010101" pitchFamily="2" charset="-122"/>
                <a:cs typeface="Times New Roman" panose="02020603050405020304" pitchFamily="18" charset="0"/>
              </a:rPr>
              <a:t>“chuông”</a:t>
            </a:r>
            <a:r>
              <a:rPr lang="en-US" altLang="zh-CN" sz="2000">
                <a:latin typeface="Times New Roman" panose="02020603050405020304" pitchFamily="18" charset="0"/>
                <a:ea typeface="SimSun" panose="02010600030101010101" pitchFamily="2" charset="-122"/>
                <a:cs typeface="Times New Roman" panose="02020603050405020304" pitchFamily="18" charset="0"/>
              </a:rPr>
              <a:t> được hiểu như thế nào ? Có thể biết phẩm chất của chúng không?</a:t>
            </a:r>
          </a:p>
          <a:p>
            <a:pPr eaLnBrk="1" hangingPunct="1"/>
            <a:r>
              <a:rPr lang="en-US" altLang="zh-CN" sz="2000">
                <a:latin typeface="Times New Roman" panose="02020603050405020304" pitchFamily="18" charset="0"/>
                <a:ea typeface="SimSun" panose="02010600030101010101" pitchFamily="2" charset="-122"/>
                <a:cs typeface="Times New Roman" panose="02020603050405020304" pitchFamily="18" charset="0"/>
              </a:rPr>
              <a:t>? </a:t>
            </a:r>
            <a:r>
              <a:rPr lang="en-US" altLang="zh-CN" sz="2000" b="1" i="1">
                <a:latin typeface="Times New Roman" panose="02020603050405020304" pitchFamily="18" charset="0"/>
                <a:ea typeface="SimSun" panose="02010600030101010101" pitchFamily="2" charset="-122"/>
                <a:cs typeface="Times New Roman" panose="02020603050405020304" pitchFamily="18" charset="0"/>
              </a:rPr>
              <a:t>“Người ngoan”</a:t>
            </a:r>
            <a:r>
              <a:rPr lang="en-US" altLang="zh-CN" sz="2000">
                <a:latin typeface="Times New Roman" panose="02020603050405020304" pitchFamily="18" charset="0"/>
                <a:ea typeface="SimSun" panose="02010600030101010101" pitchFamily="2" charset="-122"/>
                <a:cs typeface="Times New Roman" panose="02020603050405020304" pitchFamily="18" charset="0"/>
              </a:rPr>
              <a:t> là người như thế nào?</a:t>
            </a:r>
          </a:p>
          <a:p>
            <a:pPr eaLnBrk="1" hangingPunct="1"/>
            <a:r>
              <a:rPr lang="en-US" altLang="zh-CN" sz="2000">
                <a:latin typeface="Times New Roman" panose="02020603050405020304" pitchFamily="18" charset="0"/>
                <a:ea typeface="SimSun" panose="02010600030101010101" pitchFamily="2" charset="-122"/>
                <a:cs typeface="Times New Roman" panose="02020603050405020304" pitchFamily="18" charset="0"/>
              </a:rPr>
              <a:t>? Hãy cho biết ý nghĩa của hai câu ca dao trên.</a:t>
            </a:r>
          </a:p>
          <a:p>
            <a:pPr eaLnBrk="1" hangingPunct="1"/>
            <a:endParaRPr lang="en-US" altLang="zh-CN" sz="2000">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zh-CN" sz="1800" b="1" i="1">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zh-CN" sz="1800" b="1" i="1">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zh-CN" sz="180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nodePh="1">
                                  <p:stCondLst>
                                    <p:cond delay="0"/>
                                  </p:stCondLst>
                                  <p:endCondLst>
                                    <p:cond delay="0"/>
                                  </p:endCondLst>
                                  <p:iterate type="lt">
                                    <p:tmPct val="10000"/>
                                  </p:iterate>
                                  <p:childTnLst>
                                    <p:set>
                                      <p:cBhvr>
                                        <p:cTn id="6" dur="1" fill="hold">
                                          <p:stCondLst>
                                            <p:cond delay="0"/>
                                          </p:stCondLst>
                                        </p:cTn>
                                        <p:tgtEl>
                                          <p:spTgt spid="34872"/>
                                        </p:tgtEl>
                                        <p:attrNameLst>
                                          <p:attrName>style.visibility</p:attrName>
                                        </p:attrNameLst>
                                      </p:cBhvr>
                                      <p:to>
                                        <p:strVal val="visible"/>
                                      </p:to>
                                    </p:set>
                                    <p:animEffect transition="in" filter="fade">
                                      <p:cBhvr>
                                        <p:cTn id="7" dur="600">
                                          <p:stCondLst>
                                            <p:cond delay="0"/>
                                          </p:stCondLst>
                                        </p:cTn>
                                        <p:tgtEl>
                                          <p:spTgt spid="34872"/>
                                        </p:tgtEl>
                                      </p:cBhvr>
                                    </p:animEffect>
                                    <p:anim calcmode="lin" valueType="num">
                                      <p:cBhvr>
                                        <p:cTn id="8" dur="600" fill="hold">
                                          <p:stCondLst>
                                            <p:cond delay="0"/>
                                          </p:stCondLst>
                                        </p:cTn>
                                        <p:tgtEl>
                                          <p:spTgt spid="3487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3487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3487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4824">
                                            <p:txEl>
                                              <p:pRg st="0" end="0"/>
                                            </p:txEl>
                                          </p:spTgt>
                                        </p:tgtEl>
                                        <p:attrNameLst>
                                          <p:attrName>style.visibility</p:attrName>
                                        </p:attrNameLst>
                                      </p:cBhvr>
                                      <p:to>
                                        <p:strVal val="visible"/>
                                      </p:to>
                                    </p:set>
                                    <p:animEffect transition="in" filter="blinds(horizontal)">
                                      <p:cBhvr>
                                        <p:cTn id="15" dur="500"/>
                                        <p:tgtEl>
                                          <p:spTgt spid="34824">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34910">
                                            <p:txEl>
                                              <p:charRg st="0" end="21"/>
                                            </p:txEl>
                                          </p:spTgt>
                                        </p:tgtEl>
                                        <p:attrNameLst>
                                          <p:attrName>style.visibility</p:attrName>
                                        </p:attrNameLst>
                                      </p:cBhvr>
                                      <p:to>
                                        <p:strVal val="visible"/>
                                      </p:to>
                                    </p:set>
                                    <p:animEffect transition="in" filter="box(in)">
                                      <p:cBhvr>
                                        <p:cTn id="20" dur="500"/>
                                        <p:tgtEl>
                                          <p:spTgt spid="34910">
                                            <p:txEl>
                                              <p:charRg st="0" end="21"/>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34910">
                                            <p:txEl>
                                              <p:charRg st="21" end="55"/>
                                            </p:txEl>
                                          </p:spTgt>
                                        </p:tgtEl>
                                        <p:attrNameLst>
                                          <p:attrName>style.visibility</p:attrName>
                                        </p:attrNameLst>
                                      </p:cBhvr>
                                      <p:to>
                                        <p:strVal val="visible"/>
                                      </p:to>
                                    </p:set>
                                    <p:animEffect transition="in" filter="box(in)">
                                      <p:cBhvr>
                                        <p:cTn id="23" dur="500"/>
                                        <p:tgtEl>
                                          <p:spTgt spid="34910">
                                            <p:txEl>
                                              <p:charRg st="21" end="55"/>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34910">
                                            <p:txEl>
                                              <p:charRg st="55" end="119"/>
                                            </p:txEl>
                                          </p:spTgt>
                                        </p:tgtEl>
                                        <p:attrNameLst>
                                          <p:attrName>style.visibility</p:attrName>
                                        </p:attrNameLst>
                                      </p:cBhvr>
                                      <p:to>
                                        <p:strVal val="visible"/>
                                      </p:to>
                                    </p:set>
                                    <p:animEffect transition="in" filter="box(in)">
                                      <p:cBhvr>
                                        <p:cTn id="26" dur="500"/>
                                        <p:tgtEl>
                                          <p:spTgt spid="34910">
                                            <p:txEl>
                                              <p:charRg st="55" end="119"/>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34910">
                                            <p:txEl>
                                              <p:charRg st="120" end="164"/>
                                            </p:txEl>
                                          </p:spTgt>
                                        </p:tgtEl>
                                        <p:attrNameLst>
                                          <p:attrName>style.visibility</p:attrName>
                                        </p:attrNameLst>
                                      </p:cBhvr>
                                      <p:to>
                                        <p:strVal val="visible"/>
                                      </p:to>
                                    </p:set>
                                    <p:animEffect transition="in" filter="box(in)">
                                      <p:cBhvr>
                                        <p:cTn id="29" dur="500"/>
                                        <p:tgtEl>
                                          <p:spTgt spid="34910">
                                            <p:txEl>
                                              <p:charRg st="120" end="164"/>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34910">
                                            <p:txEl>
                                              <p:charRg st="164" end="196"/>
                                            </p:txEl>
                                          </p:spTgt>
                                        </p:tgtEl>
                                        <p:attrNameLst>
                                          <p:attrName>style.visibility</p:attrName>
                                        </p:attrNameLst>
                                      </p:cBhvr>
                                      <p:to>
                                        <p:strVal val="visible"/>
                                      </p:to>
                                    </p:set>
                                    <p:animEffect transition="in" filter="box(in)">
                                      <p:cBhvr>
                                        <p:cTn id="32" dur="500"/>
                                        <p:tgtEl>
                                          <p:spTgt spid="34910">
                                            <p:txEl>
                                              <p:charRg st="164" end="196"/>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34910">
                                            <p:txEl>
                                              <p:charRg st="196" end="232"/>
                                            </p:txEl>
                                          </p:spTgt>
                                        </p:tgtEl>
                                        <p:attrNameLst>
                                          <p:attrName>style.visibility</p:attrName>
                                        </p:attrNameLst>
                                      </p:cBhvr>
                                      <p:to>
                                        <p:strVal val="visible"/>
                                      </p:to>
                                    </p:set>
                                    <p:animEffect transition="in" filter="box(in)">
                                      <p:cBhvr>
                                        <p:cTn id="35" dur="500"/>
                                        <p:tgtEl>
                                          <p:spTgt spid="34910">
                                            <p:txEl>
                                              <p:charRg st="196" end="232"/>
                                            </p:txEl>
                                          </p:spTgt>
                                        </p:tgtEl>
                                      </p:cBhvr>
                                    </p:animEffect>
                                  </p:childTnLst>
                                </p:cTn>
                              </p:par>
                              <p:par>
                                <p:cTn id="36" presetID="4" presetClass="entr" presetSubtype="16" fill="hold" nodeType="withEffect">
                                  <p:stCondLst>
                                    <p:cond delay="0"/>
                                  </p:stCondLst>
                                  <p:childTnLst>
                                    <p:set>
                                      <p:cBhvr>
                                        <p:cTn id="37" dur="1" fill="hold">
                                          <p:stCondLst>
                                            <p:cond delay="0"/>
                                          </p:stCondLst>
                                        </p:cTn>
                                        <p:tgtEl>
                                          <p:spTgt spid="34910">
                                            <p:txEl>
                                              <p:charRg st="232" end="287"/>
                                            </p:txEl>
                                          </p:spTgt>
                                        </p:tgtEl>
                                        <p:attrNameLst>
                                          <p:attrName>style.visibility</p:attrName>
                                        </p:attrNameLst>
                                      </p:cBhvr>
                                      <p:to>
                                        <p:strVal val="visible"/>
                                      </p:to>
                                    </p:set>
                                    <p:animEffect transition="in" filter="box(in)">
                                      <p:cBhvr>
                                        <p:cTn id="38" dur="500"/>
                                        <p:tgtEl>
                                          <p:spTgt spid="34910">
                                            <p:txEl>
                                              <p:charRg st="232" end="287"/>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34910">
                                            <p:txEl>
                                              <p:charRg st="288" end="309"/>
                                            </p:txEl>
                                          </p:spTgt>
                                        </p:tgtEl>
                                        <p:attrNameLst>
                                          <p:attrName>style.visibility</p:attrName>
                                        </p:attrNameLst>
                                      </p:cBhvr>
                                      <p:to>
                                        <p:strVal val="visible"/>
                                      </p:to>
                                    </p:set>
                                    <p:animEffect transition="in" filter="box(in)">
                                      <p:cBhvr>
                                        <p:cTn id="43" dur="500"/>
                                        <p:tgtEl>
                                          <p:spTgt spid="34910">
                                            <p:txEl>
                                              <p:charRg st="288" end="309"/>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34910">
                                            <p:txEl>
                                              <p:charRg st="309" end="370"/>
                                            </p:txEl>
                                          </p:spTgt>
                                        </p:tgtEl>
                                        <p:attrNameLst>
                                          <p:attrName>style.visibility</p:attrName>
                                        </p:attrNameLst>
                                      </p:cBhvr>
                                      <p:to>
                                        <p:strVal val="visible"/>
                                      </p:to>
                                    </p:set>
                                    <p:animEffect transition="in" filter="box(in)">
                                      <p:cBhvr>
                                        <p:cTn id="46" dur="500"/>
                                        <p:tgtEl>
                                          <p:spTgt spid="34910">
                                            <p:txEl>
                                              <p:charRg st="309" end="370"/>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34910">
                                            <p:txEl>
                                              <p:charRg st="370" end="440"/>
                                            </p:txEl>
                                          </p:spTgt>
                                        </p:tgtEl>
                                        <p:attrNameLst>
                                          <p:attrName>style.visibility</p:attrName>
                                        </p:attrNameLst>
                                      </p:cBhvr>
                                      <p:to>
                                        <p:strVal val="visible"/>
                                      </p:to>
                                    </p:set>
                                    <p:animEffect transition="in" filter="box(in)">
                                      <p:cBhvr>
                                        <p:cTn id="49" dur="500"/>
                                        <p:tgtEl>
                                          <p:spTgt spid="34910">
                                            <p:txEl>
                                              <p:charRg st="370" end="440"/>
                                            </p:txEl>
                                          </p:spTgt>
                                        </p:tgtEl>
                                      </p:cBhvr>
                                    </p:animEffect>
                                  </p:childTnLst>
                                </p:cTn>
                              </p:par>
                              <p:par>
                                <p:cTn id="50" presetID="4" presetClass="entr" presetSubtype="16" fill="hold" nodeType="withEffect">
                                  <p:stCondLst>
                                    <p:cond delay="0"/>
                                  </p:stCondLst>
                                  <p:childTnLst>
                                    <p:set>
                                      <p:cBhvr>
                                        <p:cTn id="51" dur="1" fill="hold">
                                          <p:stCondLst>
                                            <p:cond delay="0"/>
                                          </p:stCondLst>
                                        </p:cTn>
                                        <p:tgtEl>
                                          <p:spTgt spid="34910">
                                            <p:txEl>
                                              <p:charRg st="441" end="525"/>
                                            </p:txEl>
                                          </p:spTgt>
                                        </p:tgtEl>
                                        <p:attrNameLst>
                                          <p:attrName>style.visibility</p:attrName>
                                        </p:attrNameLst>
                                      </p:cBhvr>
                                      <p:to>
                                        <p:strVal val="visible"/>
                                      </p:to>
                                    </p:set>
                                    <p:animEffect transition="in" filter="box(in)">
                                      <p:cBhvr>
                                        <p:cTn id="52" dur="500"/>
                                        <p:tgtEl>
                                          <p:spTgt spid="34910">
                                            <p:txEl>
                                              <p:charRg st="441" end="525"/>
                                            </p:txEl>
                                          </p:spTgt>
                                        </p:tgtEl>
                                      </p:cBhvr>
                                    </p:animEffect>
                                  </p:childTnLst>
                                </p:cTn>
                              </p:par>
                              <p:par>
                                <p:cTn id="53" presetID="4" presetClass="entr" presetSubtype="16" fill="hold" nodeType="withEffect">
                                  <p:stCondLst>
                                    <p:cond delay="0"/>
                                  </p:stCondLst>
                                  <p:childTnLst>
                                    <p:set>
                                      <p:cBhvr>
                                        <p:cTn id="54" dur="1" fill="hold">
                                          <p:stCondLst>
                                            <p:cond delay="0"/>
                                          </p:stCondLst>
                                        </p:cTn>
                                        <p:tgtEl>
                                          <p:spTgt spid="34910">
                                            <p:txEl>
                                              <p:charRg st="525" end="563"/>
                                            </p:txEl>
                                          </p:spTgt>
                                        </p:tgtEl>
                                        <p:attrNameLst>
                                          <p:attrName>style.visibility</p:attrName>
                                        </p:attrNameLst>
                                      </p:cBhvr>
                                      <p:to>
                                        <p:strVal val="visible"/>
                                      </p:to>
                                    </p:set>
                                    <p:animEffect transition="in" filter="box(in)">
                                      <p:cBhvr>
                                        <p:cTn id="55" dur="500"/>
                                        <p:tgtEl>
                                          <p:spTgt spid="34910">
                                            <p:txEl>
                                              <p:charRg st="525" end="563"/>
                                            </p:txEl>
                                          </p:spTgt>
                                        </p:tgtEl>
                                      </p:cBhvr>
                                    </p:animEffect>
                                  </p:childTnLst>
                                </p:cTn>
                              </p:par>
                              <p:par>
                                <p:cTn id="56" presetID="4" presetClass="entr" presetSubtype="16" fill="hold" nodeType="withEffect">
                                  <p:stCondLst>
                                    <p:cond delay="0"/>
                                  </p:stCondLst>
                                  <p:childTnLst>
                                    <p:set>
                                      <p:cBhvr>
                                        <p:cTn id="57" dur="1" fill="hold">
                                          <p:stCondLst>
                                            <p:cond delay="0"/>
                                          </p:stCondLst>
                                        </p:cTn>
                                        <p:tgtEl>
                                          <p:spTgt spid="34910">
                                            <p:txEl>
                                              <p:charRg st="563" end="611"/>
                                            </p:txEl>
                                          </p:spTgt>
                                        </p:tgtEl>
                                        <p:attrNameLst>
                                          <p:attrName>style.visibility</p:attrName>
                                        </p:attrNameLst>
                                      </p:cBhvr>
                                      <p:to>
                                        <p:strVal val="visible"/>
                                      </p:to>
                                    </p:set>
                                    <p:animEffect transition="in" filter="box(in)">
                                      <p:cBhvr>
                                        <p:cTn id="58" dur="500"/>
                                        <p:tgtEl>
                                          <p:spTgt spid="34910">
                                            <p:txEl>
                                              <p:charRg st="563" end="6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7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7C93451-5A39-41CD-870B-2FA9A4EB2342}"/>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32771" name="Rectangle 3">
            <a:extLst>
              <a:ext uri="{FF2B5EF4-FFF2-40B4-BE49-F238E27FC236}">
                <a16:creationId xmlns:a16="http://schemas.microsoft.com/office/drawing/2014/main" id="{53D2BB65-6ACC-4460-9BF1-5A9E5393AD37}"/>
              </a:ext>
            </a:extLst>
          </p:cNvPr>
          <p:cNvSpPr>
            <a:spLocks noGrp="1" noChangeArrowheads="1"/>
          </p:cNvSpPr>
          <p:nvPr>
            <p:ph idx="1"/>
          </p:nvPr>
        </p:nvSpPr>
        <p:spPr/>
        <p:txBody>
          <a:bodyPr/>
          <a:lstStyle/>
          <a:p>
            <a:pPr eaLnBrk="1" hangingPunct="1"/>
            <a:endParaRPr lang="en-US" altLang="zh-CN">
              <a:ea typeface="SimSun" panose="02010600030101010101" pitchFamily="2" charset="-122"/>
            </a:endParaRPr>
          </a:p>
        </p:txBody>
      </p:sp>
      <p:pic>
        <p:nvPicPr>
          <p:cNvPr id="32772" name="Picture 4" descr="thu-vien-hinh-nen-dep-cho-slide-powerpoint-2007-anh-6">
            <a:extLst>
              <a:ext uri="{FF2B5EF4-FFF2-40B4-BE49-F238E27FC236}">
                <a16:creationId xmlns:a16="http://schemas.microsoft.com/office/drawing/2014/main" id="{8F951D78-8ED5-4200-830A-42CF497F0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5">
            <a:extLst>
              <a:ext uri="{FF2B5EF4-FFF2-40B4-BE49-F238E27FC236}">
                <a16:creationId xmlns:a16="http://schemas.microsoft.com/office/drawing/2014/main" id="{D54699E0-D87C-4E1C-A93A-45EDB914F487}"/>
              </a:ext>
            </a:extLst>
          </p:cNvPr>
          <p:cNvSpPr txBox="1">
            <a:spLocks noChangeArrowheads="1"/>
          </p:cNvSpPr>
          <p:nvPr/>
        </p:nvSpPr>
        <p:spPr bwMode="auto">
          <a:xfrm>
            <a:off x="1066800" y="1563688"/>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p:txBody>
      </p:sp>
      <p:sp>
        <p:nvSpPr>
          <p:cNvPr id="15366" name="Text Box 6">
            <a:extLst>
              <a:ext uri="{FF2B5EF4-FFF2-40B4-BE49-F238E27FC236}">
                <a16:creationId xmlns:a16="http://schemas.microsoft.com/office/drawing/2014/main" id="{86837847-169A-4250-BF99-33BD4368F9EF}"/>
              </a:ext>
            </a:extLst>
          </p:cNvPr>
          <p:cNvSpPr txBox="1">
            <a:spLocks noChangeArrowheads="1"/>
          </p:cNvSpPr>
          <p:nvPr/>
        </p:nvSpPr>
        <p:spPr bwMode="auto">
          <a:xfrm>
            <a:off x="1295400" y="457200"/>
            <a:ext cx="7239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r>
              <a:rPr lang="en-US" altLang="zh-CN" sz="2400">
                <a:ea typeface="SimSun" panose="02010600030101010101" pitchFamily="2" charset="-122"/>
              </a:rPr>
              <a:t> </a:t>
            </a:r>
            <a:r>
              <a:rPr lang="en-US" altLang="zh-CN" sz="2400" b="1">
                <a:solidFill>
                  <a:srgbClr val="FF0066"/>
                </a:solidFill>
                <a:ea typeface="SimSun" panose="02010600030101010101" pitchFamily="2" charset="-122"/>
              </a:rPr>
              <a:t>Nhóm 1</a:t>
            </a:r>
            <a:r>
              <a:rPr lang="vi-VN" altLang="en-US" sz="2400" b="1">
                <a:solidFill>
                  <a:srgbClr val="FF0066"/>
                </a:solidFill>
              </a:rPr>
              <a:t>+ 2</a:t>
            </a:r>
            <a:r>
              <a:rPr lang="en-US" altLang="zh-CN" sz="2400" b="1">
                <a:solidFill>
                  <a:srgbClr val="FF0066"/>
                </a:solidFill>
                <a:ea typeface="SimSun" panose="02010600030101010101" pitchFamily="2" charset="-122"/>
              </a:rPr>
              <a:t> : Bài tập a.1</a:t>
            </a:r>
          </a:p>
          <a:p>
            <a:pPr eaLnBrk="1" hangingPunct="1"/>
            <a:r>
              <a:rPr lang="en-US" altLang="zh-CN" sz="2400" b="1" i="1">
                <a:ea typeface="SimSun" panose="02010600030101010101" pitchFamily="2" charset="-122"/>
              </a:rPr>
              <a:t>                    </a:t>
            </a:r>
            <a:r>
              <a:rPr lang="en-US" altLang="zh-CN" sz="2400" b="1" i="1">
                <a:latin typeface="Times New Roman" panose="02020603050405020304" pitchFamily="18" charset="0"/>
                <a:ea typeface="SimSun" panose="02010600030101010101" pitchFamily="2" charset="-122"/>
              </a:rPr>
              <a:t>Lời nói chẳng mất tiền mua,</a:t>
            </a:r>
          </a:p>
          <a:p>
            <a:pPr eaLnBrk="1" hangingPunct="1"/>
            <a:r>
              <a:rPr lang="en-US" altLang="zh-CN" sz="2400" b="1" i="1">
                <a:latin typeface="Times New Roman" panose="02020603050405020304" pitchFamily="18" charset="0"/>
                <a:ea typeface="SimSun" panose="02010600030101010101" pitchFamily="2" charset="-122"/>
              </a:rPr>
              <a:t>                Lựa lời mà nói cho vừa lòng nhau.</a:t>
            </a:r>
          </a:p>
          <a:p>
            <a:pPr eaLnBrk="1" hangingPunct="1">
              <a:spcBef>
                <a:spcPct val="50000"/>
              </a:spcBef>
            </a:pPr>
            <a:endParaRPr lang="en-US" altLang="zh-CN" sz="2400" i="1">
              <a:latin typeface="Times New Roman" panose="02020603050405020304" pitchFamily="18" charset="0"/>
              <a:ea typeface="SimSun" panose="02010600030101010101" pitchFamily="2" charset="-122"/>
            </a:endParaRPr>
          </a:p>
        </p:txBody>
      </p:sp>
      <p:sp>
        <p:nvSpPr>
          <p:cNvPr id="15367" name="Text Box 7">
            <a:extLst>
              <a:ext uri="{FF2B5EF4-FFF2-40B4-BE49-F238E27FC236}">
                <a16:creationId xmlns:a16="http://schemas.microsoft.com/office/drawing/2014/main" id="{59D8E72D-816C-4B0C-B03A-5D72C7941A9F}"/>
              </a:ext>
            </a:extLst>
          </p:cNvPr>
          <p:cNvSpPr txBox="1">
            <a:spLocks noChangeArrowheads="1"/>
          </p:cNvSpPr>
          <p:nvPr/>
        </p:nvSpPr>
        <p:spPr bwMode="auto">
          <a:xfrm>
            <a:off x="3733800" y="1676400"/>
            <a:ext cx="4572000"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r>
              <a:rPr lang="en-US" altLang="zh-CN" sz="2400" b="1" i="1">
                <a:solidFill>
                  <a:schemeClr val="accent2"/>
                </a:solidFill>
                <a:latin typeface="Times New Roman" panose="02020603050405020304" pitchFamily="18" charset="0"/>
                <a:ea typeface="SimSun" panose="02010600030101010101" pitchFamily="2" charset="-122"/>
              </a:rPr>
              <a:t>“Chẳng mất tiền mua”:</a:t>
            </a:r>
            <a:r>
              <a:rPr lang="en-US" altLang="zh-CN" sz="2400">
                <a:latin typeface="Times New Roman" panose="02020603050405020304" pitchFamily="18" charset="0"/>
                <a:ea typeface="SimSun" panose="02010600030101010101" pitchFamily="2" charset="-122"/>
              </a:rPr>
              <a:t>  lời nói là tài sản chung của cộng đồng, dân tộc. Ai cũng có quyền sử dụng.</a:t>
            </a:r>
          </a:p>
          <a:p>
            <a:pPr eaLnBrk="1" hangingPunct="1"/>
            <a:endParaRPr lang="en-US" altLang="zh-CN" sz="800" b="1" i="1">
              <a:solidFill>
                <a:schemeClr val="accent2"/>
              </a:solidFill>
              <a:latin typeface="Times New Roman" panose="02020603050405020304" pitchFamily="18" charset="0"/>
              <a:ea typeface="SimSun" panose="02010600030101010101" pitchFamily="2" charset="-122"/>
            </a:endParaRPr>
          </a:p>
          <a:p>
            <a:pPr eaLnBrk="1" hangingPunct="1"/>
            <a:r>
              <a:rPr lang="en-US" altLang="zh-CN" sz="2400" b="1" i="1">
                <a:solidFill>
                  <a:schemeClr val="accent2"/>
                </a:solidFill>
                <a:latin typeface="Times New Roman" panose="02020603050405020304" pitchFamily="18" charset="0"/>
                <a:ea typeface="SimSun" panose="02010600030101010101" pitchFamily="2" charset="-122"/>
              </a:rPr>
              <a:t>“Lựa lời mà nói”:</a:t>
            </a:r>
            <a:r>
              <a:rPr lang="en-US" altLang="zh-CN" sz="2400">
                <a:latin typeface="Times New Roman" panose="02020603050405020304" pitchFamily="18" charset="0"/>
                <a:ea typeface="SimSun" panose="02010600030101010101" pitchFamily="2" charset="-122"/>
              </a:rPr>
              <a:t> lựa chọn, sử dụng lời nói một cách có suy nghĩ, có ý thức trách nhiệm.</a:t>
            </a:r>
          </a:p>
          <a:p>
            <a:pPr eaLnBrk="1" hangingPunct="1"/>
            <a:endParaRPr lang="en-US" altLang="zh-CN" sz="1000" b="1" i="1">
              <a:solidFill>
                <a:schemeClr val="accent2"/>
              </a:solidFill>
              <a:latin typeface="Times New Roman" panose="02020603050405020304" pitchFamily="18" charset="0"/>
              <a:ea typeface="SimSun" panose="02010600030101010101" pitchFamily="2" charset="-122"/>
            </a:endParaRPr>
          </a:p>
          <a:p>
            <a:pPr eaLnBrk="1" hangingPunct="1"/>
            <a:r>
              <a:rPr lang="en-US" altLang="zh-CN" sz="2400" b="1" i="1">
                <a:solidFill>
                  <a:schemeClr val="accent2"/>
                </a:solidFill>
                <a:latin typeface="Times New Roman" panose="02020603050405020304" pitchFamily="18" charset="0"/>
                <a:ea typeface="SimSun" panose="02010600030101010101" pitchFamily="2" charset="-122"/>
              </a:rPr>
              <a:t>“Vừa lòng nhau”:</a:t>
            </a:r>
            <a:r>
              <a:rPr lang="en-US" altLang="zh-CN" sz="2400">
                <a:latin typeface="Times New Roman" panose="02020603050405020304" pitchFamily="18" charset="0"/>
                <a:ea typeface="SimSun" panose="02010600030101010101" pitchFamily="2" charset="-122"/>
              </a:rPr>
              <a:t> tôn trọng người nghe, tránh xúc phạm người khác.</a:t>
            </a:r>
          </a:p>
          <a:p>
            <a:pPr eaLnBrk="1" hangingPunct="1"/>
            <a:endParaRPr lang="en-US" altLang="zh-CN" sz="1000">
              <a:latin typeface="Times New Roman" panose="02020603050405020304" pitchFamily="18" charset="0"/>
              <a:ea typeface="SimSun" panose="02010600030101010101" pitchFamily="2" charset="-122"/>
            </a:endParaRPr>
          </a:p>
          <a:p>
            <a:pPr eaLnBrk="1" hangingPunct="1"/>
            <a:r>
              <a:rPr lang="en-US" altLang="zh-CN" sz="2400">
                <a:latin typeface="Times New Roman" panose="02020603050405020304" pitchFamily="18" charset="0"/>
                <a:ea typeface="SimSun" panose="02010600030101010101" pitchFamily="2" charset="-122"/>
              </a:rPr>
              <a:t>- </a:t>
            </a:r>
            <a:r>
              <a:rPr lang="en-US" altLang="zh-CN" sz="2400" b="1" i="1">
                <a:solidFill>
                  <a:schemeClr val="accent2"/>
                </a:solidFill>
                <a:latin typeface="Times New Roman" panose="02020603050405020304" pitchFamily="18" charset="0"/>
                <a:ea typeface="SimSun" panose="02010600030101010101" pitchFamily="2" charset="-122"/>
              </a:rPr>
              <a:t>Ý nghĩa</a:t>
            </a:r>
            <a:r>
              <a:rPr lang="en-US" altLang="zh-CN" sz="2400" b="1" i="1">
                <a:solidFill>
                  <a:schemeClr val="hlink"/>
                </a:solidFill>
                <a:latin typeface="Times New Roman" panose="02020603050405020304" pitchFamily="18" charset="0"/>
                <a:ea typeface="SimSun" panose="02010600030101010101" pitchFamily="2" charset="-122"/>
              </a:rPr>
              <a:t>:</a:t>
            </a:r>
            <a:r>
              <a:rPr lang="en-US" altLang="zh-CN" sz="2400">
                <a:latin typeface="Times New Roman" panose="02020603050405020304" pitchFamily="18" charset="0"/>
                <a:ea typeface="SimSun" panose="02010600030101010101" pitchFamily="2" charset="-122"/>
              </a:rPr>
              <a:t> khuyên người nói cần thận trọng trong giao tiếp, nói              năng có văn hóa.</a:t>
            </a:r>
          </a:p>
          <a:p>
            <a:pPr eaLnBrk="1" hangingPunct="1">
              <a:spcBef>
                <a:spcPct val="50000"/>
              </a:spcBef>
            </a:pPr>
            <a:endParaRPr lang="en-US" altLang="zh-CN" sz="2000">
              <a:latin typeface="Times New Roman" panose="02020603050405020304" pitchFamily="18" charset="0"/>
              <a:ea typeface="SimSun" panose="02010600030101010101" pitchFamily="2" charset="-122"/>
            </a:endParaRPr>
          </a:p>
        </p:txBody>
      </p:sp>
      <p:sp>
        <p:nvSpPr>
          <p:cNvPr id="15368" name="Rectangle 8">
            <a:extLst>
              <a:ext uri="{FF2B5EF4-FFF2-40B4-BE49-F238E27FC236}">
                <a16:creationId xmlns:a16="http://schemas.microsoft.com/office/drawing/2014/main" id="{1462A702-4A4C-45F2-BAA4-0FC3ED20DA94}"/>
              </a:ext>
            </a:extLst>
          </p:cNvPr>
          <p:cNvSpPr>
            <a:spLocks noChangeArrowheads="1"/>
          </p:cNvSpPr>
          <p:nvPr/>
        </p:nvSpPr>
        <p:spPr bwMode="auto">
          <a:xfrm>
            <a:off x="533400" y="1752600"/>
            <a:ext cx="3048000" cy="4300538"/>
          </a:xfrm>
          <a:prstGeom prst="rect">
            <a:avLst/>
          </a:prstGeom>
          <a:solidFill>
            <a:schemeClr val="accent1"/>
          </a:solidFill>
          <a:ln w="9525">
            <a:solidFill>
              <a:schemeClr val="accent1"/>
            </a:solidFill>
            <a:miter lim="800000"/>
            <a:headEnd/>
            <a:tailEnd/>
          </a:ln>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r>
              <a:rPr lang="en-US" altLang="zh-CN" sz="2400">
                <a:latin typeface="Times New Roman" panose="02020603050405020304" pitchFamily="18" charset="0"/>
                <a:ea typeface="SimSun" panose="02010600030101010101" pitchFamily="2" charset="-122"/>
              </a:rPr>
              <a:t>? Tại sao lời nói lại </a:t>
            </a:r>
          </a:p>
          <a:p>
            <a:pPr eaLnBrk="1" hangingPunct="1"/>
            <a:r>
              <a:rPr lang="en-US" altLang="zh-CN" sz="2400" b="1" i="1">
                <a:latin typeface="Times New Roman" panose="02020603050405020304" pitchFamily="18" charset="0"/>
                <a:ea typeface="SimSun" panose="02010600030101010101" pitchFamily="2" charset="-122"/>
              </a:rPr>
              <a:t>“Chẳng mất tiền mua” </a:t>
            </a:r>
            <a:endParaRPr lang="en-US" altLang="zh-CN" sz="2400">
              <a:latin typeface="Times New Roman" panose="02020603050405020304" pitchFamily="18" charset="0"/>
              <a:ea typeface="SimSun" panose="02010600030101010101" pitchFamily="2" charset="-122"/>
            </a:endParaRPr>
          </a:p>
          <a:p>
            <a:pPr eaLnBrk="1" hangingPunct="1"/>
            <a:endParaRPr lang="en-US" altLang="zh-CN" sz="1200">
              <a:latin typeface="Times New Roman" panose="02020603050405020304" pitchFamily="18" charset="0"/>
              <a:ea typeface="SimSun" panose="02010600030101010101" pitchFamily="2" charset="-122"/>
            </a:endParaRPr>
          </a:p>
          <a:p>
            <a:pPr eaLnBrk="1" hangingPunct="1"/>
            <a:r>
              <a:rPr lang="en-US" altLang="zh-CN" sz="2400">
                <a:latin typeface="Times New Roman" panose="02020603050405020304" pitchFamily="18" charset="0"/>
                <a:ea typeface="SimSun" panose="02010600030101010101" pitchFamily="2" charset="-122"/>
              </a:rPr>
              <a:t>? Thế nào là </a:t>
            </a:r>
          </a:p>
          <a:p>
            <a:pPr eaLnBrk="1" hangingPunct="1"/>
            <a:r>
              <a:rPr lang="en-US" altLang="zh-CN" sz="2400" b="1" i="1">
                <a:latin typeface="Times New Roman" panose="02020603050405020304" pitchFamily="18" charset="0"/>
                <a:ea typeface="SimSun" panose="02010600030101010101" pitchFamily="2" charset="-122"/>
              </a:rPr>
              <a:t>“lựa lời mà nói”</a:t>
            </a:r>
            <a:r>
              <a:rPr lang="en-US" altLang="zh-CN" sz="2400" i="1">
                <a:latin typeface="Times New Roman" panose="02020603050405020304" pitchFamily="18" charset="0"/>
                <a:ea typeface="SimSun" panose="02010600030101010101" pitchFamily="2" charset="-122"/>
              </a:rPr>
              <a:t> </a:t>
            </a:r>
            <a:r>
              <a:rPr lang="en-US" altLang="zh-CN" sz="2400">
                <a:latin typeface="Times New Roman" panose="02020603050405020304" pitchFamily="18" charset="0"/>
                <a:ea typeface="SimSun" panose="02010600030101010101" pitchFamily="2" charset="-122"/>
              </a:rPr>
              <a:t>?</a:t>
            </a:r>
          </a:p>
          <a:p>
            <a:pPr eaLnBrk="1" hangingPunct="1"/>
            <a:endParaRPr lang="en-US" altLang="zh-CN" sz="1200">
              <a:latin typeface="Times New Roman" panose="02020603050405020304" pitchFamily="18" charset="0"/>
              <a:ea typeface="SimSun" panose="02010600030101010101" pitchFamily="2" charset="-122"/>
            </a:endParaRPr>
          </a:p>
          <a:p>
            <a:pPr eaLnBrk="1" hangingPunct="1"/>
            <a:r>
              <a:rPr lang="en-US" altLang="zh-CN" sz="2400">
                <a:latin typeface="Times New Roman" panose="02020603050405020304" pitchFamily="18" charset="0"/>
                <a:ea typeface="SimSun" panose="02010600030101010101" pitchFamily="2" charset="-122"/>
              </a:rPr>
              <a:t>? </a:t>
            </a:r>
            <a:r>
              <a:rPr lang="en-US" altLang="zh-CN" sz="2400" b="1" i="1">
                <a:latin typeface="Times New Roman" panose="02020603050405020304" pitchFamily="18" charset="0"/>
                <a:ea typeface="SimSun" panose="02010600030101010101" pitchFamily="2" charset="-122"/>
              </a:rPr>
              <a:t>“Vừa lòng nhau”</a:t>
            </a:r>
            <a:r>
              <a:rPr lang="en-US" altLang="zh-CN" sz="2400">
                <a:latin typeface="Times New Roman" panose="02020603050405020304" pitchFamily="18" charset="0"/>
                <a:ea typeface="SimSun" panose="02010600030101010101" pitchFamily="2" charset="-122"/>
              </a:rPr>
              <a:t> </a:t>
            </a:r>
          </a:p>
          <a:p>
            <a:pPr eaLnBrk="1" hangingPunct="1"/>
            <a:r>
              <a:rPr lang="en-US" altLang="zh-CN" sz="2400">
                <a:latin typeface="Times New Roman" panose="02020603050405020304" pitchFamily="18" charset="0"/>
                <a:ea typeface="SimSun" panose="02010600030101010101" pitchFamily="2" charset="-122"/>
              </a:rPr>
              <a:t>nghĩa là thế nào?</a:t>
            </a:r>
          </a:p>
          <a:p>
            <a:pPr eaLnBrk="1" hangingPunct="1"/>
            <a:endParaRPr lang="en-US" altLang="zh-CN" sz="1200">
              <a:latin typeface="Times New Roman" panose="02020603050405020304" pitchFamily="18" charset="0"/>
              <a:ea typeface="SimSun" panose="02010600030101010101" pitchFamily="2" charset="-122"/>
            </a:endParaRPr>
          </a:p>
          <a:p>
            <a:pPr eaLnBrk="1" hangingPunct="1"/>
            <a:r>
              <a:rPr lang="en-US" altLang="zh-CN" sz="2400">
                <a:latin typeface="Times New Roman" panose="02020603050405020304" pitchFamily="18" charset="0"/>
                <a:ea typeface="SimSun" panose="02010600030101010101" pitchFamily="2" charset="-122"/>
              </a:rPr>
              <a:t>? Theo em hai câu </a:t>
            </a:r>
          </a:p>
          <a:p>
            <a:pPr eaLnBrk="1" hangingPunct="1"/>
            <a:r>
              <a:rPr lang="en-US" altLang="zh-CN" sz="2400">
                <a:latin typeface="Times New Roman" panose="02020603050405020304" pitchFamily="18" charset="0"/>
                <a:ea typeface="SimSun" panose="02010600030101010101" pitchFamily="2" charset="-122"/>
              </a:rPr>
              <a:t>Ca dao muốn khuyên </a:t>
            </a:r>
          </a:p>
          <a:p>
            <a:pPr eaLnBrk="1" hangingPunct="1"/>
            <a:r>
              <a:rPr lang="en-US" altLang="zh-CN" sz="2400">
                <a:latin typeface="Times New Roman" panose="02020603050405020304" pitchFamily="18" charset="0"/>
                <a:ea typeface="SimSun" panose="02010600030101010101" pitchFamily="2" charset="-122"/>
              </a:rPr>
              <a:t>chúng ta điều gì?</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6">
                                            <p:txEl>
                                              <p:charRg st="0" end="22"/>
                                            </p:txEl>
                                          </p:spTgt>
                                        </p:tgtEl>
                                        <p:attrNameLst>
                                          <p:attrName>style.visibility</p:attrName>
                                        </p:attrNameLst>
                                      </p:cBhvr>
                                      <p:to>
                                        <p:strVal val="visible"/>
                                      </p:to>
                                    </p:set>
                                    <p:animEffect transition="in" filter="blinds(horizontal)">
                                      <p:cBhvr>
                                        <p:cTn id="7" dur="500"/>
                                        <p:tgtEl>
                                          <p:spTgt spid="15366">
                                            <p:txEl>
                                              <p:charRg st="0" end="2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366">
                                            <p:txEl>
                                              <p:charRg st="22" end="70"/>
                                            </p:txEl>
                                          </p:spTgt>
                                        </p:tgtEl>
                                        <p:attrNameLst>
                                          <p:attrName>style.visibility</p:attrName>
                                        </p:attrNameLst>
                                      </p:cBhvr>
                                      <p:to>
                                        <p:strVal val="visible"/>
                                      </p:to>
                                    </p:set>
                                    <p:animEffect transition="in" filter="blinds(horizontal)">
                                      <p:cBhvr>
                                        <p:cTn id="10" dur="500"/>
                                        <p:tgtEl>
                                          <p:spTgt spid="15366">
                                            <p:txEl>
                                              <p:charRg st="22" end="7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5366">
                                            <p:txEl>
                                              <p:charRg st="70" end="120"/>
                                            </p:txEl>
                                          </p:spTgt>
                                        </p:tgtEl>
                                        <p:attrNameLst>
                                          <p:attrName>style.visibility</p:attrName>
                                        </p:attrNameLst>
                                      </p:cBhvr>
                                      <p:to>
                                        <p:strVal val="visible"/>
                                      </p:to>
                                    </p:set>
                                    <p:animEffect transition="in" filter="blinds(horizontal)">
                                      <p:cBhvr>
                                        <p:cTn id="13" dur="500"/>
                                        <p:tgtEl>
                                          <p:spTgt spid="15366">
                                            <p:txEl>
                                              <p:charRg st="70" end="12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5368"/>
                                        </p:tgtEl>
                                        <p:attrNameLst>
                                          <p:attrName>style.visibility</p:attrName>
                                        </p:attrNameLst>
                                      </p:cBhvr>
                                      <p:to>
                                        <p:strVal val="visible"/>
                                      </p:to>
                                    </p:set>
                                    <p:animEffect transition="in" filter="box(in)">
                                      <p:cBhvr>
                                        <p:cTn id="18" dur="500"/>
                                        <p:tgtEl>
                                          <p:spTgt spid="15368"/>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5367"/>
                                        </p:tgtEl>
                                        <p:attrNameLst>
                                          <p:attrName>style.visibility</p:attrName>
                                        </p:attrNameLst>
                                      </p:cBhvr>
                                      <p:to>
                                        <p:strVal val="visible"/>
                                      </p:to>
                                    </p:set>
                                    <p:animEffect transition="in" filter="box(in)">
                                      <p:cBhvr>
                                        <p:cTn id="21"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12D5C1B-943D-4D4C-BAD2-BC3B3BB5BBE2}"/>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33795" name="Rectangle 3">
            <a:extLst>
              <a:ext uri="{FF2B5EF4-FFF2-40B4-BE49-F238E27FC236}">
                <a16:creationId xmlns:a16="http://schemas.microsoft.com/office/drawing/2014/main" id="{E4D90193-31C5-4E83-B638-9C756D6685C8}"/>
              </a:ext>
            </a:extLst>
          </p:cNvPr>
          <p:cNvSpPr>
            <a:spLocks noGrp="1" noChangeArrowheads="1"/>
          </p:cNvSpPr>
          <p:nvPr>
            <p:ph idx="1"/>
          </p:nvPr>
        </p:nvSpPr>
        <p:spPr/>
        <p:txBody>
          <a:bodyPr/>
          <a:lstStyle/>
          <a:p>
            <a:pPr eaLnBrk="1" hangingPunct="1"/>
            <a:endParaRPr lang="en-US" altLang="zh-CN">
              <a:ea typeface="SimSun" panose="02010600030101010101" pitchFamily="2" charset="-122"/>
            </a:endParaRPr>
          </a:p>
        </p:txBody>
      </p:sp>
      <p:pic>
        <p:nvPicPr>
          <p:cNvPr id="33796" name="Picture 4" descr="thu-vien-hinh-nen-dep-cho-slide-powerpoint-2007-anh-6">
            <a:extLst>
              <a:ext uri="{FF2B5EF4-FFF2-40B4-BE49-F238E27FC236}">
                <a16:creationId xmlns:a16="http://schemas.microsoft.com/office/drawing/2014/main" id="{8BFEBDF8-438F-49C7-A216-E9B33C274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a:extLst>
              <a:ext uri="{FF2B5EF4-FFF2-40B4-BE49-F238E27FC236}">
                <a16:creationId xmlns:a16="http://schemas.microsoft.com/office/drawing/2014/main" id="{EEEA60DD-4209-4154-95A0-DD6FBF6113AC}"/>
              </a:ext>
            </a:extLst>
          </p:cNvPr>
          <p:cNvSpPr txBox="1">
            <a:spLocks noChangeArrowheads="1"/>
          </p:cNvSpPr>
          <p:nvPr/>
        </p:nvSpPr>
        <p:spPr bwMode="auto">
          <a:xfrm>
            <a:off x="1066800" y="1563688"/>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p:txBody>
      </p:sp>
      <p:sp>
        <p:nvSpPr>
          <p:cNvPr id="16390" name="Text Box 6">
            <a:extLst>
              <a:ext uri="{FF2B5EF4-FFF2-40B4-BE49-F238E27FC236}">
                <a16:creationId xmlns:a16="http://schemas.microsoft.com/office/drawing/2014/main" id="{43DE4736-29A9-4F22-8403-82EF4CF4483E}"/>
              </a:ext>
            </a:extLst>
          </p:cNvPr>
          <p:cNvSpPr txBox="1">
            <a:spLocks noChangeArrowheads="1"/>
          </p:cNvSpPr>
          <p:nvPr/>
        </p:nvSpPr>
        <p:spPr bwMode="auto">
          <a:xfrm>
            <a:off x="571500" y="409575"/>
            <a:ext cx="8001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r>
              <a:rPr lang="en-US" altLang="zh-CN" sz="2400" b="1">
                <a:solidFill>
                  <a:srgbClr val="FF0066"/>
                </a:solidFill>
                <a:ea typeface="SimSun" panose="02010600030101010101" pitchFamily="2" charset="-122"/>
              </a:rPr>
              <a:t>           Nhóm </a:t>
            </a:r>
            <a:r>
              <a:rPr lang="vi-VN" altLang="en-US" sz="2400" b="1">
                <a:solidFill>
                  <a:srgbClr val="FF0066"/>
                </a:solidFill>
              </a:rPr>
              <a:t>3+ 4</a:t>
            </a:r>
            <a:r>
              <a:rPr lang="en-US" altLang="zh-CN" sz="2400" b="1">
                <a:solidFill>
                  <a:srgbClr val="FF0066"/>
                </a:solidFill>
                <a:ea typeface="SimSun" panose="02010600030101010101" pitchFamily="2" charset="-122"/>
              </a:rPr>
              <a:t> : Bài tập a.2</a:t>
            </a:r>
          </a:p>
          <a:p>
            <a:pPr eaLnBrk="1" hangingPunct="1"/>
            <a:r>
              <a:rPr lang="en-US" altLang="zh-CN" sz="2400">
                <a:ea typeface="SimSun" panose="02010600030101010101" pitchFamily="2" charset="-122"/>
              </a:rPr>
              <a:t>                             </a:t>
            </a:r>
            <a:r>
              <a:rPr lang="en-US" altLang="zh-CN" sz="2400" b="1" i="1">
                <a:latin typeface="Times New Roman" panose="02020603050405020304" pitchFamily="18" charset="0"/>
                <a:ea typeface="SimSun" panose="02010600030101010101" pitchFamily="2" charset="-122"/>
              </a:rPr>
              <a:t>Vàng thì thử lửa thử than,</a:t>
            </a:r>
          </a:p>
          <a:p>
            <a:pPr eaLnBrk="1" hangingPunct="1"/>
            <a:r>
              <a:rPr lang="en-US" altLang="zh-CN" sz="2400" b="1" i="1">
                <a:latin typeface="Times New Roman" panose="02020603050405020304" pitchFamily="18" charset="0"/>
                <a:ea typeface="SimSun" panose="02010600030101010101" pitchFamily="2" charset="-122"/>
              </a:rPr>
              <a:t>                  Chuông kêu thử tiếng, người ngoan thử lời.</a:t>
            </a:r>
          </a:p>
          <a:p>
            <a:pPr eaLnBrk="1" hangingPunct="1"/>
            <a:endParaRPr lang="en-US" altLang="zh-CN" sz="2400">
              <a:latin typeface="Times New Roman" panose="02020603050405020304" pitchFamily="18" charset="0"/>
              <a:ea typeface="SimSun" panose="02010600030101010101" pitchFamily="2" charset="-122"/>
            </a:endParaRPr>
          </a:p>
          <a:p>
            <a:pPr eaLnBrk="1" hangingPunct="1"/>
            <a:endParaRPr lang="en-US" altLang="zh-CN" sz="2400">
              <a:latin typeface="Times New Roman" panose="02020603050405020304" pitchFamily="18" charset="0"/>
              <a:ea typeface="SimSun" panose="02010600030101010101" pitchFamily="2" charset="-122"/>
            </a:endParaRPr>
          </a:p>
        </p:txBody>
      </p:sp>
      <p:sp>
        <p:nvSpPr>
          <p:cNvPr id="16391" name="Text Box 7">
            <a:extLst>
              <a:ext uri="{FF2B5EF4-FFF2-40B4-BE49-F238E27FC236}">
                <a16:creationId xmlns:a16="http://schemas.microsoft.com/office/drawing/2014/main" id="{41550423-8EB3-4B2A-820F-C6D8BD453866}"/>
              </a:ext>
            </a:extLst>
          </p:cNvPr>
          <p:cNvSpPr txBox="1">
            <a:spLocks noChangeArrowheads="1"/>
          </p:cNvSpPr>
          <p:nvPr/>
        </p:nvSpPr>
        <p:spPr bwMode="auto">
          <a:xfrm>
            <a:off x="381000" y="1676400"/>
            <a:ext cx="2514600" cy="47990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r>
              <a:rPr lang="en-US" altLang="zh-CN" sz="2200">
                <a:latin typeface="Times New Roman" panose="02020603050405020304" pitchFamily="18" charset="0"/>
                <a:ea typeface="SimSun" panose="02010600030101010101" pitchFamily="2" charset="-122"/>
              </a:rPr>
              <a:t>? </a:t>
            </a:r>
            <a:r>
              <a:rPr lang="en-US" altLang="zh-CN" sz="2200" b="1" i="1">
                <a:latin typeface="Times New Roman" panose="02020603050405020304" pitchFamily="18" charset="0"/>
                <a:ea typeface="SimSun" panose="02010600030101010101" pitchFamily="2" charset="-122"/>
              </a:rPr>
              <a:t>“Vàng”</a:t>
            </a:r>
            <a:r>
              <a:rPr lang="en-US" altLang="zh-CN" sz="2200">
                <a:latin typeface="Times New Roman" panose="02020603050405020304" pitchFamily="18" charset="0"/>
                <a:ea typeface="SimSun" panose="02010600030101010101" pitchFamily="2" charset="-122"/>
              </a:rPr>
              <a:t> và </a:t>
            </a:r>
            <a:r>
              <a:rPr lang="en-US" altLang="zh-CN" sz="2200" b="1" i="1">
                <a:latin typeface="Times New Roman" panose="02020603050405020304" pitchFamily="18" charset="0"/>
                <a:ea typeface="SimSun" panose="02010600030101010101" pitchFamily="2" charset="-122"/>
              </a:rPr>
              <a:t>“chuông”</a:t>
            </a:r>
            <a:r>
              <a:rPr lang="en-US" altLang="zh-CN" sz="2200">
                <a:latin typeface="Times New Roman" panose="02020603050405020304" pitchFamily="18" charset="0"/>
                <a:ea typeface="SimSun" panose="02010600030101010101" pitchFamily="2" charset="-122"/>
              </a:rPr>
              <a:t> được hiểu như thế nào ? Có thể biết phẩm chất của chúng không?</a:t>
            </a:r>
          </a:p>
          <a:p>
            <a:pPr eaLnBrk="1" hangingPunct="1"/>
            <a:endParaRPr lang="en-US" altLang="zh-CN" sz="1800">
              <a:latin typeface="Times New Roman" panose="02020603050405020304" pitchFamily="18" charset="0"/>
              <a:ea typeface="SimSun" panose="02010600030101010101" pitchFamily="2" charset="-122"/>
            </a:endParaRPr>
          </a:p>
          <a:p>
            <a:pPr eaLnBrk="1" hangingPunct="1"/>
            <a:r>
              <a:rPr lang="en-US" altLang="zh-CN" sz="2200">
                <a:latin typeface="Times New Roman" panose="02020603050405020304" pitchFamily="18" charset="0"/>
                <a:ea typeface="SimSun" panose="02010600030101010101" pitchFamily="2" charset="-122"/>
              </a:rPr>
              <a:t>? </a:t>
            </a:r>
            <a:r>
              <a:rPr lang="en-US" altLang="zh-CN" sz="2200" b="1" i="1">
                <a:latin typeface="Times New Roman" panose="02020603050405020304" pitchFamily="18" charset="0"/>
                <a:ea typeface="SimSun" panose="02010600030101010101" pitchFamily="2" charset="-122"/>
              </a:rPr>
              <a:t>“Người ngoan”</a:t>
            </a:r>
            <a:r>
              <a:rPr lang="en-US" altLang="zh-CN" sz="2200">
                <a:latin typeface="Times New Roman" panose="02020603050405020304" pitchFamily="18" charset="0"/>
                <a:ea typeface="SimSun" panose="02010600030101010101" pitchFamily="2" charset="-122"/>
              </a:rPr>
              <a:t> là người như thế nào?</a:t>
            </a:r>
          </a:p>
          <a:p>
            <a:pPr eaLnBrk="1" hangingPunct="1"/>
            <a:endParaRPr lang="en-US" altLang="zh-CN" sz="1600">
              <a:latin typeface="Times New Roman" panose="02020603050405020304" pitchFamily="18" charset="0"/>
              <a:ea typeface="SimSun" panose="02010600030101010101" pitchFamily="2" charset="-122"/>
            </a:endParaRPr>
          </a:p>
          <a:p>
            <a:pPr eaLnBrk="1" hangingPunct="1"/>
            <a:r>
              <a:rPr lang="en-US" altLang="zh-CN" sz="2200">
                <a:latin typeface="Times New Roman" panose="02020603050405020304" pitchFamily="18" charset="0"/>
                <a:ea typeface="SimSun" panose="02010600030101010101" pitchFamily="2" charset="-122"/>
              </a:rPr>
              <a:t>? Hãy cho biết ý nghĩa của hai câu ca dao trên.</a:t>
            </a:r>
          </a:p>
          <a:p>
            <a:pPr eaLnBrk="1" hangingPunct="1">
              <a:spcBef>
                <a:spcPct val="50000"/>
              </a:spcBef>
            </a:pPr>
            <a:endParaRPr lang="en-US" altLang="zh-CN" sz="2200">
              <a:latin typeface="Times New Roman" panose="02020603050405020304" pitchFamily="18" charset="0"/>
              <a:ea typeface="SimSun" panose="02010600030101010101" pitchFamily="2" charset="-122"/>
            </a:endParaRPr>
          </a:p>
        </p:txBody>
      </p:sp>
      <p:sp>
        <p:nvSpPr>
          <p:cNvPr id="16392" name="Text Box 8">
            <a:extLst>
              <a:ext uri="{FF2B5EF4-FFF2-40B4-BE49-F238E27FC236}">
                <a16:creationId xmlns:a16="http://schemas.microsoft.com/office/drawing/2014/main" id="{502BFB1B-40CE-45B2-9B99-3DDB8AD6B553}"/>
              </a:ext>
            </a:extLst>
          </p:cNvPr>
          <p:cNvSpPr txBox="1">
            <a:spLocks noChangeArrowheads="1"/>
          </p:cNvSpPr>
          <p:nvPr/>
        </p:nvSpPr>
        <p:spPr bwMode="auto">
          <a:xfrm>
            <a:off x="2971800" y="1676400"/>
            <a:ext cx="5638800"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r>
              <a:rPr lang="en-US" altLang="zh-CN" sz="2200">
                <a:latin typeface="Times New Roman" panose="02020603050405020304" pitchFamily="18" charset="0"/>
                <a:ea typeface="SimSun" panose="02010600030101010101" pitchFamily="2" charset="-122"/>
              </a:rPr>
              <a:t>-  </a:t>
            </a:r>
            <a:r>
              <a:rPr lang="en-US" altLang="zh-CN" sz="2200" b="1" i="1">
                <a:solidFill>
                  <a:schemeClr val="accent2"/>
                </a:solidFill>
                <a:latin typeface="Times New Roman" panose="02020603050405020304" pitchFamily="18" charset="0"/>
                <a:ea typeface="SimSun" panose="02010600030101010101" pitchFamily="2" charset="-122"/>
              </a:rPr>
              <a:t>“Vàng”</a:t>
            </a:r>
            <a:r>
              <a:rPr lang="en-US" altLang="zh-CN" sz="2200">
                <a:latin typeface="Times New Roman" panose="02020603050405020304" pitchFamily="18" charset="0"/>
                <a:ea typeface="SimSun" panose="02010600030101010101" pitchFamily="2" charset="-122"/>
              </a:rPr>
              <a:t> và </a:t>
            </a:r>
            <a:r>
              <a:rPr lang="en-US" altLang="zh-CN" sz="2200" b="1" i="1">
                <a:solidFill>
                  <a:schemeClr val="accent2"/>
                </a:solidFill>
                <a:latin typeface="Times New Roman" panose="02020603050405020304" pitchFamily="18" charset="0"/>
                <a:ea typeface="SimSun" panose="02010600030101010101" pitchFamily="2" charset="-122"/>
              </a:rPr>
              <a:t>“chuông”</a:t>
            </a:r>
            <a:r>
              <a:rPr lang="en-US" altLang="zh-CN" sz="2200">
                <a:latin typeface="Times New Roman" panose="02020603050405020304" pitchFamily="18" charset="0"/>
                <a:ea typeface="SimSun" panose="02010600030101010101" pitchFamily="2" charset="-122"/>
              </a:rPr>
              <a:t> là kim loại, là vật quý nhưng cũng có thể dễ dàng kiểm tra phẩm chất tốt xấu, thật giả bằng cách: </a:t>
            </a:r>
            <a:r>
              <a:rPr lang="en-US" altLang="zh-CN" sz="2200" b="1" i="1">
                <a:solidFill>
                  <a:schemeClr val="accent2"/>
                </a:solidFill>
                <a:latin typeface="Times New Roman" panose="02020603050405020304" pitchFamily="18" charset="0"/>
                <a:ea typeface="SimSun" panose="02010600030101010101" pitchFamily="2" charset="-122"/>
              </a:rPr>
              <a:t>“vàng”</a:t>
            </a:r>
            <a:r>
              <a:rPr lang="en-US" altLang="zh-CN" sz="2200" i="1">
                <a:latin typeface="Times New Roman" panose="02020603050405020304" pitchFamily="18" charset="0"/>
                <a:ea typeface="SimSun" panose="02010600030101010101" pitchFamily="2" charset="-122"/>
              </a:rPr>
              <a:t> thì dùng lửa, than để kiểm tra. </a:t>
            </a:r>
            <a:r>
              <a:rPr lang="en-US" altLang="zh-CN" sz="2200" b="1" i="1">
                <a:solidFill>
                  <a:schemeClr val="accent2"/>
                </a:solidFill>
                <a:latin typeface="Times New Roman" panose="02020603050405020304" pitchFamily="18" charset="0"/>
                <a:ea typeface="SimSun" panose="02010600030101010101" pitchFamily="2" charset="-122"/>
              </a:rPr>
              <a:t>“chuông”</a:t>
            </a:r>
            <a:r>
              <a:rPr lang="en-US" altLang="zh-CN" sz="2200" i="1">
                <a:solidFill>
                  <a:schemeClr val="accent2"/>
                </a:solidFill>
                <a:latin typeface="Times New Roman" panose="02020603050405020304" pitchFamily="18" charset="0"/>
                <a:ea typeface="SimSun" panose="02010600030101010101" pitchFamily="2" charset="-122"/>
              </a:rPr>
              <a:t> </a:t>
            </a:r>
            <a:r>
              <a:rPr lang="en-US" altLang="zh-CN" sz="2200" i="1">
                <a:latin typeface="Times New Roman" panose="02020603050405020304" pitchFamily="18" charset="0"/>
                <a:ea typeface="SimSun" panose="02010600030101010101" pitchFamily="2" charset="-122"/>
              </a:rPr>
              <a:t>thì kiểm tra qua chất lượng âm thanh (tiếng vang).</a:t>
            </a:r>
          </a:p>
          <a:p>
            <a:pPr eaLnBrk="1" hangingPunct="1"/>
            <a:endParaRPr lang="en-US" altLang="zh-CN" sz="2200" b="1" i="1">
              <a:solidFill>
                <a:schemeClr val="accent2"/>
              </a:solidFill>
              <a:latin typeface="Times New Roman" panose="02020603050405020304" pitchFamily="18" charset="0"/>
              <a:ea typeface="SimSun" panose="02010600030101010101" pitchFamily="2" charset="-122"/>
            </a:endParaRPr>
          </a:p>
          <a:p>
            <a:pPr eaLnBrk="1" hangingPunct="1"/>
            <a:r>
              <a:rPr lang="en-US" altLang="zh-CN" sz="2200" b="1" i="1">
                <a:solidFill>
                  <a:schemeClr val="accent2"/>
                </a:solidFill>
                <a:latin typeface="Times New Roman" panose="02020603050405020304" pitchFamily="18" charset="0"/>
                <a:ea typeface="SimSun" panose="02010600030101010101" pitchFamily="2" charset="-122"/>
              </a:rPr>
              <a:t>-  “Người ngoan”</a:t>
            </a:r>
            <a:r>
              <a:rPr lang="en-US" altLang="zh-CN" sz="2200">
                <a:latin typeface="Times New Roman" panose="02020603050405020304" pitchFamily="18" charset="0"/>
                <a:ea typeface="SimSun" panose="02010600030101010101" pitchFamily="2" charset="-122"/>
              </a:rPr>
              <a:t> là người có đầy đủ phẩm chất đạo đức. Có thể nhận biết những người này qua việc giao tiếp bằng lời nói kết hợp với thời gian.</a:t>
            </a:r>
          </a:p>
          <a:p>
            <a:pPr eaLnBrk="1" hangingPunct="1"/>
            <a:endParaRPr lang="en-US" altLang="zh-CN" sz="2200" b="1" i="1">
              <a:solidFill>
                <a:schemeClr val="accent2"/>
              </a:solidFill>
              <a:latin typeface="Times New Roman" panose="02020603050405020304" pitchFamily="18" charset="0"/>
              <a:ea typeface="SimSun" panose="02010600030101010101" pitchFamily="2" charset="-122"/>
            </a:endParaRPr>
          </a:p>
          <a:p>
            <a:pPr eaLnBrk="1" hangingPunct="1"/>
            <a:r>
              <a:rPr lang="en-US" altLang="zh-CN" sz="2200" b="1" i="1">
                <a:solidFill>
                  <a:schemeClr val="accent2"/>
                </a:solidFill>
                <a:latin typeface="Times New Roman" panose="02020603050405020304" pitchFamily="18" charset="0"/>
                <a:ea typeface="SimSun" panose="02010600030101010101" pitchFamily="2" charset="-122"/>
              </a:rPr>
              <a:t>-   Ý nghĩa:</a:t>
            </a:r>
            <a:r>
              <a:rPr lang="en-US" altLang="zh-CN" sz="2200">
                <a:latin typeface="Times New Roman" panose="02020603050405020304" pitchFamily="18" charset="0"/>
                <a:ea typeface="SimSun" panose="02010600030101010101" pitchFamily="2" charset="-122"/>
              </a:rPr>
              <a:t> hai câu ca dao này là kinh                nghiệm dân gian để nhận biết thật giả,                           tốt xấu về vật chất và con người.</a:t>
            </a:r>
          </a:p>
          <a:p>
            <a:pPr eaLnBrk="1" hangingPunct="1">
              <a:spcBef>
                <a:spcPct val="50000"/>
              </a:spcBef>
            </a:pPr>
            <a:endParaRPr lang="en-US" altLang="zh-CN" sz="2200">
              <a:latin typeface="Times New Roman" panose="02020603050405020304" pitchFamily="18" charset="0"/>
              <a:ea typeface="SimSun"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90">
                                            <p:txEl>
                                              <p:charRg st="0" end="32"/>
                                            </p:txEl>
                                          </p:spTgt>
                                        </p:tgtEl>
                                        <p:attrNameLst>
                                          <p:attrName>style.visibility</p:attrName>
                                        </p:attrNameLst>
                                      </p:cBhvr>
                                      <p:to>
                                        <p:strVal val="visible"/>
                                      </p:to>
                                    </p:set>
                                    <p:animEffect transition="in" filter="blinds(horizontal)">
                                      <p:cBhvr>
                                        <p:cTn id="7" dur="500"/>
                                        <p:tgtEl>
                                          <p:spTgt spid="16390">
                                            <p:txEl>
                                              <p:charRg st="0" end="3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390">
                                            <p:txEl>
                                              <p:charRg st="32" end="88"/>
                                            </p:txEl>
                                          </p:spTgt>
                                        </p:tgtEl>
                                        <p:attrNameLst>
                                          <p:attrName>style.visibility</p:attrName>
                                        </p:attrNameLst>
                                      </p:cBhvr>
                                      <p:to>
                                        <p:strVal val="visible"/>
                                      </p:to>
                                    </p:set>
                                    <p:animEffect transition="in" filter="blinds(horizontal)">
                                      <p:cBhvr>
                                        <p:cTn id="10" dur="500"/>
                                        <p:tgtEl>
                                          <p:spTgt spid="16390">
                                            <p:txEl>
                                              <p:charRg st="32" end="8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6390">
                                            <p:txEl>
                                              <p:charRg st="88" end="149"/>
                                            </p:txEl>
                                          </p:spTgt>
                                        </p:tgtEl>
                                        <p:attrNameLst>
                                          <p:attrName>style.visibility</p:attrName>
                                        </p:attrNameLst>
                                      </p:cBhvr>
                                      <p:to>
                                        <p:strVal val="visible"/>
                                      </p:to>
                                    </p:set>
                                    <p:animEffect transition="in" filter="blinds(horizontal)">
                                      <p:cBhvr>
                                        <p:cTn id="13" dur="500"/>
                                        <p:tgtEl>
                                          <p:spTgt spid="16390">
                                            <p:txEl>
                                              <p:charRg st="88" end="149"/>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6392"/>
                                        </p:tgtEl>
                                        <p:attrNameLst>
                                          <p:attrName>style.visibility</p:attrName>
                                        </p:attrNameLst>
                                      </p:cBhvr>
                                      <p:to>
                                        <p:strVal val="visible"/>
                                      </p:to>
                                    </p:set>
                                    <p:animEffect transition="in" filter="box(in)">
                                      <p:cBhvr>
                                        <p:cTn id="18" dur="500"/>
                                        <p:tgtEl>
                                          <p:spTgt spid="16392"/>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6391"/>
                                        </p:tgtEl>
                                        <p:attrNameLst>
                                          <p:attrName>style.visibility</p:attrName>
                                        </p:attrNameLst>
                                      </p:cBhvr>
                                      <p:to>
                                        <p:strVal val="visible"/>
                                      </p:to>
                                    </p:set>
                                    <p:animEffect transition="in" filter="box(in)">
                                      <p:cBhvr>
                                        <p:cTn id="21"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p:bldP spid="1639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856C6EE-0962-467B-963A-6B0EBC1EB6B9}"/>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16387" name="Rectangle 3">
            <a:extLst>
              <a:ext uri="{FF2B5EF4-FFF2-40B4-BE49-F238E27FC236}">
                <a16:creationId xmlns:a16="http://schemas.microsoft.com/office/drawing/2014/main" id="{A9DD0879-44F7-4F04-8350-39316E04D110}"/>
              </a:ext>
            </a:extLst>
          </p:cNvPr>
          <p:cNvSpPr>
            <a:spLocks noGrp="1" noChangeArrowheads="1"/>
          </p:cNvSpPr>
          <p:nvPr>
            <p:ph idx="1"/>
          </p:nvPr>
        </p:nvSpPr>
        <p:spPr/>
        <p:txBody>
          <a:bodyPr/>
          <a:lstStyle/>
          <a:p>
            <a:pPr eaLnBrk="1" hangingPunct="1"/>
            <a:endParaRPr lang="en-US" altLang="zh-CN">
              <a:ea typeface="SimSun" panose="02010600030101010101" pitchFamily="2" charset="-122"/>
            </a:endParaRPr>
          </a:p>
        </p:txBody>
      </p:sp>
      <p:pic>
        <p:nvPicPr>
          <p:cNvPr id="16388" name="Picture 4" descr="thu-vien-hinh-nen-dep-cho-slide-powerpoint-2007-anh-6">
            <a:extLst>
              <a:ext uri="{FF2B5EF4-FFF2-40B4-BE49-F238E27FC236}">
                <a16:creationId xmlns:a16="http://schemas.microsoft.com/office/drawing/2014/main" id="{449C855D-5BCD-4D1F-94F3-68B1C98853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a:extLst>
              <a:ext uri="{FF2B5EF4-FFF2-40B4-BE49-F238E27FC236}">
                <a16:creationId xmlns:a16="http://schemas.microsoft.com/office/drawing/2014/main" id="{AA35924D-1282-4947-A98E-83500392A73D}"/>
              </a:ext>
            </a:extLst>
          </p:cNvPr>
          <p:cNvSpPr txBox="1">
            <a:spLocks noChangeArrowheads="1"/>
          </p:cNvSpPr>
          <p:nvPr/>
        </p:nvSpPr>
        <p:spPr bwMode="auto">
          <a:xfrm>
            <a:off x="381000" y="457200"/>
            <a:ext cx="8305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spcBef>
                <a:spcPct val="50000"/>
              </a:spcBef>
            </a:pPr>
            <a:endParaRPr lang="en-US" altLang="zh-CN" sz="2200">
              <a:latin typeface="Times New Roman" panose="02020603050405020304" pitchFamily="18" charset="0"/>
              <a:ea typeface="SimSun" panose="02010600030101010101" pitchFamily="2" charset="-122"/>
            </a:endParaRPr>
          </a:p>
        </p:txBody>
      </p:sp>
      <p:sp>
        <p:nvSpPr>
          <p:cNvPr id="40966" name="Text Box 6">
            <a:extLst>
              <a:ext uri="{FF2B5EF4-FFF2-40B4-BE49-F238E27FC236}">
                <a16:creationId xmlns:a16="http://schemas.microsoft.com/office/drawing/2014/main" id="{6B1F1325-D792-4AD3-B9A6-39C94AA611BC}"/>
              </a:ext>
            </a:extLst>
          </p:cNvPr>
          <p:cNvSpPr txBox="1">
            <a:spLocks noChangeArrowheads="1"/>
          </p:cNvSpPr>
          <p:nvPr/>
        </p:nvSpPr>
        <p:spPr bwMode="auto">
          <a:xfrm>
            <a:off x="1981200" y="457200"/>
            <a:ext cx="4572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algn="ctr" eaLnBrk="1" hangingPunct="1"/>
            <a:r>
              <a:rPr lang="en-US" altLang="zh-CN" sz="3600" b="1" i="1" u="sng">
                <a:latin typeface="Times New Roman" panose="02020603050405020304" pitchFamily="18" charset="0"/>
                <a:ea typeface="SimSun" panose="02010600030101010101" pitchFamily="2" charset="-122"/>
              </a:rPr>
              <a:t>Phần khởi động :</a:t>
            </a:r>
          </a:p>
          <a:p>
            <a:pPr eaLnBrk="1" hangingPunct="1">
              <a:spcBef>
                <a:spcPct val="50000"/>
              </a:spcBef>
            </a:pPr>
            <a:endParaRPr lang="en-US" altLang="zh-CN" sz="3600" u="sng">
              <a:latin typeface="Times New Roman" panose="02020603050405020304" pitchFamily="18" charset="0"/>
              <a:ea typeface="SimSun" panose="02010600030101010101" pitchFamily="2" charset="-122"/>
            </a:endParaRPr>
          </a:p>
        </p:txBody>
      </p:sp>
      <p:sp>
        <p:nvSpPr>
          <p:cNvPr id="40967" name="Text Box 7">
            <a:extLst>
              <a:ext uri="{FF2B5EF4-FFF2-40B4-BE49-F238E27FC236}">
                <a16:creationId xmlns:a16="http://schemas.microsoft.com/office/drawing/2014/main" id="{05EEE0CB-9E9F-442F-81F4-FD39501B9B6A}"/>
              </a:ext>
            </a:extLst>
          </p:cNvPr>
          <p:cNvSpPr txBox="1">
            <a:spLocks noChangeArrowheads="1"/>
          </p:cNvSpPr>
          <p:nvPr/>
        </p:nvSpPr>
        <p:spPr bwMode="auto">
          <a:xfrm>
            <a:off x="304800" y="1295400"/>
            <a:ext cx="86106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spcBef>
                <a:spcPct val="50000"/>
              </a:spcBef>
            </a:pPr>
            <a:r>
              <a:rPr lang="vi-VN" altLang="en-US" sz="2600" u="sng">
                <a:latin typeface=".VnTime" pitchFamily="34" charset="0"/>
              </a:rPr>
              <a:t>V</a:t>
            </a:r>
            <a:r>
              <a:rPr lang="en-US" altLang="en-US" sz="2600" u="sng">
                <a:latin typeface="Times New Roman" panose="02020603050405020304" pitchFamily="18" charset="0"/>
                <a:cs typeface="Times New Roman" panose="02020603050405020304" pitchFamily="18" charset="0"/>
              </a:rPr>
              <a:t>í</a:t>
            </a:r>
            <a:r>
              <a:rPr lang="vi-VN" altLang="en-US" sz="2600" u="sng">
                <a:latin typeface=".VnTime" pitchFamily="34" charset="0"/>
              </a:rPr>
              <a:t> dụ:</a:t>
            </a:r>
            <a:r>
              <a:rPr lang="en-US" altLang="zh-CN" sz="2100" i="1">
                <a:latin typeface=".VnMystical" pitchFamily="34" charset="0"/>
                <a:ea typeface="SimSun" panose="02010600030101010101" pitchFamily="2" charset="-122"/>
              </a:rPr>
              <a:t>    </a:t>
            </a:r>
          </a:p>
          <a:p>
            <a:pPr eaLnBrk="1" hangingPunct="1">
              <a:spcBef>
                <a:spcPct val="50000"/>
              </a:spcBef>
            </a:pPr>
            <a:r>
              <a:rPr lang="en-US" altLang="zh-CN" sz="2100" i="1">
                <a:latin typeface=".VnTime" pitchFamily="34" charset="0"/>
                <a:ea typeface="SimSun" panose="02010600030101010101" pitchFamily="2" charset="-122"/>
              </a:rPr>
              <a:t>         </a:t>
            </a:r>
            <a:r>
              <a:rPr lang="en-US" altLang="zh-CN" sz="2200" i="1">
                <a:latin typeface="Times New Roman" panose="02020603050405020304" pitchFamily="18" charset="0"/>
                <a:ea typeface="SimSun" panose="02010600030101010101" pitchFamily="2" charset="-122"/>
              </a:rPr>
              <a:t>A : </a:t>
            </a:r>
            <a:r>
              <a:rPr lang="vi-VN" altLang="en-US" sz="2200" i="1">
                <a:latin typeface="Times New Roman" panose="02020603050405020304" pitchFamily="18" charset="0"/>
              </a:rPr>
              <a:t>Con cá này bao nhiêu tiền?</a:t>
            </a:r>
          </a:p>
          <a:p>
            <a:pPr eaLnBrk="1" hangingPunct="1">
              <a:spcBef>
                <a:spcPct val="50000"/>
              </a:spcBef>
            </a:pPr>
            <a:r>
              <a:rPr lang="en-US" altLang="zh-CN" sz="2200" i="1">
                <a:latin typeface="Times New Roman" panose="02020603050405020304" pitchFamily="18" charset="0"/>
                <a:ea typeface="SimSun" panose="02010600030101010101" pitchFamily="2" charset="-122"/>
              </a:rPr>
              <a:t>         B : </a:t>
            </a:r>
            <a:r>
              <a:rPr lang="vi-VN" altLang="en-US" sz="2200" i="1">
                <a:latin typeface="Times New Roman" panose="02020603050405020304" pitchFamily="18" charset="0"/>
              </a:rPr>
              <a:t>Mười nghìn chú</a:t>
            </a:r>
            <a:r>
              <a:rPr lang="en-US" altLang="zh-CN" sz="2200" i="1">
                <a:latin typeface="Times New Roman" panose="02020603050405020304" pitchFamily="18" charset="0"/>
                <a:ea typeface="SimSun" panose="02010600030101010101" pitchFamily="2" charset="-122"/>
              </a:rPr>
              <a:t>.</a:t>
            </a:r>
          </a:p>
          <a:p>
            <a:pPr eaLnBrk="1" hangingPunct="1">
              <a:spcBef>
                <a:spcPct val="50000"/>
              </a:spcBef>
            </a:pPr>
            <a:r>
              <a:rPr lang="en-US" altLang="zh-CN" sz="2200" i="1">
                <a:latin typeface="Times New Roman" panose="02020603050405020304" pitchFamily="18" charset="0"/>
                <a:ea typeface="SimSun" panose="02010600030101010101" pitchFamily="2" charset="-122"/>
              </a:rPr>
              <a:t>        A : </a:t>
            </a:r>
            <a:r>
              <a:rPr lang="vi-VN" altLang="en-US" sz="2200" i="1">
                <a:latin typeface="Times New Roman" panose="02020603050405020304" pitchFamily="18" charset="0"/>
              </a:rPr>
              <a:t>Đắt thế. Tám nghìn thôi. Bán không?</a:t>
            </a:r>
            <a:endParaRPr lang="en-US" altLang="zh-CN" sz="2200" i="1">
              <a:latin typeface="Times New Roman" panose="02020603050405020304" pitchFamily="18" charset="0"/>
              <a:ea typeface="SimSun" panose="02010600030101010101" pitchFamily="2" charset="-122"/>
            </a:endParaRPr>
          </a:p>
          <a:p>
            <a:pPr eaLnBrk="1" hangingPunct="1">
              <a:spcBef>
                <a:spcPct val="50000"/>
              </a:spcBef>
            </a:pPr>
            <a:r>
              <a:rPr lang="en-US" altLang="zh-CN" sz="2200" i="1">
                <a:latin typeface="Times New Roman" panose="02020603050405020304" pitchFamily="18" charset="0"/>
                <a:ea typeface="SimSun" panose="02010600030101010101" pitchFamily="2" charset="-122"/>
              </a:rPr>
              <a:t>        B : </a:t>
            </a:r>
            <a:r>
              <a:rPr lang="vi-VN" altLang="en-US" sz="2200" i="1">
                <a:latin typeface="Times New Roman" panose="02020603050405020304" pitchFamily="18" charset="0"/>
              </a:rPr>
              <a:t>Cá hơn một ký</a:t>
            </a:r>
            <a:r>
              <a:rPr lang="en-US" altLang="zh-CN" sz="2200" i="1">
                <a:latin typeface="Times New Roman" panose="02020603050405020304" pitchFamily="18" charset="0"/>
                <a:ea typeface="SimSun" panose="02010600030101010101" pitchFamily="2" charset="-122"/>
              </a:rPr>
              <a:t>, </a:t>
            </a:r>
            <a:r>
              <a:rPr lang="vi-VN" altLang="en-US" sz="2200" i="1">
                <a:latin typeface="Times New Roman" panose="02020603050405020304" pitchFamily="18" charset="0"/>
              </a:rPr>
              <a:t>lại tươi thế này mà chú trả có tám nghìn</a:t>
            </a:r>
            <a:r>
              <a:rPr lang="en-US" altLang="zh-CN" sz="2200" i="1">
                <a:latin typeface="Times New Roman" panose="02020603050405020304" pitchFamily="18" charset="0"/>
                <a:ea typeface="SimSun" panose="02010600030101010101" pitchFamily="2" charset="-122"/>
              </a:rPr>
              <a:t>. </a:t>
            </a:r>
            <a:r>
              <a:rPr lang="vi-VN" altLang="en-US" sz="2200" i="1">
                <a:latin typeface="Times New Roman" panose="02020603050405020304" pitchFamily="18" charset="0"/>
              </a:rPr>
              <a:t>Chú cho thêm đi.</a:t>
            </a:r>
          </a:p>
          <a:p>
            <a:pPr eaLnBrk="1" hangingPunct="1">
              <a:spcBef>
                <a:spcPct val="50000"/>
              </a:spcBef>
            </a:pPr>
            <a:r>
              <a:rPr lang="en-US" altLang="zh-CN" sz="2200" i="1">
                <a:latin typeface="Times New Roman" panose="02020603050405020304" pitchFamily="18" charset="0"/>
                <a:ea typeface="SimSun" panose="02010600030101010101" pitchFamily="2" charset="-122"/>
              </a:rPr>
              <a:t>        A : </a:t>
            </a:r>
            <a:r>
              <a:rPr lang="vi-VN" altLang="en-US" sz="2200" i="1">
                <a:latin typeface="Times New Roman" panose="02020603050405020304" pitchFamily="18" charset="0"/>
              </a:rPr>
              <a:t>Thôi, chín nghìn</a:t>
            </a:r>
            <a:r>
              <a:rPr lang="en-US" altLang="zh-CN" sz="2200" i="1">
                <a:latin typeface="Times New Roman" panose="02020603050405020304" pitchFamily="18" charset="0"/>
                <a:ea typeface="SimSun" panose="02010600030101010101" pitchFamily="2" charset="-122"/>
              </a:rPr>
              <a:t>.</a:t>
            </a:r>
          </a:p>
          <a:p>
            <a:pPr eaLnBrk="1" hangingPunct="1">
              <a:spcBef>
                <a:spcPct val="50000"/>
              </a:spcBef>
            </a:pPr>
            <a:r>
              <a:rPr lang="en-US" altLang="zh-CN" sz="2200" i="1">
                <a:latin typeface="Times New Roman" panose="02020603050405020304" pitchFamily="18" charset="0"/>
                <a:ea typeface="SimSun" panose="02010600030101010101" pitchFamily="2" charset="-122"/>
              </a:rPr>
              <a:t>        B :</a:t>
            </a:r>
            <a:r>
              <a:rPr lang="vi-VN" altLang="en-US" sz="2200" i="1">
                <a:latin typeface="Times New Roman" panose="02020603050405020304" pitchFamily="18" charset="0"/>
              </a:rPr>
              <a:t>Vâng</a:t>
            </a:r>
            <a:r>
              <a:rPr lang="en-US" altLang="zh-CN" sz="2200" i="1">
                <a:latin typeface="Times New Roman" panose="02020603050405020304" pitchFamily="18" charset="0"/>
                <a:ea typeface="SimSun" panose="02010600030101010101" pitchFamily="2" charset="-122"/>
              </a:rPr>
              <a:t>, </a:t>
            </a:r>
            <a:r>
              <a:rPr lang="vi-VN" altLang="en-US" sz="2200" i="1">
                <a:latin typeface="Times New Roman" panose="02020603050405020304" pitchFamily="18" charset="0"/>
              </a:rPr>
              <a:t>Chú đưa làn em bỏ vào cho nào</a:t>
            </a:r>
            <a:r>
              <a:rPr lang="en-US" altLang="zh-CN" sz="2200" i="1">
                <a:latin typeface="Times New Roman" panose="02020603050405020304" pitchFamily="18" charset="0"/>
                <a:ea typeface="SimSun" panose="02010600030101010101" pitchFamily="2" charset="-122"/>
              </a:rPr>
              <a:t>.</a:t>
            </a:r>
          </a:p>
        </p:txBody>
      </p:sp>
      <p:sp>
        <p:nvSpPr>
          <p:cNvPr id="40968" name="Text Box 8">
            <a:extLst>
              <a:ext uri="{FF2B5EF4-FFF2-40B4-BE49-F238E27FC236}">
                <a16:creationId xmlns:a16="http://schemas.microsoft.com/office/drawing/2014/main" id="{91A61F53-65ED-4283-A3DC-DF51C8BA5805}"/>
              </a:ext>
            </a:extLst>
          </p:cNvPr>
          <p:cNvSpPr txBox="1">
            <a:spLocks noChangeArrowheads="1"/>
          </p:cNvSpPr>
          <p:nvPr/>
        </p:nvSpPr>
        <p:spPr bwMode="auto">
          <a:xfrm>
            <a:off x="457200" y="5334000"/>
            <a:ext cx="6324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spcBef>
                <a:spcPct val="50000"/>
              </a:spcBef>
            </a:pPr>
            <a:r>
              <a:rPr lang="vi-VN" altLang="en-US" b="1" i="1">
                <a:latin typeface="Times New Roman" panose="02020603050405020304" pitchFamily="18" charset="0"/>
                <a:cs typeface="Times New Roman" panose="02020603050405020304" pitchFamily="18" charset="0"/>
              </a:rPr>
              <a:t>=&gt;Sử dụng ngôn ngữ đơn giản,</a:t>
            </a:r>
            <a:r>
              <a:rPr lang="en-US" altLang="zh-CN" b="1" i="1">
                <a:latin typeface="Times New Roman" panose="02020603050405020304" pitchFamily="18" charset="0"/>
                <a:ea typeface="SimSun" panose="02010600030101010101" pitchFamily="2" charset="-122"/>
                <a:cs typeface="Times New Roman" panose="02020603050405020304" pitchFamily="18" charset="0"/>
              </a:rPr>
              <a:t> vô cùng quen thuộc </a:t>
            </a:r>
            <a:r>
              <a:rPr lang="vi-VN" altLang="en-US" b="1" i="1">
                <a:latin typeface="Times New Roman" panose="02020603050405020304" pitchFamily="18" charset="0"/>
                <a:cs typeface="Times New Roman" panose="02020603050405020304" pitchFamily="18" charset="0"/>
              </a:rPr>
              <a:t>trong đời sống hàng ngày</a:t>
            </a:r>
            <a:endParaRPr lang="vi-VN" altLang="en-US">
              <a:latin typeface="Times New Roman" panose="02020603050405020304" pitchFamily="18" charset="0"/>
              <a:cs typeface="Times New Roman" panose="02020603050405020304" pitchFamily="18" charset="0"/>
            </a:endParaRPr>
          </a:p>
        </p:txBody>
      </p:sp>
      <p:sp>
        <p:nvSpPr>
          <p:cNvPr id="4105" name="AutoShape 9">
            <a:extLst>
              <a:ext uri="{FF2B5EF4-FFF2-40B4-BE49-F238E27FC236}">
                <a16:creationId xmlns:a16="http://schemas.microsoft.com/office/drawing/2014/main" id="{D11C5CD4-C88D-476E-A986-4A2AD57FDD8A}"/>
              </a:ext>
            </a:extLst>
          </p:cNvPr>
          <p:cNvSpPr>
            <a:spLocks noChangeArrowheads="1"/>
          </p:cNvSpPr>
          <p:nvPr/>
        </p:nvSpPr>
        <p:spPr bwMode="auto">
          <a:xfrm rot="-9389669">
            <a:off x="5816600" y="709613"/>
            <a:ext cx="3616325" cy="2122487"/>
          </a:xfrm>
          <a:prstGeom prst="cloudCallout">
            <a:avLst>
              <a:gd name="adj1" fmla="val 23898"/>
              <a:gd name="adj2" fmla="val -87236"/>
            </a:avLst>
          </a:prstGeom>
          <a:solidFill>
            <a:schemeClr val="accent1"/>
          </a:solidFill>
          <a:ln w="9525">
            <a:solidFill>
              <a:schemeClr val="tx1"/>
            </a:solidFill>
            <a:round/>
            <a:headEnd/>
            <a:tailEnd/>
          </a:ln>
        </p:spPr>
        <p:txBody>
          <a:bodyPr rot="10800000"/>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algn="ctr"/>
            <a:r>
              <a:rPr lang="vi-VN" altLang="en-US" sz="2000">
                <a:latin typeface="Times New Roman" panose="02020603050405020304" pitchFamily="18" charset="0"/>
                <a:cs typeface="Times New Roman" panose="02020603050405020304" pitchFamily="18" charset="0"/>
              </a:rPr>
              <a:t>Em có nhận xét gì về cách sử dụng ngôn ngữ trong ví dụ trên?</a:t>
            </a:r>
            <a:r>
              <a:rPr lang="en-US" altLang="zh-CN" sz="2000">
                <a:latin typeface="Times New Roman" panose="02020603050405020304" pitchFamily="18" charset="0"/>
                <a:ea typeface="SimSun" panose="02010600030101010101" pitchFamily="2" charset="-122"/>
                <a:cs typeface="Times New Roman" panose="02020603050405020304" pitchFamily="18" charset="0"/>
              </a:rPr>
              <a:t> </a:t>
            </a:r>
            <a:endParaRPr lang="en-US" altLang="zh-CN" sz="200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6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6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0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096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BB92DDE-117A-4ACB-B46E-8E38C481D643}"/>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34819" name="Rectangle 3">
            <a:extLst>
              <a:ext uri="{FF2B5EF4-FFF2-40B4-BE49-F238E27FC236}">
                <a16:creationId xmlns:a16="http://schemas.microsoft.com/office/drawing/2014/main" id="{F7047424-6A87-488D-8A8A-29665B27A920}"/>
              </a:ext>
            </a:extLst>
          </p:cNvPr>
          <p:cNvSpPr>
            <a:spLocks noGrp="1" noChangeArrowheads="1"/>
          </p:cNvSpPr>
          <p:nvPr>
            <p:ph idx="1"/>
          </p:nvPr>
        </p:nvSpPr>
        <p:spPr/>
        <p:txBody>
          <a:bodyPr/>
          <a:lstStyle/>
          <a:p>
            <a:pPr eaLnBrk="1" hangingPunct="1"/>
            <a:endParaRPr lang="en-US" altLang="zh-CN">
              <a:ea typeface="SimSun" panose="02010600030101010101" pitchFamily="2" charset="-122"/>
            </a:endParaRPr>
          </a:p>
        </p:txBody>
      </p:sp>
      <p:pic>
        <p:nvPicPr>
          <p:cNvPr id="34820" name="Picture 4" descr="thu-vien-hinh-nen-dep-cho-slide-powerpoint-2007-anh-6">
            <a:extLst>
              <a:ext uri="{FF2B5EF4-FFF2-40B4-BE49-F238E27FC236}">
                <a16:creationId xmlns:a16="http://schemas.microsoft.com/office/drawing/2014/main" id="{A6F8681D-3739-4AD8-BA79-AA831BDC4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5">
            <a:extLst>
              <a:ext uri="{FF2B5EF4-FFF2-40B4-BE49-F238E27FC236}">
                <a16:creationId xmlns:a16="http://schemas.microsoft.com/office/drawing/2014/main" id="{A07B6D7A-F0FD-4C6A-AEF3-82AD7EBCE2E2}"/>
              </a:ext>
            </a:extLst>
          </p:cNvPr>
          <p:cNvSpPr txBox="1">
            <a:spLocks noChangeArrowheads="1"/>
          </p:cNvSpPr>
          <p:nvPr/>
        </p:nvSpPr>
        <p:spPr bwMode="auto">
          <a:xfrm>
            <a:off x="1066800" y="1563688"/>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p:txBody>
      </p:sp>
      <p:sp>
        <p:nvSpPr>
          <p:cNvPr id="17414" name="Text Box 6">
            <a:extLst>
              <a:ext uri="{FF2B5EF4-FFF2-40B4-BE49-F238E27FC236}">
                <a16:creationId xmlns:a16="http://schemas.microsoft.com/office/drawing/2014/main" id="{AF368155-127B-4254-BA00-090854B468E4}"/>
              </a:ext>
            </a:extLst>
          </p:cNvPr>
          <p:cNvSpPr txBox="1">
            <a:spLocks noChangeArrowheads="1"/>
          </p:cNvSpPr>
          <p:nvPr/>
        </p:nvSpPr>
        <p:spPr bwMode="auto">
          <a:xfrm>
            <a:off x="533400" y="304800"/>
            <a:ext cx="8001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r>
              <a:rPr lang="en-US" altLang="zh-CN" sz="2000" b="1" i="1">
                <a:latin typeface=".VnTime" pitchFamily="34" charset="0"/>
                <a:ea typeface="SimSun" panose="02010600030101010101" pitchFamily="2" charset="-122"/>
              </a:rPr>
              <a:t>               </a:t>
            </a:r>
          </a:p>
          <a:p>
            <a:pPr eaLnBrk="1" hangingPunct="1"/>
            <a:r>
              <a:rPr lang="en-US" altLang="zh-CN" sz="2000" b="1" i="1">
                <a:solidFill>
                  <a:srgbClr val="FF0066"/>
                </a:solidFill>
                <a:latin typeface=".VnTime" pitchFamily="34" charset="0"/>
                <a:ea typeface="SimSun" panose="02010600030101010101" pitchFamily="2" charset="-122"/>
              </a:rPr>
              <a:t>               </a:t>
            </a:r>
            <a:r>
              <a:rPr lang="en-US" altLang="zh-CN" sz="2400" b="1">
                <a:solidFill>
                  <a:srgbClr val="FF0066"/>
                </a:solidFill>
                <a:ea typeface="SimSun" panose="02010600030101010101" pitchFamily="2" charset="-122"/>
              </a:rPr>
              <a:t>Bài tập b :</a:t>
            </a:r>
          </a:p>
          <a:p>
            <a:pPr eaLnBrk="1" hangingPunct="1"/>
            <a:endParaRPr lang="en-US" altLang="zh-CN" sz="1100" b="1" i="1">
              <a:latin typeface="Times New Roman" panose="02020603050405020304" pitchFamily="18" charset="0"/>
              <a:ea typeface="SimSun" panose="02010600030101010101" pitchFamily="2" charset="-122"/>
            </a:endParaRPr>
          </a:p>
          <a:p>
            <a:pPr eaLnBrk="1" hangingPunct="1"/>
            <a:r>
              <a:rPr lang="en-US" altLang="zh-CN" sz="2100">
                <a:latin typeface="Times New Roman" panose="02020603050405020304" pitchFamily="18" charset="0"/>
                <a:ea typeface="SimSun" panose="02010600030101010101" pitchFamily="2" charset="-122"/>
              </a:rPr>
              <a:t>  Ông Năm Hên đáp:</a:t>
            </a:r>
          </a:p>
          <a:p>
            <a:pPr eaLnBrk="1" hangingPunct="1"/>
            <a:r>
              <a:rPr lang="en-US" altLang="zh-CN" sz="2100">
                <a:latin typeface="Times New Roman" panose="02020603050405020304" pitchFamily="18" charset="0"/>
                <a:ea typeface="SimSun" panose="02010600030101010101" pitchFamily="2" charset="-122"/>
              </a:rPr>
              <a:t> Sáng mai sớm, đi cũng không muộn.</a:t>
            </a:r>
          </a:p>
          <a:p>
            <a:pPr eaLnBrk="1" hangingPunct="1"/>
            <a:r>
              <a:rPr lang="en-US" altLang="zh-CN" sz="2100">
                <a:latin typeface="Times New Roman" panose="02020603050405020304" pitchFamily="18" charset="0"/>
                <a:ea typeface="SimSun" panose="02010600030101010101" pitchFamily="2" charset="-122"/>
              </a:rPr>
              <a:t>Tôi cần một người dẫn đường đến ao cá sấu đó. Có vậy thôi! Chừng một giờ đồng hồ sau là xong chuyện! Sấu ở ao giữa rừng, tôi bắt nhiều rồi. Bà con cứ tin tôi. Xưa nay, bị sấu bắt là người đi ghe xuồng hoặc ngồi rửa chén dưới bến, có bao giờ sấu rượt người ta giữa rừng mà ăn thịt ? Tôi đây không tài giỏi gì hết, chẳng qua là biết mưu mẹo chút ít, theo như người khác thì họ nói đó là bùa phép để kiếm tiền. Nghề bắt sấu có thể làm giầu được, ngặt tôi không mang thứ phú quới đó</a:t>
            </a:r>
            <a:r>
              <a:rPr lang="en-US" altLang="zh-CN" sz="2100">
                <a:latin typeface="Times New Roman" panose="02020603050405020304" pitchFamily="18" charset="0"/>
                <a:ea typeface="SimSun" panose="02010600030101010101" pitchFamily="2" charset="-122"/>
                <a:sym typeface="Symbol" panose="05050102010706020507" pitchFamily="18" charset="2"/>
              </a:rPr>
              <a:t>.... Cực lòng biết bao nhiêu khi nghe ở miền Rạch Giá, Cà Mau này có nhiều con rạch, ngã ba mang tên Đầu Sấu, Lưng Sấu, Bàu Sấu, sau này hỏi lại tôi mới biết đó là nơi ghê ghớm, hồi xưa lúc đất còn hoang. Rạch Cà Bơ He, đó là chỗ sấu lội nhiều, người Miên sợ không dám đi qua nên đặt  tên như vậy, cũng như phá Tam Giang, truông nhà Hồ của mình ở  ngoài Huế.</a:t>
            </a:r>
            <a:r>
              <a:rPr lang="en-US" altLang="zh-CN" sz="2100" b="1" i="1">
                <a:latin typeface="Times New Roman" panose="02020603050405020304" pitchFamily="18" charset="0"/>
                <a:ea typeface="SimSun" panose="02010600030101010101" pitchFamily="2" charset="-122"/>
                <a:sym typeface="Symbol" panose="05050102010706020507" pitchFamily="18" charset="2"/>
              </a:rPr>
              <a:t>                                                                                                                      </a:t>
            </a:r>
          </a:p>
          <a:p>
            <a:pPr eaLnBrk="1" hangingPunct="1"/>
            <a:r>
              <a:rPr lang="en-US" altLang="zh-CN" sz="2000" i="1">
                <a:latin typeface="Times New Roman" panose="02020603050405020304" pitchFamily="18" charset="0"/>
                <a:ea typeface="SimSun" panose="02010600030101010101" pitchFamily="2" charset="-122"/>
                <a:sym typeface="Symbol" panose="05050102010706020507" pitchFamily="18" charset="2"/>
              </a:rPr>
              <a:t>                           (Theo </a:t>
            </a:r>
            <a:r>
              <a:rPr lang="en-US" altLang="zh-CN" sz="2000">
                <a:latin typeface="Times New Roman" panose="02020603050405020304" pitchFamily="18" charset="0"/>
                <a:ea typeface="SimSun" panose="02010600030101010101" pitchFamily="2" charset="-122"/>
                <a:sym typeface="Symbol" panose="05050102010706020507" pitchFamily="18" charset="2"/>
              </a:rPr>
              <a:t>Sơn Nam</a:t>
            </a:r>
            <a:r>
              <a:rPr lang="en-US" altLang="zh-CN" sz="2000" i="1">
                <a:latin typeface="Times New Roman" panose="02020603050405020304" pitchFamily="18" charset="0"/>
                <a:ea typeface="SimSun" panose="02010600030101010101" pitchFamily="2" charset="-122"/>
                <a:sym typeface="Symbol" panose="05050102010706020507" pitchFamily="18" charset="2"/>
              </a:rPr>
              <a:t>, Bắt sấu rừng U Minh Hạ)</a:t>
            </a:r>
          </a:p>
          <a:p>
            <a:pPr eaLnBrk="1" hangingPunct="1"/>
            <a:endParaRPr lang="en-US" altLang="zh-CN" sz="2000">
              <a:latin typeface="Times New Roman" panose="02020603050405020304" pitchFamily="18" charset="0"/>
              <a:ea typeface="SimSun" panose="02010600030101010101" pitchFamily="2" charset="-122"/>
            </a:endParaRPr>
          </a:p>
          <a:p>
            <a:pPr eaLnBrk="1" hangingPunct="1"/>
            <a:endParaRPr lang="en-US" altLang="zh-CN" sz="2000">
              <a:latin typeface="Times New Roman" panose="02020603050405020304" pitchFamily="18" charset="0"/>
              <a:ea typeface="SimSun"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14">
                                            <p:txEl>
                                              <p:pRg st="0" end="0"/>
                                            </p:txEl>
                                          </p:spTgt>
                                        </p:tgtEl>
                                        <p:attrNameLst>
                                          <p:attrName>style.visibility</p:attrName>
                                        </p:attrNameLst>
                                      </p:cBhvr>
                                      <p:to>
                                        <p:strVal val="visible"/>
                                      </p:to>
                                    </p:set>
                                    <p:animEffect transition="in" filter="blinds(horizontal)">
                                      <p:cBhvr>
                                        <p:cTn id="7" dur="500"/>
                                        <p:tgtEl>
                                          <p:spTgt spid="174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414">
                                            <p:txEl>
                                              <p:pRg st="1" end="1"/>
                                            </p:txEl>
                                          </p:spTgt>
                                        </p:tgtEl>
                                        <p:attrNameLst>
                                          <p:attrName>style.visibility</p:attrName>
                                        </p:attrNameLst>
                                      </p:cBhvr>
                                      <p:to>
                                        <p:strVal val="visible"/>
                                      </p:to>
                                    </p:set>
                                    <p:animEffect transition="in" filter="blinds(horizontal)">
                                      <p:cBhvr>
                                        <p:cTn id="12" dur="500"/>
                                        <p:tgtEl>
                                          <p:spTgt spid="174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414">
                                            <p:txEl>
                                              <p:pRg st="3" end="3"/>
                                            </p:txEl>
                                          </p:spTgt>
                                        </p:tgtEl>
                                        <p:attrNameLst>
                                          <p:attrName>style.visibility</p:attrName>
                                        </p:attrNameLst>
                                      </p:cBhvr>
                                      <p:to>
                                        <p:strVal val="visible"/>
                                      </p:to>
                                    </p:set>
                                    <p:animEffect transition="in" filter="box(in)">
                                      <p:cBhvr>
                                        <p:cTn id="17" dur="500"/>
                                        <p:tgtEl>
                                          <p:spTgt spid="17414">
                                            <p:txEl>
                                              <p:pRg st="3" end="3"/>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17414">
                                            <p:txEl>
                                              <p:pRg st="4" end="4"/>
                                            </p:txEl>
                                          </p:spTgt>
                                        </p:tgtEl>
                                        <p:attrNameLst>
                                          <p:attrName>style.visibility</p:attrName>
                                        </p:attrNameLst>
                                      </p:cBhvr>
                                      <p:to>
                                        <p:strVal val="visible"/>
                                      </p:to>
                                    </p:set>
                                    <p:animEffect transition="in" filter="box(in)">
                                      <p:cBhvr>
                                        <p:cTn id="20" dur="500"/>
                                        <p:tgtEl>
                                          <p:spTgt spid="17414">
                                            <p:txEl>
                                              <p:pRg st="4" end="4"/>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17414">
                                            <p:txEl>
                                              <p:pRg st="5" end="5"/>
                                            </p:txEl>
                                          </p:spTgt>
                                        </p:tgtEl>
                                        <p:attrNameLst>
                                          <p:attrName>style.visibility</p:attrName>
                                        </p:attrNameLst>
                                      </p:cBhvr>
                                      <p:to>
                                        <p:strVal val="visible"/>
                                      </p:to>
                                    </p:set>
                                    <p:animEffect transition="in" filter="box(in)">
                                      <p:cBhvr>
                                        <p:cTn id="23" dur="500"/>
                                        <p:tgtEl>
                                          <p:spTgt spid="17414">
                                            <p:txEl>
                                              <p:pRg st="5" end="5"/>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17414">
                                            <p:txEl>
                                              <p:pRg st="6" end="6"/>
                                            </p:txEl>
                                          </p:spTgt>
                                        </p:tgtEl>
                                        <p:attrNameLst>
                                          <p:attrName>style.visibility</p:attrName>
                                        </p:attrNameLst>
                                      </p:cBhvr>
                                      <p:to>
                                        <p:strVal val="visible"/>
                                      </p:to>
                                    </p:set>
                                    <p:animEffect transition="in" filter="box(in)">
                                      <p:cBhvr>
                                        <p:cTn id="26" dur="500"/>
                                        <p:tgtEl>
                                          <p:spTgt spid="174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ADD31CE-63B7-4923-8E8C-122BA4DE8E44}"/>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35843" name="Rectangle 3">
            <a:extLst>
              <a:ext uri="{FF2B5EF4-FFF2-40B4-BE49-F238E27FC236}">
                <a16:creationId xmlns:a16="http://schemas.microsoft.com/office/drawing/2014/main" id="{CAE5A421-55A6-46B1-9D65-C392CBF8D69F}"/>
              </a:ext>
            </a:extLst>
          </p:cNvPr>
          <p:cNvSpPr>
            <a:spLocks noGrp="1" noChangeArrowheads="1"/>
          </p:cNvSpPr>
          <p:nvPr>
            <p:ph idx="1"/>
          </p:nvPr>
        </p:nvSpPr>
        <p:spPr/>
        <p:txBody>
          <a:bodyPr/>
          <a:lstStyle/>
          <a:p>
            <a:pPr eaLnBrk="1" hangingPunct="1"/>
            <a:endParaRPr lang="en-US" altLang="zh-CN">
              <a:ea typeface="SimSun" panose="02010600030101010101" pitchFamily="2" charset="-122"/>
            </a:endParaRPr>
          </a:p>
        </p:txBody>
      </p:sp>
      <p:pic>
        <p:nvPicPr>
          <p:cNvPr id="35844" name="Picture 4" descr="thu-vien-hinh-nen-dep-cho-slide-powerpoint-2007-anh-6">
            <a:extLst>
              <a:ext uri="{FF2B5EF4-FFF2-40B4-BE49-F238E27FC236}">
                <a16:creationId xmlns:a16="http://schemas.microsoft.com/office/drawing/2014/main" id="{E02D8701-62A8-4BD0-880C-D5AAB2348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5">
            <a:extLst>
              <a:ext uri="{FF2B5EF4-FFF2-40B4-BE49-F238E27FC236}">
                <a16:creationId xmlns:a16="http://schemas.microsoft.com/office/drawing/2014/main" id="{E7457E3A-3A23-4F78-9236-913FEB0D35D0}"/>
              </a:ext>
            </a:extLst>
          </p:cNvPr>
          <p:cNvSpPr txBox="1">
            <a:spLocks noChangeArrowheads="1"/>
          </p:cNvSpPr>
          <p:nvPr/>
        </p:nvSpPr>
        <p:spPr bwMode="auto">
          <a:xfrm>
            <a:off x="1066800" y="1563688"/>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p:txBody>
      </p:sp>
      <p:sp>
        <p:nvSpPr>
          <p:cNvPr id="35846" name="Text Box 6">
            <a:extLst>
              <a:ext uri="{FF2B5EF4-FFF2-40B4-BE49-F238E27FC236}">
                <a16:creationId xmlns:a16="http://schemas.microsoft.com/office/drawing/2014/main" id="{C0562B59-59A2-49EB-AAEE-0145942D417A}"/>
              </a:ext>
            </a:extLst>
          </p:cNvPr>
          <p:cNvSpPr txBox="1">
            <a:spLocks noChangeArrowheads="1"/>
          </p:cNvSpPr>
          <p:nvPr/>
        </p:nvSpPr>
        <p:spPr bwMode="auto">
          <a:xfrm>
            <a:off x="533400" y="533400"/>
            <a:ext cx="8001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a:p>
            <a:pPr eaLnBrk="1" hangingPunct="1"/>
            <a:endParaRPr lang="en-US" altLang="zh-CN" sz="2400">
              <a:ea typeface="SimSun" panose="02010600030101010101" pitchFamily="2" charset="-122"/>
            </a:endParaRPr>
          </a:p>
          <a:p>
            <a:pPr eaLnBrk="1" hangingPunct="1"/>
            <a:endParaRPr lang="en-US" altLang="zh-CN" sz="2400">
              <a:ea typeface="SimSun" panose="02010600030101010101" pitchFamily="2" charset="-122"/>
            </a:endParaRPr>
          </a:p>
        </p:txBody>
      </p:sp>
      <p:sp>
        <p:nvSpPr>
          <p:cNvPr id="18439" name="AutoShape 7">
            <a:extLst>
              <a:ext uri="{FF2B5EF4-FFF2-40B4-BE49-F238E27FC236}">
                <a16:creationId xmlns:a16="http://schemas.microsoft.com/office/drawing/2014/main" id="{08082C2F-E36A-43CF-BDDE-2BDF0126BF8C}"/>
              </a:ext>
            </a:extLst>
          </p:cNvPr>
          <p:cNvSpPr>
            <a:spLocks noChangeArrowheads="1"/>
          </p:cNvSpPr>
          <p:nvPr/>
        </p:nvSpPr>
        <p:spPr bwMode="auto">
          <a:xfrm>
            <a:off x="685800" y="533400"/>
            <a:ext cx="5638800" cy="2362200"/>
          </a:xfrm>
          <a:prstGeom prst="cloudCallout">
            <a:avLst>
              <a:gd name="adj1" fmla="val 65287"/>
              <a:gd name="adj2" fmla="val 56519"/>
            </a:avLst>
          </a:prstGeom>
          <a:solidFill>
            <a:schemeClr val="accent1"/>
          </a:solidFill>
          <a:ln w="9525">
            <a:solidFill>
              <a:schemeClr val="tx1"/>
            </a:solidFill>
            <a:round/>
            <a:headEnd/>
            <a:tailEnd/>
          </a:ln>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algn="ctr"/>
            <a:r>
              <a:rPr lang="en-US" altLang="zh-CN" sz="2200" b="1" i="1">
                <a:latin typeface="Times New Roman" panose="02020603050405020304" pitchFamily="18" charset="0"/>
                <a:ea typeface="SimSun" panose="02010600030101010101" pitchFamily="2" charset="-122"/>
              </a:rPr>
              <a:t>Trong đoạn trích trên,  ngôn ngữ sinh hoạt được biểu hiện ở dạng nào? Em có nhận xét gì về việc dùng từ ngữ ở đoạn trích này?</a:t>
            </a:r>
          </a:p>
        </p:txBody>
      </p:sp>
      <p:sp>
        <p:nvSpPr>
          <p:cNvPr id="18440" name="Text Box 8">
            <a:extLst>
              <a:ext uri="{FF2B5EF4-FFF2-40B4-BE49-F238E27FC236}">
                <a16:creationId xmlns:a16="http://schemas.microsoft.com/office/drawing/2014/main" id="{3D5BE014-BDAB-4EE7-8A53-5588E69AB875}"/>
              </a:ext>
            </a:extLst>
          </p:cNvPr>
          <p:cNvSpPr txBox="1">
            <a:spLocks noChangeArrowheads="1"/>
          </p:cNvSpPr>
          <p:nvPr/>
        </p:nvSpPr>
        <p:spPr bwMode="auto">
          <a:xfrm>
            <a:off x="609600" y="3114675"/>
            <a:ext cx="7010400"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a:spcBef>
                <a:spcPct val="50000"/>
              </a:spcBef>
            </a:pPr>
            <a:r>
              <a:rPr lang="en-US" altLang="zh-CN" b="1" i="1" u="sng">
                <a:latin typeface="Times New Roman" panose="02020603050405020304" pitchFamily="18" charset="0"/>
                <a:ea typeface="SimSun" panose="02010600030101010101" pitchFamily="2" charset="-122"/>
              </a:rPr>
              <a:t>Trả lời:</a:t>
            </a:r>
          </a:p>
          <a:p>
            <a:pPr algn="just">
              <a:spcBef>
                <a:spcPct val="50000"/>
              </a:spcBef>
              <a:buFont typeface="Arial" panose="020B0604020202020204" pitchFamily="34" charset="0"/>
              <a:buChar char="-"/>
            </a:pPr>
            <a:r>
              <a:rPr lang="en-US" altLang="zh-CN" sz="2400">
                <a:latin typeface="Times New Roman" panose="02020603050405020304" pitchFamily="18" charset="0"/>
                <a:ea typeface="SimSun" panose="02010600030101010101" pitchFamily="2" charset="-122"/>
              </a:rPr>
              <a:t>Trong đoạn trích ngôn ngữ sinh hoạt được biểu hiện dưới dạng lời nói tái hiện</a:t>
            </a:r>
          </a:p>
          <a:p>
            <a:pPr>
              <a:spcBef>
                <a:spcPct val="50000"/>
              </a:spcBef>
            </a:pPr>
            <a:r>
              <a:rPr lang="en-US" altLang="zh-CN" sz="2400">
                <a:latin typeface="Times New Roman" panose="02020603050405020304" pitchFamily="18" charset="0"/>
                <a:ea typeface="SimSun" panose="02010600030101010101" pitchFamily="2" charset="-122"/>
              </a:rPr>
              <a:t> - Dùng nhiều từ ngữ địa phương: </a:t>
            </a:r>
            <a:r>
              <a:rPr lang="en-US" altLang="zh-CN" sz="2400" i="1">
                <a:latin typeface="Times New Roman" panose="02020603050405020304" pitchFamily="18" charset="0"/>
                <a:ea typeface="SimSun" panose="02010600030101010101" pitchFamily="2" charset="-122"/>
              </a:rPr>
              <a:t>quới (quý), chén (bát), ngặt (nhưng), ghe (thuyền nhỏ), rượt (đuổi), cực (đau)...</a:t>
            </a:r>
          </a:p>
          <a:p>
            <a:pPr algn="just">
              <a:spcBef>
                <a:spcPct val="50000"/>
              </a:spcBef>
              <a:buFont typeface="Arial" panose="020B0604020202020204" pitchFamily="34" charset="0"/>
              <a:buChar char="-"/>
            </a:pPr>
            <a:endParaRPr lang="en-US" altLang="zh-CN" sz="2400">
              <a:latin typeface="Times New Roman" panose="02020603050405020304" pitchFamily="18" charset="0"/>
              <a:ea typeface="SimSun" panose="02010600030101010101" pitchFamily="2" charset="-122"/>
            </a:endParaRPr>
          </a:p>
          <a:p>
            <a:pPr eaLnBrk="1" hangingPunct="1">
              <a:spcBef>
                <a:spcPct val="50000"/>
              </a:spcBef>
            </a:pPr>
            <a:endParaRPr lang="en-US" altLang="zh-CN" sz="2400">
              <a:latin typeface="Times New Roman" panose="02020603050405020304" pitchFamily="18" charset="0"/>
              <a:ea typeface="SimSun"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checkerboard(across)">
                                      <p:cBhvr>
                                        <p:cTn id="7" dur="500"/>
                                        <p:tgtEl>
                                          <p:spTgt spid="184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440">
                                            <p:txEl>
                                              <p:pRg st="0" end="0"/>
                                            </p:txEl>
                                          </p:spTgt>
                                        </p:tgtEl>
                                        <p:attrNameLst>
                                          <p:attrName>style.visibility</p:attrName>
                                        </p:attrNameLst>
                                      </p:cBhvr>
                                      <p:to>
                                        <p:strVal val="visible"/>
                                      </p:to>
                                    </p:set>
                                    <p:animEffect transition="in" filter="box(in)">
                                      <p:cBhvr>
                                        <p:cTn id="12" dur="500"/>
                                        <p:tgtEl>
                                          <p:spTgt spid="18440">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8440">
                                            <p:txEl>
                                              <p:pRg st="1" end="1"/>
                                            </p:txEl>
                                          </p:spTgt>
                                        </p:tgtEl>
                                        <p:attrNameLst>
                                          <p:attrName>style.visibility</p:attrName>
                                        </p:attrNameLst>
                                      </p:cBhvr>
                                      <p:to>
                                        <p:strVal val="visible"/>
                                      </p:to>
                                    </p:set>
                                    <p:animEffect transition="in" filter="box(in)">
                                      <p:cBhvr>
                                        <p:cTn id="15" dur="500"/>
                                        <p:tgtEl>
                                          <p:spTgt spid="18440">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8440">
                                            <p:txEl>
                                              <p:pRg st="2" end="2"/>
                                            </p:txEl>
                                          </p:spTgt>
                                        </p:tgtEl>
                                        <p:attrNameLst>
                                          <p:attrName>style.visibility</p:attrName>
                                        </p:attrNameLst>
                                      </p:cBhvr>
                                      <p:to>
                                        <p:strVal val="visible"/>
                                      </p:to>
                                    </p:set>
                                    <p:animEffect transition="in" filter="box(in)">
                                      <p:cBhvr>
                                        <p:cTn id="18" dur="500"/>
                                        <p:tgtEl>
                                          <p:spTgt spid="184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3545F8B-16E0-4D6A-94EA-FC731C9FB7A6}"/>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36867" name="Rectangle 3">
            <a:extLst>
              <a:ext uri="{FF2B5EF4-FFF2-40B4-BE49-F238E27FC236}">
                <a16:creationId xmlns:a16="http://schemas.microsoft.com/office/drawing/2014/main" id="{235C8A82-35A3-4CA9-8CF6-2EB97E76E0B5}"/>
              </a:ext>
            </a:extLst>
          </p:cNvPr>
          <p:cNvSpPr>
            <a:spLocks noGrp="1" noChangeArrowheads="1"/>
          </p:cNvSpPr>
          <p:nvPr>
            <p:ph idx="1"/>
          </p:nvPr>
        </p:nvSpPr>
        <p:spPr/>
        <p:txBody>
          <a:bodyPr/>
          <a:lstStyle/>
          <a:p>
            <a:pPr eaLnBrk="1" hangingPunct="1"/>
            <a:endParaRPr lang="en-US" altLang="zh-CN">
              <a:ea typeface="SimSun" panose="02010600030101010101" pitchFamily="2" charset="-122"/>
            </a:endParaRPr>
          </a:p>
        </p:txBody>
      </p:sp>
      <p:pic>
        <p:nvPicPr>
          <p:cNvPr id="36868" name="Picture 4" descr="thu-vien-hinh-nen-dep-cho-slide-powerpoint-2007-anh-6">
            <a:extLst>
              <a:ext uri="{FF2B5EF4-FFF2-40B4-BE49-F238E27FC236}">
                <a16:creationId xmlns:a16="http://schemas.microsoft.com/office/drawing/2014/main" id="{165BA579-AC77-4DF9-84C5-11D5C58C1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a:extLst>
              <a:ext uri="{FF2B5EF4-FFF2-40B4-BE49-F238E27FC236}">
                <a16:creationId xmlns:a16="http://schemas.microsoft.com/office/drawing/2014/main" id="{FAE66A7C-24AC-4BC2-A80F-E117BFA8F53B}"/>
              </a:ext>
            </a:extLst>
          </p:cNvPr>
          <p:cNvSpPr txBox="1">
            <a:spLocks noChangeArrowheads="1"/>
          </p:cNvSpPr>
          <p:nvPr/>
        </p:nvSpPr>
        <p:spPr bwMode="auto">
          <a:xfrm>
            <a:off x="1066800" y="1563688"/>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p:txBody>
      </p:sp>
      <p:sp>
        <p:nvSpPr>
          <p:cNvPr id="36870" name="Text Box 6">
            <a:extLst>
              <a:ext uri="{FF2B5EF4-FFF2-40B4-BE49-F238E27FC236}">
                <a16:creationId xmlns:a16="http://schemas.microsoft.com/office/drawing/2014/main" id="{7D11AF61-00FB-43AE-9558-0A868DDD0948}"/>
              </a:ext>
            </a:extLst>
          </p:cNvPr>
          <p:cNvSpPr txBox="1">
            <a:spLocks noChangeArrowheads="1"/>
          </p:cNvSpPr>
          <p:nvPr/>
        </p:nvSpPr>
        <p:spPr bwMode="auto">
          <a:xfrm>
            <a:off x="-685800" y="703263"/>
            <a:ext cx="800100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algn="ctr" eaLnBrk="1" hangingPunct="1"/>
            <a:r>
              <a:rPr lang="vi-VN" altLang="en-US" sz="6600" b="1">
                <a:latin typeface=".VnTime" pitchFamily="34" charset="0"/>
              </a:rPr>
              <a:t>         </a:t>
            </a:r>
            <a:r>
              <a:rPr lang="en-US" altLang="en-US" sz="6600" b="1">
                <a:latin typeface="UTM A&amp;S Graceland" pitchFamily="18" charset="0"/>
              </a:rPr>
              <a:t>Củng cố</a:t>
            </a:r>
            <a:endParaRPr lang="en-US" altLang="zh-CN" sz="6000" b="1">
              <a:latin typeface="UTM A&amp;S Graceland" pitchFamily="18" charset="0"/>
              <a:ea typeface="SimSun" panose="02010600030101010101" pitchFamily="2" charset="-122"/>
            </a:endParaRPr>
          </a:p>
          <a:p>
            <a:pPr algn="ctr" eaLnBrk="1" hangingPunct="1"/>
            <a:endParaRPr lang="en-US" altLang="zh-CN" sz="1800">
              <a:latin typeface="Times New Roman" panose="02020603050405020304" pitchFamily="18" charset="0"/>
              <a:ea typeface="SimSun" panose="02010600030101010101" pitchFamily="2" charset="-122"/>
            </a:endParaRPr>
          </a:p>
          <a:p>
            <a:pPr algn="ctr" eaLnBrk="1" hangingPunct="1"/>
            <a:endParaRPr lang="en-US" altLang="zh-CN" sz="1800">
              <a:latin typeface="Times New Roman" panose="02020603050405020304" pitchFamily="18" charset="0"/>
              <a:ea typeface="SimSun" panose="02010600030101010101" pitchFamily="2" charset="-122"/>
            </a:endParaRPr>
          </a:p>
        </p:txBody>
      </p:sp>
      <p:sp>
        <p:nvSpPr>
          <p:cNvPr id="19463" name="Text Box 7">
            <a:extLst>
              <a:ext uri="{FF2B5EF4-FFF2-40B4-BE49-F238E27FC236}">
                <a16:creationId xmlns:a16="http://schemas.microsoft.com/office/drawing/2014/main" id="{04843C35-7D48-4165-989F-9A2179CFEBA9}"/>
              </a:ext>
            </a:extLst>
          </p:cNvPr>
          <p:cNvSpPr txBox="1">
            <a:spLocks noChangeArrowheads="1"/>
          </p:cNvSpPr>
          <p:nvPr/>
        </p:nvSpPr>
        <p:spPr bwMode="auto">
          <a:xfrm>
            <a:off x="685800" y="2332038"/>
            <a:ext cx="7239000"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lnSpc>
                <a:spcPct val="90000"/>
              </a:lnSpc>
              <a:spcBef>
                <a:spcPct val="50000"/>
              </a:spcBef>
            </a:pPr>
            <a:r>
              <a:rPr lang="en-US" altLang="zh-CN" b="1" i="1">
                <a:latin typeface="Times New Roman" panose="02020603050405020304" pitchFamily="18" charset="0"/>
                <a:ea typeface="SimSun" panose="02010600030101010101" pitchFamily="2" charset="-122"/>
              </a:rPr>
              <a:t>Câu 1</a:t>
            </a:r>
            <a:r>
              <a:rPr lang="en-US" altLang="zh-CN" i="1">
                <a:latin typeface="Times New Roman" panose="02020603050405020304" pitchFamily="18" charset="0"/>
                <a:ea typeface="SimSun" panose="02010600030101010101" pitchFamily="2" charset="-122"/>
              </a:rPr>
              <a:t>: </a:t>
            </a:r>
            <a:r>
              <a:rPr lang="en-US" altLang="zh-CN" b="1" i="1">
                <a:latin typeface="Times New Roman" panose="02020603050405020304" pitchFamily="18" charset="0"/>
                <a:ea typeface="SimSun" panose="02010600030101010101" pitchFamily="2" charset="-122"/>
              </a:rPr>
              <a:t>Ngôn ngữ  sinh hoạt còn</a:t>
            </a:r>
            <a:r>
              <a:rPr lang="vi-VN" altLang="en-US" b="1" i="1">
                <a:latin typeface="Times New Roman" panose="02020603050405020304" pitchFamily="18" charset="0"/>
              </a:rPr>
              <a:t> đư</a:t>
            </a:r>
            <a:r>
              <a:rPr lang="en-US" altLang="zh-CN" b="1" i="1">
                <a:latin typeface="Times New Roman" panose="02020603050405020304" pitchFamily="18" charset="0"/>
                <a:ea typeface="SimSun" panose="02010600030101010101" pitchFamily="2" charset="-122"/>
              </a:rPr>
              <a:t>ợc gọi là:</a:t>
            </a:r>
          </a:p>
          <a:p>
            <a:pPr eaLnBrk="1" hangingPunct="1"/>
            <a:endParaRPr lang="en-US" altLang="zh-CN" b="1" i="1">
              <a:latin typeface="Times New Roman" panose="02020603050405020304" pitchFamily="18" charset="0"/>
              <a:ea typeface="SimSun" panose="02010600030101010101" pitchFamily="2" charset="-122"/>
            </a:endParaRPr>
          </a:p>
          <a:p>
            <a:pPr eaLnBrk="1" hangingPunct="1">
              <a:lnSpc>
                <a:spcPct val="90000"/>
              </a:lnSpc>
              <a:spcBef>
                <a:spcPct val="50000"/>
              </a:spcBef>
            </a:pPr>
            <a:r>
              <a:rPr lang="en-US" altLang="zh-CN" sz="2400" b="1">
                <a:latin typeface="Times New Roman" panose="02020603050405020304" pitchFamily="18" charset="0"/>
                <a:ea typeface="SimSun" panose="02010600030101010101" pitchFamily="2" charset="-122"/>
              </a:rPr>
              <a:t>		</a:t>
            </a:r>
            <a:r>
              <a:rPr lang="en-US" altLang="zh-CN" sz="2400">
                <a:latin typeface="Times New Roman" panose="02020603050405020304" pitchFamily="18" charset="0"/>
                <a:ea typeface="SimSun" panose="02010600030101010101" pitchFamily="2" charset="-122"/>
              </a:rPr>
              <a:t>A.  Ngôn ngữ nói</a:t>
            </a:r>
          </a:p>
          <a:p>
            <a:pPr eaLnBrk="1" hangingPunct="1">
              <a:lnSpc>
                <a:spcPct val="90000"/>
              </a:lnSpc>
              <a:spcBef>
                <a:spcPct val="50000"/>
              </a:spcBef>
            </a:pPr>
            <a:r>
              <a:rPr lang="en-US" altLang="zh-CN" sz="2400">
                <a:latin typeface="Times New Roman" panose="02020603050405020304" pitchFamily="18" charset="0"/>
                <a:ea typeface="SimSun" panose="02010600030101010101" pitchFamily="2" charset="-122"/>
              </a:rPr>
              <a:t>		B.  Ngôn ngữ hội thoại</a:t>
            </a:r>
          </a:p>
          <a:p>
            <a:pPr eaLnBrk="1" hangingPunct="1">
              <a:lnSpc>
                <a:spcPct val="90000"/>
              </a:lnSpc>
              <a:spcBef>
                <a:spcPct val="50000"/>
              </a:spcBef>
            </a:pPr>
            <a:r>
              <a:rPr lang="en-US" altLang="zh-CN" sz="2400">
                <a:latin typeface="Times New Roman" panose="02020603050405020304" pitchFamily="18" charset="0"/>
                <a:ea typeface="SimSun" panose="02010600030101010101" pitchFamily="2" charset="-122"/>
              </a:rPr>
              <a:t>		C.  Khẩu ngữ</a:t>
            </a:r>
          </a:p>
          <a:p>
            <a:pPr eaLnBrk="1" hangingPunct="1">
              <a:lnSpc>
                <a:spcPct val="90000"/>
              </a:lnSpc>
              <a:spcBef>
                <a:spcPct val="50000"/>
              </a:spcBef>
            </a:pPr>
            <a:r>
              <a:rPr lang="en-US" altLang="zh-CN" sz="2400">
                <a:latin typeface="Times New Roman" panose="02020603050405020304" pitchFamily="18" charset="0"/>
                <a:ea typeface="SimSun" panose="02010600030101010101" pitchFamily="2" charset="-122"/>
              </a:rPr>
              <a:t>		D.  Cả</a:t>
            </a:r>
            <a:r>
              <a:rPr lang="vi-VN" altLang="en-US" sz="2400">
                <a:latin typeface="Times New Roman" panose="02020603050405020304" pitchFamily="18" charset="0"/>
              </a:rPr>
              <a:t> A, B, C đ</a:t>
            </a:r>
            <a:r>
              <a:rPr lang="en-US" altLang="zh-CN" sz="2400">
                <a:latin typeface="Times New Roman" panose="02020603050405020304" pitchFamily="18" charset="0"/>
                <a:ea typeface="SimSun" panose="02010600030101010101" pitchFamily="2" charset="-122"/>
              </a:rPr>
              <a:t>ều</a:t>
            </a:r>
            <a:r>
              <a:rPr lang="vi-VN" altLang="en-US" sz="2400">
                <a:latin typeface="Times New Roman" panose="02020603050405020304" pitchFamily="18" charset="0"/>
              </a:rPr>
              <a:t> đ</a:t>
            </a:r>
            <a:r>
              <a:rPr lang="en-US" altLang="zh-CN" sz="2400">
                <a:latin typeface="Times New Roman" panose="02020603050405020304" pitchFamily="18" charset="0"/>
                <a:ea typeface="SimSun" panose="02010600030101010101" pitchFamily="2" charset="-122"/>
              </a:rPr>
              <a:t>úng</a:t>
            </a:r>
            <a:r>
              <a:rPr lang="en-US" altLang="zh-CN" sz="2400">
                <a:solidFill>
                  <a:srgbClr val="0000FF"/>
                </a:solidFill>
                <a:ea typeface="SimSun" panose="02010600030101010101" pitchFamily="2" charset="-122"/>
              </a:rPr>
              <a:t>.</a:t>
            </a:r>
          </a:p>
          <a:p>
            <a:pPr eaLnBrk="1" hangingPunct="1">
              <a:lnSpc>
                <a:spcPct val="90000"/>
              </a:lnSpc>
              <a:spcBef>
                <a:spcPct val="50000"/>
              </a:spcBef>
            </a:pPr>
            <a:endParaRPr lang="en-US" altLang="zh-CN" sz="2400">
              <a:solidFill>
                <a:srgbClr val="0000FF"/>
              </a:solidFill>
              <a:ea typeface="SimSun" panose="02010600030101010101" pitchFamily="2" charset="-122"/>
            </a:endParaRPr>
          </a:p>
        </p:txBody>
      </p:sp>
      <p:sp>
        <p:nvSpPr>
          <p:cNvPr id="19464" name="AutoShape 8">
            <a:extLst>
              <a:ext uri="{FF2B5EF4-FFF2-40B4-BE49-F238E27FC236}">
                <a16:creationId xmlns:a16="http://schemas.microsoft.com/office/drawing/2014/main" id="{8EEA4977-B6B0-4988-8A66-7C8DB01010BA}"/>
              </a:ext>
            </a:extLst>
          </p:cNvPr>
          <p:cNvSpPr>
            <a:spLocks noChangeArrowheads="1"/>
          </p:cNvSpPr>
          <p:nvPr/>
        </p:nvSpPr>
        <p:spPr bwMode="auto">
          <a:xfrm>
            <a:off x="1447800" y="4724400"/>
            <a:ext cx="685800" cy="609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FF0066"/>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463">
                                            <p:txEl>
                                              <p:pRg st="0" end="0"/>
                                            </p:txEl>
                                          </p:spTgt>
                                        </p:tgtEl>
                                        <p:attrNameLst>
                                          <p:attrName>style.visibility</p:attrName>
                                        </p:attrNameLst>
                                      </p:cBhvr>
                                      <p:to>
                                        <p:strVal val="visible"/>
                                      </p:to>
                                    </p:set>
                                    <p:animEffect transition="in" filter="box(in)">
                                      <p:cBhvr>
                                        <p:cTn id="7" dur="500"/>
                                        <p:tgtEl>
                                          <p:spTgt spid="1946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9463">
                                            <p:txEl>
                                              <p:pRg st="2" end="2"/>
                                            </p:txEl>
                                          </p:spTgt>
                                        </p:tgtEl>
                                        <p:attrNameLst>
                                          <p:attrName>style.visibility</p:attrName>
                                        </p:attrNameLst>
                                      </p:cBhvr>
                                      <p:to>
                                        <p:strVal val="visible"/>
                                      </p:to>
                                    </p:set>
                                    <p:animEffect transition="in" filter="box(in)">
                                      <p:cBhvr>
                                        <p:cTn id="10" dur="500"/>
                                        <p:tgtEl>
                                          <p:spTgt spid="19463">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9463">
                                            <p:txEl>
                                              <p:pRg st="3" end="3"/>
                                            </p:txEl>
                                          </p:spTgt>
                                        </p:tgtEl>
                                        <p:attrNameLst>
                                          <p:attrName>style.visibility</p:attrName>
                                        </p:attrNameLst>
                                      </p:cBhvr>
                                      <p:to>
                                        <p:strVal val="visible"/>
                                      </p:to>
                                    </p:set>
                                    <p:animEffect transition="in" filter="box(in)">
                                      <p:cBhvr>
                                        <p:cTn id="13" dur="500"/>
                                        <p:tgtEl>
                                          <p:spTgt spid="19463">
                                            <p:txEl>
                                              <p:pRg st="3" end="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9463">
                                            <p:txEl>
                                              <p:pRg st="4" end="4"/>
                                            </p:txEl>
                                          </p:spTgt>
                                        </p:tgtEl>
                                        <p:attrNameLst>
                                          <p:attrName>style.visibility</p:attrName>
                                        </p:attrNameLst>
                                      </p:cBhvr>
                                      <p:to>
                                        <p:strVal val="visible"/>
                                      </p:to>
                                    </p:set>
                                    <p:animEffect transition="in" filter="box(in)">
                                      <p:cBhvr>
                                        <p:cTn id="16" dur="500"/>
                                        <p:tgtEl>
                                          <p:spTgt spid="19463">
                                            <p:txEl>
                                              <p:pRg st="4" end="4"/>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19463">
                                            <p:txEl>
                                              <p:pRg st="5" end="5"/>
                                            </p:txEl>
                                          </p:spTgt>
                                        </p:tgtEl>
                                        <p:attrNameLst>
                                          <p:attrName>style.visibility</p:attrName>
                                        </p:attrNameLst>
                                      </p:cBhvr>
                                      <p:to>
                                        <p:strVal val="visible"/>
                                      </p:to>
                                    </p:set>
                                    <p:animEffect transition="in" filter="box(in)">
                                      <p:cBhvr>
                                        <p:cTn id="19" dur="500"/>
                                        <p:tgtEl>
                                          <p:spTgt spid="19463">
                                            <p:txEl>
                                              <p:pRg st="5" end="5"/>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19464"/>
                                        </p:tgtEl>
                                        <p:attrNameLst>
                                          <p:attrName>style.visibility</p:attrName>
                                        </p:attrNameLst>
                                      </p:cBhvr>
                                      <p:to>
                                        <p:strVal val="visible"/>
                                      </p:to>
                                    </p:set>
                                    <p:animEffect transition="in" filter="box(in)">
                                      <p:cBhvr>
                                        <p:cTn id="24"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B76B9D0-3F68-4BC5-B349-2A93437144B9}"/>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37891" name="Rectangle 3">
            <a:extLst>
              <a:ext uri="{FF2B5EF4-FFF2-40B4-BE49-F238E27FC236}">
                <a16:creationId xmlns:a16="http://schemas.microsoft.com/office/drawing/2014/main" id="{7917B04A-1C75-461B-89DF-DE8FAEB61DF3}"/>
              </a:ext>
            </a:extLst>
          </p:cNvPr>
          <p:cNvSpPr>
            <a:spLocks noGrp="1" noChangeArrowheads="1"/>
          </p:cNvSpPr>
          <p:nvPr>
            <p:ph idx="1"/>
          </p:nvPr>
        </p:nvSpPr>
        <p:spPr/>
        <p:txBody>
          <a:bodyPr/>
          <a:lstStyle/>
          <a:p>
            <a:pPr eaLnBrk="1" hangingPunct="1"/>
            <a:endParaRPr lang="en-US" altLang="zh-CN">
              <a:ea typeface="SimSun" panose="02010600030101010101" pitchFamily="2" charset="-122"/>
            </a:endParaRPr>
          </a:p>
        </p:txBody>
      </p:sp>
      <p:pic>
        <p:nvPicPr>
          <p:cNvPr id="37892" name="Picture 4" descr="thu-vien-hinh-nen-dep-cho-slide-powerpoint-2007-anh-6">
            <a:extLst>
              <a:ext uri="{FF2B5EF4-FFF2-40B4-BE49-F238E27FC236}">
                <a16:creationId xmlns:a16="http://schemas.microsoft.com/office/drawing/2014/main" id="{BABE6C88-CEE9-41DA-8D74-B7B976BC3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a:extLst>
              <a:ext uri="{FF2B5EF4-FFF2-40B4-BE49-F238E27FC236}">
                <a16:creationId xmlns:a16="http://schemas.microsoft.com/office/drawing/2014/main" id="{FFE1F7C5-6F4E-422A-AB73-BD86A8AB2752}"/>
              </a:ext>
            </a:extLst>
          </p:cNvPr>
          <p:cNvSpPr txBox="1">
            <a:spLocks noChangeArrowheads="1"/>
          </p:cNvSpPr>
          <p:nvPr/>
        </p:nvSpPr>
        <p:spPr bwMode="auto">
          <a:xfrm>
            <a:off x="1066800" y="1563688"/>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p:txBody>
      </p:sp>
      <p:sp>
        <p:nvSpPr>
          <p:cNvPr id="20486" name="Text Box 6">
            <a:extLst>
              <a:ext uri="{FF2B5EF4-FFF2-40B4-BE49-F238E27FC236}">
                <a16:creationId xmlns:a16="http://schemas.microsoft.com/office/drawing/2014/main" id="{BE3F5A5B-C9AA-476D-A161-9652D342ACC5}"/>
              </a:ext>
            </a:extLst>
          </p:cNvPr>
          <p:cNvSpPr txBox="1">
            <a:spLocks noChangeArrowheads="1"/>
          </p:cNvSpPr>
          <p:nvPr/>
        </p:nvSpPr>
        <p:spPr bwMode="auto">
          <a:xfrm>
            <a:off x="533400" y="838200"/>
            <a:ext cx="80010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a:p>
            <a:pPr eaLnBrk="1" hangingPunct="1"/>
            <a:r>
              <a:rPr lang="en-US" altLang="zh-CN" b="1" i="1">
                <a:latin typeface="Times New Roman" panose="02020603050405020304" pitchFamily="18" charset="0"/>
                <a:ea typeface="SimSun" panose="02010600030101010101" pitchFamily="2" charset="-122"/>
              </a:rPr>
              <a:t>Câu </a:t>
            </a:r>
            <a:r>
              <a:rPr lang="vi-VN" altLang="en-US" b="1" i="1">
                <a:latin typeface="Times New Roman" panose="02020603050405020304" pitchFamily="18" charset="0"/>
              </a:rPr>
              <a:t>2</a:t>
            </a:r>
            <a:r>
              <a:rPr lang="en-US" altLang="zh-CN" b="1" i="1">
                <a:latin typeface="Times New Roman" panose="02020603050405020304" pitchFamily="18" charset="0"/>
                <a:ea typeface="SimSun" panose="02010600030101010101" pitchFamily="2" charset="-122"/>
              </a:rPr>
              <a:t>:  Dấu hiệu của phong cách ngôn ngữ sinh ho</a:t>
            </a:r>
            <a:r>
              <a:rPr lang="vi-VN" altLang="en-US" b="1" i="1">
                <a:latin typeface="Times New Roman" panose="02020603050405020304" pitchFamily="18" charset="0"/>
              </a:rPr>
              <a:t>ạt</a:t>
            </a:r>
            <a:r>
              <a:rPr lang="en-US" altLang="zh-CN" b="1" i="1">
                <a:latin typeface="Times New Roman" panose="02020603050405020304" pitchFamily="18" charset="0"/>
                <a:ea typeface="SimSun" panose="02010600030101010101" pitchFamily="2" charset="-122"/>
              </a:rPr>
              <a:t> trong những câu ca dao sau:</a:t>
            </a:r>
          </a:p>
          <a:p>
            <a:pPr eaLnBrk="1" hangingPunct="1"/>
            <a:endParaRPr lang="en-US" altLang="zh-CN" sz="1200" b="1" i="1">
              <a:latin typeface="Times New Roman" panose="02020603050405020304" pitchFamily="18" charset="0"/>
              <a:ea typeface="SimSun" panose="02010600030101010101" pitchFamily="2" charset="-122"/>
            </a:endParaRPr>
          </a:p>
          <a:p>
            <a:pPr algn="ctr" eaLnBrk="1" hangingPunct="1"/>
            <a:r>
              <a:rPr lang="en-US" altLang="zh-CN" sz="2400" i="1">
                <a:ea typeface="SimSun" panose="02010600030101010101" pitchFamily="2" charset="-122"/>
              </a:rPr>
              <a:t>“</a:t>
            </a:r>
            <a:r>
              <a:rPr lang="en-US" altLang="zh-CN" i="1">
                <a:latin typeface="Times New Roman" panose="02020603050405020304" pitchFamily="18" charset="0"/>
                <a:ea typeface="SimSun" panose="02010600030101010101" pitchFamily="2" charset="-122"/>
              </a:rPr>
              <a:t> Mình về có nhớ ta chăng,</a:t>
            </a:r>
          </a:p>
          <a:p>
            <a:pPr algn="ctr" eaLnBrk="1" hangingPunct="1"/>
            <a:r>
              <a:rPr lang="en-US" altLang="zh-CN" i="1">
                <a:latin typeface="Times New Roman" panose="02020603050405020304" pitchFamily="18" charset="0"/>
                <a:ea typeface="SimSun" panose="02010600030101010101" pitchFamily="2" charset="-122"/>
              </a:rPr>
              <a:t>Ta về ta nhớ hàm răng mình cười.”</a:t>
            </a:r>
          </a:p>
        </p:txBody>
      </p:sp>
      <p:sp>
        <p:nvSpPr>
          <p:cNvPr id="20487" name="Text Box 7">
            <a:extLst>
              <a:ext uri="{FF2B5EF4-FFF2-40B4-BE49-F238E27FC236}">
                <a16:creationId xmlns:a16="http://schemas.microsoft.com/office/drawing/2014/main" id="{B0799627-3DE8-44BB-9656-899F4CE6AD9A}"/>
              </a:ext>
            </a:extLst>
          </p:cNvPr>
          <p:cNvSpPr txBox="1">
            <a:spLocks noChangeArrowheads="1"/>
          </p:cNvSpPr>
          <p:nvPr/>
        </p:nvSpPr>
        <p:spPr bwMode="auto">
          <a:xfrm>
            <a:off x="838200" y="3657600"/>
            <a:ext cx="73914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r>
              <a:rPr lang="en-US" altLang="zh-CN">
                <a:latin typeface="Times New Roman" panose="02020603050405020304" pitchFamily="18" charset="0"/>
                <a:ea typeface="SimSun" panose="02010600030101010101" pitchFamily="2" charset="-122"/>
              </a:rPr>
              <a:t> =&gt;  Dấu hiệu của phong cách ngôn ngữ sinh hoạt trong câu ca dao trên là các từ mình, ta (cách xưng hô thân mật, thường dùng trong khẩu ngữ).</a:t>
            </a:r>
          </a:p>
          <a:p>
            <a:pPr eaLnBrk="1" hangingPunct="1">
              <a:spcBef>
                <a:spcPct val="50000"/>
              </a:spcBef>
            </a:pPr>
            <a:endParaRPr lang="en-US" altLang="zh-CN">
              <a:latin typeface="Times New Roman" panose="02020603050405020304" pitchFamily="18" charset="0"/>
              <a:ea typeface="SimSun"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6">
                                            <p:txEl>
                                              <p:pRg st="1" end="1"/>
                                            </p:txEl>
                                          </p:spTgt>
                                        </p:tgtEl>
                                        <p:attrNameLst>
                                          <p:attrName>style.visibility</p:attrName>
                                        </p:attrNameLst>
                                      </p:cBhvr>
                                      <p:to>
                                        <p:strVal val="visible"/>
                                      </p:to>
                                    </p:set>
                                    <p:animEffect transition="in" filter="blinds(horizontal)">
                                      <p:cBhvr>
                                        <p:cTn id="7" dur="500"/>
                                        <p:tgtEl>
                                          <p:spTgt spid="2048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486">
                                            <p:txEl>
                                              <p:pRg st="3" end="3"/>
                                            </p:txEl>
                                          </p:spTgt>
                                        </p:tgtEl>
                                        <p:attrNameLst>
                                          <p:attrName>style.visibility</p:attrName>
                                        </p:attrNameLst>
                                      </p:cBhvr>
                                      <p:to>
                                        <p:strVal val="visible"/>
                                      </p:to>
                                    </p:set>
                                    <p:animEffect transition="in" filter="box(in)">
                                      <p:cBhvr>
                                        <p:cTn id="12" dur="500"/>
                                        <p:tgtEl>
                                          <p:spTgt spid="20486">
                                            <p:txEl>
                                              <p:pRg st="3" end="3"/>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20486">
                                            <p:txEl>
                                              <p:pRg st="4" end="4"/>
                                            </p:txEl>
                                          </p:spTgt>
                                        </p:tgtEl>
                                        <p:attrNameLst>
                                          <p:attrName>style.visibility</p:attrName>
                                        </p:attrNameLst>
                                      </p:cBhvr>
                                      <p:to>
                                        <p:strVal val="visible"/>
                                      </p:to>
                                    </p:set>
                                    <p:animEffect transition="in" filter="box(in)">
                                      <p:cBhvr>
                                        <p:cTn id="15" dur="500"/>
                                        <p:tgtEl>
                                          <p:spTgt spid="20486">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20487">
                                            <p:txEl>
                                              <p:pRg st="0" end="0"/>
                                            </p:txEl>
                                          </p:spTgt>
                                        </p:tgtEl>
                                        <p:attrNameLst>
                                          <p:attrName>style.visibility</p:attrName>
                                        </p:attrNameLst>
                                      </p:cBhvr>
                                      <p:to>
                                        <p:strVal val="visible"/>
                                      </p:to>
                                    </p:set>
                                    <p:animEffect transition="in" filter="box(in)">
                                      <p:cBhvr>
                                        <p:cTn id="20" dur="500"/>
                                        <p:tgtEl>
                                          <p:spTgt spid="204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91681A1-CAD7-484D-A495-81240FCAF8EC}"/>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38915" name="Rectangle 3">
            <a:extLst>
              <a:ext uri="{FF2B5EF4-FFF2-40B4-BE49-F238E27FC236}">
                <a16:creationId xmlns:a16="http://schemas.microsoft.com/office/drawing/2014/main" id="{F56BC4CB-C16E-42AE-895B-A6BE21C1A748}"/>
              </a:ext>
            </a:extLst>
          </p:cNvPr>
          <p:cNvSpPr>
            <a:spLocks noGrp="1" noChangeArrowheads="1"/>
          </p:cNvSpPr>
          <p:nvPr>
            <p:ph idx="1"/>
          </p:nvPr>
        </p:nvSpPr>
        <p:spPr/>
        <p:txBody>
          <a:bodyPr/>
          <a:lstStyle/>
          <a:p>
            <a:pPr eaLnBrk="1" hangingPunct="1"/>
            <a:endParaRPr lang="en-US" altLang="zh-CN">
              <a:ea typeface="SimSun" panose="02010600030101010101" pitchFamily="2" charset="-122"/>
            </a:endParaRPr>
          </a:p>
        </p:txBody>
      </p:sp>
      <p:pic>
        <p:nvPicPr>
          <p:cNvPr id="38916" name="Picture 4" descr="thu-vien-hinh-nen-dep-cho-slide-powerpoint-2007-anh-6">
            <a:extLst>
              <a:ext uri="{FF2B5EF4-FFF2-40B4-BE49-F238E27FC236}">
                <a16:creationId xmlns:a16="http://schemas.microsoft.com/office/drawing/2014/main" id="{EDC6A57C-17B4-4676-9896-BA6926E6E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5">
            <a:extLst>
              <a:ext uri="{FF2B5EF4-FFF2-40B4-BE49-F238E27FC236}">
                <a16:creationId xmlns:a16="http://schemas.microsoft.com/office/drawing/2014/main" id="{6BA6427E-5875-4F23-9E5D-323F773375E8}"/>
              </a:ext>
            </a:extLst>
          </p:cNvPr>
          <p:cNvSpPr txBox="1">
            <a:spLocks noChangeArrowheads="1"/>
          </p:cNvSpPr>
          <p:nvPr/>
        </p:nvSpPr>
        <p:spPr bwMode="auto">
          <a:xfrm>
            <a:off x="1066800" y="1563688"/>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p:txBody>
      </p:sp>
      <p:sp>
        <p:nvSpPr>
          <p:cNvPr id="22534" name="Text Box 6">
            <a:extLst>
              <a:ext uri="{FF2B5EF4-FFF2-40B4-BE49-F238E27FC236}">
                <a16:creationId xmlns:a16="http://schemas.microsoft.com/office/drawing/2014/main" id="{020E7D1D-29D5-41C2-823E-CD1E23166B8C}"/>
              </a:ext>
            </a:extLst>
          </p:cNvPr>
          <p:cNvSpPr txBox="1">
            <a:spLocks noChangeArrowheads="1"/>
          </p:cNvSpPr>
          <p:nvPr/>
        </p:nvSpPr>
        <p:spPr bwMode="auto">
          <a:xfrm>
            <a:off x="533400" y="533400"/>
            <a:ext cx="80010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algn="ctr" eaLnBrk="1" hangingPunct="1"/>
            <a:endParaRPr lang="en-US" altLang="zh-CN" sz="2400">
              <a:ea typeface="SimSun" panose="02010600030101010101" pitchFamily="2" charset="-122"/>
            </a:endParaRPr>
          </a:p>
          <a:p>
            <a:pPr algn="ctr" eaLnBrk="1" hangingPunct="1"/>
            <a:r>
              <a:rPr lang="en-US" altLang="zh-CN" sz="3600" b="1" i="1" u="sng">
                <a:latin typeface="Times New Roman" panose="02020603050405020304" pitchFamily="18" charset="0"/>
                <a:ea typeface="SimSun" panose="02010600030101010101" pitchFamily="2" charset="-122"/>
              </a:rPr>
              <a:t>Hướng dẫn học bài :</a:t>
            </a:r>
          </a:p>
          <a:p>
            <a:pPr algn="ctr" eaLnBrk="1" hangingPunct="1"/>
            <a:endParaRPr lang="en-US" altLang="zh-CN" sz="3600" b="1">
              <a:latin typeface="Times New Roman" panose="02020603050405020304" pitchFamily="18" charset="0"/>
              <a:ea typeface="SimSun" panose="02010600030101010101" pitchFamily="2" charset="-122"/>
            </a:endParaRPr>
          </a:p>
          <a:p>
            <a:pPr eaLnBrk="1" hangingPunct="1"/>
            <a:r>
              <a:rPr lang="en-US" altLang="zh-CN" sz="3200" i="1">
                <a:latin typeface="Times New Roman" panose="02020603050405020304" pitchFamily="18" charset="0"/>
                <a:ea typeface="SimSun" panose="02010600030101010101" pitchFamily="2" charset="-122"/>
              </a:rPr>
              <a:t>    </a:t>
            </a:r>
          </a:p>
          <a:p>
            <a:pPr eaLnBrk="1" hangingPunct="1"/>
            <a:r>
              <a:rPr lang="en-US" altLang="zh-CN" sz="3200" i="1">
                <a:latin typeface="Times New Roman" panose="02020603050405020304" pitchFamily="18" charset="0"/>
                <a:ea typeface="SimSun" panose="02010600030101010101" pitchFamily="2" charset="-122"/>
              </a:rPr>
              <a:t>   1.  Học bài cũ </a:t>
            </a:r>
          </a:p>
          <a:p>
            <a:pPr eaLnBrk="1" hangingPunct="1"/>
            <a:endParaRPr lang="en-US" altLang="zh-CN" sz="1400" i="1">
              <a:latin typeface="Times New Roman" panose="02020603050405020304" pitchFamily="18" charset="0"/>
              <a:ea typeface="SimSun" panose="02010600030101010101" pitchFamily="2" charset="-122"/>
            </a:endParaRPr>
          </a:p>
          <a:p>
            <a:pPr eaLnBrk="1" hangingPunct="1"/>
            <a:r>
              <a:rPr lang="en-US" altLang="zh-CN" sz="3200" i="1">
                <a:latin typeface="Times New Roman" panose="02020603050405020304" pitchFamily="18" charset="0"/>
                <a:ea typeface="SimSun" panose="02010600030101010101" pitchFamily="2" charset="-122"/>
              </a:rPr>
              <a:t>   2.  Chuẩn bị bài mới : </a:t>
            </a:r>
          </a:p>
          <a:p>
            <a:pPr eaLnBrk="1" hangingPunct="1"/>
            <a:endParaRPr lang="en-US" altLang="zh-CN" sz="1600" i="1">
              <a:latin typeface="Times New Roman" panose="02020603050405020304" pitchFamily="18" charset="0"/>
              <a:ea typeface="SimSun" panose="02010600030101010101" pitchFamily="2" charset="-122"/>
            </a:endParaRPr>
          </a:p>
          <a:p>
            <a:pPr eaLnBrk="1" hangingPunct="1"/>
            <a:r>
              <a:rPr lang="en-US" altLang="zh-CN" sz="3200" i="1">
                <a:latin typeface="Times New Roman" panose="02020603050405020304" pitchFamily="18" charset="0"/>
                <a:ea typeface="SimSun" panose="02010600030101010101" pitchFamily="2" charset="-122"/>
              </a:rPr>
              <a:t>                “ Tỏ lòng” – Phạm Ngũ Lão</a:t>
            </a:r>
          </a:p>
          <a:p>
            <a:pPr eaLnBrk="1" hangingPunct="1"/>
            <a:endParaRPr lang="en-US" altLang="zh-CN" sz="3200" i="1">
              <a:latin typeface="Times New Roman" panose="02020603050405020304" pitchFamily="18" charset="0"/>
              <a:ea typeface="SimSun"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4">
                                            <p:txEl>
                                              <p:pRg st="1" end="1"/>
                                            </p:txEl>
                                          </p:spTgt>
                                        </p:tgtEl>
                                        <p:attrNameLst>
                                          <p:attrName>style.visibility</p:attrName>
                                        </p:attrNameLst>
                                      </p:cBhvr>
                                      <p:to>
                                        <p:strVal val="visible"/>
                                      </p:to>
                                    </p:set>
                                    <p:animEffect transition="in" filter="blinds(horizontal)">
                                      <p:cBhvr>
                                        <p:cTn id="7" dur="500"/>
                                        <p:tgtEl>
                                          <p:spTgt spid="2253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2534">
                                            <p:txEl>
                                              <p:pRg st="3" end="3"/>
                                            </p:txEl>
                                          </p:spTgt>
                                        </p:tgtEl>
                                        <p:attrNameLst>
                                          <p:attrName>style.visibility</p:attrName>
                                        </p:attrNameLst>
                                      </p:cBhvr>
                                      <p:to>
                                        <p:strVal val="visible"/>
                                      </p:to>
                                    </p:set>
                                    <p:animEffect transition="in" filter="blinds(horizontal)">
                                      <p:cBhvr>
                                        <p:cTn id="10" dur="500"/>
                                        <p:tgtEl>
                                          <p:spTgt spid="22534">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2534">
                                            <p:txEl>
                                              <p:pRg st="4" end="4"/>
                                            </p:txEl>
                                          </p:spTgt>
                                        </p:tgtEl>
                                        <p:attrNameLst>
                                          <p:attrName>style.visibility</p:attrName>
                                        </p:attrNameLst>
                                      </p:cBhvr>
                                      <p:to>
                                        <p:strVal val="visible"/>
                                      </p:to>
                                    </p:set>
                                    <p:animEffect transition="in" filter="blinds(horizontal)">
                                      <p:cBhvr>
                                        <p:cTn id="13" dur="500"/>
                                        <p:tgtEl>
                                          <p:spTgt spid="22534">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2534">
                                            <p:txEl>
                                              <p:pRg st="6" end="6"/>
                                            </p:txEl>
                                          </p:spTgt>
                                        </p:tgtEl>
                                        <p:attrNameLst>
                                          <p:attrName>style.visibility</p:attrName>
                                        </p:attrNameLst>
                                      </p:cBhvr>
                                      <p:to>
                                        <p:strVal val="visible"/>
                                      </p:to>
                                    </p:set>
                                    <p:animEffect transition="in" filter="blinds(horizontal)">
                                      <p:cBhvr>
                                        <p:cTn id="16" dur="500"/>
                                        <p:tgtEl>
                                          <p:spTgt spid="22534">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2534">
                                            <p:txEl>
                                              <p:pRg st="8" end="8"/>
                                            </p:txEl>
                                          </p:spTgt>
                                        </p:tgtEl>
                                        <p:attrNameLst>
                                          <p:attrName>style.visibility</p:attrName>
                                        </p:attrNameLst>
                                      </p:cBhvr>
                                      <p:to>
                                        <p:strVal val="visible"/>
                                      </p:to>
                                    </p:set>
                                    <p:animEffect transition="in" filter="blinds(horizontal)">
                                      <p:cBhvr>
                                        <p:cTn id="19" dur="500"/>
                                        <p:tgtEl>
                                          <p:spTgt spid="2253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F664086-8099-4CF7-B6EB-C20240808480}"/>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39939" name="Rectangle 3">
            <a:extLst>
              <a:ext uri="{FF2B5EF4-FFF2-40B4-BE49-F238E27FC236}">
                <a16:creationId xmlns:a16="http://schemas.microsoft.com/office/drawing/2014/main" id="{08DF439F-E064-4E99-A09D-C8FCFB0171E1}"/>
              </a:ext>
            </a:extLst>
          </p:cNvPr>
          <p:cNvSpPr>
            <a:spLocks noGrp="1" noChangeArrowheads="1"/>
          </p:cNvSpPr>
          <p:nvPr>
            <p:ph idx="1"/>
          </p:nvPr>
        </p:nvSpPr>
        <p:spPr/>
        <p:txBody>
          <a:bodyPr/>
          <a:lstStyle/>
          <a:p>
            <a:pPr eaLnBrk="1" hangingPunct="1"/>
            <a:endParaRPr lang="en-US" altLang="zh-CN">
              <a:ea typeface="SimSun" panose="02010600030101010101" pitchFamily="2" charset="-122"/>
            </a:endParaRPr>
          </a:p>
        </p:txBody>
      </p:sp>
      <p:pic>
        <p:nvPicPr>
          <p:cNvPr id="39940" name="Picture 4" descr="thu-vien-hinh-nen-dep-cho-slide-powerpoint-2007-anh-6">
            <a:extLst>
              <a:ext uri="{FF2B5EF4-FFF2-40B4-BE49-F238E27FC236}">
                <a16:creationId xmlns:a16="http://schemas.microsoft.com/office/drawing/2014/main" id="{C135F2A4-BFB2-40BD-86A1-DEFF9B8BF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5">
            <a:extLst>
              <a:ext uri="{FF2B5EF4-FFF2-40B4-BE49-F238E27FC236}">
                <a16:creationId xmlns:a16="http://schemas.microsoft.com/office/drawing/2014/main" id="{720D9EEB-2437-450A-8DD3-7F79F201CEEF}"/>
              </a:ext>
            </a:extLst>
          </p:cNvPr>
          <p:cNvSpPr txBox="1">
            <a:spLocks noChangeArrowheads="1"/>
          </p:cNvSpPr>
          <p:nvPr/>
        </p:nvSpPr>
        <p:spPr bwMode="auto">
          <a:xfrm>
            <a:off x="1066800" y="1563688"/>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p:txBody>
      </p:sp>
      <p:sp>
        <p:nvSpPr>
          <p:cNvPr id="39942" name="Text Box 6">
            <a:extLst>
              <a:ext uri="{FF2B5EF4-FFF2-40B4-BE49-F238E27FC236}">
                <a16:creationId xmlns:a16="http://schemas.microsoft.com/office/drawing/2014/main" id="{E2262B28-CF00-42EC-8258-A85783389338}"/>
              </a:ext>
            </a:extLst>
          </p:cNvPr>
          <p:cNvSpPr txBox="1">
            <a:spLocks noChangeArrowheads="1"/>
          </p:cNvSpPr>
          <p:nvPr/>
        </p:nvSpPr>
        <p:spPr bwMode="auto">
          <a:xfrm>
            <a:off x="533400" y="533400"/>
            <a:ext cx="8001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a:p>
            <a:pPr eaLnBrk="1" hangingPunct="1"/>
            <a:endParaRPr lang="en-US" altLang="zh-CN" sz="2400">
              <a:ea typeface="SimSun" panose="02010600030101010101" pitchFamily="2" charset="-122"/>
            </a:endParaRPr>
          </a:p>
          <a:p>
            <a:pPr eaLnBrk="1" hangingPunct="1"/>
            <a:endParaRPr lang="en-US" altLang="zh-CN" sz="2400">
              <a:ea typeface="SimSun" panose="02010600030101010101" pitchFamily="2" charset="-122"/>
            </a:endParaRPr>
          </a:p>
          <a:p>
            <a:pPr eaLnBrk="1" hangingPunct="1"/>
            <a:endParaRPr lang="en-US" altLang="zh-CN" sz="2400">
              <a:ea typeface="SimSun" panose="02010600030101010101" pitchFamily="2" charset="-122"/>
            </a:endParaRPr>
          </a:p>
        </p:txBody>
      </p:sp>
      <p:sp>
        <p:nvSpPr>
          <p:cNvPr id="21511" name="Text Box 7">
            <a:extLst>
              <a:ext uri="{FF2B5EF4-FFF2-40B4-BE49-F238E27FC236}">
                <a16:creationId xmlns:a16="http://schemas.microsoft.com/office/drawing/2014/main" id="{7562971B-BEF0-4337-803B-E92AA67FB24B}"/>
              </a:ext>
            </a:extLst>
          </p:cNvPr>
          <p:cNvSpPr txBox="1">
            <a:spLocks noChangeArrowheads="1"/>
          </p:cNvSpPr>
          <p:nvPr/>
        </p:nvSpPr>
        <p:spPr bwMode="auto">
          <a:xfrm>
            <a:off x="990600" y="1371600"/>
            <a:ext cx="670560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algn="ctr" eaLnBrk="1" hangingPunct="1">
              <a:spcBef>
                <a:spcPct val="50000"/>
              </a:spcBef>
            </a:pPr>
            <a:r>
              <a:rPr lang="en-US" altLang="zh-CN" sz="3600" b="1" i="1" u="sng">
                <a:latin typeface="Times New Roman" panose="02020603050405020304" pitchFamily="18" charset="0"/>
                <a:ea typeface="SimSun" panose="02010600030101010101" pitchFamily="2" charset="-122"/>
              </a:rPr>
              <a:t>Mở rộng :</a:t>
            </a:r>
          </a:p>
          <a:p>
            <a:pPr eaLnBrk="1" hangingPunct="1">
              <a:spcBef>
                <a:spcPct val="50000"/>
              </a:spcBef>
            </a:pPr>
            <a:endParaRPr lang="en-US" altLang="zh-CN" sz="2400">
              <a:ea typeface="SimSun" panose="02010600030101010101" pitchFamily="2" charset="-122"/>
            </a:endParaRPr>
          </a:p>
          <a:p>
            <a:pPr algn="ctr" eaLnBrk="1" hangingPunct="1">
              <a:spcBef>
                <a:spcPct val="50000"/>
              </a:spcBef>
            </a:pPr>
            <a:r>
              <a:rPr lang="en-US" altLang="zh-CN" sz="3200" i="1">
                <a:latin typeface="Times New Roman" panose="02020603050405020304" pitchFamily="18" charset="0"/>
                <a:ea typeface="SimSun" panose="02010600030101010101" pitchFamily="2" charset="-122"/>
              </a:rPr>
              <a:t>Viết một đoạn hội thoại có sử dụng phong cách ngôn ngữ sinh hoạt?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blinds(horizontal)">
                                      <p:cBhvr>
                                        <p:cTn id="7" dur="500"/>
                                        <p:tgtEl>
                                          <p:spTgt spid="2151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511">
                                            <p:txEl>
                                              <p:pRg st="2" end="2"/>
                                            </p:txEl>
                                          </p:spTgt>
                                        </p:tgtEl>
                                        <p:attrNameLst>
                                          <p:attrName>style.visibility</p:attrName>
                                        </p:attrNameLst>
                                      </p:cBhvr>
                                      <p:to>
                                        <p:strVal val="visible"/>
                                      </p:to>
                                    </p:set>
                                    <p:animEffect transition="in" filter="blinds(horizontal)">
                                      <p:cBhvr>
                                        <p:cTn id="10" dur="500"/>
                                        <p:tgtEl>
                                          <p:spTgt spid="215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FB9EF2F-989E-47A3-923A-8324B8F5F8BC}"/>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40963" name="Rectangle 3">
            <a:extLst>
              <a:ext uri="{FF2B5EF4-FFF2-40B4-BE49-F238E27FC236}">
                <a16:creationId xmlns:a16="http://schemas.microsoft.com/office/drawing/2014/main" id="{0EB6CF4D-17BF-422A-B461-FCC429704B88}"/>
              </a:ext>
            </a:extLst>
          </p:cNvPr>
          <p:cNvSpPr>
            <a:spLocks noGrp="1" noChangeArrowheads="1"/>
          </p:cNvSpPr>
          <p:nvPr>
            <p:ph idx="1"/>
          </p:nvPr>
        </p:nvSpPr>
        <p:spPr/>
        <p:txBody>
          <a:bodyPr/>
          <a:lstStyle/>
          <a:p>
            <a:pPr eaLnBrk="1" hangingPunct="1"/>
            <a:endParaRPr lang="en-US" altLang="zh-CN">
              <a:ea typeface="SimSun" panose="02010600030101010101" pitchFamily="2" charset="-122"/>
            </a:endParaRPr>
          </a:p>
        </p:txBody>
      </p:sp>
      <p:sp>
        <p:nvSpPr>
          <p:cNvPr id="40964" name="Text Box 4">
            <a:extLst>
              <a:ext uri="{FF2B5EF4-FFF2-40B4-BE49-F238E27FC236}">
                <a16:creationId xmlns:a16="http://schemas.microsoft.com/office/drawing/2014/main" id="{901D01C5-1BC6-4E6B-8F2C-E2F41793A734}"/>
              </a:ext>
            </a:extLst>
          </p:cNvPr>
          <p:cNvSpPr txBox="1">
            <a:spLocks noChangeArrowheads="1"/>
          </p:cNvSpPr>
          <p:nvPr/>
        </p:nvSpPr>
        <p:spPr bwMode="auto">
          <a:xfrm>
            <a:off x="1066800" y="1563688"/>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p:txBody>
      </p:sp>
      <p:sp>
        <p:nvSpPr>
          <p:cNvPr id="40965" name="Text Box 5">
            <a:extLst>
              <a:ext uri="{FF2B5EF4-FFF2-40B4-BE49-F238E27FC236}">
                <a16:creationId xmlns:a16="http://schemas.microsoft.com/office/drawing/2014/main" id="{EA55FC7A-11C5-4F84-B05F-475DED9CC02B}"/>
              </a:ext>
            </a:extLst>
          </p:cNvPr>
          <p:cNvSpPr txBox="1">
            <a:spLocks noChangeArrowheads="1"/>
          </p:cNvSpPr>
          <p:nvPr/>
        </p:nvSpPr>
        <p:spPr bwMode="auto">
          <a:xfrm>
            <a:off x="533400" y="533400"/>
            <a:ext cx="8001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a:p>
            <a:pPr eaLnBrk="1" hangingPunct="1"/>
            <a:endParaRPr lang="en-US" altLang="zh-CN" sz="2400">
              <a:ea typeface="SimSun" panose="02010600030101010101" pitchFamily="2" charset="-122"/>
            </a:endParaRPr>
          </a:p>
          <a:p>
            <a:pPr eaLnBrk="1" hangingPunct="1"/>
            <a:endParaRPr lang="en-US" altLang="zh-CN" sz="2400">
              <a:ea typeface="SimSun" panose="02010600030101010101" pitchFamily="2" charset="-122"/>
            </a:endParaRPr>
          </a:p>
        </p:txBody>
      </p:sp>
      <p:pic>
        <p:nvPicPr>
          <p:cNvPr id="23558" name="Picture 6" descr="thank-you-clothesline-752x483">
            <a:extLst>
              <a:ext uri="{FF2B5EF4-FFF2-40B4-BE49-F238E27FC236}">
                <a16:creationId xmlns:a16="http://schemas.microsoft.com/office/drawing/2014/main" id="{53BFBD26-001A-4DDA-AA3A-352272915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p:cTn id="7" dur="500" fill="hold"/>
                                        <p:tgtEl>
                                          <p:spTgt spid="23558"/>
                                        </p:tgtEl>
                                        <p:attrNameLst>
                                          <p:attrName>ppt_x</p:attrName>
                                        </p:attrNameLst>
                                      </p:cBhvr>
                                      <p:tavLst>
                                        <p:tav tm="0">
                                          <p:val>
                                            <p:strVal val="#ppt_x"/>
                                          </p:val>
                                        </p:tav>
                                        <p:tav tm="100000">
                                          <p:val>
                                            <p:strVal val="#ppt_x"/>
                                          </p:val>
                                        </p:tav>
                                      </p:tavLst>
                                    </p:anim>
                                    <p:anim calcmode="lin" valueType="num">
                                      <p:cBhvr>
                                        <p:cTn id="8"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5495630-DA9F-45DC-B7FE-EABFC0069432}"/>
              </a:ext>
            </a:extLst>
          </p:cNvPr>
          <p:cNvSpPr>
            <a:spLocks noGrp="1"/>
          </p:cNvSpPr>
          <p:nvPr>
            <p:ph type="title"/>
          </p:nvPr>
        </p:nvSpPr>
        <p:spPr/>
        <p:txBody>
          <a:bodyPr/>
          <a:lstStyle/>
          <a:p>
            <a:endParaRPr lang="en-US" altLang="en-US"/>
          </a:p>
        </p:txBody>
      </p:sp>
      <p:sp>
        <p:nvSpPr>
          <p:cNvPr id="17411" name="Content Placeholder 2">
            <a:extLst>
              <a:ext uri="{FF2B5EF4-FFF2-40B4-BE49-F238E27FC236}">
                <a16:creationId xmlns:a16="http://schemas.microsoft.com/office/drawing/2014/main" id="{39970DA1-E264-46AF-8680-3229496C7100}"/>
              </a:ext>
            </a:extLst>
          </p:cNvPr>
          <p:cNvSpPr>
            <a:spLocks noGrp="1"/>
          </p:cNvSpPr>
          <p:nvPr>
            <p:ph idx="1"/>
          </p:nvPr>
        </p:nvSpPr>
        <p:spPr/>
        <p:txBody>
          <a:bodyPr/>
          <a:lstStyle/>
          <a:p>
            <a:endParaRPr lang="en-US" altLang="en-US"/>
          </a:p>
        </p:txBody>
      </p:sp>
      <p:pic>
        <p:nvPicPr>
          <p:cNvPr id="17412" name="Picture 4" descr="thu-vien-hinh-nen-dep-cho-slide-powerpoint-2007-anh-6">
            <a:extLst>
              <a:ext uri="{FF2B5EF4-FFF2-40B4-BE49-F238E27FC236}">
                <a16:creationId xmlns:a16="http://schemas.microsoft.com/office/drawing/2014/main" id="{1A173C50-8187-4108-AAB6-483CBF966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4">
            <a:extLst>
              <a:ext uri="{FF2B5EF4-FFF2-40B4-BE49-F238E27FC236}">
                <a16:creationId xmlns:a16="http://schemas.microsoft.com/office/drawing/2014/main" id="{FEEFC0C0-A7DE-42BD-9A57-0C00665F63AB}"/>
              </a:ext>
            </a:extLst>
          </p:cNvPr>
          <p:cNvSpPr>
            <a:spLocks noChangeArrowheads="1"/>
          </p:cNvSpPr>
          <p:nvPr/>
        </p:nvSpPr>
        <p:spPr bwMode="auto">
          <a:xfrm>
            <a:off x="1752600" y="2057400"/>
            <a:ext cx="58515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algn="ctr" eaLnBrk="1" hangingPunct="1">
              <a:spcBef>
                <a:spcPct val="50000"/>
              </a:spcBef>
            </a:pPr>
            <a:r>
              <a:rPr lang="en-US" altLang="en-US" sz="5400" b="1" i="1">
                <a:solidFill>
                  <a:srgbClr val="000000"/>
                </a:solidFill>
                <a:latin typeface="Times New Roman" panose="02020603050405020304" pitchFamily="18" charset="0"/>
                <a:cs typeface="Times New Roman" panose="02020603050405020304" pitchFamily="18" charset="0"/>
              </a:rPr>
              <a:t>Phong cách </a:t>
            </a:r>
          </a:p>
          <a:p>
            <a:pPr algn="ctr" eaLnBrk="1" hangingPunct="1">
              <a:spcBef>
                <a:spcPct val="50000"/>
              </a:spcBef>
            </a:pPr>
            <a:r>
              <a:rPr lang="en-US" altLang="en-US" sz="5400" b="1" i="1">
                <a:solidFill>
                  <a:srgbClr val="000000"/>
                </a:solidFill>
                <a:latin typeface="Times New Roman" panose="02020603050405020304" pitchFamily="18" charset="0"/>
                <a:cs typeface="Times New Roman" panose="02020603050405020304" pitchFamily="18" charset="0"/>
              </a:rPr>
              <a:t>n</a:t>
            </a:r>
            <a:r>
              <a:rPr lang="vi-VN" altLang="en-US" sz="5400" b="1" i="1">
                <a:solidFill>
                  <a:srgbClr val="000000"/>
                </a:solidFill>
                <a:latin typeface="Times New Roman" panose="02020603050405020304" pitchFamily="18" charset="0"/>
                <a:cs typeface="Times New Roman" panose="02020603050405020304" pitchFamily="18" charset="0"/>
              </a:rPr>
              <a:t>gôn ngữ sinh hoạt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59A274F-FA78-4D36-B31B-7C3548FD70C9}"/>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18435" name="Rectangle 3">
            <a:extLst>
              <a:ext uri="{FF2B5EF4-FFF2-40B4-BE49-F238E27FC236}">
                <a16:creationId xmlns:a16="http://schemas.microsoft.com/office/drawing/2014/main" id="{1FD8BE4E-0313-4C34-B945-FAFD402EF745}"/>
              </a:ext>
            </a:extLst>
          </p:cNvPr>
          <p:cNvSpPr>
            <a:spLocks noGrp="1" noChangeArrowheads="1"/>
          </p:cNvSpPr>
          <p:nvPr>
            <p:ph idx="1"/>
          </p:nvPr>
        </p:nvSpPr>
        <p:spPr/>
        <p:txBody>
          <a:bodyPr/>
          <a:lstStyle/>
          <a:p>
            <a:pPr eaLnBrk="1" hangingPunct="1"/>
            <a:endParaRPr lang="en-US" altLang="zh-CN">
              <a:ea typeface="SimSun" panose="02010600030101010101" pitchFamily="2" charset="-122"/>
            </a:endParaRPr>
          </a:p>
        </p:txBody>
      </p:sp>
      <p:pic>
        <p:nvPicPr>
          <p:cNvPr id="18436" name="Picture 4" descr="thu-vien-hinh-nen-dep-cho-slide-powerpoint-2007-anh-6">
            <a:extLst>
              <a:ext uri="{FF2B5EF4-FFF2-40B4-BE49-F238E27FC236}">
                <a16:creationId xmlns:a16="http://schemas.microsoft.com/office/drawing/2014/main" id="{EF85DDDC-D47A-4449-A898-27FE4075A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a:extLst>
              <a:ext uri="{FF2B5EF4-FFF2-40B4-BE49-F238E27FC236}">
                <a16:creationId xmlns:a16="http://schemas.microsoft.com/office/drawing/2014/main" id="{F06D501B-F5A1-44C0-8061-7C6AAB368EB6}"/>
              </a:ext>
            </a:extLst>
          </p:cNvPr>
          <p:cNvSpPr txBox="1">
            <a:spLocks noChangeArrowheads="1"/>
          </p:cNvSpPr>
          <p:nvPr/>
        </p:nvSpPr>
        <p:spPr bwMode="auto">
          <a:xfrm>
            <a:off x="457200" y="685800"/>
            <a:ext cx="8305800"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spcBef>
                <a:spcPct val="50000"/>
              </a:spcBef>
            </a:pPr>
            <a:r>
              <a:rPr lang="vi-VN" altLang="en-US" sz="3200" b="1" i="1">
                <a:solidFill>
                  <a:srgbClr val="0070C0"/>
                </a:solidFill>
                <a:latin typeface="Times New Roman" panose="02020603050405020304" pitchFamily="18" charset="0"/>
                <a:cs typeface="Times New Roman" panose="02020603050405020304" pitchFamily="18" charset="0"/>
              </a:rPr>
              <a:t>I. Ngôn ngữ sinh hoạt</a:t>
            </a:r>
          </a:p>
          <a:p>
            <a:pPr eaLnBrk="1" hangingPunct="1">
              <a:spcBef>
                <a:spcPct val="50000"/>
              </a:spcBef>
            </a:pPr>
            <a:r>
              <a:rPr lang="en-US" altLang="zh-CN" sz="2600">
                <a:latin typeface="Times New Roman" panose="02020603050405020304" pitchFamily="18" charset="0"/>
                <a:ea typeface="SimSun" panose="02010600030101010101" pitchFamily="2" charset="-122"/>
                <a:cs typeface="Times New Roman" panose="02020603050405020304" pitchFamily="18" charset="0"/>
              </a:rPr>
              <a:t>  </a:t>
            </a:r>
            <a:r>
              <a:rPr lang="vi-VN" altLang="en-US" sz="2600" b="1" i="1">
                <a:latin typeface="Times New Roman" panose="02020603050405020304" pitchFamily="18" charset="0"/>
                <a:cs typeface="Times New Roman" panose="02020603050405020304" pitchFamily="18" charset="0"/>
              </a:rPr>
              <a:t>1. Khái niệm ngôn ngữ sinh hoạt</a:t>
            </a:r>
          </a:p>
          <a:p>
            <a:pPr eaLnBrk="1" hangingPunct="1">
              <a:spcBef>
                <a:spcPct val="50000"/>
              </a:spcBef>
            </a:pPr>
            <a:r>
              <a:rPr lang="en-US" altLang="zh-CN" sz="2200">
                <a:latin typeface="Times New Roman" panose="02020603050405020304" pitchFamily="18" charset="0"/>
                <a:ea typeface="SimSun" panose="02010600030101010101" pitchFamily="2" charset="-122"/>
              </a:rPr>
              <a:t>(Buổi trưa, tại khu tập thể X, hai bạn Lan và Hùng gọi bạn Hương đi học)</a:t>
            </a:r>
          </a:p>
          <a:p>
            <a:pPr eaLnBrk="1" hangingPunct="1">
              <a:spcBef>
                <a:spcPct val="50000"/>
              </a:spcBef>
            </a:pPr>
            <a:r>
              <a:rPr lang="en-US" altLang="zh-CN" sz="2200" b="1" i="1">
                <a:solidFill>
                  <a:schemeClr val="accent2"/>
                </a:solidFill>
                <a:latin typeface="Times New Roman" panose="02020603050405020304" pitchFamily="18" charset="0"/>
                <a:ea typeface="SimSun" panose="02010600030101010101" pitchFamily="2" charset="-122"/>
              </a:rPr>
              <a:t> -  </a:t>
            </a:r>
            <a:r>
              <a:rPr lang="en-US" altLang="zh-CN" sz="2200" b="1" i="1">
                <a:latin typeface="Times New Roman" panose="02020603050405020304" pitchFamily="18" charset="0"/>
                <a:ea typeface="SimSun" panose="02010600030101010101" pitchFamily="2" charset="-122"/>
              </a:rPr>
              <a:t>Hương ơi ! Đi học đi !</a:t>
            </a:r>
            <a:r>
              <a:rPr lang="en-US" altLang="zh-CN" sz="2200">
                <a:latin typeface="Times New Roman" panose="02020603050405020304" pitchFamily="18" charset="0"/>
                <a:ea typeface="SimSun" panose="02010600030101010101" pitchFamily="2" charset="-122"/>
              </a:rPr>
              <a:t> (im lặng)</a:t>
            </a:r>
          </a:p>
          <a:p>
            <a:pPr eaLnBrk="1" hangingPunct="1"/>
            <a:r>
              <a:rPr lang="en-US" altLang="zh-CN" sz="2200" b="1" i="1">
                <a:latin typeface="Times New Roman" panose="02020603050405020304" pitchFamily="18" charset="0"/>
                <a:ea typeface="SimSun" panose="02010600030101010101" pitchFamily="2" charset="-122"/>
              </a:rPr>
              <a:t> -  Hương ơi ! Đi học  đi !</a:t>
            </a:r>
            <a:r>
              <a:rPr lang="en-US" altLang="zh-CN" sz="2200">
                <a:latin typeface="Times New Roman" panose="02020603050405020304" pitchFamily="18" charset="0"/>
                <a:ea typeface="SimSun" panose="02010600030101010101" pitchFamily="2" charset="-122"/>
              </a:rPr>
              <a:t> (Lan và Hùng gào lên)</a:t>
            </a:r>
          </a:p>
          <a:p>
            <a:pPr eaLnBrk="1" hangingPunct="1"/>
            <a:r>
              <a:rPr lang="en-US" altLang="zh-CN" sz="2200">
                <a:latin typeface="Times New Roman" panose="02020603050405020304" pitchFamily="18" charset="0"/>
                <a:ea typeface="SimSun" panose="02010600030101010101" pitchFamily="2" charset="-122"/>
              </a:rPr>
              <a:t> -  </a:t>
            </a:r>
            <a:r>
              <a:rPr lang="en-US" altLang="zh-CN" sz="2200" b="1" i="1">
                <a:latin typeface="Times New Roman" panose="02020603050405020304" pitchFamily="18" charset="0"/>
                <a:ea typeface="SimSun" panose="02010600030101010101" pitchFamily="2" charset="-122"/>
              </a:rPr>
              <a:t>Gì mà ầm ầm lên thế chúng mày ! Không cho ai ngủ ngáy nữa à !</a:t>
            </a:r>
            <a:r>
              <a:rPr lang="en-US" altLang="zh-CN" sz="2200">
                <a:latin typeface="Times New Roman" panose="02020603050405020304" pitchFamily="18" charset="0"/>
                <a:ea typeface="SimSun" panose="02010600030101010101" pitchFamily="2" charset="-122"/>
              </a:rPr>
              <a:t> (tiếng một người đàn ông nói to)</a:t>
            </a:r>
          </a:p>
          <a:p>
            <a:pPr eaLnBrk="1" hangingPunct="1"/>
            <a:r>
              <a:rPr lang="en-US" altLang="zh-CN" sz="2200">
                <a:latin typeface="Times New Roman" panose="02020603050405020304" pitchFamily="18" charset="0"/>
                <a:ea typeface="SimSun" panose="02010600030101010101" pitchFamily="2" charset="-122"/>
              </a:rPr>
              <a:t> -  </a:t>
            </a:r>
            <a:r>
              <a:rPr lang="en-US" altLang="zh-CN" sz="2200" b="1" i="1">
                <a:latin typeface="Times New Roman" panose="02020603050405020304" pitchFamily="18" charset="0"/>
                <a:ea typeface="SimSun" panose="02010600030101010101" pitchFamily="2" charset="-122"/>
              </a:rPr>
              <a:t>Các cháu  ơi, khẽ chứ ! Để cho các bác ngủ trưa với !... Nhanh lên con, Hương !</a:t>
            </a:r>
            <a:r>
              <a:rPr lang="en-US" altLang="zh-CN" sz="2200">
                <a:latin typeface="Times New Roman" panose="02020603050405020304" pitchFamily="18" charset="0"/>
                <a:ea typeface="SimSun" panose="02010600030101010101" pitchFamily="2" charset="-122"/>
              </a:rPr>
              <a:t> (tiếng mẹ hương nhẹ nhàng ôn tồn)</a:t>
            </a:r>
          </a:p>
          <a:p>
            <a:pPr eaLnBrk="1" hangingPunct="1"/>
            <a:r>
              <a:rPr lang="en-US" altLang="zh-CN" sz="2200">
                <a:latin typeface="Times New Roman" panose="02020603050405020304" pitchFamily="18" charset="0"/>
                <a:ea typeface="SimSun" panose="02010600030101010101" pitchFamily="2" charset="-122"/>
              </a:rPr>
              <a:t> -  </a:t>
            </a:r>
            <a:r>
              <a:rPr lang="en-US" altLang="zh-CN" sz="2200" b="1" i="1">
                <a:latin typeface="Times New Roman" panose="02020603050405020304" pitchFamily="18" charset="0"/>
                <a:ea typeface="SimSun" panose="02010600030101010101" pitchFamily="2" charset="-122"/>
              </a:rPr>
              <a:t>Đây rồi, ra đây rồi !</a:t>
            </a:r>
            <a:r>
              <a:rPr lang="en-US" altLang="zh-CN" sz="2200">
                <a:latin typeface="Times New Roman" panose="02020603050405020304" pitchFamily="18" charset="0"/>
                <a:ea typeface="SimSun" panose="02010600030101010101" pitchFamily="2" charset="-122"/>
              </a:rPr>
              <a:t> (tiếng Hương nhỏ nhẹ)</a:t>
            </a:r>
          </a:p>
          <a:p>
            <a:pPr eaLnBrk="1" hangingPunct="1"/>
            <a:r>
              <a:rPr lang="en-US" altLang="zh-CN" sz="2200">
                <a:latin typeface="Times New Roman" panose="02020603050405020304" pitchFamily="18" charset="0"/>
                <a:ea typeface="SimSun" panose="02010600030101010101" pitchFamily="2" charset="-122"/>
              </a:rPr>
              <a:t> -  </a:t>
            </a:r>
            <a:r>
              <a:rPr lang="en-US" altLang="zh-CN" sz="2200" b="1" i="1">
                <a:latin typeface="Times New Roman" panose="02020603050405020304" pitchFamily="18" charset="0"/>
                <a:ea typeface="SimSun" panose="02010600030101010101" pitchFamily="2" charset="-122"/>
              </a:rPr>
              <a:t>Gớm, chậm như rùa ấy ! Cô phê bình chết thôi !</a:t>
            </a:r>
            <a:r>
              <a:rPr lang="en-US" altLang="zh-CN" sz="2200">
                <a:latin typeface="Times New Roman" panose="02020603050405020304" pitchFamily="18" charset="0"/>
                <a:ea typeface="SimSun" panose="02010600030101010101" pitchFamily="2" charset="-122"/>
              </a:rPr>
              <a:t> (tiếng Lan càu nhàu)</a:t>
            </a:r>
          </a:p>
          <a:p>
            <a:pPr eaLnBrk="1" hangingPunct="1"/>
            <a:r>
              <a:rPr lang="en-US" altLang="zh-CN" sz="2200">
                <a:latin typeface="Times New Roman" panose="02020603050405020304" pitchFamily="18" charset="0"/>
                <a:ea typeface="SimSun" panose="02010600030101010101" pitchFamily="2" charset="-122"/>
              </a:rPr>
              <a:t> -  </a:t>
            </a:r>
            <a:r>
              <a:rPr lang="en-US" altLang="zh-CN" sz="2200" b="1" i="1">
                <a:latin typeface="Times New Roman" panose="02020603050405020304" pitchFamily="18" charset="0"/>
                <a:ea typeface="SimSun" panose="02010600030101010101" pitchFamily="2" charset="-122"/>
              </a:rPr>
              <a:t>Hôm nào cũng chậm.Lạch bà lạch bạch như vịt bầu !...</a:t>
            </a:r>
            <a:r>
              <a:rPr lang="en-US" altLang="zh-CN" sz="2200">
                <a:latin typeface="Times New Roman" panose="02020603050405020304" pitchFamily="18" charset="0"/>
                <a:ea typeface="SimSun" panose="02010600030101010101" pitchFamily="2" charset="-122"/>
              </a:rPr>
              <a:t>                    (tiếng Hùng tiếp lời)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blinds(horizontal)">
                                      <p:cBhvr>
                                        <p:cTn id="7" dur="500"/>
                                        <p:tgtEl>
                                          <p:spTgt spid="51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125">
                                            <p:txEl>
                                              <p:pRg st="1" end="1"/>
                                            </p:txEl>
                                          </p:spTgt>
                                        </p:tgtEl>
                                        <p:attrNameLst>
                                          <p:attrName>style.visibility</p:attrName>
                                        </p:attrNameLst>
                                      </p:cBhvr>
                                      <p:to>
                                        <p:strVal val="visible"/>
                                      </p:to>
                                    </p:set>
                                    <p:animEffect transition="in" filter="diamond(in)">
                                      <p:cBhvr>
                                        <p:cTn id="12" dur="2000"/>
                                        <p:tgtEl>
                                          <p:spTgt spid="512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125">
                                            <p:txEl>
                                              <p:pRg st="2" end="2"/>
                                            </p:txEl>
                                          </p:spTgt>
                                        </p:tgtEl>
                                        <p:attrNameLst>
                                          <p:attrName>style.visibility</p:attrName>
                                        </p:attrNameLst>
                                      </p:cBhvr>
                                      <p:to>
                                        <p:strVal val="visible"/>
                                      </p:to>
                                    </p:set>
                                    <p:animEffect transition="in" filter="blinds(horizontal)">
                                      <p:cBhvr>
                                        <p:cTn id="17" dur="500"/>
                                        <p:tgtEl>
                                          <p:spTgt spid="5125">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5125">
                                            <p:txEl>
                                              <p:pRg st="3" end="3"/>
                                            </p:txEl>
                                          </p:spTgt>
                                        </p:tgtEl>
                                        <p:attrNameLst>
                                          <p:attrName>style.visibility</p:attrName>
                                        </p:attrNameLst>
                                      </p:cBhvr>
                                      <p:to>
                                        <p:strVal val="visible"/>
                                      </p:to>
                                    </p:set>
                                    <p:animEffect transition="in" filter="blinds(horizontal)">
                                      <p:cBhvr>
                                        <p:cTn id="20" dur="500"/>
                                        <p:tgtEl>
                                          <p:spTgt spid="5125">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5125">
                                            <p:txEl>
                                              <p:pRg st="4" end="4"/>
                                            </p:txEl>
                                          </p:spTgt>
                                        </p:tgtEl>
                                        <p:attrNameLst>
                                          <p:attrName>style.visibility</p:attrName>
                                        </p:attrNameLst>
                                      </p:cBhvr>
                                      <p:to>
                                        <p:strVal val="visible"/>
                                      </p:to>
                                    </p:set>
                                    <p:animEffect transition="in" filter="blinds(horizontal)">
                                      <p:cBhvr>
                                        <p:cTn id="23" dur="500"/>
                                        <p:tgtEl>
                                          <p:spTgt spid="5125">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5125">
                                            <p:txEl>
                                              <p:pRg st="5" end="5"/>
                                            </p:txEl>
                                          </p:spTgt>
                                        </p:tgtEl>
                                        <p:attrNameLst>
                                          <p:attrName>style.visibility</p:attrName>
                                        </p:attrNameLst>
                                      </p:cBhvr>
                                      <p:to>
                                        <p:strVal val="visible"/>
                                      </p:to>
                                    </p:set>
                                    <p:animEffect transition="in" filter="blinds(horizontal)">
                                      <p:cBhvr>
                                        <p:cTn id="26" dur="500"/>
                                        <p:tgtEl>
                                          <p:spTgt spid="5125">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5125">
                                            <p:txEl>
                                              <p:pRg st="6" end="6"/>
                                            </p:txEl>
                                          </p:spTgt>
                                        </p:tgtEl>
                                        <p:attrNameLst>
                                          <p:attrName>style.visibility</p:attrName>
                                        </p:attrNameLst>
                                      </p:cBhvr>
                                      <p:to>
                                        <p:strVal val="visible"/>
                                      </p:to>
                                    </p:set>
                                    <p:animEffect transition="in" filter="blinds(horizontal)">
                                      <p:cBhvr>
                                        <p:cTn id="29" dur="500"/>
                                        <p:tgtEl>
                                          <p:spTgt spid="5125">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5125">
                                            <p:txEl>
                                              <p:pRg st="7" end="7"/>
                                            </p:txEl>
                                          </p:spTgt>
                                        </p:tgtEl>
                                        <p:attrNameLst>
                                          <p:attrName>style.visibility</p:attrName>
                                        </p:attrNameLst>
                                      </p:cBhvr>
                                      <p:to>
                                        <p:strVal val="visible"/>
                                      </p:to>
                                    </p:set>
                                    <p:animEffect transition="in" filter="blinds(horizontal)">
                                      <p:cBhvr>
                                        <p:cTn id="32" dur="500"/>
                                        <p:tgtEl>
                                          <p:spTgt spid="5125">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5125">
                                            <p:txEl>
                                              <p:pRg st="8" end="8"/>
                                            </p:txEl>
                                          </p:spTgt>
                                        </p:tgtEl>
                                        <p:attrNameLst>
                                          <p:attrName>style.visibility</p:attrName>
                                        </p:attrNameLst>
                                      </p:cBhvr>
                                      <p:to>
                                        <p:strVal val="visible"/>
                                      </p:to>
                                    </p:set>
                                    <p:animEffect transition="in" filter="blinds(horizontal)">
                                      <p:cBhvr>
                                        <p:cTn id="35" dur="500"/>
                                        <p:tgtEl>
                                          <p:spTgt spid="5125">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5125">
                                            <p:txEl>
                                              <p:pRg st="9" end="9"/>
                                            </p:txEl>
                                          </p:spTgt>
                                        </p:tgtEl>
                                        <p:attrNameLst>
                                          <p:attrName>style.visibility</p:attrName>
                                        </p:attrNameLst>
                                      </p:cBhvr>
                                      <p:to>
                                        <p:strVal val="visible"/>
                                      </p:to>
                                    </p:set>
                                    <p:animEffect transition="in" filter="blinds(horizontal)">
                                      <p:cBhvr>
                                        <p:cTn id="38" dur="500"/>
                                        <p:tgtEl>
                                          <p:spTgt spid="512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CA539B3-6761-4CF3-82D3-BC60A9388EA2}"/>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19459" name="Rectangle 3">
            <a:extLst>
              <a:ext uri="{FF2B5EF4-FFF2-40B4-BE49-F238E27FC236}">
                <a16:creationId xmlns:a16="http://schemas.microsoft.com/office/drawing/2014/main" id="{E5229BB1-23B3-4C73-96ED-1A776FE387B6}"/>
              </a:ext>
            </a:extLst>
          </p:cNvPr>
          <p:cNvSpPr>
            <a:spLocks noGrp="1" noChangeArrowheads="1"/>
          </p:cNvSpPr>
          <p:nvPr>
            <p:ph idx="1"/>
          </p:nvPr>
        </p:nvSpPr>
        <p:spPr/>
        <p:txBody>
          <a:bodyPr/>
          <a:lstStyle/>
          <a:p>
            <a:pPr eaLnBrk="1" hangingPunct="1"/>
            <a:endParaRPr lang="en-US" altLang="zh-CN">
              <a:ea typeface="SimSun" panose="02010600030101010101" pitchFamily="2" charset="-122"/>
            </a:endParaRPr>
          </a:p>
        </p:txBody>
      </p:sp>
      <p:pic>
        <p:nvPicPr>
          <p:cNvPr id="6147" name="Picture 4" descr="thu-vien-hinh-nen-dep-cho-slide-powerpoint-2007-anh-6">
            <a:extLst>
              <a:ext uri="{FF2B5EF4-FFF2-40B4-BE49-F238E27FC236}">
                <a16:creationId xmlns:a16="http://schemas.microsoft.com/office/drawing/2014/main" id="{5140E884-AE00-4D18-B720-D607FD307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1">
            <a:extLst>
              <a:ext uri="{FF2B5EF4-FFF2-40B4-BE49-F238E27FC236}">
                <a16:creationId xmlns:a16="http://schemas.microsoft.com/office/drawing/2014/main" id="{861614F5-732D-4539-88EB-D5BF94A7E67A}"/>
              </a:ext>
            </a:extLst>
          </p:cNvPr>
          <p:cNvSpPr txBox="1">
            <a:spLocks noChangeArrowheads="1"/>
          </p:cNvSpPr>
          <p:nvPr/>
        </p:nvSpPr>
        <p:spPr bwMode="auto">
          <a:xfrm>
            <a:off x="2065338" y="585788"/>
            <a:ext cx="47529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algn="ctr" eaLnBrk="1" hangingPunct="1"/>
            <a:r>
              <a:rPr lang="vi-VN" altLang="en-US" b="1">
                <a:solidFill>
                  <a:schemeClr val="hlink"/>
                </a:solidFill>
                <a:latin typeface="Times New Roman" panose="02020603050405020304" pitchFamily="18" charset="0"/>
                <a:cs typeface="Times New Roman" panose="02020603050405020304" pitchFamily="18" charset="0"/>
              </a:rPr>
              <a:t>CÂU HỎI THẢO LUẬN</a:t>
            </a:r>
            <a:endParaRPr lang="en-US" altLang="zh-CN">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Text Box 2">
            <a:extLst>
              <a:ext uri="{FF2B5EF4-FFF2-40B4-BE49-F238E27FC236}">
                <a16:creationId xmlns:a16="http://schemas.microsoft.com/office/drawing/2014/main" id="{E94ABF13-0189-4115-AF19-235D49B76776}"/>
              </a:ext>
            </a:extLst>
          </p:cNvPr>
          <p:cNvSpPr txBox="1">
            <a:spLocks noChangeArrowheads="1"/>
          </p:cNvSpPr>
          <p:nvPr/>
        </p:nvSpPr>
        <p:spPr bwMode="auto">
          <a:xfrm>
            <a:off x="519113" y="1600200"/>
            <a:ext cx="3260725" cy="1814513"/>
          </a:xfrm>
          <a:prstGeom prst="rect">
            <a:avLst/>
          </a:prstGeom>
          <a:solidFill>
            <a:schemeClr val="bg2">
              <a:lumMod val="20000"/>
              <a:lumOff val="80000"/>
            </a:schemeClr>
          </a:solidFill>
          <a:ln>
            <a:noFill/>
          </a:ln>
        </p:spPr>
        <p:txBody>
          <a:bodyPr>
            <a:spAutoFit/>
          </a:bodyPr>
          <a:lstStyle>
            <a:lvl1pPr marL="342900" indent="-342900" eaLnBrk="0" hangingPunct="0">
              <a:defRPr sz="2800">
                <a:solidFill>
                  <a:schemeClr val="tx1"/>
                </a:solidFill>
                <a:latin typeface="Arial" pitchFamily="34" charset="0"/>
              </a:defRPr>
            </a:lvl1pPr>
            <a:lvl2pPr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sz="2800">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sz="2800">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sz="2800">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sz="2800">
                <a:solidFill>
                  <a:schemeClr val="tx1"/>
                </a:solidFill>
                <a:latin typeface="Arial" pitchFamily="34" charset="0"/>
              </a:defRPr>
            </a:lvl9pPr>
          </a:lstStyle>
          <a:p>
            <a:pPr lvl="1" algn="just" eaLnBrk="1" hangingPunct="1">
              <a:defRPr/>
            </a:pPr>
            <a:r>
              <a:rPr lang="en-US" altLang="zh-CN" b="1" dirty="0" err="1">
                <a:latin typeface="Times New Roman" pitchFamily="18" charset="0"/>
                <a:ea typeface="SimSun" pitchFamily="2" charset="-122"/>
                <a:cs typeface="Times New Roman" pitchFamily="18" charset="0"/>
              </a:rPr>
              <a:t>Cuộc</a:t>
            </a:r>
            <a:r>
              <a:rPr lang="en-US" altLang="zh-CN" b="1" dirty="0">
                <a:latin typeface="Times New Roman" pitchFamily="18" charset="0"/>
                <a:ea typeface="SimSun" pitchFamily="2" charset="-122"/>
                <a:cs typeface="Times New Roman" pitchFamily="18" charset="0"/>
              </a:rPr>
              <a:t> </a:t>
            </a:r>
            <a:r>
              <a:rPr lang="en-US" altLang="zh-CN" b="1" dirty="0" err="1">
                <a:latin typeface="Times New Roman" pitchFamily="18" charset="0"/>
                <a:ea typeface="SimSun" pitchFamily="2" charset="-122"/>
                <a:cs typeface="Times New Roman" pitchFamily="18" charset="0"/>
              </a:rPr>
              <a:t>hội</a:t>
            </a:r>
            <a:r>
              <a:rPr lang="en-US" altLang="zh-CN" b="1" dirty="0">
                <a:latin typeface="Times New Roman" pitchFamily="18" charset="0"/>
                <a:ea typeface="SimSun" pitchFamily="2" charset="-122"/>
                <a:cs typeface="Times New Roman" pitchFamily="18" charset="0"/>
              </a:rPr>
              <a:t> </a:t>
            </a:r>
            <a:r>
              <a:rPr lang="en-US" altLang="zh-CN" b="1" dirty="0" err="1">
                <a:latin typeface="Times New Roman" pitchFamily="18" charset="0"/>
                <a:ea typeface="SimSun" pitchFamily="2" charset="-122"/>
                <a:cs typeface="Times New Roman" pitchFamily="18" charset="0"/>
              </a:rPr>
              <a:t>thoại</a:t>
            </a:r>
            <a:r>
              <a:rPr lang="en-US" altLang="zh-CN" b="1" dirty="0">
                <a:latin typeface="Times New Roman" pitchFamily="18" charset="0"/>
                <a:ea typeface="SimSun" pitchFamily="2" charset="-122"/>
                <a:cs typeface="Times New Roman" pitchFamily="18" charset="0"/>
              </a:rPr>
              <a:t> </a:t>
            </a:r>
            <a:r>
              <a:rPr lang="en-US" altLang="zh-CN" b="1" dirty="0" err="1">
                <a:latin typeface="Times New Roman" pitchFamily="18" charset="0"/>
                <a:ea typeface="SimSun" pitchFamily="2" charset="-122"/>
                <a:cs typeface="Times New Roman" pitchFamily="18" charset="0"/>
              </a:rPr>
              <a:t>diễn</a:t>
            </a:r>
            <a:r>
              <a:rPr lang="en-US" altLang="zh-CN" b="1" dirty="0">
                <a:latin typeface="Times New Roman" pitchFamily="18" charset="0"/>
                <a:ea typeface="SimSun" pitchFamily="2" charset="-122"/>
                <a:cs typeface="Times New Roman" pitchFamily="18" charset="0"/>
              </a:rPr>
              <a:t> </a:t>
            </a:r>
            <a:r>
              <a:rPr lang="en-US" altLang="zh-CN" b="1" dirty="0" err="1">
                <a:latin typeface="Times New Roman" pitchFamily="18" charset="0"/>
                <a:ea typeface="SimSun" pitchFamily="2" charset="-122"/>
                <a:cs typeface="Times New Roman" pitchFamily="18" charset="0"/>
              </a:rPr>
              <a:t>ra</a:t>
            </a:r>
            <a:r>
              <a:rPr lang="en-US" altLang="zh-CN" b="1" dirty="0">
                <a:latin typeface="Times New Roman" pitchFamily="18" charset="0"/>
                <a:ea typeface="SimSun" pitchFamily="2" charset="-122"/>
                <a:cs typeface="Times New Roman" pitchFamily="18" charset="0"/>
              </a:rPr>
              <a:t> </a:t>
            </a:r>
            <a:r>
              <a:rPr lang="en-US" altLang="zh-CN" b="1" dirty="0" err="1">
                <a:latin typeface="Times New Roman" pitchFamily="18" charset="0"/>
                <a:ea typeface="SimSun" pitchFamily="2" charset="-122"/>
                <a:cs typeface="Times New Roman" pitchFamily="18" charset="0"/>
              </a:rPr>
              <a:t>trong</a:t>
            </a:r>
            <a:r>
              <a:rPr lang="en-US" altLang="zh-CN" b="1" dirty="0">
                <a:latin typeface="Times New Roman" pitchFamily="18" charset="0"/>
                <a:ea typeface="SimSun" pitchFamily="2" charset="-122"/>
                <a:cs typeface="Times New Roman" pitchFamily="18" charset="0"/>
              </a:rPr>
              <a:t> </a:t>
            </a:r>
            <a:r>
              <a:rPr lang="en-US" altLang="zh-CN" b="1" dirty="0" err="1">
                <a:latin typeface="Times New Roman" pitchFamily="18" charset="0"/>
                <a:ea typeface="SimSun" pitchFamily="2" charset="-122"/>
                <a:cs typeface="Times New Roman" pitchFamily="18" charset="0"/>
              </a:rPr>
              <a:t>không</a:t>
            </a:r>
            <a:r>
              <a:rPr lang="en-US" altLang="zh-CN" b="1" dirty="0">
                <a:latin typeface="Times New Roman" pitchFamily="18" charset="0"/>
                <a:ea typeface="SimSun" pitchFamily="2" charset="-122"/>
                <a:cs typeface="Times New Roman" pitchFamily="18" charset="0"/>
              </a:rPr>
              <a:t> </a:t>
            </a:r>
            <a:r>
              <a:rPr lang="en-US" altLang="zh-CN" b="1" dirty="0" err="1">
                <a:latin typeface="Times New Roman" pitchFamily="18" charset="0"/>
                <a:ea typeface="SimSun" pitchFamily="2" charset="-122"/>
                <a:cs typeface="Times New Roman" pitchFamily="18" charset="0"/>
              </a:rPr>
              <a:t>gian</a:t>
            </a:r>
            <a:r>
              <a:rPr lang="en-US" altLang="zh-CN" b="1" dirty="0">
                <a:latin typeface="Times New Roman" pitchFamily="18" charset="0"/>
                <a:ea typeface="SimSun" pitchFamily="2" charset="-122"/>
                <a:cs typeface="Times New Roman" pitchFamily="18" charset="0"/>
              </a:rPr>
              <a:t>, </a:t>
            </a:r>
            <a:r>
              <a:rPr lang="en-US" altLang="zh-CN" b="1" dirty="0" err="1">
                <a:latin typeface="Times New Roman" pitchFamily="18" charset="0"/>
                <a:ea typeface="SimSun" pitchFamily="2" charset="-122"/>
                <a:cs typeface="Times New Roman" pitchFamily="18" charset="0"/>
              </a:rPr>
              <a:t>thời</a:t>
            </a:r>
            <a:r>
              <a:rPr lang="en-US" altLang="zh-CN" b="1" dirty="0">
                <a:latin typeface="Times New Roman" pitchFamily="18" charset="0"/>
                <a:ea typeface="SimSun" pitchFamily="2" charset="-122"/>
                <a:cs typeface="Times New Roman" pitchFamily="18" charset="0"/>
              </a:rPr>
              <a:t> </a:t>
            </a:r>
            <a:r>
              <a:rPr lang="en-US" altLang="zh-CN" b="1" dirty="0" err="1">
                <a:latin typeface="Times New Roman" pitchFamily="18" charset="0"/>
                <a:ea typeface="SimSun" pitchFamily="2" charset="-122"/>
                <a:cs typeface="Times New Roman" pitchFamily="18" charset="0"/>
              </a:rPr>
              <a:t>gian</a:t>
            </a:r>
            <a:r>
              <a:rPr lang="en-US" altLang="zh-CN" b="1" dirty="0">
                <a:latin typeface="Times New Roman" pitchFamily="18" charset="0"/>
                <a:ea typeface="SimSun" pitchFamily="2" charset="-122"/>
                <a:cs typeface="Times New Roman" pitchFamily="18" charset="0"/>
              </a:rPr>
              <a:t> </a:t>
            </a:r>
            <a:r>
              <a:rPr lang="en-US" altLang="zh-CN" b="1" dirty="0" err="1">
                <a:latin typeface="Times New Roman" pitchFamily="18" charset="0"/>
                <a:ea typeface="SimSun" pitchFamily="2" charset="-122"/>
                <a:cs typeface="Times New Roman" pitchFamily="18" charset="0"/>
              </a:rPr>
              <a:t>nào</a:t>
            </a:r>
            <a:r>
              <a:rPr lang="en-US" altLang="zh-CN" b="1" dirty="0">
                <a:latin typeface="Times New Roman" pitchFamily="18" charset="0"/>
                <a:ea typeface="SimSun" pitchFamily="2" charset="-122"/>
                <a:cs typeface="Times New Roman" pitchFamily="18" charset="0"/>
              </a:rPr>
              <a:t>? </a:t>
            </a:r>
            <a:endParaRPr lang="en-US" altLang="zh-CN" dirty="0">
              <a:latin typeface="Times New Roman" pitchFamily="18" charset="0"/>
              <a:ea typeface="SimSun" pitchFamily="2" charset="-122"/>
              <a:cs typeface="Times New Roman" pitchFamily="18" charset="0"/>
            </a:endParaRPr>
          </a:p>
        </p:txBody>
      </p:sp>
      <p:sp>
        <p:nvSpPr>
          <p:cNvPr id="5" name="Text Box 4">
            <a:extLst>
              <a:ext uri="{FF2B5EF4-FFF2-40B4-BE49-F238E27FC236}">
                <a16:creationId xmlns:a16="http://schemas.microsoft.com/office/drawing/2014/main" id="{3BCAFB78-AD47-444F-A731-AA54693D6FBD}"/>
              </a:ext>
            </a:extLst>
          </p:cNvPr>
          <p:cNvSpPr txBox="1">
            <a:spLocks noChangeArrowheads="1"/>
          </p:cNvSpPr>
          <p:nvPr/>
        </p:nvSpPr>
        <p:spPr bwMode="auto">
          <a:xfrm>
            <a:off x="4498975" y="1417638"/>
            <a:ext cx="3529013" cy="1814512"/>
          </a:xfrm>
          <a:prstGeom prst="rect">
            <a:avLst/>
          </a:prstGeom>
          <a:solidFill>
            <a:schemeClr val="accent6">
              <a:lumMod val="20000"/>
              <a:lumOff val="80000"/>
            </a:schemeClr>
          </a:solidFill>
          <a:ln>
            <a:noFill/>
          </a:ln>
        </p:spPr>
        <p:txBody>
          <a:bodyPr>
            <a:spAutoFit/>
          </a:bodyPr>
          <a:lstStyle>
            <a:lvl1pPr marL="342900" indent="-342900" eaLnBrk="0" hangingPunct="0">
              <a:defRPr sz="2800">
                <a:solidFill>
                  <a:schemeClr val="tx1"/>
                </a:solidFill>
                <a:latin typeface="Arial" pitchFamily="34" charset="0"/>
              </a:defRPr>
            </a:lvl1pPr>
            <a:lvl2pPr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sz="2800">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sz="2800">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sz="2800">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sz="2800">
                <a:solidFill>
                  <a:schemeClr val="tx1"/>
                </a:solidFill>
                <a:latin typeface="Arial" pitchFamily="34" charset="0"/>
              </a:defRPr>
            </a:lvl9pPr>
          </a:lstStyle>
          <a:p>
            <a:pPr lvl="1" eaLnBrk="1" hangingPunct="1">
              <a:defRPr/>
            </a:pPr>
            <a:r>
              <a:rPr lang="en-US" altLang="zh-CN" b="1" dirty="0" err="1">
                <a:latin typeface="Times New Roman" pitchFamily="18" charset="0"/>
                <a:ea typeface="SimSun" pitchFamily="2" charset="-122"/>
              </a:rPr>
              <a:t>Các</a:t>
            </a:r>
            <a:r>
              <a:rPr lang="en-US" altLang="zh-CN" b="1" dirty="0">
                <a:latin typeface="Times New Roman" pitchFamily="18" charset="0"/>
                <a:ea typeface="SimSun" pitchFamily="2" charset="-122"/>
              </a:rPr>
              <a:t> </a:t>
            </a:r>
            <a:r>
              <a:rPr lang="en-US" altLang="zh-CN" b="1" dirty="0" err="1">
                <a:latin typeface="Times New Roman" pitchFamily="18" charset="0"/>
                <a:ea typeface="SimSun" pitchFamily="2" charset="-122"/>
              </a:rPr>
              <a:t>nhân</a:t>
            </a:r>
            <a:r>
              <a:rPr lang="en-US" altLang="zh-CN" b="1" dirty="0">
                <a:latin typeface="Times New Roman" pitchFamily="18" charset="0"/>
                <a:ea typeface="SimSun" pitchFamily="2" charset="-122"/>
              </a:rPr>
              <a:t> </a:t>
            </a:r>
            <a:r>
              <a:rPr lang="en-US" altLang="zh-CN" b="1" dirty="0" err="1">
                <a:latin typeface="Times New Roman" pitchFamily="18" charset="0"/>
                <a:ea typeface="SimSun" pitchFamily="2" charset="-122"/>
              </a:rPr>
              <a:t>vật</a:t>
            </a:r>
            <a:r>
              <a:rPr lang="en-US" altLang="zh-CN" b="1" dirty="0">
                <a:latin typeface="Times New Roman" pitchFamily="18" charset="0"/>
                <a:ea typeface="SimSun" pitchFamily="2" charset="-122"/>
              </a:rPr>
              <a:t> </a:t>
            </a:r>
            <a:r>
              <a:rPr lang="en-US" altLang="zh-CN" b="1" dirty="0" err="1">
                <a:latin typeface="Times New Roman" pitchFamily="18" charset="0"/>
                <a:ea typeface="SimSun" pitchFamily="2" charset="-122"/>
              </a:rPr>
              <a:t>giao</a:t>
            </a:r>
            <a:r>
              <a:rPr lang="en-US" altLang="zh-CN" b="1" dirty="0">
                <a:latin typeface="Times New Roman" pitchFamily="18" charset="0"/>
                <a:ea typeface="SimSun" pitchFamily="2" charset="-122"/>
              </a:rPr>
              <a:t> </a:t>
            </a:r>
            <a:r>
              <a:rPr lang="en-US" altLang="zh-CN" b="1" dirty="0" err="1">
                <a:latin typeface="Times New Roman" pitchFamily="18" charset="0"/>
                <a:ea typeface="SimSun" pitchFamily="2" charset="-122"/>
              </a:rPr>
              <a:t>tiếp</a:t>
            </a:r>
            <a:r>
              <a:rPr lang="en-US" altLang="zh-CN" b="1" dirty="0">
                <a:latin typeface="Times New Roman" pitchFamily="18" charset="0"/>
                <a:ea typeface="SimSun" pitchFamily="2" charset="-122"/>
              </a:rPr>
              <a:t> </a:t>
            </a:r>
            <a:r>
              <a:rPr lang="en-US" altLang="zh-CN" b="1" dirty="0" err="1">
                <a:latin typeface="Times New Roman" pitchFamily="18" charset="0"/>
                <a:ea typeface="SimSun" pitchFamily="2" charset="-122"/>
              </a:rPr>
              <a:t>là</a:t>
            </a:r>
            <a:r>
              <a:rPr lang="en-US" altLang="zh-CN" b="1" dirty="0">
                <a:latin typeface="Times New Roman" pitchFamily="18" charset="0"/>
                <a:ea typeface="SimSun" pitchFamily="2" charset="-122"/>
              </a:rPr>
              <a:t> </a:t>
            </a:r>
            <a:r>
              <a:rPr lang="en-US" altLang="zh-CN" b="1" dirty="0" err="1">
                <a:latin typeface="Times New Roman" pitchFamily="18" charset="0"/>
                <a:ea typeface="SimSun" pitchFamily="2" charset="-122"/>
              </a:rPr>
              <a:t>những</a:t>
            </a:r>
            <a:r>
              <a:rPr lang="en-US" altLang="zh-CN" b="1" dirty="0">
                <a:latin typeface="Times New Roman" pitchFamily="18" charset="0"/>
                <a:ea typeface="SimSun" pitchFamily="2" charset="-122"/>
              </a:rPr>
              <a:t> </a:t>
            </a:r>
            <a:r>
              <a:rPr lang="en-US" altLang="zh-CN" b="1" dirty="0" err="1">
                <a:latin typeface="Times New Roman" pitchFamily="18" charset="0"/>
                <a:ea typeface="SimSun" pitchFamily="2" charset="-122"/>
              </a:rPr>
              <a:t>ai</a:t>
            </a:r>
            <a:r>
              <a:rPr lang="en-US" altLang="zh-CN" b="1" dirty="0">
                <a:latin typeface="Times New Roman" pitchFamily="18" charset="0"/>
                <a:ea typeface="SimSun" pitchFamily="2" charset="-122"/>
              </a:rPr>
              <a:t> </a:t>
            </a:r>
          </a:p>
          <a:p>
            <a:pPr lvl="1" eaLnBrk="1" hangingPunct="1">
              <a:defRPr/>
            </a:pPr>
            <a:r>
              <a:rPr lang="en-US" altLang="zh-CN" b="1" dirty="0" err="1">
                <a:latin typeface="Times New Roman" pitchFamily="18" charset="0"/>
                <a:ea typeface="SimSun" pitchFamily="2" charset="-122"/>
              </a:rPr>
              <a:t>và</a:t>
            </a:r>
            <a:r>
              <a:rPr lang="en-US" altLang="zh-CN" b="1" dirty="0">
                <a:latin typeface="Times New Roman" pitchFamily="18" charset="0"/>
                <a:ea typeface="SimSun" pitchFamily="2" charset="-122"/>
              </a:rPr>
              <a:t> </a:t>
            </a:r>
            <a:r>
              <a:rPr lang="en-US" altLang="zh-CN" b="1" dirty="0" err="1">
                <a:latin typeface="Times New Roman" pitchFamily="18" charset="0"/>
                <a:ea typeface="SimSun" pitchFamily="2" charset="-122"/>
              </a:rPr>
              <a:t>quan</a:t>
            </a:r>
            <a:r>
              <a:rPr lang="en-US" altLang="zh-CN" b="1" dirty="0">
                <a:latin typeface="Times New Roman" pitchFamily="18" charset="0"/>
                <a:ea typeface="SimSun" pitchFamily="2" charset="-122"/>
              </a:rPr>
              <a:t> </a:t>
            </a:r>
            <a:r>
              <a:rPr lang="en-US" altLang="zh-CN" b="1" dirty="0" err="1">
                <a:latin typeface="Times New Roman" pitchFamily="18" charset="0"/>
                <a:ea typeface="SimSun" pitchFamily="2" charset="-122"/>
              </a:rPr>
              <a:t>hệ</a:t>
            </a:r>
            <a:r>
              <a:rPr lang="en-US" altLang="zh-CN" b="1" dirty="0">
                <a:latin typeface="Times New Roman" pitchFamily="18" charset="0"/>
                <a:ea typeface="SimSun" pitchFamily="2" charset="-122"/>
              </a:rPr>
              <a:t> </a:t>
            </a:r>
            <a:r>
              <a:rPr lang="en-US" altLang="zh-CN" b="1" dirty="0" err="1">
                <a:latin typeface="Times New Roman" pitchFamily="18" charset="0"/>
                <a:ea typeface="SimSun" pitchFamily="2" charset="-122"/>
              </a:rPr>
              <a:t>giữa</a:t>
            </a:r>
            <a:r>
              <a:rPr lang="en-US" altLang="zh-CN" b="1" dirty="0">
                <a:latin typeface="Times New Roman" pitchFamily="18" charset="0"/>
                <a:ea typeface="SimSun" pitchFamily="2" charset="-122"/>
              </a:rPr>
              <a:t> </a:t>
            </a:r>
            <a:r>
              <a:rPr lang="en-US" altLang="zh-CN" b="1" dirty="0" err="1">
                <a:latin typeface="Times New Roman" pitchFamily="18" charset="0"/>
                <a:ea typeface="SimSun" pitchFamily="2" charset="-122"/>
              </a:rPr>
              <a:t>họ</a:t>
            </a:r>
            <a:r>
              <a:rPr lang="en-US" altLang="zh-CN" b="1" dirty="0">
                <a:latin typeface="Times New Roman" pitchFamily="18" charset="0"/>
                <a:ea typeface="SimSun" pitchFamily="2" charset="-122"/>
              </a:rPr>
              <a:t> </a:t>
            </a:r>
            <a:r>
              <a:rPr lang="en-US" altLang="zh-CN" b="1" dirty="0" err="1">
                <a:latin typeface="Times New Roman" pitchFamily="18" charset="0"/>
                <a:ea typeface="SimSun" pitchFamily="2" charset="-122"/>
              </a:rPr>
              <a:t>nh</a:t>
            </a:r>
            <a:r>
              <a:rPr lang="vi-VN" b="1" dirty="0">
                <a:latin typeface="Times New Roman" pitchFamily="18" charset="0"/>
              </a:rPr>
              <a:t>ư</a:t>
            </a:r>
            <a:r>
              <a:rPr lang="en-US" altLang="zh-CN" b="1" dirty="0">
                <a:latin typeface="Times New Roman" pitchFamily="18" charset="0"/>
                <a:ea typeface="SimSun" pitchFamily="2" charset="-122"/>
              </a:rPr>
              <a:t> </a:t>
            </a:r>
            <a:r>
              <a:rPr lang="en-US" altLang="zh-CN" b="1" dirty="0" err="1">
                <a:latin typeface="Times New Roman" pitchFamily="18" charset="0"/>
                <a:ea typeface="SimSun" pitchFamily="2" charset="-122"/>
              </a:rPr>
              <a:t>thế</a:t>
            </a:r>
            <a:r>
              <a:rPr lang="en-US" altLang="zh-CN" b="1" dirty="0">
                <a:latin typeface="Times New Roman" pitchFamily="18" charset="0"/>
                <a:ea typeface="SimSun" pitchFamily="2" charset="-122"/>
              </a:rPr>
              <a:t> </a:t>
            </a:r>
            <a:r>
              <a:rPr lang="en-US" altLang="zh-CN" b="1" dirty="0" err="1">
                <a:latin typeface="Times New Roman" pitchFamily="18" charset="0"/>
                <a:ea typeface="SimSun" pitchFamily="2" charset="-122"/>
              </a:rPr>
              <a:t>nào</a:t>
            </a:r>
            <a:r>
              <a:rPr lang="en-US" altLang="zh-CN" b="1" dirty="0">
                <a:latin typeface="Times New Roman" pitchFamily="18" charset="0"/>
                <a:ea typeface="SimSun" pitchFamily="2" charset="-122"/>
              </a:rPr>
              <a:t>?</a:t>
            </a:r>
            <a:r>
              <a:rPr lang="en-US" altLang="zh-CN" dirty="0">
                <a:latin typeface="Times New Roman" pitchFamily="18" charset="0"/>
                <a:ea typeface="SimSun" pitchFamily="2" charset="-122"/>
              </a:rPr>
              <a:t> </a:t>
            </a:r>
            <a:endParaRPr lang="en-US" altLang="zh-CN" dirty="0">
              <a:ea typeface="SimSun" pitchFamily="2" charset="-122"/>
            </a:endParaRPr>
          </a:p>
        </p:txBody>
      </p:sp>
      <p:sp>
        <p:nvSpPr>
          <p:cNvPr id="6" name="Text Box 5">
            <a:extLst>
              <a:ext uri="{FF2B5EF4-FFF2-40B4-BE49-F238E27FC236}">
                <a16:creationId xmlns:a16="http://schemas.microsoft.com/office/drawing/2014/main" id="{D9A719CC-F7E5-4579-BCB3-66111F58DD30}"/>
              </a:ext>
            </a:extLst>
          </p:cNvPr>
          <p:cNvSpPr txBox="1">
            <a:spLocks noChangeArrowheads="1"/>
          </p:cNvSpPr>
          <p:nvPr/>
        </p:nvSpPr>
        <p:spPr bwMode="auto">
          <a:xfrm>
            <a:off x="519113" y="3602038"/>
            <a:ext cx="3262312" cy="1384300"/>
          </a:xfrm>
          <a:prstGeom prst="rect">
            <a:avLst/>
          </a:prstGeom>
          <a:solidFill>
            <a:schemeClr val="accent3"/>
          </a:solidFill>
          <a:ln>
            <a:noFill/>
          </a:ln>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sz="2800">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sz="2800">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sz="2800">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sz="2800">
                <a:solidFill>
                  <a:schemeClr val="tx1"/>
                </a:solidFill>
                <a:latin typeface="Arial" pitchFamily="34" charset="0"/>
              </a:defRPr>
            </a:lvl9pPr>
          </a:lstStyle>
          <a:p>
            <a:pPr algn="just" eaLnBrk="1" hangingPunct="1">
              <a:defRPr/>
            </a:pPr>
            <a:r>
              <a:rPr lang="en-US" altLang="zh-CN" b="1" dirty="0" err="1">
                <a:latin typeface="Times New Roman" pitchFamily="18" charset="0"/>
                <a:ea typeface="SimSun" pitchFamily="2" charset="-122"/>
              </a:rPr>
              <a:t>Nội</a:t>
            </a:r>
            <a:r>
              <a:rPr lang="en-US" altLang="zh-CN" b="1" dirty="0">
                <a:latin typeface="Times New Roman" pitchFamily="18" charset="0"/>
                <a:ea typeface="SimSun" pitchFamily="2" charset="-122"/>
              </a:rPr>
              <a:t> dung, </a:t>
            </a:r>
            <a:r>
              <a:rPr lang="en-US" altLang="zh-CN" b="1" dirty="0" err="1">
                <a:latin typeface="Times New Roman" pitchFamily="18" charset="0"/>
                <a:ea typeface="SimSun" pitchFamily="2" charset="-122"/>
              </a:rPr>
              <a:t>hình</a:t>
            </a:r>
            <a:r>
              <a:rPr lang="en-US" altLang="zh-CN" b="1" dirty="0">
                <a:latin typeface="Times New Roman" pitchFamily="18" charset="0"/>
                <a:ea typeface="SimSun" pitchFamily="2" charset="-122"/>
              </a:rPr>
              <a:t> </a:t>
            </a:r>
            <a:r>
              <a:rPr lang="en-US" altLang="zh-CN" b="1" dirty="0" err="1">
                <a:latin typeface="Times New Roman" pitchFamily="18" charset="0"/>
                <a:ea typeface="SimSun" pitchFamily="2" charset="-122"/>
              </a:rPr>
              <a:t>thức</a:t>
            </a:r>
            <a:r>
              <a:rPr lang="en-US" altLang="zh-CN" b="1" dirty="0">
                <a:latin typeface="Times New Roman" pitchFamily="18" charset="0"/>
                <a:ea typeface="SimSun" pitchFamily="2" charset="-122"/>
              </a:rPr>
              <a:t> </a:t>
            </a:r>
            <a:r>
              <a:rPr lang="en-US" altLang="zh-CN" b="1" dirty="0" err="1">
                <a:latin typeface="Times New Roman" pitchFamily="18" charset="0"/>
                <a:ea typeface="SimSun" pitchFamily="2" charset="-122"/>
              </a:rPr>
              <a:t>và</a:t>
            </a:r>
            <a:r>
              <a:rPr lang="en-US" altLang="zh-CN" b="1" dirty="0">
                <a:latin typeface="Times New Roman" pitchFamily="18" charset="0"/>
                <a:ea typeface="SimSun" pitchFamily="2" charset="-122"/>
              </a:rPr>
              <a:t> </a:t>
            </a:r>
            <a:r>
              <a:rPr lang="en-US" altLang="zh-CN" b="1" dirty="0" err="1">
                <a:latin typeface="Times New Roman" pitchFamily="18" charset="0"/>
                <a:ea typeface="SimSun" pitchFamily="2" charset="-122"/>
              </a:rPr>
              <a:t>mục</a:t>
            </a:r>
            <a:r>
              <a:rPr lang="vi-VN" b="1" dirty="0">
                <a:latin typeface="Times New Roman" pitchFamily="18" charset="0"/>
              </a:rPr>
              <a:t> đ</a:t>
            </a:r>
            <a:r>
              <a:rPr lang="en-US" altLang="zh-CN" b="1" dirty="0" err="1">
                <a:latin typeface="Times New Roman" pitchFamily="18" charset="0"/>
                <a:ea typeface="SimSun" pitchFamily="2" charset="-122"/>
              </a:rPr>
              <a:t>ích</a:t>
            </a:r>
            <a:r>
              <a:rPr lang="en-US" altLang="zh-CN" b="1" dirty="0">
                <a:latin typeface="Times New Roman" pitchFamily="18" charset="0"/>
                <a:ea typeface="SimSun" pitchFamily="2" charset="-122"/>
              </a:rPr>
              <a:t> </a:t>
            </a:r>
            <a:r>
              <a:rPr lang="en-US" altLang="zh-CN" b="1" dirty="0" err="1">
                <a:latin typeface="Times New Roman" pitchFamily="18" charset="0"/>
                <a:ea typeface="SimSun" pitchFamily="2" charset="-122"/>
              </a:rPr>
              <a:t>của</a:t>
            </a:r>
            <a:r>
              <a:rPr lang="en-US" altLang="zh-CN" b="1" dirty="0">
                <a:latin typeface="Times New Roman" pitchFamily="18" charset="0"/>
                <a:ea typeface="SimSun" pitchFamily="2" charset="-122"/>
              </a:rPr>
              <a:t> </a:t>
            </a:r>
            <a:r>
              <a:rPr lang="en-US" altLang="zh-CN" b="1" dirty="0" err="1">
                <a:latin typeface="Times New Roman" pitchFamily="18" charset="0"/>
                <a:ea typeface="SimSun" pitchFamily="2" charset="-122"/>
              </a:rPr>
              <a:t>cuộc</a:t>
            </a:r>
            <a:r>
              <a:rPr lang="en-US" altLang="zh-CN" b="1" dirty="0">
                <a:latin typeface="Times New Roman" pitchFamily="18" charset="0"/>
                <a:ea typeface="SimSun" pitchFamily="2" charset="-122"/>
              </a:rPr>
              <a:t> </a:t>
            </a:r>
            <a:r>
              <a:rPr lang="en-US" altLang="zh-CN" b="1" dirty="0" err="1">
                <a:latin typeface="Times New Roman" pitchFamily="18" charset="0"/>
                <a:ea typeface="SimSun" pitchFamily="2" charset="-122"/>
              </a:rPr>
              <a:t>thoại</a:t>
            </a:r>
            <a:r>
              <a:rPr lang="en-US" altLang="zh-CN" b="1" dirty="0">
                <a:latin typeface="Times New Roman" pitchFamily="18" charset="0"/>
                <a:ea typeface="SimSun" pitchFamily="2" charset="-122"/>
              </a:rPr>
              <a:t> </a:t>
            </a:r>
            <a:r>
              <a:rPr lang="en-US" altLang="zh-CN" b="1" dirty="0" err="1">
                <a:latin typeface="Times New Roman" pitchFamily="18" charset="0"/>
                <a:ea typeface="SimSun" pitchFamily="2" charset="-122"/>
              </a:rPr>
              <a:t>là</a:t>
            </a:r>
            <a:r>
              <a:rPr lang="en-US" altLang="zh-CN" b="1" dirty="0">
                <a:latin typeface="Times New Roman" pitchFamily="18" charset="0"/>
                <a:ea typeface="SimSun" pitchFamily="2" charset="-122"/>
              </a:rPr>
              <a:t> </a:t>
            </a:r>
            <a:r>
              <a:rPr lang="en-US" altLang="zh-CN" b="1" dirty="0" err="1">
                <a:latin typeface="Times New Roman" pitchFamily="18" charset="0"/>
                <a:ea typeface="SimSun" pitchFamily="2" charset="-122"/>
              </a:rPr>
              <a:t>gì</a:t>
            </a:r>
            <a:r>
              <a:rPr lang="en-US" altLang="zh-CN" b="1" dirty="0">
                <a:latin typeface="Times New Roman" pitchFamily="18" charset="0"/>
                <a:ea typeface="SimSun" pitchFamily="2" charset="-122"/>
              </a:rPr>
              <a:t>?</a:t>
            </a:r>
            <a:endParaRPr lang="en-US" altLang="zh-CN" dirty="0">
              <a:ea typeface="SimSun" pitchFamily="2" charset="-122"/>
            </a:endParaRPr>
          </a:p>
        </p:txBody>
      </p:sp>
      <p:sp>
        <p:nvSpPr>
          <p:cNvPr id="7" name="Text Box 6">
            <a:extLst>
              <a:ext uri="{FF2B5EF4-FFF2-40B4-BE49-F238E27FC236}">
                <a16:creationId xmlns:a16="http://schemas.microsoft.com/office/drawing/2014/main" id="{86CB010A-E875-4E4F-81E3-65CE30EDE0E0}"/>
              </a:ext>
            </a:extLst>
          </p:cNvPr>
          <p:cNvSpPr txBox="1">
            <a:spLocks noChangeArrowheads="1"/>
          </p:cNvSpPr>
          <p:nvPr/>
        </p:nvSpPr>
        <p:spPr bwMode="auto">
          <a:xfrm>
            <a:off x="4498975" y="3546475"/>
            <a:ext cx="3529013" cy="22463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algn="just" eaLnBrk="1" hangingPunct="1"/>
            <a:r>
              <a:rPr lang="en-US" altLang="en-US" b="1">
                <a:latin typeface="Times New Roman" panose="02020603050405020304" pitchFamily="18" charset="0"/>
                <a:cs typeface="Times New Roman" panose="02020603050405020304" pitchFamily="18" charset="0"/>
              </a:rPr>
              <a:t>    </a:t>
            </a:r>
            <a:r>
              <a:rPr lang="vi-VN" altLang="en-US" b="1">
                <a:latin typeface="Times New Roman" panose="02020603050405020304" pitchFamily="18" charset="0"/>
                <a:cs typeface="Times New Roman" panose="02020603050405020304" pitchFamily="18" charset="0"/>
              </a:rPr>
              <a:t>Cách dùng từ ngữ, câu văn và cách nói</a:t>
            </a:r>
            <a:r>
              <a:rPr lang="en-US" altLang="zh-CN" b="1">
                <a:latin typeface="Times New Roman" panose="02020603050405020304" pitchFamily="18" charset="0"/>
                <a:ea typeface="SimSun" panose="02010600030101010101" pitchFamily="2" charset="-122"/>
                <a:cs typeface="Times New Roman" panose="02020603050405020304" pitchFamily="18" charset="0"/>
              </a:rPr>
              <a:t> </a:t>
            </a:r>
            <a:r>
              <a:rPr lang="vi-VN" altLang="en-US" b="1">
                <a:latin typeface="Times New Roman" panose="02020603050405020304" pitchFamily="18" charset="0"/>
                <a:cs typeface="Times New Roman" panose="02020603050405020304" pitchFamily="18" charset="0"/>
              </a:rPr>
              <a:t>của các nhân vật trong đoạn hội thoại như thế nào?</a:t>
            </a:r>
            <a:endParaRPr lang="en-US" altLang="zh-CN">
              <a:latin typeface="Times New Roman" panose="02020603050405020304" pitchFamily="18" charset="0"/>
              <a:ea typeface="SimSun"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box(in)">
                                      <p:cBhvr>
                                        <p:cTn id="16" dur="2000"/>
                                        <p:tgtEl>
                                          <p:spTgt spid="5">
                                            <p:txEl>
                                              <p:pRg st="0" end="0"/>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ox(in)">
                                      <p:cBhvr>
                                        <p:cTn id="19" dur="2000"/>
                                        <p:tgtEl>
                                          <p:spTgt spid="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ox(in)">
                                      <p:cBhvr>
                                        <p:cTn id="24" dur="2000"/>
                                        <p:tgtEl>
                                          <p:spTgt spid="6">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box(in)">
                                      <p:cBhvr>
                                        <p:cTn id="29"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0D6E4A7-7386-4E70-8BD5-5CA303A7A4F3}"/>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20483" name="Rectangle 3">
            <a:extLst>
              <a:ext uri="{FF2B5EF4-FFF2-40B4-BE49-F238E27FC236}">
                <a16:creationId xmlns:a16="http://schemas.microsoft.com/office/drawing/2014/main" id="{1A6E0447-7033-45F9-ADEE-426AE6DD43B3}"/>
              </a:ext>
            </a:extLst>
          </p:cNvPr>
          <p:cNvSpPr>
            <a:spLocks noGrp="1" noChangeArrowheads="1"/>
          </p:cNvSpPr>
          <p:nvPr>
            <p:ph idx="1"/>
          </p:nvPr>
        </p:nvSpPr>
        <p:spPr/>
        <p:txBody>
          <a:bodyPr/>
          <a:lstStyle/>
          <a:p>
            <a:pPr eaLnBrk="1" hangingPunct="1"/>
            <a:endParaRPr lang="en-US" altLang="zh-CN">
              <a:ea typeface="SimSun" panose="02010600030101010101" pitchFamily="2" charset="-122"/>
            </a:endParaRPr>
          </a:p>
        </p:txBody>
      </p:sp>
      <p:pic>
        <p:nvPicPr>
          <p:cNvPr id="20484" name="Picture 4" descr="thu-vien-hinh-nen-dep-cho-slide-powerpoint-2007-anh-6">
            <a:extLst>
              <a:ext uri="{FF2B5EF4-FFF2-40B4-BE49-F238E27FC236}">
                <a16:creationId xmlns:a16="http://schemas.microsoft.com/office/drawing/2014/main" id="{F67C97AA-22A4-4256-876F-D4FCF05CA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a:extLst>
              <a:ext uri="{FF2B5EF4-FFF2-40B4-BE49-F238E27FC236}">
                <a16:creationId xmlns:a16="http://schemas.microsoft.com/office/drawing/2014/main" id="{E30207C4-180C-45B1-8B32-61E5F60E0A7D}"/>
              </a:ext>
            </a:extLst>
          </p:cNvPr>
          <p:cNvSpPr txBox="1">
            <a:spLocks noChangeArrowheads="1"/>
          </p:cNvSpPr>
          <p:nvPr/>
        </p:nvSpPr>
        <p:spPr bwMode="auto">
          <a:xfrm>
            <a:off x="838200" y="1447800"/>
            <a:ext cx="7924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r>
              <a:rPr lang="vi-VN" altLang="en-US" b="1" u="sng">
                <a:latin typeface="Times New Roman" panose="02020603050405020304" pitchFamily="18" charset="0"/>
              </a:rPr>
              <a:t>NHÓM 1</a:t>
            </a:r>
            <a:r>
              <a:rPr lang="en-US" altLang="zh-CN" b="1" u="sng">
                <a:latin typeface="Times New Roman" panose="02020603050405020304" pitchFamily="18" charset="0"/>
                <a:ea typeface="SimSun" panose="02010600030101010101" pitchFamily="2" charset="-122"/>
              </a:rPr>
              <a:t> :</a:t>
            </a:r>
            <a:r>
              <a:rPr lang="en-US" altLang="zh-CN" sz="1800">
                <a:ea typeface="SimSun" panose="02010600030101010101" pitchFamily="2" charset="-122"/>
              </a:rPr>
              <a:t> </a:t>
            </a:r>
            <a:r>
              <a:rPr lang="en-US" altLang="zh-CN" b="1">
                <a:latin typeface="Times New Roman" panose="02020603050405020304" pitchFamily="18" charset="0"/>
                <a:ea typeface="SimSun" panose="02010600030101010101" pitchFamily="2" charset="-122"/>
              </a:rPr>
              <a:t>Cuộc hội thoại diễn ra trong không gian, thời gian nào? </a:t>
            </a:r>
            <a:endParaRPr lang="vi-VN" altLang="en-US" b="1">
              <a:latin typeface="Times New Roman" panose="02020603050405020304" pitchFamily="18" charset="0"/>
            </a:endParaRPr>
          </a:p>
        </p:txBody>
      </p:sp>
      <p:sp>
        <p:nvSpPr>
          <p:cNvPr id="6151" name="Text Box 7">
            <a:extLst>
              <a:ext uri="{FF2B5EF4-FFF2-40B4-BE49-F238E27FC236}">
                <a16:creationId xmlns:a16="http://schemas.microsoft.com/office/drawing/2014/main" id="{25238404-D536-443A-8CB5-684467248F87}"/>
              </a:ext>
            </a:extLst>
          </p:cNvPr>
          <p:cNvSpPr txBox="1">
            <a:spLocks noChangeArrowheads="1"/>
          </p:cNvSpPr>
          <p:nvPr/>
        </p:nvSpPr>
        <p:spPr bwMode="auto">
          <a:xfrm>
            <a:off x="381000" y="2743200"/>
            <a:ext cx="77724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spcBef>
                <a:spcPct val="50000"/>
              </a:spcBef>
            </a:pPr>
            <a:r>
              <a:rPr lang="en-US" altLang="zh-CN">
                <a:latin typeface="Times New Roman" panose="02020603050405020304" pitchFamily="18" charset="0"/>
                <a:ea typeface="SimSun" panose="02010600030101010101" pitchFamily="2" charset="-122"/>
                <a:cs typeface="Times New Roman" panose="02020603050405020304" pitchFamily="18" charset="0"/>
              </a:rPr>
              <a:t>  </a:t>
            </a:r>
            <a:r>
              <a:rPr lang="vi-VN" altLang="en-US">
                <a:latin typeface="Times New Roman" panose="02020603050405020304" pitchFamily="18" charset="0"/>
                <a:ea typeface="SimSun" panose="02010600030101010101" pitchFamily="2" charset="-122"/>
                <a:cs typeface="Times New Roman" panose="02020603050405020304" pitchFamily="18" charset="0"/>
              </a:rPr>
              <a:t>TRẢ LỜI:</a:t>
            </a:r>
            <a:endParaRPr lang="en-US" altLang="zh-CN" b="1" i="1">
              <a:latin typeface="Times New Roman" panose="02020603050405020304" pitchFamily="18" charset="0"/>
              <a:ea typeface="SimSun" panose="02010600030101010101" pitchFamily="2" charset="-122"/>
              <a:cs typeface="Times New Roman" panose="02020603050405020304" pitchFamily="18" charset="0"/>
            </a:endParaRPr>
          </a:p>
          <a:p>
            <a:pPr eaLnBrk="1" hangingPunct="1">
              <a:spcBef>
                <a:spcPct val="50000"/>
              </a:spcBef>
            </a:pPr>
            <a:r>
              <a:rPr lang="en-US" altLang="zh-CN" sz="2400">
                <a:latin typeface="Times New Roman" panose="02020603050405020304" pitchFamily="18" charset="0"/>
                <a:ea typeface="SimSun" panose="02010600030101010101" pitchFamily="2" charset="-122"/>
                <a:cs typeface="Times New Roman" panose="02020603050405020304" pitchFamily="18" charset="0"/>
              </a:rPr>
              <a:t>                   </a:t>
            </a:r>
            <a:r>
              <a:rPr lang="vi-VN" altLang="en-US">
                <a:latin typeface="Times New Roman" panose="02020603050405020304" pitchFamily="18" charset="0"/>
                <a:ea typeface="SimSun" panose="02010600030101010101" pitchFamily="2" charset="-122"/>
                <a:cs typeface="Times New Roman" panose="02020603050405020304" pitchFamily="18" charset="0"/>
              </a:rPr>
              <a:t>Không gian: Khu tập thể X</a:t>
            </a:r>
            <a:endParaRPr lang="en-US" altLang="zh-CN">
              <a:latin typeface="Times New Roman" panose="02020603050405020304" pitchFamily="18" charset="0"/>
              <a:ea typeface="SimSun" panose="02010600030101010101" pitchFamily="2" charset="-122"/>
              <a:cs typeface="Times New Roman" panose="02020603050405020304" pitchFamily="18" charset="0"/>
            </a:endParaRPr>
          </a:p>
          <a:p>
            <a:pPr eaLnBrk="1" hangingPunct="1">
              <a:spcBef>
                <a:spcPct val="50000"/>
              </a:spcBef>
            </a:pPr>
            <a:r>
              <a:rPr lang="en-US" altLang="zh-CN">
                <a:latin typeface="Times New Roman" panose="02020603050405020304" pitchFamily="18" charset="0"/>
                <a:ea typeface="SimSun" panose="02010600030101010101" pitchFamily="2" charset="-122"/>
                <a:cs typeface="Times New Roman" panose="02020603050405020304" pitchFamily="18" charset="0"/>
              </a:rPr>
              <a:t>                </a:t>
            </a:r>
            <a:r>
              <a:rPr lang="vi-VN" altLang="en-US">
                <a:latin typeface="Times New Roman" panose="02020603050405020304" pitchFamily="18" charset="0"/>
                <a:ea typeface="SimSun" panose="02010600030101010101" pitchFamily="2" charset="-122"/>
                <a:cs typeface="Times New Roman" panose="02020603050405020304" pitchFamily="18" charset="0"/>
              </a:rPr>
              <a:t>Thời gian: Buổi trưa</a:t>
            </a:r>
          </a:p>
        </p:txBody>
      </p:sp>
      <p:sp>
        <p:nvSpPr>
          <p:cNvPr id="6152" name="Text Box 8">
            <a:extLst>
              <a:ext uri="{FF2B5EF4-FFF2-40B4-BE49-F238E27FC236}">
                <a16:creationId xmlns:a16="http://schemas.microsoft.com/office/drawing/2014/main" id="{BBFF0A81-9D24-41C7-8D07-C9264B292A88}"/>
              </a:ext>
            </a:extLst>
          </p:cNvPr>
          <p:cNvSpPr txBox="1">
            <a:spLocks noChangeArrowheads="1"/>
          </p:cNvSpPr>
          <p:nvPr/>
        </p:nvSpPr>
        <p:spPr bwMode="auto">
          <a:xfrm>
            <a:off x="1608138" y="554038"/>
            <a:ext cx="56022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algn="ctr" eaLnBrk="1" hangingPunct="1">
              <a:spcBef>
                <a:spcPct val="50000"/>
              </a:spcBef>
            </a:pPr>
            <a:r>
              <a:rPr lang="vi-VN" altLang="en-US" sz="3200" b="1">
                <a:solidFill>
                  <a:schemeClr val="hlink"/>
                </a:solidFill>
                <a:latin typeface="Times New Roman" panose="02020603050405020304" pitchFamily="18" charset="0"/>
                <a:cs typeface="Times New Roman" panose="02020603050405020304" pitchFamily="18" charset="0"/>
              </a:rPr>
              <a:t>CÂU HỎI THẢO LUẬN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52">
                                            <p:txEl>
                                              <p:charRg st="0" end="15"/>
                                            </p:txEl>
                                          </p:spTgt>
                                        </p:tgtEl>
                                        <p:attrNameLst>
                                          <p:attrName>style.visibility</p:attrName>
                                        </p:attrNameLst>
                                      </p:cBhvr>
                                      <p:to>
                                        <p:strVal val="visible"/>
                                      </p:to>
                                    </p:set>
                                    <p:animEffect transition="in" filter="blinds(horizontal)">
                                      <p:cBhvr>
                                        <p:cTn id="7" dur="500"/>
                                        <p:tgtEl>
                                          <p:spTgt spid="6152">
                                            <p:txEl>
                                              <p:charRg st="0" end="1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149">
                                            <p:txEl>
                                              <p:charRg st="0" end="49"/>
                                            </p:txEl>
                                          </p:spTgt>
                                        </p:tgtEl>
                                        <p:attrNameLst>
                                          <p:attrName>style.visibility</p:attrName>
                                        </p:attrNameLst>
                                      </p:cBhvr>
                                      <p:to>
                                        <p:strVal val="visible"/>
                                      </p:to>
                                    </p:set>
                                    <p:animEffect transition="in" filter="box(in)">
                                      <p:cBhvr>
                                        <p:cTn id="12" dur="500"/>
                                        <p:tgtEl>
                                          <p:spTgt spid="6149">
                                            <p:txEl>
                                              <p:charRg st="0" end="49"/>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6151">
                                            <p:txEl>
                                              <p:charRg st="0" end="13"/>
                                            </p:txEl>
                                          </p:spTgt>
                                        </p:tgtEl>
                                        <p:attrNameLst>
                                          <p:attrName>style.visibility</p:attrName>
                                        </p:attrNameLst>
                                      </p:cBhvr>
                                      <p:to>
                                        <p:strVal val="visible"/>
                                      </p:to>
                                    </p:set>
                                    <p:animEffect transition="in" filter="checkerboard(across)">
                                      <p:cBhvr>
                                        <p:cTn id="17" dur="500"/>
                                        <p:tgtEl>
                                          <p:spTgt spid="6151">
                                            <p:txEl>
                                              <p:charRg st="0" end="13"/>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6151">
                                            <p:txEl>
                                              <p:charRg st="13" end="59"/>
                                            </p:txEl>
                                          </p:spTgt>
                                        </p:tgtEl>
                                        <p:attrNameLst>
                                          <p:attrName>style.visibility</p:attrName>
                                        </p:attrNameLst>
                                      </p:cBhvr>
                                      <p:to>
                                        <p:strVal val="visible"/>
                                      </p:to>
                                    </p:set>
                                    <p:animEffect transition="in" filter="checkerboard(across)">
                                      <p:cBhvr>
                                        <p:cTn id="20" dur="500"/>
                                        <p:tgtEl>
                                          <p:spTgt spid="6151">
                                            <p:txEl>
                                              <p:charRg st="13" end="59"/>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6151">
                                            <p:txEl>
                                              <p:charRg st="59" end="93"/>
                                            </p:txEl>
                                          </p:spTgt>
                                        </p:tgtEl>
                                        <p:attrNameLst>
                                          <p:attrName>style.visibility</p:attrName>
                                        </p:attrNameLst>
                                      </p:cBhvr>
                                      <p:to>
                                        <p:strVal val="visible"/>
                                      </p:to>
                                    </p:set>
                                    <p:animEffect transition="in" filter="checkerboard(across)">
                                      <p:cBhvr>
                                        <p:cTn id="23" dur="500"/>
                                        <p:tgtEl>
                                          <p:spTgt spid="6151">
                                            <p:txEl>
                                              <p:charRg st="59" end="9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7E6CDBD-2CC4-46AC-B4A6-791119389660}"/>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21507" name="Rectangle 3">
            <a:extLst>
              <a:ext uri="{FF2B5EF4-FFF2-40B4-BE49-F238E27FC236}">
                <a16:creationId xmlns:a16="http://schemas.microsoft.com/office/drawing/2014/main" id="{86AF5B5C-0651-4451-AB5E-C5D28BEE95FC}"/>
              </a:ext>
            </a:extLst>
          </p:cNvPr>
          <p:cNvSpPr>
            <a:spLocks noGrp="1" noChangeArrowheads="1"/>
          </p:cNvSpPr>
          <p:nvPr>
            <p:ph idx="1"/>
          </p:nvPr>
        </p:nvSpPr>
        <p:spPr/>
        <p:txBody>
          <a:bodyPr/>
          <a:lstStyle/>
          <a:p>
            <a:pPr eaLnBrk="1" hangingPunct="1"/>
            <a:endParaRPr lang="en-US" altLang="zh-CN">
              <a:ea typeface="SimSun" panose="02010600030101010101" pitchFamily="2" charset="-122"/>
            </a:endParaRPr>
          </a:p>
        </p:txBody>
      </p:sp>
      <p:pic>
        <p:nvPicPr>
          <p:cNvPr id="21508" name="Picture 4" descr="thu-vien-hinh-nen-dep-cho-slide-powerpoint-2007-anh-6">
            <a:extLst>
              <a:ext uri="{FF2B5EF4-FFF2-40B4-BE49-F238E27FC236}">
                <a16:creationId xmlns:a16="http://schemas.microsoft.com/office/drawing/2014/main" id="{AD1B228E-B4EA-47D3-AFBC-EDBE18F06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
            <a:extLst>
              <a:ext uri="{FF2B5EF4-FFF2-40B4-BE49-F238E27FC236}">
                <a16:creationId xmlns:a16="http://schemas.microsoft.com/office/drawing/2014/main" id="{12E40AB9-C9BF-456B-B659-A9F49CDAF2EE}"/>
              </a:ext>
            </a:extLst>
          </p:cNvPr>
          <p:cNvSpPr txBox="1">
            <a:spLocks noChangeArrowheads="1"/>
          </p:cNvSpPr>
          <p:nvPr/>
        </p:nvSpPr>
        <p:spPr bwMode="auto">
          <a:xfrm>
            <a:off x="1066800" y="1563688"/>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p:txBody>
      </p:sp>
      <p:sp>
        <p:nvSpPr>
          <p:cNvPr id="7174" name="Text Box 6">
            <a:extLst>
              <a:ext uri="{FF2B5EF4-FFF2-40B4-BE49-F238E27FC236}">
                <a16:creationId xmlns:a16="http://schemas.microsoft.com/office/drawing/2014/main" id="{736FF98C-E6F0-4CD9-B098-6D1FE333E887}"/>
              </a:ext>
            </a:extLst>
          </p:cNvPr>
          <p:cNvSpPr txBox="1">
            <a:spLocks noChangeArrowheads="1"/>
          </p:cNvSpPr>
          <p:nvPr/>
        </p:nvSpPr>
        <p:spPr bwMode="auto">
          <a:xfrm>
            <a:off x="533400" y="533400"/>
            <a:ext cx="8001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latin typeface="Times New Roman" panose="02020603050405020304" pitchFamily="18" charset="0"/>
              <a:ea typeface="SimSun" panose="02010600030101010101" pitchFamily="2" charset="-122"/>
              <a:cs typeface="Times New Roman" panose="02020603050405020304" pitchFamily="18" charset="0"/>
            </a:endParaRPr>
          </a:p>
          <a:p>
            <a:pPr lvl="1" eaLnBrk="1" hangingPunct="1"/>
            <a:r>
              <a:rPr lang="en-US" altLang="zh-CN" sz="2400" b="1">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p>
          <a:p>
            <a:pPr lvl="1" eaLnBrk="1" hangingPunct="1"/>
            <a:r>
              <a:rPr lang="vi-VN" altLang="en-US" b="1" u="sng">
                <a:latin typeface="Times New Roman" panose="02020603050405020304" pitchFamily="18" charset="0"/>
                <a:ea typeface="SimSun" panose="02010600030101010101" pitchFamily="2" charset="-122"/>
                <a:cs typeface="Times New Roman" panose="02020603050405020304" pitchFamily="18" charset="0"/>
              </a:rPr>
              <a:t>NHÓM 2 :</a:t>
            </a:r>
            <a:r>
              <a:rPr lang="en-US" altLang="zh-CN" b="1">
                <a:latin typeface="Times New Roman" panose="02020603050405020304" pitchFamily="18" charset="0"/>
                <a:ea typeface="SimSun" panose="02010600030101010101" pitchFamily="2" charset="-122"/>
                <a:cs typeface="Times New Roman" panose="02020603050405020304" pitchFamily="18" charset="0"/>
              </a:rPr>
              <a:t>  Các nhân vật giao tiếp là những ai </a:t>
            </a:r>
          </a:p>
          <a:p>
            <a:pPr lvl="1" eaLnBrk="1" hangingPunct="1"/>
            <a:r>
              <a:rPr lang="en-US" altLang="zh-CN" b="1">
                <a:latin typeface="Times New Roman" panose="02020603050405020304" pitchFamily="18" charset="0"/>
                <a:ea typeface="SimSun" panose="02010600030101010101" pitchFamily="2" charset="-122"/>
                <a:cs typeface="Times New Roman" panose="02020603050405020304" pitchFamily="18" charset="0"/>
              </a:rPr>
              <a:t>và quan hệ giữa họ nh</a:t>
            </a:r>
            <a:r>
              <a:rPr lang="vi-VN" altLang="en-US" b="1">
                <a:latin typeface="Times New Roman" panose="02020603050405020304" pitchFamily="18" charset="0"/>
                <a:ea typeface="SimSun" panose="02010600030101010101" pitchFamily="2" charset="-122"/>
                <a:cs typeface="Times New Roman" panose="02020603050405020304" pitchFamily="18" charset="0"/>
              </a:rPr>
              <a:t>ư</a:t>
            </a:r>
            <a:r>
              <a:rPr lang="en-US" altLang="zh-CN" b="1">
                <a:latin typeface="Times New Roman" panose="02020603050405020304" pitchFamily="18" charset="0"/>
                <a:ea typeface="SimSun" panose="02010600030101010101" pitchFamily="2" charset="-122"/>
                <a:cs typeface="Times New Roman" panose="02020603050405020304" pitchFamily="18" charset="0"/>
              </a:rPr>
              <a:t> thế nào?</a:t>
            </a:r>
            <a:r>
              <a:rPr lang="en-US" altLang="zh-CN">
                <a:latin typeface="Times New Roman" panose="02020603050405020304" pitchFamily="18" charset="0"/>
                <a:ea typeface="SimSun" panose="02010600030101010101" pitchFamily="2" charset="-122"/>
                <a:cs typeface="Times New Roman" panose="02020603050405020304" pitchFamily="18" charset="0"/>
              </a:rPr>
              <a:t> </a:t>
            </a:r>
          </a:p>
          <a:p>
            <a:pPr eaLnBrk="1" hangingPunct="1"/>
            <a:endParaRPr lang="en-US" altLang="zh-CN">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zh-CN" sz="24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7175" name="Text Box 7">
            <a:extLst>
              <a:ext uri="{FF2B5EF4-FFF2-40B4-BE49-F238E27FC236}">
                <a16:creationId xmlns:a16="http://schemas.microsoft.com/office/drawing/2014/main" id="{83E9E302-61EE-4201-A4F0-D6D04B708416}"/>
              </a:ext>
            </a:extLst>
          </p:cNvPr>
          <p:cNvSpPr txBox="1">
            <a:spLocks noChangeArrowheads="1"/>
          </p:cNvSpPr>
          <p:nvPr/>
        </p:nvSpPr>
        <p:spPr bwMode="auto">
          <a:xfrm>
            <a:off x="838200" y="2590800"/>
            <a:ext cx="708660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spcBef>
                <a:spcPct val="50000"/>
              </a:spcBef>
            </a:pPr>
            <a:r>
              <a:rPr lang="en-US" altLang="zh-CN">
                <a:latin typeface="Times New Roman" panose="02020603050405020304" pitchFamily="18" charset="0"/>
                <a:ea typeface="SimSun" panose="02010600030101010101" pitchFamily="2" charset="-122"/>
                <a:cs typeface="Times New Roman" panose="02020603050405020304" pitchFamily="18" charset="0"/>
              </a:rPr>
              <a:t> </a:t>
            </a:r>
            <a:r>
              <a:rPr lang="vi-VN" altLang="en-US" b="1" i="1">
                <a:latin typeface="Times New Roman" panose="02020603050405020304" pitchFamily="18" charset="0"/>
                <a:ea typeface="SimSun" panose="02010600030101010101" pitchFamily="2" charset="-122"/>
                <a:cs typeface="Times New Roman" panose="02020603050405020304" pitchFamily="18" charset="0"/>
              </a:rPr>
              <a:t>Trả lời:</a:t>
            </a:r>
            <a:endParaRPr lang="en-US" altLang="zh-CN" b="1" i="1">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zh-CN">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eaLnBrk="1" hangingPunct="1"/>
            <a:r>
              <a:rPr lang="en-US" altLang="zh-CN">
                <a:latin typeface="Times New Roman" panose="02020603050405020304" pitchFamily="18" charset="0"/>
                <a:ea typeface="SimSun" panose="02010600030101010101" pitchFamily="2" charset="-122"/>
                <a:cs typeface="Times New Roman" panose="02020603050405020304" pitchFamily="18" charset="0"/>
              </a:rPr>
              <a:t>- Các nhân vật chính, có quan hệ bạn bè: Lan, Hùng</a:t>
            </a:r>
            <a:r>
              <a:rPr lang="vi-VN" altLang="en-US">
                <a:latin typeface="Times New Roman" panose="02020603050405020304" pitchFamily="18" charset="0"/>
                <a:ea typeface="SimSun" panose="02010600030101010101" pitchFamily="2" charset="-122"/>
                <a:cs typeface="Times New Roman" panose="02020603050405020304" pitchFamily="18" charset="0"/>
              </a:rPr>
              <a:t>, Hươ</a:t>
            </a:r>
            <a:r>
              <a:rPr lang="en-US" altLang="zh-CN">
                <a:latin typeface="Times New Roman" panose="02020603050405020304" pitchFamily="18" charset="0"/>
                <a:ea typeface="SimSun" panose="02010600030101010101" pitchFamily="2" charset="-122"/>
                <a:cs typeface="Times New Roman" panose="02020603050405020304" pitchFamily="18" charset="0"/>
              </a:rPr>
              <a:t>ng.</a:t>
            </a:r>
          </a:p>
          <a:p>
            <a:pPr eaLnBrk="1" hangingPunct="1"/>
            <a:r>
              <a:rPr lang="en-US" altLang="zh-CN">
                <a:latin typeface="Times New Roman" panose="02020603050405020304" pitchFamily="18" charset="0"/>
                <a:ea typeface="SimSun" panose="02010600030101010101" pitchFamily="2" charset="-122"/>
                <a:cs typeface="Times New Roman" panose="02020603050405020304" pitchFamily="18" charset="0"/>
              </a:rPr>
              <a:t>- Các nhân vật phụ, có quan hệ ruột thịt hoặc </a:t>
            </a:r>
          </a:p>
          <a:p>
            <a:pPr eaLnBrk="1" hangingPunct="1"/>
            <a:r>
              <a:rPr lang="en-US" altLang="zh-CN">
                <a:latin typeface="Times New Roman" panose="02020603050405020304" pitchFamily="18" charset="0"/>
                <a:ea typeface="SimSun" panose="02010600030101010101" pitchFamily="2" charset="-122"/>
                <a:cs typeface="Times New Roman" panose="02020603050405020304" pitchFamily="18" charset="0"/>
              </a:rPr>
              <a:t>quan hệ xã hội: (vai bề trên) một ng</a:t>
            </a:r>
            <a:r>
              <a:rPr lang="vi-VN" altLang="en-US">
                <a:latin typeface="Times New Roman" panose="02020603050405020304" pitchFamily="18" charset="0"/>
                <a:ea typeface="SimSun" panose="02010600030101010101" pitchFamily="2" charset="-122"/>
                <a:cs typeface="Times New Roman" panose="02020603050405020304" pitchFamily="18" charset="0"/>
              </a:rPr>
              <a:t>ư</a:t>
            </a:r>
            <a:r>
              <a:rPr lang="en-US" altLang="zh-CN">
                <a:latin typeface="Times New Roman" panose="02020603050405020304" pitchFamily="18" charset="0"/>
                <a:ea typeface="SimSun" panose="02010600030101010101" pitchFamily="2" charset="-122"/>
                <a:cs typeface="Times New Roman" panose="02020603050405020304" pitchFamily="18" charset="0"/>
              </a:rPr>
              <a:t>ời</a:t>
            </a:r>
            <a:r>
              <a:rPr lang="vi-VN" altLang="en-US">
                <a:latin typeface="Times New Roman" panose="02020603050405020304" pitchFamily="18" charset="0"/>
                <a:ea typeface="SimSun" panose="02010600030101010101" pitchFamily="2" charset="-122"/>
                <a:cs typeface="Times New Roman" panose="02020603050405020304" pitchFamily="18" charset="0"/>
              </a:rPr>
              <a:t> đ</a:t>
            </a:r>
            <a:r>
              <a:rPr lang="en-US" altLang="zh-CN">
                <a:latin typeface="Times New Roman" panose="02020603050405020304" pitchFamily="18" charset="0"/>
                <a:ea typeface="SimSun" panose="02010600030101010101" pitchFamily="2" charset="-122"/>
                <a:cs typeface="Times New Roman" panose="02020603050405020304" pitchFamily="18" charset="0"/>
              </a:rPr>
              <a:t>àn ông, mẹ</a:t>
            </a:r>
            <a:r>
              <a:rPr lang="vi-VN" altLang="en-US">
                <a:latin typeface="Times New Roman" panose="02020603050405020304" pitchFamily="18" charset="0"/>
                <a:ea typeface="SimSun" panose="02010600030101010101" pitchFamily="2" charset="-122"/>
                <a:cs typeface="Times New Roman" panose="02020603050405020304" pitchFamily="18" charset="0"/>
              </a:rPr>
              <a:t> Hươ</a:t>
            </a:r>
            <a:r>
              <a:rPr lang="en-US" altLang="zh-CN">
                <a:latin typeface="Times New Roman" panose="02020603050405020304" pitchFamily="18" charset="0"/>
                <a:ea typeface="SimSun" panose="02010600030101010101" pitchFamily="2" charset="-122"/>
                <a:cs typeface="Times New Roman" panose="02020603050405020304" pitchFamily="18" charset="0"/>
              </a:rPr>
              <a:t>ng.</a:t>
            </a:r>
          </a:p>
          <a:p>
            <a:pPr eaLnBrk="1" hangingPunct="1"/>
            <a:r>
              <a:rPr lang="en-US" altLang="zh-CN" b="1">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p>
          <a:p>
            <a:pPr eaLnBrk="1" hangingPunct="1">
              <a:spcBef>
                <a:spcPct val="50000"/>
              </a:spcBef>
            </a:pPr>
            <a:endParaRPr lang="en-US" altLang="zh-CN">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4">
                                            <p:txEl>
                                              <p:charRg st="3" end="48"/>
                                            </p:txEl>
                                          </p:spTgt>
                                        </p:tgtEl>
                                        <p:attrNameLst>
                                          <p:attrName>style.visibility</p:attrName>
                                        </p:attrNameLst>
                                      </p:cBhvr>
                                      <p:to>
                                        <p:strVal val="visible"/>
                                      </p:to>
                                    </p:set>
                                    <p:animEffect transition="in" filter="blinds(horizontal)">
                                      <p:cBhvr>
                                        <p:cTn id="7" dur="500"/>
                                        <p:tgtEl>
                                          <p:spTgt spid="7174">
                                            <p:txEl>
                                              <p:charRg st="3" end="4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174">
                                            <p:txEl>
                                              <p:charRg st="48" end="81"/>
                                            </p:txEl>
                                          </p:spTgt>
                                        </p:tgtEl>
                                        <p:attrNameLst>
                                          <p:attrName>style.visibility</p:attrName>
                                        </p:attrNameLst>
                                      </p:cBhvr>
                                      <p:to>
                                        <p:strVal val="visible"/>
                                      </p:to>
                                    </p:set>
                                    <p:animEffect transition="in" filter="blinds(horizontal)">
                                      <p:cBhvr>
                                        <p:cTn id="10" dur="500"/>
                                        <p:tgtEl>
                                          <p:spTgt spid="7174">
                                            <p:txEl>
                                              <p:charRg st="48" end="8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7175">
                                            <p:txEl>
                                              <p:charRg st="0" end="12"/>
                                            </p:txEl>
                                          </p:spTgt>
                                        </p:tgtEl>
                                        <p:attrNameLst>
                                          <p:attrName>style.visibility</p:attrName>
                                        </p:attrNameLst>
                                      </p:cBhvr>
                                      <p:to>
                                        <p:strVal val="visible"/>
                                      </p:to>
                                    </p:set>
                                    <p:animEffect transition="in" filter="box(in)">
                                      <p:cBhvr>
                                        <p:cTn id="15" dur="500"/>
                                        <p:tgtEl>
                                          <p:spTgt spid="7175">
                                            <p:txEl>
                                              <p:charRg st="0" end="1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7175">
                                            <p:txEl>
                                              <p:charRg st="13" end="72"/>
                                            </p:txEl>
                                          </p:spTgt>
                                        </p:tgtEl>
                                        <p:attrNameLst>
                                          <p:attrName>style.visibility</p:attrName>
                                        </p:attrNameLst>
                                      </p:cBhvr>
                                      <p:to>
                                        <p:strVal val="visible"/>
                                      </p:to>
                                    </p:set>
                                    <p:animEffect transition="in" filter="box(in)">
                                      <p:cBhvr>
                                        <p:cTn id="18" dur="500"/>
                                        <p:tgtEl>
                                          <p:spTgt spid="7175">
                                            <p:txEl>
                                              <p:charRg st="13" end="7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7175">
                                            <p:txEl>
                                              <p:charRg st="72" end="119"/>
                                            </p:txEl>
                                          </p:spTgt>
                                        </p:tgtEl>
                                        <p:attrNameLst>
                                          <p:attrName>style.visibility</p:attrName>
                                        </p:attrNameLst>
                                      </p:cBhvr>
                                      <p:to>
                                        <p:strVal val="visible"/>
                                      </p:to>
                                    </p:set>
                                    <p:animEffect transition="in" filter="box(in)">
                                      <p:cBhvr>
                                        <p:cTn id="21" dur="500"/>
                                        <p:tgtEl>
                                          <p:spTgt spid="7175">
                                            <p:txEl>
                                              <p:charRg st="72" end="119"/>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7175">
                                            <p:txEl>
                                              <p:charRg st="119" end="178"/>
                                            </p:txEl>
                                          </p:spTgt>
                                        </p:tgtEl>
                                        <p:attrNameLst>
                                          <p:attrName>style.visibility</p:attrName>
                                        </p:attrNameLst>
                                      </p:cBhvr>
                                      <p:to>
                                        <p:strVal val="visible"/>
                                      </p:to>
                                    </p:set>
                                    <p:animEffect transition="in" filter="box(in)">
                                      <p:cBhvr>
                                        <p:cTn id="24" dur="500"/>
                                        <p:tgtEl>
                                          <p:spTgt spid="7175">
                                            <p:txEl>
                                              <p:charRg st="119" end="17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730E395-C2DF-45FC-8530-0AAF2916650E}"/>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22531" name="Rectangle 3">
            <a:extLst>
              <a:ext uri="{FF2B5EF4-FFF2-40B4-BE49-F238E27FC236}">
                <a16:creationId xmlns:a16="http://schemas.microsoft.com/office/drawing/2014/main" id="{03207D85-C5BC-4C3E-8B0F-3937A7C3C0CB}"/>
              </a:ext>
            </a:extLst>
          </p:cNvPr>
          <p:cNvSpPr>
            <a:spLocks noGrp="1" noChangeArrowheads="1"/>
          </p:cNvSpPr>
          <p:nvPr>
            <p:ph idx="1"/>
          </p:nvPr>
        </p:nvSpPr>
        <p:spPr/>
        <p:txBody>
          <a:bodyPr/>
          <a:lstStyle/>
          <a:p>
            <a:pPr eaLnBrk="1" hangingPunct="1"/>
            <a:endParaRPr lang="en-US" altLang="zh-CN">
              <a:ea typeface="SimSun" panose="02010600030101010101" pitchFamily="2" charset="-122"/>
            </a:endParaRPr>
          </a:p>
        </p:txBody>
      </p:sp>
      <p:pic>
        <p:nvPicPr>
          <p:cNvPr id="22532" name="Picture 4" descr="thu-vien-hinh-nen-dep-cho-slide-powerpoint-2007-anh-6">
            <a:extLst>
              <a:ext uri="{FF2B5EF4-FFF2-40B4-BE49-F238E27FC236}">
                <a16:creationId xmlns:a16="http://schemas.microsoft.com/office/drawing/2014/main" id="{7A4D8A8D-53C5-4317-80DC-BD85B1D98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a:extLst>
              <a:ext uri="{FF2B5EF4-FFF2-40B4-BE49-F238E27FC236}">
                <a16:creationId xmlns:a16="http://schemas.microsoft.com/office/drawing/2014/main" id="{B0E7C7C4-8FFB-46A2-BFA4-7E96C375C774}"/>
              </a:ext>
            </a:extLst>
          </p:cNvPr>
          <p:cNvSpPr txBox="1">
            <a:spLocks noChangeArrowheads="1"/>
          </p:cNvSpPr>
          <p:nvPr/>
        </p:nvSpPr>
        <p:spPr bwMode="auto">
          <a:xfrm>
            <a:off x="1066800" y="1563688"/>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p:txBody>
      </p:sp>
      <p:sp>
        <p:nvSpPr>
          <p:cNvPr id="8198" name="Text Box 6">
            <a:extLst>
              <a:ext uri="{FF2B5EF4-FFF2-40B4-BE49-F238E27FC236}">
                <a16:creationId xmlns:a16="http://schemas.microsoft.com/office/drawing/2014/main" id="{25B015A7-9368-4BF4-B3C5-805F80A7EC3C}"/>
              </a:ext>
            </a:extLst>
          </p:cNvPr>
          <p:cNvSpPr txBox="1">
            <a:spLocks noChangeArrowheads="1"/>
          </p:cNvSpPr>
          <p:nvPr/>
        </p:nvSpPr>
        <p:spPr bwMode="auto">
          <a:xfrm>
            <a:off x="533400" y="914400"/>
            <a:ext cx="8001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b="1">
              <a:latin typeface="Times New Roman" panose="02020603050405020304" pitchFamily="18" charset="0"/>
              <a:ea typeface="SimSun" panose="02010600030101010101" pitchFamily="2" charset="-122"/>
              <a:cs typeface="Times New Roman" panose="02020603050405020304" pitchFamily="18" charset="0"/>
            </a:endParaRPr>
          </a:p>
          <a:p>
            <a:pPr eaLnBrk="1" hangingPunct="1"/>
            <a:r>
              <a:rPr lang="vi-VN" altLang="en-US" b="1" u="sng">
                <a:latin typeface="Times New Roman" panose="02020603050405020304" pitchFamily="18" charset="0"/>
                <a:ea typeface="SimSun" panose="02010600030101010101" pitchFamily="2" charset="-122"/>
                <a:cs typeface="Times New Roman" panose="02020603050405020304" pitchFamily="18" charset="0"/>
              </a:rPr>
              <a:t>NHÓM 3: </a:t>
            </a:r>
            <a:r>
              <a:rPr lang="en-US" altLang="zh-CN" b="1">
                <a:latin typeface="Times New Roman" panose="02020603050405020304" pitchFamily="18" charset="0"/>
                <a:ea typeface="SimSun" panose="02010600030101010101" pitchFamily="2" charset="-122"/>
                <a:cs typeface="Times New Roman" panose="02020603050405020304" pitchFamily="18" charset="0"/>
              </a:rPr>
              <a:t>Nội dung, hình thức và mục</a:t>
            </a:r>
            <a:r>
              <a:rPr lang="vi-VN" altLang="en-US" b="1">
                <a:latin typeface="Times New Roman" panose="02020603050405020304" pitchFamily="18" charset="0"/>
                <a:ea typeface="SimSun" panose="02010600030101010101" pitchFamily="2" charset="-122"/>
                <a:cs typeface="Times New Roman" panose="02020603050405020304" pitchFamily="18" charset="0"/>
              </a:rPr>
              <a:t> đ</a:t>
            </a:r>
            <a:r>
              <a:rPr lang="en-US" altLang="zh-CN" b="1">
                <a:latin typeface="Times New Roman" panose="02020603050405020304" pitchFamily="18" charset="0"/>
                <a:ea typeface="SimSun" panose="02010600030101010101" pitchFamily="2" charset="-122"/>
                <a:cs typeface="Times New Roman" panose="02020603050405020304" pitchFamily="18" charset="0"/>
              </a:rPr>
              <a:t>ích </a:t>
            </a:r>
          </a:p>
          <a:p>
            <a:pPr eaLnBrk="1" hangingPunct="1"/>
            <a:r>
              <a:rPr lang="en-US" altLang="zh-CN" b="1">
                <a:latin typeface="Times New Roman" panose="02020603050405020304" pitchFamily="18" charset="0"/>
                <a:ea typeface="SimSun" panose="02010600030101010101" pitchFamily="2" charset="-122"/>
                <a:cs typeface="Times New Roman" panose="02020603050405020304" pitchFamily="18" charset="0"/>
              </a:rPr>
              <a:t>của cuộc thoại là gì?</a:t>
            </a:r>
          </a:p>
          <a:p>
            <a:pPr eaLnBrk="1" hangingPunct="1"/>
            <a:endParaRPr lang="en-US" altLang="zh-CN" sz="2400">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zh-CN" sz="2400">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zh-CN" sz="24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8199" name="Text Box 7">
            <a:extLst>
              <a:ext uri="{FF2B5EF4-FFF2-40B4-BE49-F238E27FC236}">
                <a16:creationId xmlns:a16="http://schemas.microsoft.com/office/drawing/2014/main" id="{62ABC8B3-E75C-4B29-8A65-1047346F71E4}"/>
              </a:ext>
            </a:extLst>
          </p:cNvPr>
          <p:cNvSpPr txBox="1">
            <a:spLocks noChangeArrowheads="1"/>
          </p:cNvSpPr>
          <p:nvPr/>
        </p:nvSpPr>
        <p:spPr bwMode="auto">
          <a:xfrm>
            <a:off x="609600" y="2438400"/>
            <a:ext cx="7239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algn="just" eaLnBrk="1" hangingPunct="1">
              <a:spcBef>
                <a:spcPct val="50000"/>
              </a:spcBef>
            </a:pPr>
            <a:r>
              <a:rPr lang="vi-VN" altLang="en-US" b="1" i="1">
                <a:latin typeface="Times New Roman" panose="02020603050405020304" pitchFamily="18" charset="0"/>
                <a:cs typeface="Times New Roman" panose="02020603050405020304" pitchFamily="18" charset="0"/>
              </a:rPr>
              <a:t>Trả lời: </a:t>
            </a:r>
            <a:r>
              <a:rPr lang="en-US" altLang="zh-CN" sz="2400">
                <a:latin typeface="Times New Roman" panose="02020603050405020304" pitchFamily="18" charset="0"/>
                <a:ea typeface="SimSun" panose="02010600030101010101" pitchFamily="2" charset="-122"/>
                <a:cs typeface="Times New Roman" panose="02020603050405020304" pitchFamily="18" charset="0"/>
              </a:rPr>
              <a:t>	</a:t>
            </a:r>
          </a:p>
          <a:p>
            <a:pPr algn="just" eaLnBrk="1" hangingPunct="1">
              <a:spcBef>
                <a:spcPct val="50000"/>
              </a:spcBef>
            </a:pPr>
            <a:r>
              <a:rPr lang="vi-VN" altLang="en-US">
                <a:latin typeface="Times New Roman" panose="02020603050405020304" pitchFamily="18" charset="0"/>
                <a:cs typeface="Times New Roman" panose="02020603050405020304" pitchFamily="18" charset="0"/>
              </a:rPr>
              <a:t>Nội dung: Báo giờ đi học</a:t>
            </a:r>
          </a:p>
          <a:p>
            <a:pPr algn="just" eaLnBrk="1" hangingPunct="1">
              <a:spcBef>
                <a:spcPct val="50000"/>
              </a:spcBef>
            </a:pPr>
            <a:r>
              <a:rPr lang="vi-VN" altLang="en-US">
                <a:latin typeface="Times New Roman" panose="02020603050405020304" pitchFamily="18" charset="0"/>
                <a:cs typeface="Times New Roman" panose="02020603050405020304" pitchFamily="18" charset="0"/>
              </a:rPr>
              <a:t>Hình thức: Gọi – đáp</a:t>
            </a:r>
            <a:r>
              <a:rPr lang="en-US" altLang="en-US">
                <a:latin typeface="Times New Roman" panose="02020603050405020304" pitchFamily="18" charset="0"/>
                <a:cs typeface="Times New Roman" panose="02020603050405020304" pitchFamily="18" charset="0"/>
              </a:rPr>
              <a:t>.</a:t>
            </a:r>
          </a:p>
          <a:p>
            <a:pPr algn="just" eaLnBrk="1" hangingPunct="1">
              <a:spcBef>
                <a:spcPct val="50000"/>
              </a:spcBef>
            </a:pPr>
            <a:r>
              <a:rPr lang="vi-VN" altLang="en-US">
                <a:latin typeface="Times New Roman" panose="02020603050405020304" pitchFamily="18" charset="0"/>
                <a:cs typeface="Times New Roman" panose="02020603050405020304" pitchFamily="18" charset="0"/>
              </a:rPr>
              <a:t>Mục đích: Gọi bạn đến lớp đúng giờ quy định</a:t>
            </a:r>
            <a:endParaRPr lang="vi-VN" altLang="en-US" sz="240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198">
                                            <p:txEl>
                                              <p:pRg st="1" end="1"/>
                                            </p:txEl>
                                          </p:spTgt>
                                        </p:tgtEl>
                                        <p:attrNameLst>
                                          <p:attrName>style.visibility</p:attrName>
                                        </p:attrNameLst>
                                      </p:cBhvr>
                                      <p:to>
                                        <p:strVal val="visible"/>
                                      </p:to>
                                    </p:set>
                                    <p:animEffect transition="in" filter="circle(in)">
                                      <p:cBhvr>
                                        <p:cTn id="7" dur="2000"/>
                                        <p:tgtEl>
                                          <p:spTgt spid="8198">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8198">
                                            <p:txEl>
                                              <p:pRg st="2" end="2"/>
                                            </p:txEl>
                                          </p:spTgt>
                                        </p:tgtEl>
                                        <p:attrNameLst>
                                          <p:attrName>style.visibility</p:attrName>
                                        </p:attrNameLst>
                                      </p:cBhvr>
                                      <p:to>
                                        <p:strVal val="visible"/>
                                      </p:to>
                                    </p:set>
                                    <p:animEffect transition="in" filter="circle(in)">
                                      <p:cBhvr>
                                        <p:cTn id="10" dur="2000"/>
                                        <p:tgtEl>
                                          <p:spTgt spid="8198">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8199">
                                            <p:txEl>
                                              <p:pRg st="0" end="0"/>
                                            </p:txEl>
                                          </p:spTgt>
                                        </p:tgtEl>
                                        <p:attrNameLst>
                                          <p:attrName>style.visibility</p:attrName>
                                        </p:attrNameLst>
                                      </p:cBhvr>
                                      <p:to>
                                        <p:strVal val="visible"/>
                                      </p:to>
                                    </p:set>
                                    <p:animEffect transition="in" filter="circle(in)">
                                      <p:cBhvr>
                                        <p:cTn id="15" dur="2000"/>
                                        <p:tgtEl>
                                          <p:spTgt spid="819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8199">
                                            <p:txEl>
                                              <p:pRg st="1" end="1"/>
                                            </p:txEl>
                                          </p:spTgt>
                                        </p:tgtEl>
                                        <p:attrNameLst>
                                          <p:attrName>style.visibility</p:attrName>
                                        </p:attrNameLst>
                                      </p:cBhvr>
                                      <p:to>
                                        <p:strVal val="visible"/>
                                      </p:to>
                                    </p:set>
                                    <p:animEffect transition="in" filter="circle(in)">
                                      <p:cBhvr>
                                        <p:cTn id="20" dur="2000"/>
                                        <p:tgtEl>
                                          <p:spTgt spid="8199">
                                            <p:txEl>
                                              <p:pRg st="1" end="1"/>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8199">
                                            <p:txEl>
                                              <p:pRg st="2" end="2"/>
                                            </p:txEl>
                                          </p:spTgt>
                                        </p:tgtEl>
                                        <p:attrNameLst>
                                          <p:attrName>style.visibility</p:attrName>
                                        </p:attrNameLst>
                                      </p:cBhvr>
                                      <p:to>
                                        <p:strVal val="visible"/>
                                      </p:to>
                                    </p:set>
                                    <p:animEffect transition="in" filter="circle(in)">
                                      <p:cBhvr>
                                        <p:cTn id="23" dur="2000"/>
                                        <p:tgtEl>
                                          <p:spTgt spid="8199">
                                            <p:txEl>
                                              <p:pRg st="2" end="2"/>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8199">
                                            <p:txEl>
                                              <p:pRg st="3" end="3"/>
                                            </p:txEl>
                                          </p:spTgt>
                                        </p:tgtEl>
                                        <p:attrNameLst>
                                          <p:attrName>style.visibility</p:attrName>
                                        </p:attrNameLst>
                                      </p:cBhvr>
                                      <p:to>
                                        <p:strVal val="visible"/>
                                      </p:to>
                                    </p:set>
                                    <p:animEffect transition="in" filter="circle(in)">
                                      <p:cBhvr>
                                        <p:cTn id="26" dur="2000"/>
                                        <p:tgtEl>
                                          <p:spTgt spid="81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28FB1E3-97BF-45AA-90CB-DFE0EC5B9913}"/>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23555" name="Rectangle 3">
            <a:extLst>
              <a:ext uri="{FF2B5EF4-FFF2-40B4-BE49-F238E27FC236}">
                <a16:creationId xmlns:a16="http://schemas.microsoft.com/office/drawing/2014/main" id="{E8C65BA8-6808-4986-9AC1-6FFB18AEF045}"/>
              </a:ext>
            </a:extLst>
          </p:cNvPr>
          <p:cNvSpPr>
            <a:spLocks noGrp="1" noChangeArrowheads="1"/>
          </p:cNvSpPr>
          <p:nvPr>
            <p:ph idx="1"/>
          </p:nvPr>
        </p:nvSpPr>
        <p:spPr/>
        <p:txBody>
          <a:bodyPr/>
          <a:lstStyle/>
          <a:p>
            <a:pPr eaLnBrk="1" hangingPunct="1"/>
            <a:endParaRPr lang="en-US" altLang="zh-CN">
              <a:ea typeface="SimSun" panose="02010600030101010101" pitchFamily="2" charset="-122"/>
            </a:endParaRPr>
          </a:p>
        </p:txBody>
      </p:sp>
      <p:pic>
        <p:nvPicPr>
          <p:cNvPr id="23556" name="Picture 4" descr="thu-vien-hinh-nen-dep-cho-slide-powerpoint-2007-anh-6">
            <a:extLst>
              <a:ext uri="{FF2B5EF4-FFF2-40B4-BE49-F238E27FC236}">
                <a16:creationId xmlns:a16="http://schemas.microsoft.com/office/drawing/2014/main" id="{9E87834D-630E-4AF2-8074-9EF37265E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a:extLst>
              <a:ext uri="{FF2B5EF4-FFF2-40B4-BE49-F238E27FC236}">
                <a16:creationId xmlns:a16="http://schemas.microsoft.com/office/drawing/2014/main" id="{31F714E7-A76F-4B06-BFEB-CCF94A8DAC86}"/>
              </a:ext>
            </a:extLst>
          </p:cNvPr>
          <p:cNvSpPr txBox="1">
            <a:spLocks noChangeArrowheads="1"/>
          </p:cNvSpPr>
          <p:nvPr/>
        </p:nvSpPr>
        <p:spPr bwMode="auto">
          <a:xfrm>
            <a:off x="1066800" y="1563688"/>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ea typeface="SimSun" panose="02010600030101010101" pitchFamily="2" charset="-122"/>
            </a:endParaRPr>
          </a:p>
        </p:txBody>
      </p:sp>
      <p:sp>
        <p:nvSpPr>
          <p:cNvPr id="9222" name="Text Box 6">
            <a:extLst>
              <a:ext uri="{FF2B5EF4-FFF2-40B4-BE49-F238E27FC236}">
                <a16:creationId xmlns:a16="http://schemas.microsoft.com/office/drawing/2014/main" id="{29EB9AFD-4C07-487E-8C2D-F8B6231982F3}"/>
              </a:ext>
            </a:extLst>
          </p:cNvPr>
          <p:cNvSpPr txBox="1">
            <a:spLocks noChangeArrowheads="1"/>
          </p:cNvSpPr>
          <p:nvPr/>
        </p:nvSpPr>
        <p:spPr bwMode="auto">
          <a:xfrm>
            <a:off x="533400" y="533400"/>
            <a:ext cx="8001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endParaRPr lang="en-US" altLang="zh-CN" sz="2400">
              <a:latin typeface="Times New Roman" panose="02020603050405020304" pitchFamily="18" charset="0"/>
              <a:ea typeface="SimSun" panose="02010600030101010101" pitchFamily="2" charset="-122"/>
              <a:cs typeface="Times New Roman" panose="02020603050405020304" pitchFamily="18" charset="0"/>
            </a:endParaRPr>
          </a:p>
          <a:p>
            <a:pPr eaLnBrk="1" hangingPunct="1"/>
            <a:r>
              <a:rPr lang="vi-VN" altLang="en-US" b="1" u="sng">
                <a:latin typeface="Times New Roman" panose="02020603050405020304" pitchFamily="18" charset="0"/>
                <a:ea typeface="SimSun" panose="02010600030101010101" pitchFamily="2" charset="-122"/>
                <a:cs typeface="Times New Roman" panose="02020603050405020304" pitchFamily="18" charset="0"/>
              </a:rPr>
              <a:t>NHÓM 4: </a:t>
            </a:r>
            <a:r>
              <a:rPr lang="en-US" altLang="zh-CN" b="1">
                <a:latin typeface="Times New Roman" panose="02020603050405020304" pitchFamily="18" charset="0"/>
                <a:ea typeface="SimSun" panose="02010600030101010101" pitchFamily="2" charset="-122"/>
                <a:cs typeface="Times New Roman" panose="02020603050405020304" pitchFamily="18" charset="0"/>
              </a:rPr>
              <a:t> </a:t>
            </a:r>
            <a:r>
              <a:rPr lang="vi-VN" altLang="en-US" b="1">
                <a:latin typeface="Times New Roman" panose="02020603050405020304" pitchFamily="18" charset="0"/>
                <a:ea typeface="SimSun" panose="02010600030101010101" pitchFamily="2" charset="-122"/>
                <a:cs typeface="Times New Roman" panose="02020603050405020304" pitchFamily="18" charset="0"/>
              </a:rPr>
              <a:t>Cách dùng từ ngữ, câu văn và cách nói</a:t>
            </a:r>
            <a:r>
              <a:rPr lang="en-US" altLang="zh-CN" b="1">
                <a:latin typeface="Times New Roman" panose="02020603050405020304" pitchFamily="18" charset="0"/>
                <a:ea typeface="SimSun" panose="02010600030101010101" pitchFamily="2" charset="-122"/>
                <a:cs typeface="Times New Roman" panose="02020603050405020304" pitchFamily="18" charset="0"/>
              </a:rPr>
              <a:t> </a:t>
            </a:r>
            <a:r>
              <a:rPr lang="vi-VN" altLang="en-US" b="1">
                <a:latin typeface="Times New Roman" panose="02020603050405020304" pitchFamily="18" charset="0"/>
                <a:ea typeface="SimSun" panose="02010600030101010101" pitchFamily="2" charset="-122"/>
                <a:cs typeface="Times New Roman" panose="02020603050405020304" pitchFamily="18" charset="0"/>
              </a:rPr>
              <a:t>của các nhân vật trong đoạn hội thoại như thế nào? </a:t>
            </a:r>
            <a:endParaRPr lang="en-US" altLang="zh-CN" b="1">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zh-CN" sz="2400">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zh-CN" sz="24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9223" name="Text Box 7">
            <a:extLst>
              <a:ext uri="{FF2B5EF4-FFF2-40B4-BE49-F238E27FC236}">
                <a16:creationId xmlns:a16="http://schemas.microsoft.com/office/drawing/2014/main" id="{A7F49531-2ACC-4534-B0A0-839469DEC137}"/>
              </a:ext>
            </a:extLst>
          </p:cNvPr>
          <p:cNvSpPr txBox="1">
            <a:spLocks noChangeArrowheads="1"/>
          </p:cNvSpPr>
          <p:nvPr/>
        </p:nvSpPr>
        <p:spPr bwMode="auto">
          <a:xfrm>
            <a:off x="533400" y="1989138"/>
            <a:ext cx="7924800"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zh-CN">
                <a:latin typeface="Times New Roman" panose="02020603050405020304" pitchFamily="18" charset="0"/>
                <a:ea typeface="SimSun" panose="02010600030101010101" pitchFamily="2" charset="-122"/>
              </a:rPr>
              <a:t> Sử dụng các từ ngữ</a:t>
            </a:r>
            <a:r>
              <a:rPr lang="vi-VN" altLang="en-US">
                <a:latin typeface="Times New Roman" panose="02020603050405020304" pitchFamily="18" charset="0"/>
              </a:rPr>
              <a:t>:</a:t>
            </a:r>
            <a:r>
              <a:rPr lang="en-US" altLang="zh-CN">
                <a:latin typeface="Times New Roman" panose="02020603050405020304" pitchFamily="18" charset="0"/>
                <a:ea typeface="SimSun" panose="02010600030101010101" pitchFamily="2" charset="-122"/>
              </a:rPr>
              <a:t> quen thuộc, gần gũi trong sinh hoạt hàng ngày, nhiều từ ngữ hô gọi, tình thái</a:t>
            </a:r>
            <a:r>
              <a:rPr lang="vi-VN" altLang="en-US">
                <a:latin typeface="Times New Roman" panose="02020603050405020304" pitchFamily="18" charset="0"/>
              </a:rPr>
              <a:t>: ơi, đ</a:t>
            </a:r>
            <a:r>
              <a:rPr lang="en-US" altLang="zh-CN">
                <a:latin typeface="Times New Roman" panose="02020603050405020304" pitchFamily="18" charset="0"/>
                <a:ea typeface="SimSun" panose="02010600030101010101" pitchFamily="2" charset="-122"/>
              </a:rPr>
              <a:t>i, à, </a:t>
            </a:r>
            <a:r>
              <a:rPr lang="vi-VN" altLang="en-US">
                <a:latin typeface="Times New Roman" panose="02020603050405020304" pitchFamily="18" charset="0"/>
              </a:rPr>
              <a:t>chết thôi...</a:t>
            </a:r>
            <a:endParaRPr lang="en-US" altLang="zh-CN">
              <a:latin typeface="Times New Roman" panose="02020603050405020304" pitchFamily="18" charset="0"/>
              <a:ea typeface="SimSun" panose="02010600030101010101" pitchFamily="2" charset="-122"/>
            </a:endParaRPr>
          </a:p>
          <a:p>
            <a:pPr eaLnBrk="1" hangingPunct="1">
              <a:buFont typeface="Arial" panose="020B0604020202020204" pitchFamily="34" charset="0"/>
              <a:buChar char="-"/>
            </a:pPr>
            <a:r>
              <a:rPr lang="en-US" altLang="zh-CN">
                <a:latin typeface="Times New Roman" panose="02020603050405020304" pitchFamily="18" charset="0"/>
                <a:ea typeface="SimSun" panose="02010600030101010101" pitchFamily="2" charset="-122"/>
              </a:rPr>
              <a:t> Câu</a:t>
            </a:r>
            <a:r>
              <a:rPr lang="vi-VN" altLang="en-US">
                <a:latin typeface="Times New Roman" panose="02020603050405020304" pitchFamily="18" charset="0"/>
              </a:rPr>
              <a:t> vă</a:t>
            </a:r>
            <a:r>
              <a:rPr lang="en-US" altLang="zh-CN">
                <a:latin typeface="Times New Roman" panose="02020603050405020304" pitchFamily="18" charset="0"/>
                <a:ea typeface="SimSun" panose="02010600030101010101" pitchFamily="2" charset="-122"/>
              </a:rPr>
              <a:t>n : Câu tỉnh</a:t>
            </a:r>
            <a:r>
              <a:rPr lang="vi-VN" altLang="en-US">
                <a:latin typeface="Times New Roman" panose="02020603050405020304" pitchFamily="18" charset="0"/>
              </a:rPr>
              <a:t> lư</a:t>
            </a:r>
            <a:r>
              <a:rPr lang="en-US" altLang="zh-CN">
                <a:latin typeface="Times New Roman" panose="02020603050405020304" pitchFamily="18" charset="0"/>
                <a:ea typeface="SimSun" panose="02010600030101010101" pitchFamily="2" charset="-122"/>
              </a:rPr>
              <a:t>ợc (- Đây rồi, ra</a:t>
            </a:r>
            <a:r>
              <a:rPr lang="vi-VN" altLang="en-US">
                <a:latin typeface="Times New Roman" panose="02020603050405020304" pitchFamily="18" charset="0"/>
              </a:rPr>
              <a:t> đ</a:t>
            </a:r>
            <a:r>
              <a:rPr lang="en-US" altLang="zh-CN">
                <a:latin typeface="Times New Roman" panose="02020603050405020304" pitchFamily="18" charset="0"/>
                <a:ea typeface="SimSun" panose="02010600030101010101" pitchFamily="2" charset="-122"/>
              </a:rPr>
              <a:t>ây rồi! )	  	        Câu cảm thán (- Gớm, chậm nh</a:t>
            </a:r>
            <a:r>
              <a:rPr lang="vi-VN" altLang="en-US">
                <a:latin typeface="Times New Roman" panose="02020603050405020304" pitchFamily="18" charset="0"/>
              </a:rPr>
              <a:t>ư</a:t>
            </a:r>
            <a:r>
              <a:rPr lang="en-US" altLang="zh-CN">
                <a:latin typeface="Times New Roman" panose="02020603050405020304" pitchFamily="18" charset="0"/>
                <a:ea typeface="SimSun" panose="02010600030101010101" pitchFamily="2" charset="-122"/>
              </a:rPr>
              <a:t> rùa ấy!)            	        Câu cầu khiến (…, khẽ chứ! Để cho các bác ngủ tr</a:t>
            </a:r>
            <a:r>
              <a:rPr lang="vi-VN" altLang="en-US">
                <a:latin typeface="Times New Roman" panose="02020603050405020304" pitchFamily="18" charset="0"/>
              </a:rPr>
              <a:t>ư</a:t>
            </a:r>
            <a:r>
              <a:rPr lang="en-US" altLang="zh-CN">
                <a:latin typeface="Times New Roman" panose="02020603050405020304" pitchFamily="18" charset="0"/>
                <a:ea typeface="SimSun" panose="02010600030101010101" pitchFamily="2" charset="-122"/>
              </a:rPr>
              <a:t>a với !), …</a:t>
            </a:r>
            <a:r>
              <a:rPr lang="en-US" altLang="zh-CN" b="1">
                <a:solidFill>
                  <a:srgbClr val="0000FF"/>
                </a:solidFill>
                <a:latin typeface="Times New Roman" panose="02020603050405020304" pitchFamily="18" charset="0"/>
                <a:ea typeface="SimSun" panose="02010600030101010101" pitchFamily="2" charset="-122"/>
              </a:rPr>
              <a:t>                                                        </a:t>
            </a:r>
            <a:endParaRPr lang="en-US" altLang="zh-CN">
              <a:latin typeface="Times New Roman" panose="02020603050405020304" pitchFamily="18" charset="0"/>
              <a:ea typeface="SimSun" panose="02010600030101010101" pitchFamily="2" charset="-122"/>
            </a:endParaRPr>
          </a:p>
          <a:p>
            <a:pPr eaLnBrk="1" hangingPunct="1">
              <a:buFont typeface="Arial" panose="020B0604020202020204" pitchFamily="34" charset="0"/>
              <a:buChar char="-"/>
            </a:pPr>
            <a:r>
              <a:rPr lang="vi-VN" altLang="en-US">
                <a:latin typeface="Times New Roman" panose="02020603050405020304" pitchFamily="18" charset="0"/>
              </a:rPr>
              <a:t> Cách nói </a:t>
            </a:r>
            <a:r>
              <a:rPr lang="en-US" altLang="zh-CN">
                <a:latin typeface="Times New Roman" panose="02020603050405020304" pitchFamily="18" charset="0"/>
                <a:ea typeface="SimSun" panose="02010600030101010101" pitchFamily="2" charset="-122"/>
              </a:rPr>
              <a:t>có ngữ</a:t>
            </a:r>
            <a:r>
              <a:rPr lang="vi-VN" altLang="en-US">
                <a:latin typeface="Times New Roman" panose="02020603050405020304" pitchFamily="18" charset="0"/>
              </a:rPr>
              <a:t> đ</a:t>
            </a:r>
            <a:r>
              <a:rPr lang="en-US" altLang="zh-CN">
                <a:latin typeface="Times New Roman" panose="02020603050405020304" pitchFamily="18" charset="0"/>
                <a:ea typeface="SimSun" panose="02010600030101010101" pitchFamily="2" charset="-122"/>
              </a:rPr>
              <a:t>iệu và ví von: chúng mày, lạch bà lạch bạch, chậm nh</a:t>
            </a:r>
            <a:r>
              <a:rPr lang="vi-VN" altLang="en-US">
                <a:latin typeface="Times New Roman" panose="02020603050405020304" pitchFamily="18" charset="0"/>
              </a:rPr>
              <a:t>ư</a:t>
            </a:r>
            <a:r>
              <a:rPr lang="en-US" altLang="zh-CN">
                <a:latin typeface="Times New Roman" panose="02020603050405020304" pitchFamily="18" charset="0"/>
                <a:ea typeface="SimSun" panose="02010600030101010101" pitchFamily="2" charset="-122"/>
              </a:rPr>
              <a:t> rùa,… </a:t>
            </a:r>
          </a:p>
          <a:p>
            <a:pPr eaLnBrk="1" hangingPunct="1"/>
            <a:r>
              <a:rPr lang="en-US" altLang="zh-CN" sz="2400" b="1">
                <a:solidFill>
                  <a:srgbClr val="0000FF"/>
                </a:solidFill>
                <a:latin typeface="Times New Roman" panose="02020603050405020304" pitchFamily="18" charset="0"/>
                <a:ea typeface="SimSun" panose="02010600030101010101" pitchFamily="2" charset="-122"/>
              </a:rPr>
              <a:t>    </a:t>
            </a:r>
          </a:p>
          <a:p>
            <a:pPr eaLnBrk="1" hangingPunct="1"/>
            <a:endParaRPr lang="en-US" altLang="zh-CN" sz="2400" b="1">
              <a:solidFill>
                <a:srgbClr val="0000FF"/>
              </a:solidFill>
              <a:latin typeface="Times New Roman" panose="02020603050405020304" pitchFamily="18" charset="0"/>
              <a:ea typeface="SimSun" panose="02010600030101010101" pitchFamily="2" charset="-122"/>
            </a:endParaRPr>
          </a:p>
          <a:p>
            <a:pPr eaLnBrk="1" hangingPunct="1">
              <a:buFont typeface="Arial" panose="020B0604020202020204" pitchFamily="34" charset="0"/>
              <a:buChar char="-"/>
            </a:pPr>
            <a:endParaRPr lang="en-US" altLang="zh-CN" sz="2400" b="1">
              <a:solidFill>
                <a:srgbClr val="0000FF"/>
              </a:solidFill>
              <a:latin typeface="Times New Roman" panose="02020603050405020304" pitchFamily="18" charset="0"/>
              <a:ea typeface="SimSun" panose="02010600030101010101" pitchFamily="2" charset="-122"/>
            </a:endParaRPr>
          </a:p>
          <a:p>
            <a:pPr eaLnBrk="1" hangingPunct="1">
              <a:spcBef>
                <a:spcPct val="50000"/>
              </a:spcBef>
            </a:pPr>
            <a:endParaRPr lang="en-US" altLang="zh-CN" sz="2400">
              <a:ea typeface="SimSun"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22">
                                            <p:txEl>
                                              <p:charRg st="1" end="102"/>
                                            </p:txEl>
                                          </p:spTgt>
                                        </p:tgtEl>
                                        <p:attrNameLst>
                                          <p:attrName>style.visibility</p:attrName>
                                        </p:attrNameLst>
                                      </p:cBhvr>
                                      <p:to>
                                        <p:strVal val="visible"/>
                                      </p:to>
                                    </p:set>
                                    <p:animEffect transition="in" filter="blinds(horizontal)">
                                      <p:cBhvr>
                                        <p:cTn id="7" dur="500"/>
                                        <p:tgtEl>
                                          <p:spTgt spid="9222">
                                            <p:txEl>
                                              <p:charRg st="1" end="10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223">
                                            <p:txEl>
                                              <p:charRg st="0" end="145"/>
                                            </p:txEl>
                                          </p:spTgt>
                                        </p:tgtEl>
                                        <p:attrNameLst>
                                          <p:attrName>style.visibility</p:attrName>
                                        </p:attrNameLst>
                                      </p:cBhvr>
                                      <p:to>
                                        <p:strVal val="visible"/>
                                      </p:to>
                                    </p:set>
                                    <p:animEffect transition="in" filter="box(in)">
                                      <p:cBhvr>
                                        <p:cTn id="12" dur="500"/>
                                        <p:tgtEl>
                                          <p:spTgt spid="9223">
                                            <p:txEl>
                                              <p:charRg st="0" end="14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9223">
                                            <p:txEl>
                                              <p:charRg st="1" end="1"/>
                                            </p:txEl>
                                          </p:spTgt>
                                        </p:tgtEl>
                                        <p:attrNameLst>
                                          <p:attrName>style.visibility</p:attrName>
                                        </p:attrNameLst>
                                      </p:cBhvr>
                                      <p:to>
                                        <p:strVal val="visible"/>
                                      </p:to>
                                    </p:set>
                                    <p:animEffect transition="in" filter="box(in)">
                                      <p:cBhvr>
                                        <p:cTn id="17" dur="500"/>
                                        <p:tgtEl>
                                          <p:spTgt spid="9223">
                                            <p:txEl>
                                              <p:char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9223">
                                            <p:txEl>
                                              <p:charRg st="1" end="1"/>
                                            </p:txEl>
                                          </p:spTgt>
                                        </p:tgtEl>
                                        <p:attrNameLst>
                                          <p:attrName>style.visibility</p:attrName>
                                        </p:attrNameLst>
                                      </p:cBhvr>
                                      <p:to>
                                        <p:strVal val="visible"/>
                                      </p:to>
                                    </p:set>
                                    <p:animEffect transition="in" filter="box(in)">
                                      <p:cBhvr>
                                        <p:cTn id="22" dur="500"/>
                                        <p:tgtEl>
                                          <p:spTgt spid="9223">
                                            <p:txEl>
                                              <p:char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9223">
                                            <p:txEl>
                                              <p:charRg st="225" end="449"/>
                                            </p:txEl>
                                          </p:spTgt>
                                        </p:tgtEl>
                                        <p:attrNameLst>
                                          <p:attrName>style.visibility</p:attrName>
                                        </p:attrNameLst>
                                      </p:cBhvr>
                                      <p:to>
                                        <p:strVal val="visible"/>
                                      </p:to>
                                    </p:set>
                                    <p:animEffect transition="in" filter="box(in)">
                                      <p:cBhvr>
                                        <p:cTn id="27" dur="500"/>
                                        <p:tgtEl>
                                          <p:spTgt spid="9223">
                                            <p:txEl>
                                              <p:charRg st="225" end="44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295TGp_education_light_ani">
  <a:themeElements>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fontScheme name="291TGp_car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clrMap bg1="lt1" tx1="dk1" bg2="lt2" tx2="dk2" accent1="accent1" accent2="accent2" accent3="accent3" accent4="accent4" accent5="accent5" accent6="accent6" hlink="hlink" folHlink="folHlink"/>
    </a:extraClrScheme>
    <a:extraClrScheme>
      <a:clrScheme name="291TGp_car_light_ani 2">
        <a:dk1>
          <a:srgbClr val="5F5F5F"/>
        </a:dk1>
        <a:lt1>
          <a:srgbClr val="FFFFFF"/>
        </a:lt1>
        <a:dk2>
          <a:srgbClr val="8D8D8D"/>
        </a:dk2>
        <a:lt2>
          <a:srgbClr val="C1F1E2"/>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CBC659"/>
        </a:folHlink>
      </a:clrScheme>
      <a:clrMap bg1="lt1" tx1="dk1" bg2="lt2" tx2="dk2" accent1="accent1" accent2="accent2" accent3="accent3" accent4="accent4" accent5="accent5" accent6="accent6" hlink="hlink" folHlink="folHlink"/>
    </a:extraClrScheme>
    <a:extraClrScheme>
      <a:clrScheme name="291TGp_car_light_ani 3">
        <a:dk1>
          <a:srgbClr val="000000"/>
        </a:dk1>
        <a:lt1>
          <a:srgbClr val="FFFFFF"/>
        </a:lt1>
        <a:dk2>
          <a:srgbClr val="660033"/>
        </a:dk2>
        <a:lt2>
          <a:srgbClr val="DED9CC"/>
        </a:lt2>
        <a:accent1>
          <a:srgbClr val="E1BC05"/>
        </a:accent1>
        <a:accent2>
          <a:srgbClr val="FF9966"/>
        </a:accent2>
        <a:accent3>
          <a:srgbClr val="FFFFFF"/>
        </a:accent3>
        <a:accent4>
          <a:srgbClr val="000000"/>
        </a:accent4>
        <a:accent5>
          <a:srgbClr val="EEDAAA"/>
        </a:accent5>
        <a:accent6>
          <a:srgbClr val="E78A5C"/>
        </a:accent6>
        <a:hlink>
          <a:srgbClr val="CC3300"/>
        </a:hlink>
        <a:folHlink>
          <a:srgbClr val="3399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510</TotalTime>
  <Words>2131</Words>
  <Application>Microsoft Office PowerPoint</Application>
  <PresentationFormat>Trình chiếu Trên màn hình (4:3)</PresentationFormat>
  <Paragraphs>212</Paragraphs>
  <Slides>26</Slides>
  <Notes>1</Notes>
  <HiddenSlides>0</HiddenSlides>
  <MMClips>0</MMClips>
  <ScaleCrop>false</ScaleCrop>
  <HeadingPairs>
    <vt:vector size="4" baseType="variant">
      <vt:variant>
        <vt:lpstr>Chủ đề</vt:lpstr>
      </vt:variant>
      <vt:variant>
        <vt:i4>2</vt:i4>
      </vt:variant>
      <vt:variant>
        <vt:lpstr>Tiêu đề Bản chiếu</vt:lpstr>
      </vt:variant>
      <vt:variant>
        <vt:i4>26</vt:i4>
      </vt:variant>
    </vt:vector>
  </HeadingPairs>
  <TitlesOfParts>
    <vt:vector size="28" baseType="lpstr">
      <vt:lpstr>Default Design</vt:lpstr>
      <vt:lpstr>2_295TGp_education_light_ani</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ETH0 -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 An</dc:creator>
  <cp:lastModifiedBy>Microsoft Office User</cp:lastModifiedBy>
  <cp:revision>30</cp:revision>
  <dcterms:created xsi:type="dcterms:W3CDTF">2017-10-29T11:20:14Z</dcterms:created>
  <dcterms:modified xsi:type="dcterms:W3CDTF">2021-11-22T14:21:00Z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1033-10.2.0.7516</vt:lpwstr>
  </property>
</Properties>
</file>