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3"/>
  </p:sldMasterIdLst>
  <p:notesMasterIdLst>
    <p:notesMasterId r:id="rId22"/>
  </p:notesMasterIdLst>
  <p:sldIdLst>
    <p:sldId id="323" r:id="rId4"/>
    <p:sldId id="322" r:id="rId5"/>
    <p:sldId id="308" r:id="rId6"/>
    <p:sldId id="296" r:id="rId7"/>
    <p:sldId id="309" r:id="rId8"/>
    <p:sldId id="310" r:id="rId9"/>
    <p:sldId id="312" r:id="rId10"/>
    <p:sldId id="298" r:id="rId11"/>
    <p:sldId id="314" r:id="rId12"/>
    <p:sldId id="315" r:id="rId13"/>
    <p:sldId id="317" r:id="rId14"/>
    <p:sldId id="318" r:id="rId15"/>
    <p:sldId id="319" r:id="rId16"/>
    <p:sldId id="316" r:id="rId17"/>
    <p:sldId id="303" r:id="rId18"/>
    <p:sldId id="304" r:id="rId19"/>
    <p:sldId id="320" r:id="rId20"/>
    <p:sldId id="307" r:id="rId21"/>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panose="020F0502020204030204"/>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0" d="100"/>
          <a:sy n="60" d="100"/>
        </p:scale>
        <p:origin x="-1020"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5A6E3-B689-4204-8B58-20BCA40538D4}"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80D0E-8EDF-484B-AB74-031BDAA35B8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765" eaLnBrk="1" fontAlgn="auto" hangingPunct="1">
              <a:spcBef>
                <a:spcPts val="0"/>
              </a:spcBef>
              <a:spcAft>
                <a:spcPts val="0"/>
              </a:spcAft>
              <a:defRPr smtClean="0">
                <a:solidFill>
                  <a:prstClr val="black"/>
                </a:solidFill>
                <a:latin typeface="Calibri" panose="020F0502020204030204"/>
                <a:cs typeface="+mn-cs"/>
              </a:defRPr>
            </a:lvl1pPr>
          </a:lstStyle>
          <a:p>
            <a:pPr>
              <a:defRPr/>
            </a:pPr>
            <a:fld id="{19DA43E9-F5C3-452D-B493-43E81A57ECE9}"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4E12076-5BBA-4C58-A639-60F4C83599D6}" type="slidenum">
              <a:rPr lang="en-US">
                <a:solidFill>
                  <a:srgbClr val="000000"/>
                </a:solidFill>
              </a:rPr>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2B51451-E4DF-4651-92D1-60EB4B73C060}" type="slidenum">
              <a:rPr lang="en-US">
                <a:solidFill>
                  <a:srgbClr val="000000"/>
                </a:solidFill>
              </a:rPr>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D2F82DA-DE03-4545-810B-4DC5A13F1796}" type="slidenum">
              <a:rPr lang="en-US">
                <a:solidFill>
                  <a:srgbClr val="000000"/>
                </a:solidFill>
              </a:rPr>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DD7BDC0-EDC5-44FE-BA1F-FDDC29DAA6E6}" type="slidenum">
              <a:rPr lang="en-US">
                <a:solidFill>
                  <a:srgbClr val="000000"/>
                </a:solidFill>
              </a:rPr>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A190127-3C0A-4148-888E-C2E5B5FE8C3C}" type="slidenum">
              <a:rPr lang="en-US">
                <a:solidFill>
                  <a:srgbClr val="000000"/>
                </a:solidFill>
              </a:rPr>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0E57354-D545-448B-B177-27C8C1277C63}" type="slidenum">
              <a:rPr lang="en-US">
                <a:solidFill>
                  <a:srgbClr val="000000"/>
                </a:solidFill>
              </a:rPr>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50DD967-B4A7-4E98-A295-21D2AB27183F}" type="slidenum">
              <a:rPr lang="en-US">
                <a:solidFill>
                  <a:srgbClr val="000000"/>
                </a:solidFill>
              </a:rPr>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258E7B0-EBCD-46FC-B253-8A909FF477B5}" type="slidenum">
              <a:rPr lang="en-US">
                <a:solidFill>
                  <a:srgbClr val="000000"/>
                </a:solidFill>
              </a:rPr>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04F32BA-EEAF-469E-8852-59FE19B4573D}" type="slidenum">
              <a:rPr lang="en-US">
                <a:solidFill>
                  <a:srgbClr val="000000"/>
                </a:solidFill>
              </a:rPr>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CC643C8-3D5F-4DB1-9612-548712688010}" type="slidenum">
              <a:rPr lang="en-US">
                <a:solidFill>
                  <a:srgbClr val="000000"/>
                </a:solidFill>
              </a:rPr>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76CA9B7-7F4E-4450-BB89-DDAD3BF04FEB}" type="slidenum">
              <a:rPr lang="en-US">
                <a:solidFill>
                  <a:srgbClr val="000000"/>
                </a:solidFill>
              </a:rPr>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3389D54-DEE9-4B58-9FB6-4B7A29C9A4C2}" type="slidenum">
              <a:rPr lang="en-US">
                <a:solidFill>
                  <a:srgbClr val="000000"/>
                </a:solidFill>
              </a:rPr>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3" Type="http://schemas.openxmlformats.org/officeDocument/2006/relationships/theme" Target="../theme/theme2.xml"/><Relationship Id="rId12" Type="http://schemas.openxmlformats.org/officeDocument/2006/relationships/slideLayout" Target="../slideLayouts/slideLayout13.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765">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3130" rtl="0" fontAlgn="base">
        <a:spcBef>
          <a:spcPct val="0"/>
        </a:spcBef>
        <a:spcAft>
          <a:spcPct val="0"/>
        </a:spcAft>
        <a:defRPr sz="4400" kern="1200">
          <a:solidFill>
            <a:schemeClr val="tx1"/>
          </a:solidFill>
          <a:latin typeface="+mj-lt"/>
          <a:ea typeface="+mj-ea"/>
          <a:cs typeface="+mj-cs"/>
        </a:defRPr>
      </a:lvl1pPr>
      <a:lvl2pPr algn="ctr" defTabSz="913130" rtl="0" fontAlgn="base">
        <a:spcBef>
          <a:spcPct val="0"/>
        </a:spcBef>
        <a:spcAft>
          <a:spcPct val="0"/>
        </a:spcAft>
        <a:defRPr sz="4400">
          <a:solidFill>
            <a:schemeClr val="tx1"/>
          </a:solidFill>
          <a:latin typeface="Calibri" panose="020F0502020204030204" pitchFamily="34" charset="0"/>
        </a:defRPr>
      </a:lvl2pPr>
      <a:lvl3pPr algn="ctr" defTabSz="913130" rtl="0" fontAlgn="base">
        <a:spcBef>
          <a:spcPct val="0"/>
        </a:spcBef>
        <a:spcAft>
          <a:spcPct val="0"/>
        </a:spcAft>
        <a:defRPr sz="4400">
          <a:solidFill>
            <a:schemeClr val="tx1"/>
          </a:solidFill>
          <a:latin typeface="Calibri" panose="020F0502020204030204" pitchFamily="34" charset="0"/>
        </a:defRPr>
      </a:lvl3pPr>
      <a:lvl4pPr algn="ctr" defTabSz="913130" rtl="0" fontAlgn="base">
        <a:spcBef>
          <a:spcPct val="0"/>
        </a:spcBef>
        <a:spcAft>
          <a:spcPct val="0"/>
        </a:spcAft>
        <a:defRPr sz="4400">
          <a:solidFill>
            <a:schemeClr val="tx1"/>
          </a:solidFill>
          <a:latin typeface="Calibri" panose="020F0502020204030204" pitchFamily="34" charset="0"/>
        </a:defRPr>
      </a:lvl4pPr>
      <a:lvl5pPr algn="ctr" defTabSz="913130" rtl="0" fontAlgn="base">
        <a:spcBef>
          <a:spcPct val="0"/>
        </a:spcBef>
        <a:spcAft>
          <a:spcPct val="0"/>
        </a:spcAft>
        <a:defRPr sz="4400">
          <a:solidFill>
            <a:schemeClr val="tx1"/>
          </a:solidFill>
          <a:latin typeface="Calibri" panose="020F0502020204030204" pitchFamily="34" charset="0"/>
        </a:defRPr>
      </a:lvl5pPr>
      <a:lvl6pPr marL="457200" algn="ctr" defTabSz="913130" rtl="0" fontAlgn="base">
        <a:spcBef>
          <a:spcPct val="0"/>
        </a:spcBef>
        <a:spcAft>
          <a:spcPct val="0"/>
        </a:spcAft>
        <a:defRPr sz="4400">
          <a:solidFill>
            <a:schemeClr val="tx1"/>
          </a:solidFill>
          <a:latin typeface="Calibri" panose="020F0502020204030204" pitchFamily="34" charset="0"/>
        </a:defRPr>
      </a:lvl6pPr>
      <a:lvl7pPr marL="914400" algn="ctr" defTabSz="913130" rtl="0" fontAlgn="base">
        <a:spcBef>
          <a:spcPct val="0"/>
        </a:spcBef>
        <a:spcAft>
          <a:spcPct val="0"/>
        </a:spcAft>
        <a:defRPr sz="4400">
          <a:solidFill>
            <a:schemeClr val="tx1"/>
          </a:solidFill>
          <a:latin typeface="Calibri" panose="020F0502020204030204" pitchFamily="34" charset="0"/>
        </a:defRPr>
      </a:lvl7pPr>
      <a:lvl8pPr marL="1371600" algn="ctr" defTabSz="913130" rtl="0" fontAlgn="base">
        <a:spcBef>
          <a:spcPct val="0"/>
        </a:spcBef>
        <a:spcAft>
          <a:spcPct val="0"/>
        </a:spcAft>
        <a:defRPr sz="4400">
          <a:solidFill>
            <a:schemeClr val="tx1"/>
          </a:solidFill>
          <a:latin typeface="Calibri" panose="020F0502020204030204" pitchFamily="34" charset="0"/>
        </a:defRPr>
      </a:lvl8pPr>
      <a:lvl9pPr marL="1828800" algn="ctr" defTabSz="913130" rtl="0" fontAlgn="base">
        <a:spcBef>
          <a:spcPct val="0"/>
        </a:spcBef>
        <a:spcAft>
          <a:spcPct val="0"/>
        </a:spcAft>
        <a:defRPr sz="4400">
          <a:solidFill>
            <a:schemeClr val="tx1"/>
          </a:solidFill>
          <a:latin typeface="Calibri" panose="020F0502020204030204" pitchFamily="34" charset="0"/>
        </a:defRPr>
      </a:lvl9pPr>
    </p:titleStyle>
    <p:bodyStyle>
      <a:lvl1pPr marL="341630" indent="-341630" algn="l" defTabSz="91313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680" indent="-284480" algn="l" defTabSz="91313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730" indent="-227330" algn="l" defTabSz="91313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9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cs typeface="+mn-cs"/>
              </a:defRPr>
            </a:lvl1pPr>
          </a:lstStyle>
          <a:p>
            <a:pPr fontAlgn="base">
              <a:spcBef>
                <a:spcPct val="0"/>
              </a:spcBef>
              <a:spcAft>
                <a:spcPct val="0"/>
              </a:spcAft>
              <a:defRPr/>
            </a:pPr>
            <a:fld id="{76F0ABE6-0D88-4E0D-B7FD-E632F2DA1FE2}" type="slidenum">
              <a:rPr lang="en-US">
                <a:solidFill>
                  <a:srgbClr val="000000"/>
                </a:solidFill>
              </a:rPr>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re] Top 10 Hình Vẽ Hoa Hướng Dương Và Hình Nền Hoa Hướng Dương Đẹp |  Photograph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3279228"/>
            <a:ext cx="12192001" cy="10137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4431" y="1069809"/>
            <a:ext cx="5702935" cy="1568450"/>
          </a:xfrm>
          <a:prstGeom prst="rect">
            <a:avLst/>
          </a:prstGeom>
        </p:spPr>
        <p:txBody>
          <a:bodyPr wrap="none">
            <a:spAutoFit/>
          </a:bodyPr>
          <a:lstStyle/>
          <a:p>
            <a:r>
              <a:rPr lang="en-US" sz="9600" b="1" dirty="0" err="1" smtClean="0">
                <a:solidFill>
                  <a:srgbClr val="0070C0"/>
                </a:solidFill>
                <a:latin typeface="Times New Roman" panose="02020603050405020304" pitchFamily="18" charset="0"/>
                <a:cs typeface="Times New Roman" panose="02020603050405020304" pitchFamily="18" charset="0"/>
              </a:rPr>
              <a:t>Khởi</a:t>
            </a:r>
            <a:r>
              <a:rPr lang="en-US" sz="9600" b="1" dirty="0" smtClean="0">
                <a:solidFill>
                  <a:srgbClr val="0070C0"/>
                </a:solidFill>
                <a:latin typeface="Times New Roman" panose="02020603050405020304" pitchFamily="18" charset="0"/>
                <a:cs typeface="Times New Roman" panose="02020603050405020304" pitchFamily="18" charset="0"/>
              </a:rPr>
              <a:t> </a:t>
            </a:r>
            <a:r>
              <a:rPr lang="en-US" sz="9600" b="1" dirty="0" err="1" smtClean="0">
                <a:solidFill>
                  <a:srgbClr val="0070C0"/>
                </a:solidFill>
                <a:latin typeface="Times New Roman" panose="02020603050405020304" pitchFamily="18" charset="0"/>
                <a:cs typeface="Times New Roman" panose="02020603050405020304" pitchFamily="18" charset="0"/>
              </a:rPr>
              <a:t>động</a:t>
            </a:r>
            <a:endParaRPr lang="en-US" sz="8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hoa hướng dương - Sun Flower VECTOR Floral - Vector F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807801">
            <a:off x="9395295" y="3398374"/>
            <a:ext cx="3602534" cy="36025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8" name="Rectangle 3"/>
          <p:cNvSpPr txBox="1">
            <a:spLocks noChangeArrowheads="1"/>
          </p:cNvSpPr>
          <p:nvPr/>
        </p:nvSpPr>
        <p:spPr bwMode="auto">
          <a:xfrm>
            <a:off x="646322" y="1253348"/>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sp>
        <p:nvSpPr>
          <p:cNvPr id="9" name="Rectangle 3"/>
          <p:cNvSpPr txBox="1">
            <a:spLocks noChangeArrowheads="1"/>
          </p:cNvSpPr>
          <p:nvPr/>
        </p:nvSpPr>
        <p:spPr bwMode="auto">
          <a:xfrm>
            <a:off x="646322" y="176309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0070C0"/>
                </a:solidFill>
                <a:latin typeface="Times New Roman" panose="02020603050405020304" pitchFamily="18" charset="0"/>
              </a:rPr>
              <a:t>a. </a:t>
            </a:r>
            <a:r>
              <a:rPr lang="en-US" sz="2800" b="1" i="1" dirty="0" err="1" smtClean="0">
                <a:solidFill>
                  <a:srgbClr val="0070C0"/>
                </a:solidFill>
                <a:latin typeface="Times New Roman" panose="02020603050405020304" pitchFamily="18" charset="0"/>
              </a:rPr>
              <a:t>Tìm</a:t>
            </a:r>
            <a:r>
              <a:rPr lang="en-US" sz="2800" b="1" i="1" dirty="0" smtClean="0">
                <a:solidFill>
                  <a:srgbClr val="0070C0"/>
                </a:solidFill>
                <a:latin typeface="Times New Roman" panose="02020603050405020304" pitchFamily="18" charset="0"/>
              </a:rPr>
              <a:t> ý </a:t>
            </a:r>
            <a:r>
              <a:rPr lang="en-US" sz="2800" b="1" i="1" dirty="0" err="1" smtClean="0">
                <a:solidFill>
                  <a:srgbClr val="0070C0"/>
                </a:solidFill>
                <a:latin typeface="Times New Roman" panose="02020603050405020304" pitchFamily="18" charset="0"/>
              </a:rPr>
              <a:t>cho</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các</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đề</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bài</a:t>
            </a:r>
            <a:r>
              <a:rPr lang="en-US" sz="2800" i="1" dirty="0" smtClean="0">
                <a:solidFill>
                  <a:srgbClr val="0070C0"/>
                </a:solidFill>
              </a:rPr>
              <a:t> </a:t>
            </a:r>
            <a:endParaRPr lang="en-US" sz="2800" i="1" dirty="0" smtClean="0">
              <a:solidFill>
                <a:srgbClr val="0070C0"/>
              </a:solidFill>
            </a:endParaRPr>
          </a:p>
          <a:p>
            <a:pPr algn="l" eaLnBrk="1" hangingPunct="1"/>
            <a:endParaRPr lang="en-US" sz="2800" i="1" dirty="0" smtClean="0">
              <a:solidFill>
                <a:srgbClr val="0070C0"/>
              </a:solidFill>
            </a:endParaRPr>
          </a:p>
        </p:txBody>
      </p:sp>
      <p:sp>
        <p:nvSpPr>
          <p:cNvPr id="3" name="Rectangle 2"/>
          <p:cNvSpPr/>
          <p:nvPr/>
        </p:nvSpPr>
        <p:spPr>
          <a:xfrm>
            <a:off x="599023" y="2309628"/>
            <a:ext cx="9301719" cy="4228850"/>
          </a:xfrm>
          <a:prstGeom prst="rect">
            <a:avLst/>
          </a:prstGeom>
        </p:spPr>
        <p:txBody>
          <a:bodyPr wrap="square">
            <a:spAutoFit/>
          </a:bodyPr>
          <a:lstStyle/>
          <a:p>
            <a:pPr lvl="0" algn="just" fontAlgn="base">
              <a:lnSpc>
                <a:spcPct val="150000"/>
              </a:lnSpc>
              <a:spcBef>
                <a:spcPct val="20000"/>
              </a:spcBef>
              <a:spcAft>
                <a:spcPct val="0"/>
              </a:spcAft>
            </a:pPr>
            <a:r>
              <a:rPr lang="en-US" sz="2800" b="1" kern="0" dirty="0" smtClean="0">
                <a:solidFill>
                  <a:srgbClr val="DB0B1F"/>
                </a:solidFill>
                <a:latin typeface="Times New Roman" panose="02020603050405020304" pitchFamily="18" charset="0"/>
              </a:rPr>
              <a:t>* </a:t>
            </a:r>
            <a:r>
              <a:rPr lang="en-US" sz="2800" b="1" u="sng" kern="0" dirty="0" err="1" smtClean="0">
                <a:solidFill>
                  <a:srgbClr val="DB0B1F"/>
                </a:solidFill>
                <a:latin typeface="Times New Roman" panose="02020603050405020304" pitchFamily="18" charset="0"/>
              </a:rPr>
              <a:t>Đề</a:t>
            </a:r>
            <a:r>
              <a:rPr lang="en-US" sz="2800" b="1" u="sng" kern="0" dirty="0" smtClean="0">
                <a:solidFill>
                  <a:srgbClr val="DB0B1F"/>
                </a:solidFill>
                <a:latin typeface="Times New Roman" panose="02020603050405020304" pitchFamily="18" charset="0"/>
              </a:rPr>
              <a:t> </a:t>
            </a:r>
            <a:r>
              <a:rPr lang="en-US" sz="2800" b="1" u="sng" kern="0" dirty="0">
                <a:solidFill>
                  <a:srgbClr val="DB0B1F"/>
                </a:solidFill>
                <a:latin typeface="Times New Roman" panose="02020603050405020304" pitchFamily="18" charset="0"/>
              </a:rPr>
              <a:t>3</a:t>
            </a:r>
            <a:r>
              <a:rPr lang="en-US" sz="2800" b="1" kern="0" dirty="0">
                <a:solidFill>
                  <a:srgbClr val="000000"/>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Vẻ</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đẹp</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của</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bài</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thơ</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Câu</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cá</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mùa</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thu</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có</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thể</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triển</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khai</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theo</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các</a:t>
            </a:r>
            <a:r>
              <a:rPr lang="en-US" sz="2800" b="1" i="1" kern="0" dirty="0">
                <a:solidFill>
                  <a:srgbClr val="6600FF"/>
                </a:solidFill>
                <a:latin typeface="Times New Roman" panose="02020603050405020304" pitchFamily="18" charset="0"/>
              </a:rPr>
              <a:t> ý</a:t>
            </a:r>
            <a:r>
              <a:rPr lang="en-US" sz="2800" b="1" kern="0" dirty="0">
                <a:solidFill>
                  <a:srgbClr val="6600FF"/>
                </a:solidFill>
                <a:latin typeface="Times New Roman" panose="02020603050405020304" pitchFamily="18" charset="0"/>
              </a:rPr>
              <a:t> :</a:t>
            </a:r>
            <a:endParaRPr lang="en-US" sz="2800" b="1" kern="0" dirty="0">
              <a:solidFill>
                <a:srgbClr val="6600FF"/>
              </a:solidFill>
              <a:latin typeface="Times New Roman" panose="02020603050405020304" pitchFamily="18" charset="0"/>
            </a:endParaRPr>
          </a:p>
          <a:p>
            <a:pPr lvl="0" algn="just" fontAlgn="base">
              <a:lnSpc>
                <a:spcPct val="150000"/>
              </a:lnSpc>
              <a:spcBef>
                <a:spcPct val="20000"/>
              </a:spcBef>
              <a:spcAft>
                <a:spcPct val="0"/>
              </a:spcAft>
            </a:pP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Vẻ</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đẹp</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của</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cảnh</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thu</a:t>
            </a:r>
            <a:r>
              <a:rPr lang="en-US" sz="2800" kern="0" dirty="0">
                <a:solidFill>
                  <a:srgbClr val="000000"/>
                </a:solidFill>
                <a:latin typeface="Times New Roman" panose="02020603050405020304" pitchFamily="18" charset="0"/>
              </a:rPr>
              <a:t>.</a:t>
            </a:r>
            <a:endParaRPr lang="en-US" sz="2800" kern="0" dirty="0">
              <a:solidFill>
                <a:srgbClr val="000000"/>
              </a:solidFill>
              <a:latin typeface="Times New Roman" panose="02020603050405020304" pitchFamily="18" charset="0"/>
            </a:endParaRPr>
          </a:p>
          <a:p>
            <a:pPr lvl="0" algn="just" fontAlgn="base">
              <a:lnSpc>
                <a:spcPct val="150000"/>
              </a:lnSpc>
              <a:spcBef>
                <a:spcPct val="20000"/>
              </a:spcBef>
              <a:spcAft>
                <a:spcPct val="0"/>
              </a:spcAft>
            </a:pP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Vẻ</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đẹp</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của</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tình</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thu</a:t>
            </a:r>
            <a:r>
              <a:rPr lang="en-US" sz="2800" kern="0" dirty="0">
                <a:solidFill>
                  <a:srgbClr val="000000"/>
                </a:solidFill>
                <a:latin typeface="Times New Roman" panose="02020603050405020304" pitchFamily="18" charset="0"/>
              </a:rPr>
              <a:t>.</a:t>
            </a:r>
            <a:endParaRPr lang="en-US" sz="2800" kern="0" dirty="0">
              <a:solidFill>
                <a:srgbClr val="000000"/>
              </a:solidFill>
              <a:latin typeface="Times New Roman" panose="02020603050405020304" pitchFamily="18" charset="0"/>
            </a:endParaRPr>
          </a:p>
          <a:p>
            <a:pPr lvl="0" algn="just" fontAlgn="base">
              <a:lnSpc>
                <a:spcPct val="150000"/>
              </a:lnSpc>
              <a:spcBef>
                <a:spcPct val="20000"/>
              </a:spcBef>
              <a:spcAft>
                <a:spcPct val="0"/>
              </a:spcAft>
            </a:pP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Vẻ</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đẹp</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của</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cách</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sử</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dụng</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ngôn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từ</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và</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bút</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pháp</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miêu</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tả</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thiên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nhiên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của</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tác</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giả</a:t>
            </a:r>
            <a:r>
              <a:rPr lang="en-US" sz="2800" kern="0" dirty="0">
                <a:solidFill>
                  <a:srgbClr val="000000"/>
                </a:solidFill>
                <a:latin typeface="Times New Roman" panose="02020603050405020304" pitchFamily="18" charset="0"/>
              </a:rPr>
              <a:t>. </a:t>
            </a:r>
            <a:endParaRPr lang="en-US" sz="2800" kern="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8" name="Rectangle 3"/>
          <p:cNvSpPr txBox="1">
            <a:spLocks noChangeArrowheads="1"/>
          </p:cNvSpPr>
          <p:nvPr/>
        </p:nvSpPr>
        <p:spPr bwMode="auto">
          <a:xfrm>
            <a:off x="646322" y="1253348"/>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sp>
        <p:nvSpPr>
          <p:cNvPr id="9" name="Rectangle 3"/>
          <p:cNvSpPr txBox="1">
            <a:spLocks noChangeArrowheads="1"/>
          </p:cNvSpPr>
          <p:nvPr/>
        </p:nvSpPr>
        <p:spPr bwMode="auto">
          <a:xfrm>
            <a:off x="646322" y="176309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0070C0"/>
                </a:solidFill>
                <a:latin typeface="Times New Roman" panose="02020603050405020304" pitchFamily="18" charset="0"/>
              </a:rPr>
              <a:t>b. </a:t>
            </a:r>
            <a:r>
              <a:rPr lang="en-US" sz="2800" b="1" i="1" dirty="0" err="1" smtClean="0">
                <a:solidFill>
                  <a:srgbClr val="0070C0"/>
                </a:solidFill>
                <a:latin typeface="Times New Roman" panose="02020603050405020304" pitchFamily="18" charset="0"/>
              </a:rPr>
              <a:t>Lập</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dàn</a:t>
            </a:r>
            <a:r>
              <a:rPr lang="en-US" sz="2800" b="1" i="1" dirty="0" smtClean="0">
                <a:solidFill>
                  <a:srgbClr val="0070C0"/>
                </a:solidFill>
                <a:latin typeface="Times New Roman" panose="02020603050405020304" pitchFamily="18" charset="0"/>
              </a:rPr>
              <a:t> ý </a:t>
            </a:r>
            <a:r>
              <a:rPr lang="en-US" sz="2800" b="1" i="1" dirty="0" err="1" smtClean="0">
                <a:solidFill>
                  <a:srgbClr val="0070C0"/>
                </a:solidFill>
                <a:latin typeface="Times New Roman" panose="02020603050405020304" pitchFamily="18" charset="0"/>
              </a:rPr>
              <a:t>cho</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các</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đề</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bài</a:t>
            </a:r>
            <a:r>
              <a:rPr lang="en-US" sz="2800" i="1" dirty="0" smtClean="0">
                <a:solidFill>
                  <a:srgbClr val="0070C0"/>
                </a:solidFill>
              </a:rPr>
              <a:t> </a:t>
            </a:r>
            <a:endParaRPr lang="en-US" sz="2800" i="1" dirty="0" smtClean="0">
              <a:solidFill>
                <a:srgbClr val="0070C0"/>
              </a:solidFill>
            </a:endParaRPr>
          </a:p>
          <a:p>
            <a:pPr algn="l" eaLnBrk="1" hangingPunct="1"/>
            <a:endParaRPr lang="en-US" sz="2800" i="1" dirty="0" smtClean="0">
              <a:solidFill>
                <a:srgbClr val="0070C0"/>
              </a:solidFill>
            </a:endParaRPr>
          </a:p>
        </p:txBody>
      </p:sp>
      <p:pic>
        <p:nvPicPr>
          <p:cNvPr id="10" name="Picture 6" descr="Hoa hướng dương vector đẹp 20 - Free.Vector6.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38931" y="4824248"/>
            <a:ext cx="3053067" cy="2033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67492" y="2426885"/>
            <a:ext cx="8860287" cy="3773341"/>
          </a:xfrm>
          <a:prstGeom prst="rect">
            <a:avLst/>
          </a:prstGeom>
        </p:spPr>
        <p:txBody>
          <a:bodyPr wrap="square">
            <a:spAutoFit/>
          </a:bodyPr>
          <a:lstStyle/>
          <a:p>
            <a:pPr lvl="0" algn="just" fontAlgn="base">
              <a:spcBef>
                <a:spcPct val="20000"/>
              </a:spcBef>
              <a:spcAft>
                <a:spcPct val="0"/>
              </a:spcAft>
            </a:pPr>
            <a:r>
              <a:rPr lang="en-US" sz="2600" b="1" u="sng" kern="0" dirty="0">
                <a:solidFill>
                  <a:srgbClr val="DB0B1F"/>
                </a:solidFill>
                <a:latin typeface="Times New Roman" panose="02020603050405020304" pitchFamily="18" charset="0"/>
              </a:rPr>
              <a:t>* </a:t>
            </a:r>
            <a:r>
              <a:rPr lang="en-US" sz="2600" b="1" u="sng" kern="0" dirty="0" err="1">
                <a:solidFill>
                  <a:srgbClr val="DB0B1F"/>
                </a:solidFill>
                <a:latin typeface="Times New Roman" panose="02020603050405020304" pitchFamily="18" charset="0"/>
              </a:rPr>
              <a:t>Đề</a:t>
            </a:r>
            <a:r>
              <a:rPr lang="en-US" sz="2600" b="1" u="sng" kern="0" dirty="0">
                <a:solidFill>
                  <a:srgbClr val="DB0B1F"/>
                </a:solidFill>
                <a:latin typeface="Times New Roman" panose="02020603050405020304" pitchFamily="18" charset="0"/>
              </a:rPr>
              <a:t> 1:</a:t>
            </a:r>
            <a:endParaRPr lang="en-US" sz="2600" b="1" u="sng" kern="0" dirty="0">
              <a:solidFill>
                <a:srgbClr val="DB0B1F"/>
              </a:solidFill>
              <a:latin typeface="Times New Roman" panose="02020603050405020304" pitchFamily="18" charset="0"/>
            </a:endParaRPr>
          </a:p>
          <a:p>
            <a:pPr lvl="0" algn="just" fontAlgn="base">
              <a:spcBef>
                <a:spcPct val="20000"/>
              </a:spcBef>
              <a:spcAft>
                <a:spcPct val="0"/>
              </a:spcAft>
            </a:pPr>
            <a:r>
              <a:rPr lang="en-US" sz="2600" u="sng" kern="0" dirty="0">
                <a:solidFill>
                  <a:srgbClr val="DB0B1F"/>
                </a:solidFill>
                <a:latin typeface="Times New Roman" panose="02020603050405020304" pitchFamily="18" charset="0"/>
              </a:rPr>
              <a:t>A/ </a:t>
            </a:r>
            <a:r>
              <a:rPr lang="en-US" sz="2600" u="sng" kern="0" dirty="0" err="1">
                <a:solidFill>
                  <a:srgbClr val="DB0B1F"/>
                </a:solidFill>
                <a:latin typeface="Times New Roman" panose="02020603050405020304" pitchFamily="18" charset="0"/>
              </a:rPr>
              <a:t>Mở</a:t>
            </a:r>
            <a:r>
              <a:rPr lang="en-US" sz="2600" u="sng" kern="0" dirty="0">
                <a:solidFill>
                  <a:srgbClr val="DB0B1F"/>
                </a:solidFill>
                <a:latin typeface="Times New Roman" panose="02020603050405020304" pitchFamily="18" charset="0"/>
              </a:rPr>
              <a:t> </a:t>
            </a:r>
            <a:r>
              <a:rPr lang="en-US" sz="2600" u="sng" kern="0" dirty="0" err="1">
                <a:solidFill>
                  <a:srgbClr val="DB0B1F"/>
                </a:solidFill>
                <a:latin typeface="Times New Roman" panose="02020603050405020304" pitchFamily="18" charset="0"/>
              </a:rPr>
              <a:t>bài</a:t>
            </a:r>
            <a:r>
              <a:rPr lang="en-US" sz="2600" u="sng" kern="0" dirty="0">
                <a:solidFill>
                  <a:srgbClr val="DB0B1F"/>
                </a:solidFill>
                <a:latin typeface="Times New Roman" panose="02020603050405020304" pitchFamily="18" charset="0"/>
              </a:rPr>
              <a:t>:</a:t>
            </a:r>
            <a:r>
              <a:rPr lang="en-US" sz="2600" kern="0" dirty="0">
                <a:solidFill>
                  <a:srgbClr val="000000"/>
                </a:solidFill>
                <a:latin typeface="Times New Roman" panose="02020603050405020304" pitchFamily="18" charset="0"/>
              </a:rPr>
              <a:t> </a:t>
            </a:r>
            <a:endParaRPr lang="en-US" sz="2600" kern="0" dirty="0">
              <a:solidFill>
                <a:srgbClr val="000000"/>
              </a:solidFill>
              <a:latin typeface="Times New Roman" panose="02020603050405020304" pitchFamily="18" charset="0"/>
            </a:endParaRPr>
          </a:p>
          <a:p>
            <a:pPr lvl="0" algn="just" fontAlgn="base">
              <a:spcBef>
                <a:spcPct val="20000"/>
              </a:spcBef>
              <a:spcAft>
                <a:spcPct val="0"/>
              </a:spcAft>
            </a:pPr>
            <a:r>
              <a:rPr lang="en-US" sz="2600" i="1" kern="0" dirty="0" err="1">
                <a:solidFill>
                  <a:srgbClr val="000000"/>
                </a:solidFill>
                <a:latin typeface="Times New Roman" panose="02020603050405020304" pitchFamily="18" charset="0"/>
              </a:rPr>
              <a:t>Nêu</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vấn</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đề</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cần</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nghị</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luận</a:t>
            </a:r>
            <a:r>
              <a:rPr lang="en-US" sz="2600" kern="0" dirty="0">
                <a:solidFill>
                  <a:srgbClr val="000000"/>
                </a:solidFill>
                <a:latin typeface="Times New Roman" panose="02020603050405020304" pitchFamily="18" charset="0"/>
              </a:rPr>
              <a:t>.</a:t>
            </a:r>
            <a:endParaRPr lang="en-US" sz="2600" kern="0" dirty="0">
              <a:solidFill>
                <a:srgbClr val="000000"/>
              </a:solidFill>
              <a:latin typeface="Times New Roman" panose="02020603050405020304" pitchFamily="18" charset="0"/>
            </a:endParaRPr>
          </a:p>
          <a:p>
            <a:pPr lvl="0" algn="just" fontAlgn="base">
              <a:spcBef>
                <a:spcPct val="20000"/>
              </a:spcBef>
              <a:spcAft>
                <a:spcPct val="0"/>
              </a:spcAft>
            </a:pP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Giới</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thiệu</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câu</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nói</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của</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Vũ</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Khoan</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và</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nội</a:t>
            </a:r>
            <a:r>
              <a:rPr lang="en-US" sz="2600" kern="0" dirty="0">
                <a:solidFill>
                  <a:srgbClr val="000000"/>
                </a:solidFill>
                <a:latin typeface="Times New Roman" panose="02020603050405020304" pitchFamily="18" charset="0"/>
              </a:rPr>
              <a:t> dung </a:t>
            </a:r>
            <a:r>
              <a:rPr lang="en-US" sz="2600" kern="0" dirty="0" err="1">
                <a:solidFill>
                  <a:srgbClr val="000000"/>
                </a:solidFill>
                <a:latin typeface="Times New Roman" panose="02020603050405020304" pitchFamily="18" charset="0"/>
              </a:rPr>
              <a:t>của</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đề</a:t>
            </a:r>
            <a:r>
              <a:rPr lang="en-US" sz="2600" kern="0" dirty="0">
                <a:solidFill>
                  <a:srgbClr val="000000"/>
                </a:solidFill>
                <a:latin typeface="Times New Roman" panose="02020603050405020304" pitchFamily="18" charset="0"/>
              </a:rPr>
              <a:t> .</a:t>
            </a:r>
            <a:endParaRPr lang="en-US" sz="2600" kern="0" dirty="0">
              <a:solidFill>
                <a:srgbClr val="000000"/>
              </a:solidFill>
              <a:latin typeface="Times New Roman" panose="02020603050405020304" pitchFamily="18" charset="0"/>
            </a:endParaRPr>
          </a:p>
          <a:p>
            <a:pPr lvl="0" algn="just" fontAlgn="base">
              <a:spcBef>
                <a:spcPct val="20000"/>
              </a:spcBef>
              <a:spcAft>
                <a:spcPct val="0"/>
              </a:spcAft>
            </a:pP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Chép</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lại</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câu</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nói</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của</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Vũ</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Khoan</a:t>
            </a:r>
            <a:r>
              <a:rPr lang="en-US" sz="2600" kern="0" dirty="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dẫn</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đề</a:t>
            </a:r>
            <a:r>
              <a:rPr lang="en-US" sz="2600" kern="0" dirty="0">
                <a:solidFill>
                  <a:srgbClr val="000000"/>
                </a:solidFill>
                <a:latin typeface="Times New Roman" panose="02020603050405020304" pitchFamily="18" charset="0"/>
              </a:rPr>
              <a:t>).</a:t>
            </a:r>
            <a:endParaRPr lang="en-US" sz="2600" kern="0" dirty="0">
              <a:solidFill>
                <a:srgbClr val="000000"/>
              </a:solidFill>
              <a:latin typeface="Times New Roman" panose="02020603050405020304" pitchFamily="18" charset="0"/>
            </a:endParaRPr>
          </a:p>
          <a:p>
            <a:pPr lvl="0" algn="just" fontAlgn="base">
              <a:spcBef>
                <a:spcPct val="20000"/>
              </a:spcBef>
              <a:spcAft>
                <a:spcPct val="0"/>
              </a:spcAft>
            </a:pPr>
            <a:r>
              <a:rPr lang="en-US" sz="2600" u="sng" kern="0" dirty="0">
                <a:solidFill>
                  <a:srgbClr val="DB0B1F"/>
                </a:solidFill>
                <a:latin typeface="Times New Roman" panose="02020603050405020304" pitchFamily="18" charset="0"/>
              </a:rPr>
              <a:t>B/ </a:t>
            </a:r>
            <a:r>
              <a:rPr lang="en-US" sz="2600" u="sng" kern="0" dirty="0" err="1">
                <a:solidFill>
                  <a:srgbClr val="DB0B1F"/>
                </a:solidFill>
                <a:latin typeface="Times New Roman" panose="02020603050405020304" pitchFamily="18" charset="0"/>
              </a:rPr>
              <a:t>Thân</a:t>
            </a:r>
            <a:r>
              <a:rPr lang="en-US" sz="2600" u="sng" kern="0" dirty="0">
                <a:solidFill>
                  <a:srgbClr val="DB0B1F"/>
                </a:solidFill>
                <a:latin typeface="Times New Roman" panose="02020603050405020304" pitchFamily="18" charset="0"/>
              </a:rPr>
              <a:t> </a:t>
            </a:r>
            <a:r>
              <a:rPr lang="en-US" sz="2600" u="sng" kern="0" dirty="0" err="1">
                <a:solidFill>
                  <a:srgbClr val="DB0B1F"/>
                </a:solidFill>
                <a:latin typeface="Times New Roman" panose="02020603050405020304" pitchFamily="18" charset="0"/>
              </a:rPr>
              <a:t>bài</a:t>
            </a:r>
            <a:r>
              <a:rPr lang="en-US" sz="2600" kern="0" dirty="0">
                <a:solidFill>
                  <a:srgbClr val="000000"/>
                </a:solidFill>
                <a:latin typeface="Times New Roman" panose="02020603050405020304" pitchFamily="18" charset="0"/>
              </a:rPr>
              <a:t>: </a:t>
            </a:r>
            <a:endParaRPr lang="en-US" sz="2600" kern="0" dirty="0">
              <a:solidFill>
                <a:srgbClr val="000000"/>
              </a:solidFill>
              <a:latin typeface="Times New Roman" panose="02020603050405020304" pitchFamily="18" charset="0"/>
            </a:endParaRPr>
          </a:p>
          <a:p>
            <a:pPr lvl="0" algn="just" fontAlgn="base">
              <a:spcBef>
                <a:spcPct val="20000"/>
              </a:spcBef>
              <a:spcAft>
                <a:spcPct val="0"/>
              </a:spcAft>
            </a:pPr>
            <a:r>
              <a:rPr lang="en-US" sz="2600" i="1" kern="0" dirty="0" err="1">
                <a:solidFill>
                  <a:srgbClr val="000000"/>
                </a:solidFill>
                <a:latin typeface="Times New Roman" panose="02020603050405020304" pitchFamily="18" charset="0"/>
              </a:rPr>
              <a:t>Triển</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khai</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vấn</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đề</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bằng</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cách</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phân</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tích</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và</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chứng</a:t>
            </a:r>
            <a:r>
              <a:rPr lang="en-US" sz="2600" i="1" kern="0" dirty="0">
                <a:solidFill>
                  <a:srgbClr val="000000"/>
                </a:solidFill>
                <a:latin typeface="Times New Roman" panose="02020603050405020304" pitchFamily="18" charset="0"/>
              </a:rPr>
              <a:t> minh </a:t>
            </a:r>
            <a:r>
              <a:rPr lang="en-US" sz="2600" i="1" kern="0" dirty="0" err="1">
                <a:solidFill>
                  <a:srgbClr val="000000"/>
                </a:solidFill>
                <a:latin typeface="Times New Roman" panose="02020603050405020304" pitchFamily="18" charset="0"/>
              </a:rPr>
              <a:t>các</a:t>
            </a:r>
            <a:r>
              <a:rPr lang="en-US" sz="2600" i="1" kern="0" dirty="0">
                <a:solidFill>
                  <a:srgbClr val="000000"/>
                </a:solidFill>
                <a:latin typeface="Times New Roman" panose="02020603050405020304" pitchFamily="18" charset="0"/>
              </a:rPr>
              <a:t> ý </a:t>
            </a:r>
            <a:r>
              <a:rPr lang="en-US" sz="2600" i="1" kern="0" dirty="0" err="1">
                <a:solidFill>
                  <a:srgbClr val="000000"/>
                </a:solidFill>
                <a:latin typeface="Times New Roman" panose="02020603050405020304" pitchFamily="18" charset="0"/>
              </a:rPr>
              <a:t>của</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vấn</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đề</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theo</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trình</a:t>
            </a:r>
            <a:r>
              <a:rPr lang="en-US" sz="2600" i="1" kern="0" dirty="0">
                <a:solidFill>
                  <a:srgbClr val="000000"/>
                </a:solidFill>
                <a:latin typeface="Times New Roman" panose="02020603050405020304" pitchFamily="18" charset="0"/>
              </a:rPr>
              <a:t> </a:t>
            </a:r>
            <a:r>
              <a:rPr lang="en-US" sz="2600" i="1" kern="0" dirty="0" err="1">
                <a:solidFill>
                  <a:srgbClr val="000000"/>
                </a:solidFill>
                <a:latin typeface="Times New Roman" panose="02020603050405020304" pitchFamily="18" charset="0"/>
              </a:rPr>
              <a:t>tự</a:t>
            </a:r>
            <a:r>
              <a:rPr lang="en-US" sz="2600" i="1" kern="0" dirty="0">
                <a:solidFill>
                  <a:srgbClr val="000000"/>
                </a:solidFill>
                <a:latin typeface="Times New Roman" panose="02020603050405020304" pitchFamily="18" charset="0"/>
              </a:rPr>
              <a:t> </a:t>
            </a:r>
            <a:r>
              <a:rPr lang="en-US" sz="2600" i="1" kern="0" dirty="0" smtClean="0">
                <a:solidFill>
                  <a:srgbClr val="000000"/>
                </a:solidFill>
                <a:latin typeface="Times New Roman" panose="02020603050405020304" pitchFamily="18" charset="0"/>
              </a:rPr>
              <a:t>logic:</a:t>
            </a:r>
            <a:endParaRPr lang="en-US" sz="2600" kern="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8" name="Rectangle 3"/>
          <p:cNvSpPr txBox="1">
            <a:spLocks noChangeArrowheads="1"/>
          </p:cNvSpPr>
          <p:nvPr/>
        </p:nvSpPr>
        <p:spPr bwMode="auto">
          <a:xfrm>
            <a:off x="646322" y="1253348"/>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sp>
        <p:nvSpPr>
          <p:cNvPr id="9" name="Rectangle 3"/>
          <p:cNvSpPr txBox="1">
            <a:spLocks noChangeArrowheads="1"/>
          </p:cNvSpPr>
          <p:nvPr/>
        </p:nvSpPr>
        <p:spPr bwMode="auto">
          <a:xfrm>
            <a:off x="646322" y="176309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0070C0"/>
                </a:solidFill>
                <a:latin typeface="Times New Roman" panose="02020603050405020304" pitchFamily="18" charset="0"/>
              </a:rPr>
              <a:t>b. </a:t>
            </a:r>
            <a:r>
              <a:rPr lang="en-US" sz="2800" b="1" i="1" dirty="0" err="1" smtClean="0">
                <a:solidFill>
                  <a:srgbClr val="0070C0"/>
                </a:solidFill>
                <a:latin typeface="Times New Roman" panose="02020603050405020304" pitchFamily="18" charset="0"/>
              </a:rPr>
              <a:t>Lập</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dàn</a:t>
            </a:r>
            <a:r>
              <a:rPr lang="en-US" sz="2800" b="1" i="1" dirty="0" smtClean="0">
                <a:solidFill>
                  <a:srgbClr val="0070C0"/>
                </a:solidFill>
                <a:latin typeface="Times New Roman" panose="02020603050405020304" pitchFamily="18" charset="0"/>
              </a:rPr>
              <a:t> ý </a:t>
            </a:r>
            <a:r>
              <a:rPr lang="en-US" sz="2800" b="1" i="1" dirty="0" err="1" smtClean="0">
                <a:solidFill>
                  <a:srgbClr val="0070C0"/>
                </a:solidFill>
                <a:latin typeface="Times New Roman" panose="02020603050405020304" pitchFamily="18" charset="0"/>
              </a:rPr>
              <a:t>cho</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các</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đề</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bài</a:t>
            </a:r>
            <a:r>
              <a:rPr lang="en-US" sz="2800" i="1" dirty="0" smtClean="0">
                <a:solidFill>
                  <a:srgbClr val="0070C0"/>
                </a:solidFill>
              </a:rPr>
              <a:t> </a:t>
            </a:r>
            <a:endParaRPr lang="en-US" sz="2800" i="1" dirty="0" smtClean="0">
              <a:solidFill>
                <a:srgbClr val="0070C0"/>
              </a:solidFill>
            </a:endParaRPr>
          </a:p>
          <a:p>
            <a:pPr algn="l" eaLnBrk="1" hangingPunct="1"/>
            <a:endParaRPr lang="en-US" sz="2800" i="1" dirty="0" smtClean="0">
              <a:solidFill>
                <a:srgbClr val="0070C0"/>
              </a:solidFill>
            </a:endParaRPr>
          </a:p>
        </p:txBody>
      </p:sp>
      <p:sp>
        <p:nvSpPr>
          <p:cNvPr id="2" name="Rectangle 1"/>
          <p:cNvSpPr/>
          <p:nvPr/>
        </p:nvSpPr>
        <p:spPr>
          <a:xfrm>
            <a:off x="567492" y="2332289"/>
            <a:ext cx="8860287" cy="492443"/>
          </a:xfrm>
          <a:prstGeom prst="rect">
            <a:avLst/>
          </a:prstGeom>
        </p:spPr>
        <p:txBody>
          <a:bodyPr wrap="square">
            <a:spAutoFit/>
          </a:bodyPr>
          <a:lstStyle/>
          <a:p>
            <a:pPr algn="just" fontAlgn="base">
              <a:spcBef>
                <a:spcPct val="20000"/>
              </a:spcBef>
              <a:spcAft>
                <a:spcPct val="0"/>
              </a:spcAft>
            </a:pPr>
            <a:r>
              <a:rPr lang="en-US" sz="2600" u="sng" kern="0" dirty="0" smtClean="0">
                <a:solidFill>
                  <a:srgbClr val="DB0B1F"/>
                </a:solidFill>
                <a:latin typeface="Times New Roman" panose="02020603050405020304" pitchFamily="18" charset="0"/>
              </a:rPr>
              <a:t>B</a:t>
            </a:r>
            <a:r>
              <a:rPr lang="en-US" sz="2600" u="sng" kern="0" dirty="0">
                <a:solidFill>
                  <a:srgbClr val="DB0B1F"/>
                </a:solidFill>
                <a:latin typeface="Times New Roman" panose="02020603050405020304" pitchFamily="18" charset="0"/>
              </a:rPr>
              <a:t>/ </a:t>
            </a:r>
            <a:r>
              <a:rPr lang="en-US" sz="2600" u="sng" kern="0" dirty="0" err="1">
                <a:solidFill>
                  <a:srgbClr val="DB0B1F"/>
                </a:solidFill>
                <a:latin typeface="Times New Roman" panose="02020603050405020304" pitchFamily="18" charset="0"/>
              </a:rPr>
              <a:t>Thân</a:t>
            </a:r>
            <a:r>
              <a:rPr lang="en-US" sz="2600" u="sng" kern="0" dirty="0">
                <a:solidFill>
                  <a:srgbClr val="DB0B1F"/>
                </a:solidFill>
                <a:latin typeface="Times New Roman" panose="02020603050405020304" pitchFamily="18" charset="0"/>
              </a:rPr>
              <a:t> </a:t>
            </a:r>
            <a:r>
              <a:rPr lang="en-US" sz="2600" u="sng" kern="0" dirty="0" err="1">
                <a:solidFill>
                  <a:srgbClr val="DB0B1F"/>
                </a:solidFill>
                <a:latin typeface="Times New Roman" panose="02020603050405020304" pitchFamily="18" charset="0"/>
              </a:rPr>
              <a:t>bài</a:t>
            </a:r>
            <a:r>
              <a:rPr lang="en-US" sz="2600" kern="0" dirty="0">
                <a:solidFill>
                  <a:srgbClr val="000000"/>
                </a:solidFill>
                <a:latin typeface="Times New Roman" panose="02020603050405020304" pitchFamily="18" charset="0"/>
              </a:rPr>
              <a:t>: </a:t>
            </a:r>
            <a:endParaRPr lang="en-US" sz="2600" kern="0" dirty="0">
              <a:solidFill>
                <a:srgbClr val="000000"/>
              </a:solidFill>
              <a:latin typeface="Times New Roman" panose="02020603050405020304" pitchFamily="18" charset="0"/>
            </a:endParaRPr>
          </a:p>
        </p:txBody>
      </p:sp>
      <p:sp>
        <p:nvSpPr>
          <p:cNvPr id="11" name="Rectangle 3"/>
          <p:cNvSpPr txBox="1">
            <a:spLocks noChangeArrowheads="1"/>
          </p:cNvSpPr>
          <p:nvPr/>
        </p:nvSpPr>
        <p:spPr bwMode="auto">
          <a:xfrm>
            <a:off x="546536" y="2921956"/>
            <a:ext cx="10972800" cy="4519448"/>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sz="2400" b="1" i="1" dirty="0" smtClean="0">
                <a:solidFill>
                  <a:srgbClr val="369C51"/>
                </a:solidFill>
                <a:latin typeface="Times New Roman" panose="02020603050405020304" pitchFamily="18" charset="0"/>
              </a:rPr>
              <a:t>1. </a:t>
            </a:r>
            <a:r>
              <a:rPr lang="en-US" sz="2400" b="1" i="1" dirty="0" err="1" smtClean="0">
                <a:solidFill>
                  <a:srgbClr val="369C51"/>
                </a:solidFill>
                <a:latin typeface="Times New Roman" panose="02020603050405020304" pitchFamily="18" charset="0"/>
              </a:rPr>
              <a:t>Cái</a:t>
            </a:r>
            <a:r>
              <a:rPr lang="en-US" sz="2400" b="1" i="1" dirty="0" smtClean="0">
                <a:solidFill>
                  <a:srgbClr val="369C51"/>
                </a:solidFill>
                <a:latin typeface="Times New Roman" panose="02020603050405020304" pitchFamily="18" charset="0"/>
              </a:rPr>
              <a:t> </a:t>
            </a:r>
            <a:r>
              <a:rPr lang="en-US" sz="2400" b="1" i="1" dirty="0" err="1" smtClean="0">
                <a:solidFill>
                  <a:srgbClr val="369C51"/>
                </a:solidFill>
                <a:latin typeface="Times New Roman" panose="02020603050405020304" pitchFamily="18" charset="0"/>
              </a:rPr>
              <a:t>mạnh</a:t>
            </a:r>
            <a:r>
              <a:rPr lang="en-US" sz="2400" b="1" i="1" dirty="0" smtClean="0">
                <a:solidFill>
                  <a:srgbClr val="369C51"/>
                </a:solidFill>
                <a:latin typeface="Times New Roman" panose="02020603050405020304" pitchFamily="18" charset="0"/>
              </a:rPr>
              <a:t> </a:t>
            </a:r>
            <a:r>
              <a:rPr lang="en-US" sz="2400" b="1" i="1" dirty="0" err="1" smtClean="0">
                <a:solidFill>
                  <a:srgbClr val="369C51"/>
                </a:solidFill>
                <a:latin typeface="Times New Roman" panose="02020603050405020304" pitchFamily="18" charset="0"/>
              </a:rPr>
              <a:t>của</a:t>
            </a:r>
            <a:r>
              <a:rPr lang="en-US" sz="2400" b="1" i="1" dirty="0" smtClean="0">
                <a:solidFill>
                  <a:srgbClr val="369C51"/>
                </a:solidFill>
                <a:latin typeface="Times New Roman" panose="02020603050405020304" pitchFamily="18" charset="0"/>
              </a:rPr>
              <a:t> con </a:t>
            </a:r>
            <a:r>
              <a:rPr lang="en-US" sz="2400" b="1" i="1" dirty="0" err="1" smtClean="0">
                <a:solidFill>
                  <a:srgbClr val="369C51"/>
                </a:solidFill>
                <a:latin typeface="Times New Roman" panose="02020603050405020304" pitchFamily="18" charset="0"/>
              </a:rPr>
              <a:t>người</a:t>
            </a:r>
            <a:r>
              <a:rPr lang="en-US" sz="2400" b="1" i="1" dirty="0" smtClean="0">
                <a:solidFill>
                  <a:srgbClr val="369C51"/>
                </a:solidFill>
                <a:latin typeface="Times New Roman" panose="02020603050405020304" pitchFamily="18" charset="0"/>
              </a:rPr>
              <a:t> </a:t>
            </a:r>
            <a:r>
              <a:rPr lang="en-US" sz="2400" b="1" i="1" dirty="0" err="1" smtClean="0">
                <a:solidFill>
                  <a:srgbClr val="369C51"/>
                </a:solidFill>
                <a:latin typeface="Times New Roman" panose="02020603050405020304" pitchFamily="18" charset="0"/>
              </a:rPr>
              <a:t>Việt</a:t>
            </a:r>
            <a:r>
              <a:rPr lang="en-US" sz="2400" b="1" i="1" dirty="0" smtClean="0">
                <a:solidFill>
                  <a:srgbClr val="369C51"/>
                </a:solidFill>
                <a:latin typeface="Times New Roman" panose="02020603050405020304" pitchFamily="18" charset="0"/>
              </a:rPr>
              <a:t> Nam ;</a:t>
            </a:r>
            <a:endParaRPr lang="en-US" sz="2400" b="1" i="1" dirty="0" smtClean="0">
              <a:solidFill>
                <a:srgbClr val="369C51"/>
              </a:solidFill>
              <a:latin typeface="Times New Roman" panose="02020603050405020304" pitchFamily="18" charset="0"/>
            </a:endParaRPr>
          </a:p>
          <a:p>
            <a:pPr marL="0" indent="0" eaLnBrk="1" hangingPunct="1">
              <a:lnSpc>
                <a:spcPct val="90000"/>
              </a:lnSpc>
              <a:buFontTx/>
              <a:buNone/>
              <a:defRPr/>
            </a:pPr>
            <a:r>
              <a:rPr lang="en-US" sz="2400" dirty="0" smtClean="0">
                <a:latin typeface="Times New Roman" panose="02020603050405020304" pitchFamily="18" charset="0"/>
              </a:rPr>
              <a:t>- </a:t>
            </a:r>
            <a:r>
              <a:rPr lang="en-US" sz="2400" dirty="0" err="1" smtClean="0">
                <a:latin typeface="Times New Roman" panose="02020603050405020304" pitchFamily="18" charset="0"/>
              </a:rPr>
              <a:t>Thông</a:t>
            </a:r>
            <a:r>
              <a:rPr lang="en-US" sz="2400" dirty="0" smtClean="0">
                <a:latin typeface="Times New Roman" panose="02020603050405020304" pitchFamily="18" charset="0"/>
              </a:rPr>
              <a:t> minh (</a:t>
            </a:r>
            <a:r>
              <a:rPr lang="en-US" sz="2400" dirty="0" err="1" smtClean="0">
                <a:latin typeface="Times New Roman" panose="02020603050405020304" pitchFamily="18" charset="0"/>
              </a:rPr>
              <a:t>dẫn</a:t>
            </a:r>
            <a:r>
              <a:rPr lang="en-US" sz="2400" dirty="0" smtClean="0">
                <a:latin typeface="Times New Roman" panose="02020603050405020304" pitchFamily="18" charset="0"/>
              </a:rPr>
              <a:t> </a:t>
            </a:r>
            <a:r>
              <a:rPr lang="en-US" sz="2400" dirty="0" err="1" smtClean="0">
                <a:latin typeface="Times New Roman" panose="02020603050405020304" pitchFamily="18" charset="0"/>
              </a:rPr>
              <a:t>chứng</a:t>
            </a:r>
            <a:r>
              <a:rPr lang="en-US" sz="2400" dirty="0" smtClean="0">
                <a:latin typeface="Times New Roman" panose="02020603050405020304" pitchFamily="18" charset="0"/>
              </a:rPr>
              <a:t>).</a:t>
            </a:r>
            <a:endParaRPr lang="en-US" sz="2400" dirty="0" smtClean="0">
              <a:latin typeface="Times New Roman" panose="02020603050405020304" pitchFamily="18" charset="0"/>
            </a:endParaRPr>
          </a:p>
          <a:p>
            <a:pPr marL="0" indent="0" eaLnBrk="1" hangingPunct="1">
              <a:lnSpc>
                <a:spcPct val="90000"/>
              </a:lnSpc>
              <a:buFontTx/>
              <a:buNone/>
              <a:defRPr/>
            </a:pPr>
            <a:r>
              <a:rPr lang="en-US" sz="2400" dirty="0" smtClean="0">
                <a:latin typeface="Times New Roman" panose="02020603050405020304" pitchFamily="18" charset="0"/>
              </a:rPr>
              <a:t>- </a:t>
            </a:r>
            <a:r>
              <a:rPr lang="en-US" sz="2400" dirty="0" err="1" smtClean="0">
                <a:latin typeface="Times New Roman" panose="02020603050405020304" pitchFamily="18" charset="0"/>
              </a:rPr>
              <a:t>Nhạy</a:t>
            </a:r>
            <a:r>
              <a:rPr lang="en-US" sz="2400" dirty="0" smtClean="0">
                <a:latin typeface="Times New Roman" panose="02020603050405020304" pitchFamily="18" charset="0"/>
              </a:rPr>
              <a:t> </a:t>
            </a:r>
            <a:r>
              <a:rPr lang="en-US" sz="2400" dirty="0" err="1" smtClean="0">
                <a:latin typeface="Times New Roman" panose="02020603050405020304" pitchFamily="18" charset="0"/>
              </a:rPr>
              <a:t>bén</a:t>
            </a:r>
            <a:r>
              <a:rPr lang="en-US" sz="2400" dirty="0" smtClean="0">
                <a:latin typeface="Times New Roman" panose="02020603050405020304" pitchFamily="18" charset="0"/>
              </a:rPr>
              <a:t> </a:t>
            </a:r>
            <a:r>
              <a:rPr lang="en-US" sz="2400" dirty="0" err="1" smtClean="0">
                <a:latin typeface="Times New Roman" panose="02020603050405020304" pitchFamily="18" charset="0"/>
              </a:rPr>
              <a:t>trước</a:t>
            </a:r>
            <a:r>
              <a:rPr lang="en-US" sz="2400" dirty="0" smtClean="0">
                <a:latin typeface="Times New Roman" panose="02020603050405020304" pitchFamily="18" charset="0"/>
              </a:rPr>
              <a:t> </a:t>
            </a:r>
            <a:r>
              <a:rPr lang="en-US" sz="2400" dirty="0" err="1" smtClean="0">
                <a:latin typeface="Times New Roman" panose="02020603050405020304" pitchFamily="18" charset="0"/>
              </a:rPr>
              <a:t>cái</a:t>
            </a:r>
            <a:r>
              <a:rPr lang="en-US" sz="2400" dirty="0" smtClean="0">
                <a:latin typeface="Times New Roman" panose="02020603050405020304" pitchFamily="18" charset="0"/>
              </a:rPr>
              <a:t> </a:t>
            </a:r>
            <a:r>
              <a:rPr lang="en-US" sz="2400" dirty="0" err="1" smtClean="0">
                <a:latin typeface="Times New Roman" panose="02020603050405020304" pitchFamily="18" charset="0"/>
              </a:rPr>
              <a:t>mới</a:t>
            </a:r>
            <a:r>
              <a:rPr lang="en-US" sz="2400" dirty="0" smtClean="0">
                <a:latin typeface="Times New Roman" panose="02020603050405020304" pitchFamily="18" charset="0"/>
              </a:rPr>
              <a:t> ( </a:t>
            </a:r>
            <a:r>
              <a:rPr lang="en-US" sz="2400" dirty="0" err="1" smtClean="0">
                <a:latin typeface="Times New Roman" panose="02020603050405020304" pitchFamily="18" charset="0"/>
              </a:rPr>
              <a:t>dẫn</a:t>
            </a:r>
            <a:r>
              <a:rPr lang="en-US" sz="2400" dirty="0" smtClean="0">
                <a:latin typeface="Times New Roman" panose="02020603050405020304" pitchFamily="18" charset="0"/>
              </a:rPr>
              <a:t> </a:t>
            </a:r>
            <a:r>
              <a:rPr lang="en-US" sz="2400" dirty="0" err="1" smtClean="0">
                <a:latin typeface="Times New Roman" panose="02020603050405020304" pitchFamily="18" charset="0"/>
              </a:rPr>
              <a:t>chứng</a:t>
            </a:r>
            <a:r>
              <a:rPr lang="en-US" sz="2400" dirty="0" smtClean="0">
                <a:latin typeface="Times New Roman" panose="02020603050405020304" pitchFamily="18" charset="0"/>
              </a:rPr>
              <a:t>)</a:t>
            </a:r>
            <a:endParaRPr lang="en-US" sz="2400" dirty="0" smtClean="0">
              <a:latin typeface="Times New Roman" panose="02020603050405020304" pitchFamily="18" charset="0"/>
            </a:endParaRPr>
          </a:p>
          <a:p>
            <a:pPr marL="0" indent="0" eaLnBrk="1" hangingPunct="1">
              <a:lnSpc>
                <a:spcPct val="90000"/>
              </a:lnSpc>
              <a:buFontTx/>
              <a:buNone/>
              <a:defRPr/>
            </a:pPr>
            <a:r>
              <a:rPr lang="en-US" sz="2400" b="1" i="1" dirty="0" smtClean="0">
                <a:solidFill>
                  <a:srgbClr val="369C51"/>
                </a:solidFill>
                <a:latin typeface="Times New Roman" panose="02020603050405020304" pitchFamily="18" charset="0"/>
              </a:rPr>
              <a:t>2. </a:t>
            </a:r>
            <a:r>
              <a:rPr lang="en-US" sz="2400" b="1" i="1" dirty="0" err="1" smtClean="0">
                <a:solidFill>
                  <a:srgbClr val="369C51"/>
                </a:solidFill>
                <a:latin typeface="Times New Roman" panose="02020603050405020304" pitchFamily="18" charset="0"/>
              </a:rPr>
              <a:t>Cái</a:t>
            </a:r>
            <a:r>
              <a:rPr lang="en-US" sz="2400" b="1" i="1" dirty="0" smtClean="0">
                <a:solidFill>
                  <a:srgbClr val="369C51"/>
                </a:solidFill>
                <a:latin typeface="Times New Roman" panose="02020603050405020304" pitchFamily="18" charset="0"/>
              </a:rPr>
              <a:t> </a:t>
            </a:r>
            <a:r>
              <a:rPr lang="en-US" sz="2400" b="1" i="1" dirty="0" err="1" smtClean="0">
                <a:solidFill>
                  <a:srgbClr val="369C51"/>
                </a:solidFill>
                <a:latin typeface="Times New Roman" panose="02020603050405020304" pitchFamily="18" charset="0"/>
              </a:rPr>
              <a:t>yếu</a:t>
            </a:r>
            <a:r>
              <a:rPr lang="en-US" sz="2400" b="1" i="1" dirty="0" smtClean="0">
                <a:solidFill>
                  <a:srgbClr val="369C51"/>
                </a:solidFill>
                <a:latin typeface="Times New Roman" panose="02020603050405020304" pitchFamily="18" charset="0"/>
              </a:rPr>
              <a:t> </a:t>
            </a:r>
            <a:r>
              <a:rPr lang="en-US" sz="2400" b="1" i="1" dirty="0" err="1" smtClean="0">
                <a:solidFill>
                  <a:srgbClr val="369C51"/>
                </a:solidFill>
                <a:latin typeface="Times New Roman" panose="02020603050405020304" pitchFamily="18" charset="0"/>
              </a:rPr>
              <a:t>của</a:t>
            </a:r>
            <a:r>
              <a:rPr lang="en-US" sz="2400" b="1" i="1" dirty="0" smtClean="0">
                <a:solidFill>
                  <a:srgbClr val="369C51"/>
                </a:solidFill>
                <a:latin typeface="Times New Roman" panose="02020603050405020304" pitchFamily="18" charset="0"/>
              </a:rPr>
              <a:t> con </a:t>
            </a:r>
            <a:r>
              <a:rPr lang="en-US" sz="2400" b="1" i="1" dirty="0" err="1" smtClean="0">
                <a:solidFill>
                  <a:srgbClr val="369C51"/>
                </a:solidFill>
                <a:latin typeface="Times New Roman" panose="02020603050405020304" pitchFamily="18" charset="0"/>
              </a:rPr>
              <a:t>người</a:t>
            </a:r>
            <a:r>
              <a:rPr lang="en-US" sz="2400" b="1" i="1" dirty="0" smtClean="0">
                <a:solidFill>
                  <a:srgbClr val="369C51"/>
                </a:solidFill>
                <a:latin typeface="Times New Roman" panose="02020603050405020304" pitchFamily="18" charset="0"/>
              </a:rPr>
              <a:t> </a:t>
            </a:r>
            <a:r>
              <a:rPr lang="en-US" sz="2400" b="1" i="1" dirty="0" err="1" smtClean="0">
                <a:solidFill>
                  <a:srgbClr val="369C51"/>
                </a:solidFill>
                <a:latin typeface="Times New Roman" panose="02020603050405020304" pitchFamily="18" charset="0"/>
              </a:rPr>
              <a:t>Việt</a:t>
            </a:r>
            <a:r>
              <a:rPr lang="en-US" sz="2400" b="1" i="1" dirty="0" smtClean="0">
                <a:solidFill>
                  <a:srgbClr val="369C51"/>
                </a:solidFill>
                <a:latin typeface="Times New Roman" panose="02020603050405020304" pitchFamily="18" charset="0"/>
              </a:rPr>
              <a:t> Nam</a:t>
            </a:r>
            <a:r>
              <a:rPr lang="en-US" sz="2400" dirty="0" smtClean="0">
                <a:latin typeface="Times New Roman" panose="02020603050405020304" pitchFamily="18" charset="0"/>
              </a:rPr>
              <a:t> :</a:t>
            </a:r>
            <a:endParaRPr lang="en-US" sz="2400" dirty="0" smtClean="0">
              <a:latin typeface="Times New Roman" panose="02020603050405020304" pitchFamily="18" charset="0"/>
            </a:endParaRPr>
          </a:p>
          <a:p>
            <a:pPr marL="0" indent="0" eaLnBrk="1" hangingPunct="1">
              <a:lnSpc>
                <a:spcPct val="90000"/>
              </a:lnSpc>
              <a:buFontTx/>
              <a:buNone/>
              <a:defRPr/>
            </a:pPr>
            <a:r>
              <a:rPr lang="en-US" sz="2400" dirty="0" smtClean="0">
                <a:latin typeface="Times New Roman" panose="02020603050405020304" pitchFamily="18" charset="0"/>
              </a:rPr>
              <a:t>- </a:t>
            </a:r>
            <a:r>
              <a:rPr lang="en-US" sz="2400" dirty="0" err="1" smtClean="0">
                <a:latin typeface="Times New Roman" panose="02020603050405020304" pitchFamily="18" charset="0"/>
              </a:rPr>
              <a:t>Hổng</a:t>
            </a:r>
            <a:r>
              <a:rPr lang="en-US" sz="2400" dirty="0" smtClean="0">
                <a:latin typeface="Times New Roman" panose="02020603050405020304" pitchFamily="18" charset="0"/>
              </a:rPr>
              <a:t> </a:t>
            </a:r>
            <a:r>
              <a:rPr lang="en-US" sz="2400" dirty="0" err="1" smtClean="0">
                <a:latin typeface="Times New Roman" panose="02020603050405020304" pitchFamily="18" charset="0"/>
              </a:rPr>
              <a:t>về</a:t>
            </a:r>
            <a:r>
              <a:rPr lang="en-US" sz="2400" dirty="0" smtClean="0">
                <a:latin typeface="Times New Roman" panose="02020603050405020304" pitchFamily="18" charset="0"/>
              </a:rPr>
              <a:t> </a:t>
            </a:r>
            <a:r>
              <a:rPr lang="en-US" sz="2400" dirty="0" err="1" smtClean="0">
                <a:latin typeface="Times New Roman" panose="02020603050405020304" pitchFamily="18" charset="0"/>
              </a:rPr>
              <a:t>kiến</a:t>
            </a:r>
            <a:r>
              <a:rPr lang="en-US" sz="2400" dirty="0" smtClean="0">
                <a:latin typeface="Times New Roman" panose="02020603050405020304" pitchFamily="18" charset="0"/>
              </a:rPr>
              <a:t> </a:t>
            </a:r>
            <a:r>
              <a:rPr lang="en-US" sz="2400" dirty="0" err="1" smtClean="0">
                <a:latin typeface="Times New Roman" panose="02020603050405020304" pitchFamily="18" charset="0"/>
              </a:rPr>
              <a:t>thức</a:t>
            </a:r>
            <a:r>
              <a:rPr lang="en-US" sz="2400" dirty="0" smtClean="0">
                <a:latin typeface="Times New Roman" panose="02020603050405020304" pitchFamily="18" charset="0"/>
              </a:rPr>
              <a:t> do </a:t>
            </a:r>
            <a:r>
              <a:rPr lang="en-US" sz="2400" dirty="0" err="1" smtClean="0">
                <a:latin typeface="Times New Roman" panose="02020603050405020304" pitchFamily="18" charset="0"/>
              </a:rPr>
              <a:t>học</a:t>
            </a:r>
            <a:r>
              <a:rPr lang="en-US" sz="2400" dirty="0" smtClean="0">
                <a:latin typeface="Times New Roman" panose="02020603050405020304" pitchFamily="18" charset="0"/>
              </a:rPr>
              <a:t> </a:t>
            </a:r>
            <a:r>
              <a:rPr lang="en-US" sz="2400" dirty="0" err="1" smtClean="0">
                <a:latin typeface="Times New Roman" panose="02020603050405020304" pitchFamily="18" charset="0"/>
              </a:rPr>
              <a:t>lệch</a:t>
            </a:r>
            <a:r>
              <a:rPr lang="en-US" sz="2400" dirty="0" smtClean="0">
                <a:latin typeface="Times New Roman" panose="02020603050405020304" pitchFamily="18" charset="0"/>
              </a:rPr>
              <a:t>…</a:t>
            </a:r>
            <a:endParaRPr lang="en-US" sz="2400" dirty="0" smtClean="0">
              <a:latin typeface="Times New Roman" panose="02020603050405020304" pitchFamily="18" charset="0"/>
            </a:endParaRPr>
          </a:p>
          <a:p>
            <a:pPr marL="0" indent="0" eaLnBrk="1" hangingPunct="1">
              <a:lnSpc>
                <a:spcPct val="90000"/>
              </a:lnSpc>
              <a:buNone/>
              <a:defRPr/>
            </a:pPr>
            <a:r>
              <a:rPr lang="en-US" sz="2400" dirty="0" smtClean="0">
                <a:latin typeface="Times New Roman" panose="02020603050405020304" pitchFamily="18" charset="0"/>
              </a:rPr>
              <a:t>- </a:t>
            </a:r>
            <a:r>
              <a:rPr lang="en-US" sz="2400" dirty="0" err="1" smtClean="0">
                <a:latin typeface="Times New Roman" panose="02020603050405020304" pitchFamily="18" charset="0"/>
              </a:rPr>
              <a:t>Khả</a:t>
            </a:r>
            <a:r>
              <a:rPr lang="en-US" sz="2400" dirty="0" smtClean="0">
                <a:latin typeface="Times New Roman" panose="02020603050405020304" pitchFamily="18" charset="0"/>
              </a:rPr>
              <a:t> </a:t>
            </a:r>
            <a:r>
              <a:rPr lang="en-US" sz="2400" dirty="0" err="1" smtClean="0">
                <a:latin typeface="Times New Roman" panose="02020603050405020304" pitchFamily="18" charset="0"/>
              </a:rPr>
              <a:t>năng</a:t>
            </a:r>
            <a:r>
              <a:rPr lang="en-US" sz="2400" dirty="0" smtClean="0">
                <a:latin typeface="Times New Roman" panose="02020603050405020304" pitchFamily="18" charset="0"/>
              </a:rPr>
              <a:t> </a:t>
            </a:r>
            <a:r>
              <a:rPr lang="en-US" sz="2400" dirty="0" err="1" smtClean="0">
                <a:latin typeface="Times New Roman" panose="02020603050405020304" pitchFamily="18" charset="0"/>
              </a:rPr>
              <a:t>thực</a:t>
            </a:r>
            <a:r>
              <a:rPr lang="en-US" sz="2400" dirty="0" smtClean="0">
                <a:latin typeface="Times New Roman" panose="02020603050405020304" pitchFamily="18" charset="0"/>
              </a:rPr>
              <a:t> </a:t>
            </a:r>
            <a:r>
              <a:rPr lang="en-US" sz="2400" dirty="0" err="1" smtClean="0">
                <a:latin typeface="Times New Roman" panose="02020603050405020304" pitchFamily="18" charset="0"/>
              </a:rPr>
              <a:t>hành</a:t>
            </a:r>
            <a:r>
              <a:rPr lang="en-US" sz="2400" dirty="0" smtClean="0">
                <a:latin typeface="Times New Roman" panose="02020603050405020304" pitchFamily="18" charset="0"/>
              </a:rPr>
              <a:t> </a:t>
            </a:r>
            <a:r>
              <a:rPr lang="en-US" sz="2400" dirty="0" err="1" smtClean="0">
                <a:latin typeface="Times New Roman" panose="02020603050405020304" pitchFamily="18" charset="0"/>
              </a:rPr>
              <a:t>và</a:t>
            </a:r>
            <a:r>
              <a:rPr lang="en-US" sz="2400" dirty="0" smtClean="0">
                <a:latin typeface="Times New Roman" panose="02020603050405020304" pitchFamily="18" charset="0"/>
              </a:rPr>
              <a:t> </a:t>
            </a:r>
            <a:r>
              <a:rPr lang="en-US" sz="2400" dirty="0" err="1" smtClean="0">
                <a:latin typeface="Times New Roman" panose="02020603050405020304" pitchFamily="18" charset="0"/>
              </a:rPr>
              <a:t>sáng</a:t>
            </a:r>
            <a:r>
              <a:rPr lang="en-US" sz="2400" dirty="0" smtClean="0">
                <a:latin typeface="Times New Roman" panose="02020603050405020304" pitchFamily="18" charset="0"/>
              </a:rPr>
              <a:t> </a:t>
            </a:r>
            <a:r>
              <a:rPr lang="en-US" sz="2400" dirty="0" err="1" smtClean="0">
                <a:latin typeface="Times New Roman" panose="02020603050405020304" pitchFamily="18" charset="0"/>
              </a:rPr>
              <a:t>tạo</a:t>
            </a:r>
            <a:r>
              <a:rPr lang="en-US" sz="2400" dirty="0" smtClean="0">
                <a:latin typeface="Times New Roman" panose="02020603050405020304" pitchFamily="18" charset="0"/>
              </a:rPr>
              <a:t> </a:t>
            </a:r>
            <a:r>
              <a:rPr lang="en-US" sz="2400" dirty="0" err="1" smtClean="0">
                <a:latin typeface="Times New Roman" panose="02020603050405020304" pitchFamily="18" charset="0"/>
              </a:rPr>
              <a:t>có</a:t>
            </a:r>
            <a:r>
              <a:rPr lang="en-US" sz="2400" dirty="0" smtClean="0">
                <a:latin typeface="Times New Roman" panose="02020603050405020304" pitchFamily="18" charset="0"/>
              </a:rPr>
              <a:t> </a:t>
            </a:r>
            <a:r>
              <a:rPr lang="en-US" sz="2400" dirty="0" err="1" smtClean="0">
                <a:latin typeface="Times New Roman" panose="02020603050405020304" pitchFamily="18" charset="0"/>
              </a:rPr>
              <a:t>nhiều</a:t>
            </a:r>
            <a:r>
              <a:rPr lang="en-US" sz="2400" dirty="0" smtClean="0">
                <a:latin typeface="Times New Roman" panose="02020603050405020304" pitchFamily="18" charset="0"/>
              </a:rPr>
              <a:t> </a:t>
            </a:r>
            <a:r>
              <a:rPr lang="en-US" sz="2400" dirty="0" err="1" smtClean="0">
                <a:latin typeface="Times New Roman" panose="02020603050405020304" pitchFamily="18" charset="0"/>
              </a:rPr>
              <a:t>hạn</a:t>
            </a:r>
            <a:r>
              <a:rPr lang="en-US" sz="2400" dirty="0" smtClean="0">
                <a:latin typeface="Times New Roman" panose="02020603050405020304" pitchFamily="18" charset="0"/>
              </a:rPr>
              <a:t> </a:t>
            </a:r>
            <a:r>
              <a:rPr lang="en-US" sz="2400" dirty="0" err="1" smtClean="0">
                <a:latin typeface="Times New Roman" panose="02020603050405020304" pitchFamily="18" charset="0"/>
              </a:rPr>
              <a:t>chế</a:t>
            </a:r>
            <a:r>
              <a:rPr lang="en-US" sz="2400" dirty="0" smtClean="0">
                <a:latin typeface="Times New Roman" panose="02020603050405020304" pitchFamily="18" charset="0"/>
              </a:rPr>
              <a:t> do </a:t>
            </a:r>
            <a:r>
              <a:rPr lang="en-US" sz="2400" dirty="0" err="1" smtClean="0">
                <a:latin typeface="Times New Roman" panose="02020603050405020304" pitchFamily="18" charset="0"/>
              </a:rPr>
              <a:t>lối</a:t>
            </a:r>
            <a:r>
              <a:rPr lang="en-US" sz="2400" dirty="0" smtClean="0">
                <a:latin typeface="Times New Roman" panose="02020603050405020304" pitchFamily="18" charset="0"/>
              </a:rPr>
              <a:t> </a:t>
            </a:r>
            <a:r>
              <a:rPr lang="en-US" sz="2400" dirty="0" err="1" smtClean="0">
                <a:latin typeface="Times New Roman" panose="02020603050405020304" pitchFamily="18" charset="0"/>
              </a:rPr>
              <a:t>học</a:t>
            </a:r>
            <a:r>
              <a:rPr lang="en-US" sz="2400" dirty="0" smtClean="0">
                <a:latin typeface="Times New Roman" panose="02020603050405020304" pitchFamily="18" charset="0"/>
              </a:rPr>
              <a:t> </a:t>
            </a:r>
            <a:r>
              <a:rPr lang="en-US" sz="2400" dirty="0" err="1" smtClean="0">
                <a:latin typeface="Times New Roman" panose="02020603050405020304" pitchFamily="18" charset="0"/>
              </a:rPr>
              <a:t>chay</a:t>
            </a:r>
            <a:r>
              <a:rPr lang="en-US" sz="2400" dirty="0" smtClean="0">
                <a:latin typeface="Times New Roman" panose="02020603050405020304" pitchFamily="18" charset="0"/>
              </a:rPr>
              <a:t> - </a:t>
            </a:r>
            <a:r>
              <a:rPr lang="en-US" sz="2400" dirty="0" err="1" smtClean="0">
                <a:latin typeface="Times New Roman" panose="02020603050405020304" pitchFamily="18" charset="0"/>
              </a:rPr>
              <a:t>học</a:t>
            </a:r>
            <a:r>
              <a:rPr lang="en-US" sz="2400" dirty="0" smtClean="0">
                <a:latin typeface="Times New Roman" panose="02020603050405020304" pitchFamily="18" charset="0"/>
              </a:rPr>
              <a:t> </a:t>
            </a:r>
            <a:r>
              <a:rPr lang="en-US" sz="2400" dirty="0" err="1" smtClean="0">
                <a:latin typeface="Times New Roman" panose="02020603050405020304" pitchFamily="18" charset="0"/>
              </a:rPr>
              <a:t>vẹt</a:t>
            </a:r>
            <a:r>
              <a:rPr lang="en-US" sz="2400" dirty="0" smtClean="0">
                <a:latin typeface="Times New Roman" panose="02020603050405020304" pitchFamily="18" charset="0"/>
              </a:rPr>
              <a:t>.</a:t>
            </a:r>
            <a:endParaRPr lang="en-US" sz="2400" dirty="0" smtClean="0">
              <a:latin typeface="Times New Roman" panose="02020603050405020304" pitchFamily="18" charset="0"/>
            </a:endParaRPr>
          </a:p>
          <a:p>
            <a:pPr marL="0" indent="0" eaLnBrk="1" hangingPunct="1">
              <a:lnSpc>
                <a:spcPct val="90000"/>
              </a:lnSpc>
              <a:buFontTx/>
              <a:buNone/>
              <a:defRPr/>
            </a:pPr>
            <a:r>
              <a:rPr lang="en-US" sz="2400" b="1" i="1" dirty="0" smtClean="0">
                <a:solidFill>
                  <a:srgbClr val="6600FF"/>
                </a:solidFill>
                <a:latin typeface="Times New Roman" panose="02020603050405020304" pitchFamily="18" charset="0"/>
              </a:rPr>
              <a:t>3. </a:t>
            </a:r>
            <a:r>
              <a:rPr lang="en-US" sz="2400" b="1" i="1" dirty="0" err="1" smtClean="0">
                <a:solidFill>
                  <a:srgbClr val="6600FF"/>
                </a:solidFill>
                <a:latin typeface="Times New Roman" panose="02020603050405020304" pitchFamily="18" charset="0"/>
              </a:rPr>
              <a:t>Phát</a:t>
            </a:r>
            <a:r>
              <a:rPr lang="en-US" sz="2400" b="1" i="1" dirty="0" smtClean="0">
                <a:solidFill>
                  <a:srgbClr val="6600FF"/>
                </a:solidFill>
                <a:latin typeface="Times New Roman" panose="02020603050405020304" pitchFamily="18" charset="0"/>
              </a:rPr>
              <a:t> </a:t>
            </a:r>
            <a:r>
              <a:rPr lang="en-US" sz="2400" b="1" i="1" dirty="0" err="1" smtClean="0">
                <a:solidFill>
                  <a:srgbClr val="6600FF"/>
                </a:solidFill>
                <a:latin typeface="Times New Roman" panose="02020603050405020304" pitchFamily="18" charset="0"/>
              </a:rPr>
              <a:t>huy</a:t>
            </a:r>
            <a:r>
              <a:rPr lang="en-US" sz="2400" b="1" i="1" dirty="0" smtClean="0">
                <a:solidFill>
                  <a:srgbClr val="6600FF"/>
                </a:solidFill>
                <a:latin typeface="Times New Roman" panose="02020603050405020304" pitchFamily="18" charset="0"/>
              </a:rPr>
              <a:t> </a:t>
            </a:r>
            <a:r>
              <a:rPr lang="en-US" sz="2400" b="1" i="1" dirty="0" err="1" smtClean="0">
                <a:solidFill>
                  <a:srgbClr val="6600FF"/>
                </a:solidFill>
                <a:latin typeface="Times New Roman" panose="02020603050405020304" pitchFamily="18" charset="0"/>
              </a:rPr>
              <a:t>điểm</a:t>
            </a:r>
            <a:r>
              <a:rPr lang="en-US" sz="2400" b="1" i="1" dirty="0" smtClean="0">
                <a:solidFill>
                  <a:srgbClr val="6600FF"/>
                </a:solidFill>
                <a:latin typeface="Times New Roman" panose="02020603050405020304" pitchFamily="18" charset="0"/>
              </a:rPr>
              <a:t> </a:t>
            </a:r>
            <a:r>
              <a:rPr lang="en-US" sz="2400" b="1" i="1" dirty="0" err="1" smtClean="0">
                <a:solidFill>
                  <a:srgbClr val="6600FF"/>
                </a:solidFill>
                <a:latin typeface="Times New Roman" panose="02020603050405020304" pitchFamily="18" charset="0"/>
              </a:rPr>
              <a:t>mạnh</a:t>
            </a:r>
            <a:r>
              <a:rPr lang="en-US" sz="2400" b="1" i="1" dirty="0" smtClean="0">
                <a:solidFill>
                  <a:srgbClr val="6600FF"/>
                </a:solidFill>
                <a:latin typeface="Times New Roman" panose="02020603050405020304" pitchFamily="18" charset="0"/>
              </a:rPr>
              <a:t>, </a:t>
            </a:r>
            <a:r>
              <a:rPr lang="en-US" sz="2400" b="1" i="1" dirty="0" err="1" smtClean="0">
                <a:solidFill>
                  <a:srgbClr val="6600FF"/>
                </a:solidFill>
                <a:latin typeface="Times New Roman" panose="02020603050405020304" pitchFamily="18" charset="0"/>
              </a:rPr>
              <a:t>khắc</a:t>
            </a:r>
            <a:r>
              <a:rPr lang="en-US" sz="2400" b="1" i="1" dirty="0" smtClean="0">
                <a:solidFill>
                  <a:srgbClr val="6600FF"/>
                </a:solidFill>
                <a:latin typeface="Times New Roman" panose="02020603050405020304" pitchFamily="18" charset="0"/>
              </a:rPr>
              <a:t> </a:t>
            </a:r>
            <a:r>
              <a:rPr lang="en-US" sz="2400" b="1" i="1" dirty="0" err="1" smtClean="0">
                <a:solidFill>
                  <a:srgbClr val="6600FF"/>
                </a:solidFill>
                <a:latin typeface="Times New Roman" panose="02020603050405020304" pitchFamily="18" charset="0"/>
              </a:rPr>
              <a:t>phục</a:t>
            </a:r>
            <a:r>
              <a:rPr lang="en-US" sz="2400" b="1" i="1" dirty="0" smtClean="0">
                <a:solidFill>
                  <a:srgbClr val="6600FF"/>
                </a:solidFill>
                <a:latin typeface="Times New Roman" panose="02020603050405020304" pitchFamily="18" charset="0"/>
              </a:rPr>
              <a:t> </a:t>
            </a:r>
            <a:r>
              <a:rPr lang="en-US" sz="2400" b="1" i="1" dirty="0" err="1" smtClean="0">
                <a:solidFill>
                  <a:srgbClr val="6600FF"/>
                </a:solidFill>
                <a:latin typeface="Times New Roman" panose="02020603050405020304" pitchFamily="18" charset="0"/>
              </a:rPr>
              <a:t>điểm</a:t>
            </a:r>
            <a:r>
              <a:rPr lang="en-US" sz="2400" b="1" i="1" dirty="0" smtClean="0">
                <a:solidFill>
                  <a:srgbClr val="6600FF"/>
                </a:solidFill>
                <a:latin typeface="Times New Roman" panose="02020603050405020304" pitchFamily="18" charset="0"/>
              </a:rPr>
              <a:t> </a:t>
            </a:r>
            <a:r>
              <a:rPr lang="en-US" sz="2400" b="1" i="1" dirty="0" err="1" smtClean="0">
                <a:solidFill>
                  <a:srgbClr val="6600FF"/>
                </a:solidFill>
                <a:latin typeface="Times New Roman" panose="02020603050405020304" pitchFamily="18" charset="0"/>
              </a:rPr>
              <a:t>yếu</a:t>
            </a:r>
            <a:r>
              <a:rPr lang="en-US" sz="2400" b="1" i="1" dirty="0" smtClean="0">
                <a:latin typeface="Times New Roman" panose="02020603050405020304" pitchFamily="18" charset="0"/>
              </a:rPr>
              <a:t> :</a:t>
            </a:r>
            <a:endParaRPr lang="en-US" sz="2400" b="1" i="1" dirty="0" smtClean="0">
              <a:latin typeface="Times New Roman" panose="02020603050405020304" pitchFamily="18" charset="0"/>
            </a:endParaRPr>
          </a:p>
          <a:p>
            <a:pPr marL="0" indent="0" eaLnBrk="1" hangingPunct="1">
              <a:lnSpc>
                <a:spcPct val="90000"/>
              </a:lnSpc>
              <a:buFontTx/>
              <a:buNone/>
              <a:defRPr/>
            </a:pPr>
            <a:r>
              <a:rPr lang="en-US" sz="2400" dirty="0" smtClean="0">
                <a:latin typeface="Times New Roman" panose="02020603050405020304" pitchFamily="18" charset="0"/>
              </a:rPr>
              <a:t>- </a:t>
            </a:r>
            <a:r>
              <a:rPr lang="en-US" sz="2400" u="sng" dirty="0" err="1" smtClean="0">
                <a:latin typeface="Times New Roman" panose="02020603050405020304" pitchFamily="18" charset="0"/>
              </a:rPr>
              <a:t>Điểm</a:t>
            </a:r>
            <a:r>
              <a:rPr lang="en-US" sz="2400" u="sng" dirty="0" smtClean="0">
                <a:latin typeface="Times New Roman" panose="02020603050405020304" pitchFamily="18" charset="0"/>
              </a:rPr>
              <a:t> </a:t>
            </a:r>
            <a:r>
              <a:rPr lang="en-US" sz="2400" u="sng" dirty="0" err="1" smtClean="0">
                <a:latin typeface="Times New Roman" panose="02020603050405020304" pitchFamily="18" charset="0"/>
              </a:rPr>
              <a:t>mạnh</a:t>
            </a:r>
            <a:r>
              <a:rPr lang="en-US" sz="2400" u="sng" dirty="0" smtClean="0">
                <a:latin typeface="Times New Roman" panose="02020603050405020304" pitchFamily="18" charset="0"/>
              </a:rPr>
              <a:t> </a:t>
            </a:r>
            <a:r>
              <a:rPr lang="en-US" sz="2400" u="sng" dirty="0" err="1" smtClean="0">
                <a:latin typeface="Times New Roman" panose="02020603050405020304" pitchFamily="18" charset="0"/>
              </a:rPr>
              <a:t>cần</a:t>
            </a:r>
            <a:r>
              <a:rPr lang="en-US" sz="2400" u="sng" dirty="0" smtClean="0">
                <a:latin typeface="Times New Roman" panose="02020603050405020304" pitchFamily="18" charset="0"/>
              </a:rPr>
              <a:t> </a:t>
            </a:r>
            <a:r>
              <a:rPr lang="en-US" sz="2400" u="sng" dirty="0" err="1" smtClean="0">
                <a:latin typeface="Times New Roman" panose="02020603050405020304" pitchFamily="18" charset="0"/>
              </a:rPr>
              <a:t>phát</a:t>
            </a:r>
            <a:r>
              <a:rPr lang="en-US" sz="2400" u="sng" dirty="0" smtClean="0">
                <a:latin typeface="Times New Roman" panose="02020603050405020304" pitchFamily="18" charset="0"/>
              </a:rPr>
              <a:t> </a:t>
            </a:r>
            <a:r>
              <a:rPr lang="en-US" sz="2400" u="sng" dirty="0" err="1" smtClean="0">
                <a:latin typeface="Times New Roman" panose="02020603050405020304" pitchFamily="18" charset="0"/>
              </a:rPr>
              <a:t>huy</a:t>
            </a:r>
            <a:r>
              <a:rPr lang="en-US" sz="2400" dirty="0" smtClean="0">
                <a:latin typeface="Times New Roman" panose="02020603050405020304" pitchFamily="18" charset="0"/>
              </a:rPr>
              <a:t> : </a:t>
            </a:r>
            <a:r>
              <a:rPr lang="en-US" sz="2400" dirty="0" err="1" smtClean="0">
                <a:latin typeface="Times New Roman" panose="02020603050405020304" pitchFamily="18" charset="0"/>
              </a:rPr>
              <a:t>trí</a:t>
            </a:r>
            <a:r>
              <a:rPr lang="en-US" sz="2400" dirty="0" smtClean="0">
                <a:latin typeface="Times New Roman" panose="02020603050405020304" pitchFamily="18" charset="0"/>
              </a:rPr>
              <a:t> </a:t>
            </a:r>
            <a:r>
              <a:rPr lang="en-US" sz="2400" dirty="0" err="1" smtClean="0">
                <a:latin typeface="Times New Roman" panose="02020603050405020304" pitchFamily="18" charset="0"/>
              </a:rPr>
              <a:t>thông</a:t>
            </a:r>
            <a:r>
              <a:rPr lang="en-US" sz="2400" dirty="0" smtClean="0">
                <a:latin typeface="Times New Roman" panose="02020603050405020304" pitchFamily="18" charset="0"/>
              </a:rPr>
              <a:t> minh </a:t>
            </a:r>
            <a:r>
              <a:rPr lang="en-US" sz="2400" dirty="0" err="1" smtClean="0">
                <a:latin typeface="Times New Roman" panose="02020603050405020304" pitchFamily="18" charset="0"/>
              </a:rPr>
              <a:t>và</a:t>
            </a:r>
            <a:r>
              <a:rPr lang="en-US" sz="2400" dirty="0" smtClean="0">
                <a:latin typeface="Times New Roman" panose="02020603050405020304" pitchFamily="18" charset="0"/>
              </a:rPr>
              <a:t> </a:t>
            </a:r>
            <a:r>
              <a:rPr lang="en-US" sz="2400" dirty="0" err="1" smtClean="0">
                <a:latin typeface="Times New Roman" panose="02020603050405020304" pitchFamily="18" charset="0"/>
              </a:rPr>
              <a:t>sự</a:t>
            </a:r>
            <a:r>
              <a:rPr lang="en-US" sz="2400" dirty="0" smtClean="0">
                <a:latin typeface="Times New Roman" panose="02020603050405020304" pitchFamily="18" charset="0"/>
              </a:rPr>
              <a:t> </a:t>
            </a:r>
            <a:r>
              <a:rPr lang="en-US" sz="2400" dirty="0" err="1" smtClean="0">
                <a:latin typeface="Times New Roman" panose="02020603050405020304" pitchFamily="18" charset="0"/>
              </a:rPr>
              <a:t>nhạy</a:t>
            </a:r>
            <a:r>
              <a:rPr lang="en-US" sz="2400" dirty="0" smtClean="0">
                <a:latin typeface="Times New Roman" panose="02020603050405020304" pitchFamily="18" charset="0"/>
              </a:rPr>
              <a:t> </a:t>
            </a:r>
            <a:r>
              <a:rPr lang="en-US" sz="2400" dirty="0" err="1" smtClean="0">
                <a:latin typeface="Times New Roman" panose="02020603050405020304" pitchFamily="18" charset="0"/>
              </a:rPr>
              <a:t>bén</a:t>
            </a:r>
            <a:r>
              <a:rPr lang="en-US" sz="2400" dirty="0" smtClean="0">
                <a:latin typeface="Times New Roman" panose="02020603050405020304" pitchFamily="18" charset="0"/>
              </a:rPr>
              <a:t>…</a:t>
            </a:r>
            <a:endParaRPr lang="en-US" sz="2400" dirty="0" smtClean="0">
              <a:latin typeface="Times New Roman" panose="02020603050405020304" pitchFamily="18" charset="0"/>
            </a:endParaRPr>
          </a:p>
          <a:p>
            <a:pPr marL="0" indent="0" eaLnBrk="1" hangingPunct="1">
              <a:lnSpc>
                <a:spcPct val="90000"/>
              </a:lnSpc>
              <a:buFontTx/>
              <a:buNone/>
              <a:defRPr/>
            </a:pPr>
            <a:r>
              <a:rPr lang="en-US" sz="2400" dirty="0" smtClean="0">
                <a:latin typeface="Times New Roman" panose="02020603050405020304" pitchFamily="18" charset="0"/>
              </a:rPr>
              <a:t>- </a:t>
            </a:r>
            <a:r>
              <a:rPr lang="en-US" sz="2400" u="sng" dirty="0" err="1" smtClean="0">
                <a:latin typeface="Times New Roman" panose="02020603050405020304" pitchFamily="18" charset="0"/>
              </a:rPr>
              <a:t>Khắc</a:t>
            </a:r>
            <a:r>
              <a:rPr lang="en-US" sz="2400" u="sng" dirty="0" smtClean="0">
                <a:latin typeface="Times New Roman" panose="02020603050405020304" pitchFamily="18" charset="0"/>
              </a:rPr>
              <a:t> </a:t>
            </a:r>
            <a:r>
              <a:rPr lang="en-US" sz="2400" u="sng" dirty="0" err="1" smtClean="0">
                <a:latin typeface="Times New Roman" panose="02020603050405020304" pitchFamily="18" charset="0"/>
              </a:rPr>
              <a:t>phục</a:t>
            </a:r>
            <a:r>
              <a:rPr lang="en-US" sz="2400" u="sng" dirty="0" smtClean="0">
                <a:latin typeface="Times New Roman" panose="02020603050405020304" pitchFamily="18" charset="0"/>
              </a:rPr>
              <a:t> </a:t>
            </a:r>
            <a:r>
              <a:rPr lang="en-US" sz="2400" u="sng" dirty="0" err="1" smtClean="0">
                <a:latin typeface="Times New Roman" panose="02020603050405020304" pitchFamily="18" charset="0"/>
              </a:rPr>
              <a:t>điểm</a:t>
            </a:r>
            <a:r>
              <a:rPr lang="en-US" sz="2400" u="sng" dirty="0" smtClean="0">
                <a:latin typeface="Times New Roman" panose="02020603050405020304" pitchFamily="18" charset="0"/>
              </a:rPr>
              <a:t> </a:t>
            </a:r>
            <a:r>
              <a:rPr lang="en-US" sz="2400" u="sng" dirty="0" err="1" smtClean="0">
                <a:latin typeface="Times New Roman" panose="02020603050405020304" pitchFamily="18" charset="0"/>
              </a:rPr>
              <a:t>yếu</a:t>
            </a:r>
            <a:r>
              <a:rPr lang="en-US" sz="2400" dirty="0" smtClean="0">
                <a:latin typeface="Times New Roman" panose="02020603050405020304" pitchFamily="18" charset="0"/>
              </a:rPr>
              <a:t>: </a:t>
            </a:r>
            <a:r>
              <a:rPr lang="en-US" sz="2400" dirty="0" err="1" smtClean="0">
                <a:latin typeface="Times New Roman" panose="02020603050405020304" pitchFamily="18" charset="0"/>
              </a:rPr>
              <a:t>không</a:t>
            </a:r>
            <a:r>
              <a:rPr lang="en-US" sz="2400" dirty="0" smtClean="0">
                <a:latin typeface="Times New Roman" panose="02020603050405020304" pitchFamily="18" charset="0"/>
              </a:rPr>
              <a:t> </a:t>
            </a:r>
            <a:r>
              <a:rPr lang="en-US" sz="2400" dirty="0" err="1" smtClean="0">
                <a:latin typeface="Times New Roman" panose="02020603050405020304" pitchFamily="18" charset="0"/>
              </a:rPr>
              <a:t>học</a:t>
            </a:r>
            <a:r>
              <a:rPr lang="en-US" sz="2400" dirty="0" smtClean="0">
                <a:latin typeface="Times New Roman" panose="02020603050405020304" pitchFamily="18" charset="0"/>
              </a:rPr>
              <a:t> </a:t>
            </a:r>
            <a:r>
              <a:rPr lang="en-US" sz="2400" dirty="0" err="1" smtClean="0">
                <a:latin typeface="Times New Roman" panose="02020603050405020304" pitchFamily="18" charset="0"/>
              </a:rPr>
              <a:t>lệch</a:t>
            </a:r>
            <a:r>
              <a:rPr lang="en-US" sz="2400" dirty="0" smtClean="0">
                <a:latin typeface="Times New Roman" panose="02020603050405020304" pitchFamily="18" charset="0"/>
              </a:rPr>
              <a:t>;  </a:t>
            </a:r>
            <a:r>
              <a:rPr lang="en-US" sz="2400" dirty="0" err="1" smtClean="0">
                <a:latin typeface="Times New Roman" panose="02020603050405020304" pitchFamily="18" charset="0"/>
              </a:rPr>
              <a:t>Không</a:t>
            </a:r>
            <a:r>
              <a:rPr lang="en-US" sz="2400" dirty="0" smtClean="0">
                <a:latin typeface="Times New Roman" panose="02020603050405020304" pitchFamily="18" charset="0"/>
              </a:rPr>
              <a:t> </a:t>
            </a:r>
            <a:r>
              <a:rPr lang="en-US" sz="2400" dirty="0" err="1" smtClean="0">
                <a:latin typeface="Times New Roman" panose="02020603050405020304" pitchFamily="18" charset="0"/>
              </a:rPr>
              <a:t>học</a:t>
            </a:r>
            <a:r>
              <a:rPr lang="en-US" sz="2400" dirty="0" smtClean="0">
                <a:latin typeface="Times New Roman" panose="02020603050405020304" pitchFamily="18" charset="0"/>
              </a:rPr>
              <a:t> </a:t>
            </a:r>
            <a:r>
              <a:rPr lang="en-US" sz="2400" dirty="0" err="1" smtClean="0">
                <a:latin typeface="Times New Roman" panose="02020603050405020304" pitchFamily="18" charset="0"/>
              </a:rPr>
              <a:t>chay</a:t>
            </a:r>
            <a:r>
              <a:rPr lang="en-US" sz="2400" dirty="0" smtClean="0">
                <a:latin typeface="Times New Roman" panose="02020603050405020304" pitchFamily="18" charset="0"/>
              </a:rPr>
              <a:t> - </a:t>
            </a:r>
            <a:r>
              <a:rPr lang="en-US" sz="2400" dirty="0" err="1" smtClean="0">
                <a:latin typeface="Times New Roman" panose="02020603050405020304" pitchFamily="18" charset="0"/>
              </a:rPr>
              <a:t>học</a:t>
            </a:r>
            <a:r>
              <a:rPr lang="en-US" sz="2400" dirty="0" smtClean="0">
                <a:latin typeface="Times New Roman" panose="02020603050405020304" pitchFamily="18" charset="0"/>
              </a:rPr>
              <a:t> </a:t>
            </a:r>
            <a:r>
              <a:rPr lang="en-US" sz="2400" dirty="0" err="1" smtClean="0">
                <a:latin typeface="Times New Roman" panose="02020603050405020304" pitchFamily="18" charset="0"/>
              </a:rPr>
              <a:t>vẹt</a:t>
            </a:r>
            <a:r>
              <a:rPr lang="en-US" sz="2400" dirty="0" smtClean="0">
                <a:latin typeface="Times New Roman" panose="02020603050405020304" pitchFamily="18" charset="0"/>
              </a:rPr>
              <a:t> </a:t>
            </a:r>
            <a:endParaRPr lang="en-US" sz="2400" dirty="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blinds(horizontal)">
                                      <p:cBhvr>
                                        <p:cTn id="21" dur="500"/>
                                        <p:tgtEl>
                                          <p:spTgt spid="11">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blinds(horizontal)">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4" dur="500"/>
                                        <p:tgtEl>
                                          <p:spTgt spid="11">
                                            <p:txEl>
                                              <p:pRg st="4" end="4"/>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7" dur="500"/>
                                        <p:tgtEl>
                                          <p:spTgt spid="11">
                                            <p:txEl>
                                              <p:pRg st="5" end="5"/>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checkerboard(across)">
                                      <p:cBhvr>
                                        <p:cTn id="40" dur="50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diamond(in)">
                                      <p:cBhvr>
                                        <p:cTn id="45" dur="2000"/>
                                        <p:tgtEl>
                                          <p:spTgt spid="1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 calcmode="lin" valueType="num">
                                      <p:cBhvr additive="base">
                                        <p:cTn id="50"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8" name="Rectangle 3"/>
          <p:cNvSpPr txBox="1">
            <a:spLocks noChangeArrowheads="1"/>
          </p:cNvSpPr>
          <p:nvPr/>
        </p:nvSpPr>
        <p:spPr bwMode="auto">
          <a:xfrm>
            <a:off x="646322" y="1253348"/>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sp>
        <p:nvSpPr>
          <p:cNvPr id="9" name="Rectangle 3"/>
          <p:cNvSpPr txBox="1">
            <a:spLocks noChangeArrowheads="1"/>
          </p:cNvSpPr>
          <p:nvPr/>
        </p:nvSpPr>
        <p:spPr bwMode="auto">
          <a:xfrm>
            <a:off x="646322" y="176309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0070C0"/>
                </a:solidFill>
                <a:latin typeface="Times New Roman" panose="02020603050405020304" pitchFamily="18" charset="0"/>
              </a:rPr>
              <a:t>b. </a:t>
            </a:r>
            <a:r>
              <a:rPr lang="en-US" sz="2800" b="1" i="1" dirty="0" err="1" smtClean="0">
                <a:solidFill>
                  <a:srgbClr val="0070C0"/>
                </a:solidFill>
                <a:latin typeface="Times New Roman" panose="02020603050405020304" pitchFamily="18" charset="0"/>
              </a:rPr>
              <a:t>Lập</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dàn</a:t>
            </a:r>
            <a:r>
              <a:rPr lang="en-US" sz="2800" b="1" i="1" dirty="0" smtClean="0">
                <a:solidFill>
                  <a:srgbClr val="0070C0"/>
                </a:solidFill>
                <a:latin typeface="Times New Roman" panose="02020603050405020304" pitchFamily="18" charset="0"/>
              </a:rPr>
              <a:t> ý </a:t>
            </a:r>
            <a:r>
              <a:rPr lang="en-US" sz="2800" b="1" i="1" dirty="0" err="1" smtClean="0">
                <a:solidFill>
                  <a:srgbClr val="0070C0"/>
                </a:solidFill>
                <a:latin typeface="Times New Roman" panose="02020603050405020304" pitchFamily="18" charset="0"/>
              </a:rPr>
              <a:t>cho</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các</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đề</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bài</a:t>
            </a:r>
            <a:r>
              <a:rPr lang="en-US" sz="2800" i="1" dirty="0" smtClean="0">
                <a:solidFill>
                  <a:srgbClr val="0070C0"/>
                </a:solidFill>
              </a:rPr>
              <a:t> </a:t>
            </a:r>
            <a:endParaRPr lang="en-US" sz="2800" i="1" dirty="0" smtClean="0">
              <a:solidFill>
                <a:srgbClr val="0070C0"/>
              </a:solidFill>
            </a:endParaRPr>
          </a:p>
          <a:p>
            <a:pPr algn="l" eaLnBrk="1" hangingPunct="1"/>
            <a:endParaRPr lang="en-US" sz="2800" i="1" dirty="0" smtClean="0">
              <a:solidFill>
                <a:srgbClr val="0070C0"/>
              </a:solidFill>
            </a:endParaRPr>
          </a:p>
        </p:txBody>
      </p:sp>
      <p:pic>
        <p:nvPicPr>
          <p:cNvPr id="10" name="Picture 6" descr="Hoa hướng dương vector đẹp 20 - Free.Vector6.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38931" y="4824248"/>
            <a:ext cx="3053067" cy="2033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67492" y="2426885"/>
            <a:ext cx="8860287" cy="972574"/>
          </a:xfrm>
          <a:prstGeom prst="rect">
            <a:avLst/>
          </a:prstGeom>
        </p:spPr>
        <p:txBody>
          <a:bodyPr wrap="square">
            <a:spAutoFit/>
          </a:bodyPr>
          <a:lstStyle/>
          <a:p>
            <a:pPr algn="just" fontAlgn="base">
              <a:spcBef>
                <a:spcPct val="20000"/>
              </a:spcBef>
              <a:spcAft>
                <a:spcPct val="0"/>
              </a:spcAft>
            </a:pPr>
            <a:r>
              <a:rPr lang="en-US" sz="2600" b="1" u="sng" kern="0" dirty="0">
                <a:solidFill>
                  <a:srgbClr val="DB0B1F"/>
                </a:solidFill>
                <a:latin typeface="Times New Roman" panose="02020603050405020304" pitchFamily="18" charset="0"/>
              </a:rPr>
              <a:t>* </a:t>
            </a:r>
            <a:r>
              <a:rPr lang="en-US" sz="2600" b="1" u="sng" kern="0" dirty="0" err="1">
                <a:solidFill>
                  <a:srgbClr val="DB0B1F"/>
                </a:solidFill>
                <a:latin typeface="Times New Roman" panose="02020603050405020304" pitchFamily="18" charset="0"/>
              </a:rPr>
              <a:t>Đề</a:t>
            </a:r>
            <a:r>
              <a:rPr lang="en-US" sz="2600" b="1" u="sng" kern="0" dirty="0">
                <a:solidFill>
                  <a:srgbClr val="DB0B1F"/>
                </a:solidFill>
                <a:latin typeface="Times New Roman" panose="02020603050405020304" pitchFamily="18" charset="0"/>
              </a:rPr>
              <a:t> 1:</a:t>
            </a:r>
            <a:endParaRPr lang="en-US" sz="2600" b="1" u="sng" kern="0" dirty="0">
              <a:solidFill>
                <a:srgbClr val="DB0B1F"/>
              </a:solidFill>
              <a:latin typeface="Times New Roman" panose="02020603050405020304" pitchFamily="18" charset="0"/>
            </a:endParaRPr>
          </a:p>
          <a:p>
            <a:pPr algn="just" fontAlgn="base">
              <a:spcBef>
                <a:spcPct val="20000"/>
              </a:spcBef>
              <a:spcAft>
                <a:spcPct val="0"/>
              </a:spcAft>
            </a:pPr>
            <a:r>
              <a:rPr lang="en-US" sz="2600" u="sng" kern="0" dirty="0" smtClean="0">
                <a:solidFill>
                  <a:srgbClr val="DB0B1F"/>
                </a:solidFill>
                <a:latin typeface="Times New Roman" panose="02020603050405020304" pitchFamily="18" charset="0"/>
              </a:rPr>
              <a:t>C/ </a:t>
            </a:r>
            <a:r>
              <a:rPr lang="en-US" sz="2600" u="sng" kern="0" dirty="0" err="1" smtClean="0">
                <a:solidFill>
                  <a:srgbClr val="DB0B1F"/>
                </a:solidFill>
                <a:latin typeface="Times New Roman" panose="02020603050405020304" pitchFamily="18" charset="0"/>
              </a:rPr>
              <a:t>Kết</a:t>
            </a:r>
            <a:r>
              <a:rPr lang="en-US" sz="2600" u="sng" kern="0" dirty="0" smtClean="0">
                <a:solidFill>
                  <a:srgbClr val="DB0B1F"/>
                </a:solidFill>
                <a:latin typeface="Times New Roman" panose="02020603050405020304" pitchFamily="18" charset="0"/>
              </a:rPr>
              <a:t> </a:t>
            </a:r>
            <a:r>
              <a:rPr lang="en-US" sz="2600" u="sng" kern="0" dirty="0" err="1" smtClean="0">
                <a:solidFill>
                  <a:srgbClr val="DB0B1F"/>
                </a:solidFill>
                <a:latin typeface="Times New Roman" panose="02020603050405020304" pitchFamily="18" charset="0"/>
              </a:rPr>
              <a:t>bài</a:t>
            </a:r>
            <a:r>
              <a:rPr lang="en-US" sz="2600" u="sng" kern="0" dirty="0">
                <a:solidFill>
                  <a:srgbClr val="DB0B1F"/>
                </a:solidFill>
                <a:latin typeface="Times New Roman" panose="02020603050405020304" pitchFamily="18" charset="0"/>
              </a:rPr>
              <a:t>:</a:t>
            </a:r>
            <a:r>
              <a:rPr lang="en-US" sz="2600" kern="0" dirty="0">
                <a:solidFill>
                  <a:srgbClr val="000000"/>
                </a:solidFill>
                <a:latin typeface="Times New Roman" panose="02020603050405020304" pitchFamily="18" charset="0"/>
              </a:rPr>
              <a:t> </a:t>
            </a:r>
            <a:endParaRPr lang="en-US" sz="2600" kern="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ảnh 3 bông Hoa hướng dương đẹp file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4" descr="Hình ảnh 3 bông Hoa hướng dương đẹp file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Rectangle 6"/>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8" name="Rectangle 3"/>
          <p:cNvSpPr txBox="1">
            <a:spLocks noChangeArrowheads="1"/>
          </p:cNvSpPr>
          <p:nvPr/>
        </p:nvSpPr>
        <p:spPr bwMode="auto">
          <a:xfrm>
            <a:off x="451940" y="1887894"/>
            <a:ext cx="11277600" cy="61722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eaLnBrk="1" hangingPunct="1">
              <a:lnSpc>
                <a:spcPct val="150000"/>
              </a:lnSpc>
              <a:buFontTx/>
              <a:buAutoNum type="alphaLcPeriod"/>
              <a:defRPr/>
            </a:pPr>
            <a:r>
              <a:rPr lang="en-US" sz="2600" b="1" i="1" dirty="0" err="1">
                <a:solidFill>
                  <a:srgbClr val="6600FF"/>
                </a:solidFill>
                <a:latin typeface="Times New Roman" panose="02020603050405020304" pitchFamily="18" charset="0"/>
              </a:rPr>
              <a:t>K</a:t>
            </a:r>
            <a:r>
              <a:rPr lang="en-US" sz="2600" b="1" i="1" dirty="0" err="1" smtClean="0">
                <a:solidFill>
                  <a:srgbClr val="6600FF"/>
                </a:solidFill>
                <a:latin typeface="Times New Roman" panose="02020603050405020304" pitchFamily="18" charset="0"/>
              </a:rPr>
              <a:t>hái</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niệm</a:t>
            </a:r>
            <a:endParaRPr lang="en-US" sz="2600" b="1" dirty="0">
              <a:latin typeface="Times New Roman" panose="02020603050405020304" pitchFamily="18" charset="0"/>
            </a:endParaRPr>
          </a:p>
          <a:p>
            <a:pPr marL="0" indent="0" algn="just" eaLnBrk="1" hangingPunct="1">
              <a:lnSpc>
                <a:spcPct val="150000"/>
              </a:lnSpc>
              <a:buNone/>
              <a:defRPr/>
            </a:pPr>
            <a:r>
              <a:rPr lang="en-US" sz="2600" dirty="0" smtClean="0">
                <a:latin typeface="Times New Roman" panose="02020603050405020304" pitchFamily="18" charset="0"/>
              </a:rPr>
              <a:t>- </a:t>
            </a:r>
            <a:r>
              <a:rPr lang="en-US" sz="2600" dirty="0" err="1" smtClean="0">
                <a:latin typeface="Times New Roman" panose="02020603050405020304" pitchFamily="18" charset="0"/>
              </a:rPr>
              <a:t>Lập</a:t>
            </a:r>
            <a:r>
              <a:rPr lang="en-US" sz="2600" dirty="0" smtClean="0">
                <a:latin typeface="Times New Roman" panose="02020603050405020304" pitchFamily="18" charset="0"/>
              </a:rPr>
              <a:t> </a:t>
            </a:r>
            <a:r>
              <a:rPr lang="en-US" sz="2600" dirty="0" err="1" smtClean="0">
                <a:latin typeface="Times New Roman" panose="02020603050405020304" pitchFamily="18" charset="0"/>
              </a:rPr>
              <a:t>dàn</a:t>
            </a:r>
            <a:r>
              <a:rPr lang="en-US" sz="2600" dirty="0" smtClean="0">
                <a:latin typeface="Times New Roman" panose="02020603050405020304" pitchFamily="18" charset="0"/>
              </a:rPr>
              <a:t> ý </a:t>
            </a:r>
            <a:r>
              <a:rPr lang="en-US" sz="2600" dirty="0" err="1" smtClean="0">
                <a:latin typeface="Times New Roman" panose="02020603050405020304" pitchFamily="18" charset="0"/>
              </a:rPr>
              <a:t>cho</a:t>
            </a:r>
            <a:r>
              <a:rPr lang="en-US" sz="2600" dirty="0" smtClean="0">
                <a:latin typeface="Times New Roman" panose="02020603050405020304" pitchFamily="18" charset="0"/>
              </a:rPr>
              <a:t> </a:t>
            </a:r>
            <a:r>
              <a:rPr lang="en-US" sz="2600" dirty="0" err="1" smtClean="0">
                <a:latin typeface="Times New Roman" panose="02020603050405020304" pitchFamily="18" charset="0"/>
              </a:rPr>
              <a:t>bài</a:t>
            </a:r>
            <a:r>
              <a:rPr lang="en-US" sz="2600" dirty="0" smtClean="0">
                <a:latin typeface="Times New Roman" panose="02020603050405020304" pitchFamily="18" charset="0"/>
              </a:rPr>
              <a:t> </a:t>
            </a:r>
            <a:r>
              <a:rPr lang="en-US" sz="2600" dirty="0" err="1" smtClean="0">
                <a:latin typeface="Times New Roman" panose="02020603050405020304" pitchFamily="18" charset="0"/>
              </a:rPr>
              <a:t>văn</a:t>
            </a:r>
            <a:r>
              <a:rPr lang="en-US" sz="2600" dirty="0" smtClean="0">
                <a:latin typeface="Times New Roman" panose="02020603050405020304" pitchFamily="18" charset="0"/>
              </a:rPr>
              <a:t> </a:t>
            </a:r>
            <a:r>
              <a:rPr lang="en-US" sz="2600" dirty="0" err="1" smtClean="0">
                <a:latin typeface="Times New Roman" panose="02020603050405020304" pitchFamily="18" charset="0"/>
              </a:rPr>
              <a:t>nghị</a:t>
            </a:r>
            <a:r>
              <a:rPr lang="en-US" sz="2600" dirty="0" smtClean="0">
                <a:latin typeface="Times New Roman" panose="02020603050405020304" pitchFamily="18" charset="0"/>
              </a:rPr>
              <a:t> </a:t>
            </a:r>
            <a:r>
              <a:rPr lang="en-US" sz="2600" dirty="0" err="1" smtClean="0">
                <a:latin typeface="Times New Roman" panose="02020603050405020304" pitchFamily="18" charset="0"/>
              </a:rPr>
              <a:t>luận</a:t>
            </a:r>
            <a:r>
              <a:rPr lang="en-US" sz="2600" dirty="0" smtClean="0">
                <a:latin typeface="Times New Roman" panose="02020603050405020304" pitchFamily="18" charset="0"/>
              </a:rPr>
              <a:t> </a:t>
            </a:r>
            <a:r>
              <a:rPr lang="en-US" sz="2600" dirty="0" err="1" smtClean="0">
                <a:latin typeface="Times New Roman" panose="02020603050405020304" pitchFamily="18" charset="0"/>
              </a:rPr>
              <a:t>là</a:t>
            </a:r>
            <a:r>
              <a:rPr lang="en-US" sz="2600" dirty="0" smtClean="0">
                <a:latin typeface="Times New Roman" panose="02020603050405020304" pitchFamily="18" charset="0"/>
              </a:rPr>
              <a:t> </a:t>
            </a:r>
            <a:r>
              <a:rPr lang="en-US" sz="2600" dirty="0" err="1" smtClean="0">
                <a:latin typeface="Times New Roman" panose="02020603050405020304" pitchFamily="18" charset="0"/>
              </a:rPr>
              <a:t>nhằm</a:t>
            </a:r>
            <a:r>
              <a:rPr lang="en-US" sz="2600" dirty="0" smtClean="0">
                <a:latin typeface="Times New Roman" panose="02020603050405020304" pitchFamily="18" charset="0"/>
              </a:rPr>
              <a:t> </a:t>
            </a:r>
            <a:r>
              <a:rPr lang="en-US" sz="2600" dirty="0" err="1" smtClean="0">
                <a:latin typeface="Times New Roman" panose="02020603050405020304" pitchFamily="18" charset="0"/>
              </a:rPr>
              <a:t>thiết</a:t>
            </a:r>
            <a:r>
              <a:rPr lang="en-US" sz="2600" dirty="0" smtClean="0">
                <a:latin typeface="Times New Roman" panose="02020603050405020304" pitchFamily="18" charset="0"/>
              </a:rPr>
              <a:t> </a:t>
            </a:r>
            <a:r>
              <a:rPr lang="en-US" sz="2600" dirty="0" err="1" smtClean="0">
                <a:latin typeface="Times New Roman" panose="02020603050405020304" pitchFamily="18" charset="0"/>
              </a:rPr>
              <a:t>kế</a:t>
            </a:r>
            <a:r>
              <a:rPr lang="en-US" sz="2600" dirty="0" smtClean="0">
                <a:latin typeface="Times New Roman" panose="02020603050405020304" pitchFamily="18" charset="0"/>
              </a:rPr>
              <a:t> </a:t>
            </a:r>
            <a:r>
              <a:rPr lang="en-US" sz="2600" dirty="0" err="1" smtClean="0">
                <a:latin typeface="Times New Roman" panose="02020603050405020304" pitchFamily="18" charset="0"/>
              </a:rPr>
              <a:t>bố</a:t>
            </a:r>
            <a:r>
              <a:rPr lang="en-US" sz="2600" dirty="0" smtClean="0">
                <a:latin typeface="Times New Roman" panose="02020603050405020304" pitchFamily="18" charset="0"/>
              </a:rPr>
              <a:t> </a:t>
            </a:r>
            <a:r>
              <a:rPr lang="en-US" sz="2600" dirty="0" err="1" smtClean="0">
                <a:latin typeface="Times New Roman" panose="02020603050405020304" pitchFamily="18" charset="0"/>
              </a:rPr>
              <a:t>cục</a:t>
            </a:r>
            <a:r>
              <a:rPr lang="en-US" sz="2600" dirty="0" smtClean="0">
                <a:latin typeface="Times New Roman" panose="02020603050405020304" pitchFamily="18" charset="0"/>
              </a:rPr>
              <a:t> </a:t>
            </a:r>
            <a:r>
              <a:rPr lang="en-US" sz="2600" dirty="0" err="1" smtClean="0">
                <a:latin typeface="Times New Roman" panose="02020603050405020304" pitchFamily="18" charset="0"/>
              </a:rPr>
              <a:t>và</a:t>
            </a:r>
            <a:r>
              <a:rPr lang="en-US" sz="2600" dirty="0" smtClean="0">
                <a:latin typeface="Times New Roman" panose="02020603050405020304" pitchFamily="18" charset="0"/>
              </a:rPr>
              <a:t> </a:t>
            </a:r>
            <a:r>
              <a:rPr lang="en-US" sz="2600" dirty="0" err="1" smtClean="0">
                <a:latin typeface="Times New Roman" panose="02020603050405020304" pitchFamily="18" charset="0"/>
              </a:rPr>
              <a:t>sắp</a:t>
            </a:r>
            <a:r>
              <a:rPr lang="en-US" sz="2600" dirty="0" smtClean="0">
                <a:latin typeface="Times New Roman" panose="02020603050405020304" pitchFamily="18" charset="0"/>
              </a:rPr>
              <a:t> </a:t>
            </a:r>
            <a:r>
              <a:rPr lang="en-US" sz="2600" dirty="0" err="1" smtClean="0">
                <a:latin typeface="Times New Roman" panose="02020603050405020304" pitchFamily="18" charset="0"/>
              </a:rPr>
              <a:t>xếp</a:t>
            </a:r>
            <a:r>
              <a:rPr lang="en-US" sz="2600" dirty="0" smtClean="0">
                <a:latin typeface="Times New Roman" panose="02020603050405020304" pitchFamily="18" charset="0"/>
              </a:rPr>
              <a:t> </a:t>
            </a:r>
            <a:r>
              <a:rPr lang="en-US" sz="2600" dirty="0" err="1" smtClean="0">
                <a:latin typeface="Times New Roman" panose="02020603050405020304" pitchFamily="18" charset="0"/>
              </a:rPr>
              <a:t>các</a:t>
            </a:r>
            <a:r>
              <a:rPr lang="en-US" sz="2600" dirty="0" smtClean="0">
                <a:latin typeface="Times New Roman" panose="02020603050405020304" pitchFamily="18" charset="0"/>
              </a:rPr>
              <a:t> ý </a:t>
            </a:r>
            <a:r>
              <a:rPr lang="en-US" sz="2600" dirty="0" err="1" smtClean="0">
                <a:latin typeface="Times New Roman" panose="02020603050405020304" pitchFamily="18" charset="0"/>
              </a:rPr>
              <a:t>theo</a:t>
            </a:r>
            <a:r>
              <a:rPr lang="en-US" sz="2600" dirty="0" smtClean="0">
                <a:latin typeface="Times New Roman" panose="02020603050405020304" pitchFamily="18" charset="0"/>
              </a:rPr>
              <a:t> </a:t>
            </a:r>
            <a:r>
              <a:rPr lang="en-US" sz="2600" dirty="0" err="1" smtClean="0">
                <a:latin typeface="Times New Roman" panose="02020603050405020304" pitchFamily="18" charset="0"/>
              </a:rPr>
              <a:t>một</a:t>
            </a:r>
            <a:r>
              <a:rPr lang="en-US" sz="2600" dirty="0" smtClean="0">
                <a:latin typeface="Times New Roman" panose="02020603050405020304" pitchFamily="18" charset="0"/>
              </a:rPr>
              <a:t> </a:t>
            </a:r>
            <a:r>
              <a:rPr lang="en-US" sz="2600" dirty="0" err="1" smtClean="0">
                <a:latin typeface="Times New Roman" panose="02020603050405020304" pitchFamily="18" charset="0"/>
              </a:rPr>
              <a:t>trình</a:t>
            </a:r>
            <a:r>
              <a:rPr lang="en-US" sz="2600" dirty="0" smtClean="0">
                <a:latin typeface="Times New Roman" panose="02020603050405020304" pitchFamily="18" charset="0"/>
              </a:rPr>
              <a:t> </a:t>
            </a:r>
            <a:r>
              <a:rPr lang="en-US" sz="2600" dirty="0" err="1" smtClean="0">
                <a:latin typeface="Times New Roman" panose="02020603050405020304" pitchFamily="18" charset="0"/>
              </a:rPr>
              <a:t>tự</a:t>
            </a:r>
            <a:r>
              <a:rPr lang="en-US" sz="2600" dirty="0" smtClean="0">
                <a:latin typeface="Times New Roman" panose="02020603050405020304" pitchFamily="18" charset="0"/>
              </a:rPr>
              <a:t>.</a:t>
            </a:r>
            <a:endParaRPr lang="en-US" sz="2600" b="1" dirty="0" smtClean="0">
              <a:latin typeface="Times New Roman" panose="02020603050405020304" pitchFamily="18" charset="0"/>
            </a:endParaRPr>
          </a:p>
          <a:p>
            <a:pPr marL="0" indent="0" algn="just" eaLnBrk="1" hangingPunct="1">
              <a:lnSpc>
                <a:spcPct val="150000"/>
              </a:lnSpc>
              <a:buFontTx/>
              <a:buNone/>
              <a:defRPr/>
            </a:pPr>
            <a:r>
              <a:rPr lang="en-US" sz="2600" b="1" i="1" dirty="0" smtClean="0">
                <a:solidFill>
                  <a:srgbClr val="6600FF"/>
                </a:solidFill>
                <a:latin typeface="Times New Roman" panose="02020603050405020304" pitchFamily="18" charset="0"/>
              </a:rPr>
              <a:t>b. </a:t>
            </a:r>
            <a:r>
              <a:rPr lang="en-US" sz="2600" b="1" i="1" dirty="0" err="1" smtClean="0">
                <a:solidFill>
                  <a:srgbClr val="6600FF"/>
                </a:solidFill>
                <a:latin typeface="Times New Roman" panose="02020603050405020304" pitchFamily="18" charset="0"/>
              </a:rPr>
              <a:t>Vai</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trò</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của</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lập</a:t>
            </a:r>
            <a:r>
              <a:rPr lang="en-US" sz="2600" b="1" i="1" dirty="0" smtClean="0">
                <a:solidFill>
                  <a:srgbClr val="6600FF"/>
                </a:solidFill>
                <a:latin typeface="Times New Roman" panose="02020603050405020304" pitchFamily="18" charset="0"/>
              </a:rPr>
              <a:t> ý </a:t>
            </a:r>
            <a:r>
              <a:rPr lang="en-US" sz="2600" b="1" i="1" dirty="0" err="1" smtClean="0">
                <a:solidFill>
                  <a:srgbClr val="6600FF"/>
                </a:solidFill>
                <a:latin typeface="Times New Roman" panose="02020603050405020304" pitchFamily="18" charset="0"/>
              </a:rPr>
              <a:t>trong</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bài</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văn</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nghị</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luận</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rất</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quan</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trong</a:t>
            </a:r>
            <a:endParaRPr lang="en-US" sz="2600" b="1" dirty="0">
              <a:latin typeface="Times New Roman" panose="02020603050405020304" pitchFamily="18" charset="0"/>
            </a:endParaRPr>
          </a:p>
          <a:p>
            <a:pPr marL="0" indent="0" algn="just" eaLnBrk="1" hangingPunct="1">
              <a:lnSpc>
                <a:spcPct val="150000"/>
              </a:lnSpc>
              <a:buFontTx/>
              <a:buNone/>
              <a:defRPr/>
            </a:pPr>
            <a:r>
              <a:rPr lang="en-US" sz="2600" dirty="0" smtClean="0">
                <a:latin typeface="Times New Roman" panose="02020603050405020304" pitchFamily="18" charset="0"/>
              </a:rPr>
              <a:t>+ </a:t>
            </a:r>
            <a:r>
              <a:rPr lang="en-US" sz="2600" dirty="0" err="1" smtClean="0">
                <a:latin typeface="Times New Roman" panose="02020603050405020304" pitchFamily="18" charset="0"/>
              </a:rPr>
              <a:t>Tránh</a:t>
            </a:r>
            <a:r>
              <a:rPr lang="en-US" sz="2600" dirty="0" smtClean="0">
                <a:latin typeface="Times New Roman" panose="02020603050405020304" pitchFamily="18" charset="0"/>
              </a:rPr>
              <a:t> </a:t>
            </a:r>
            <a:r>
              <a:rPr lang="en-US" sz="2600" dirty="0" err="1" smtClean="0">
                <a:latin typeface="Times New Roman" panose="02020603050405020304" pitchFamily="18" charset="0"/>
              </a:rPr>
              <a:t>cho</a:t>
            </a:r>
            <a:r>
              <a:rPr lang="en-US" sz="2600" dirty="0" smtClean="0">
                <a:latin typeface="Times New Roman" panose="02020603050405020304" pitchFamily="18" charset="0"/>
              </a:rPr>
              <a:t> </a:t>
            </a:r>
            <a:r>
              <a:rPr lang="en-US" sz="2600" dirty="0" err="1" smtClean="0">
                <a:latin typeface="Times New Roman" panose="02020603050405020304" pitchFamily="18" charset="0"/>
              </a:rPr>
              <a:t>bài</a:t>
            </a:r>
            <a:r>
              <a:rPr lang="en-US" sz="2600" dirty="0" smtClean="0">
                <a:latin typeface="Times New Roman" panose="02020603050405020304" pitchFamily="18" charset="0"/>
              </a:rPr>
              <a:t> </a:t>
            </a:r>
            <a:r>
              <a:rPr lang="en-US" sz="2600" dirty="0" err="1" smtClean="0">
                <a:latin typeface="Times New Roman" panose="02020603050405020304" pitchFamily="18" charset="0"/>
              </a:rPr>
              <a:t>văn</a:t>
            </a:r>
            <a:r>
              <a:rPr lang="en-US" sz="2600" dirty="0" smtClean="0">
                <a:latin typeface="Times New Roman" panose="02020603050405020304" pitchFamily="18" charset="0"/>
              </a:rPr>
              <a:t> </a:t>
            </a:r>
            <a:r>
              <a:rPr lang="en-US" sz="2600" dirty="0" err="1" smtClean="0">
                <a:latin typeface="Times New Roman" panose="02020603050405020304" pitchFamily="18" charset="0"/>
              </a:rPr>
              <a:t>thừa</a:t>
            </a:r>
            <a:r>
              <a:rPr lang="en-US" sz="2600" dirty="0" smtClean="0">
                <a:latin typeface="Times New Roman" panose="02020603050405020304" pitchFamily="18" charset="0"/>
              </a:rPr>
              <a:t> ý hay </a:t>
            </a:r>
            <a:r>
              <a:rPr lang="en-US" sz="2600" dirty="0" err="1" smtClean="0">
                <a:latin typeface="Times New Roman" panose="02020603050405020304" pitchFamily="18" charset="0"/>
              </a:rPr>
              <a:t>thiếu</a:t>
            </a:r>
            <a:r>
              <a:rPr lang="en-US" sz="2600" dirty="0" smtClean="0">
                <a:latin typeface="Times New Roman" panose="02020603050405020304" pitchFamily="18" charset="0"/>
              </a:rPr>
              <a:t> ý; </a:t>
            </a:r>
            <a:r>
              <a:rPr lang="en-US" sz="2600" dirty="0" err="1" smtClean="0">
                <a:latin typeface="Times New Roman" panose="02020603050405020304" pitchFamily="18" charset="0"/>
              </a:rPr>
              <a:t>hệ</a:t>
            </a:r>
            <a:r>
              <a:rPr lang="en-US" sz="2600" dirty="0" smtClean="0">
                <a:latin typeface="Times New Roman" panose="02020603050405020304" pitchFamily="18" charset="0"/>
              </a:rPr>
              <a:t> </a:t>
            </a:r>
            <a:r>
              <a:rPr lang="en-US" sz="2600" dirty="0" err="1" smtClean="0">
                <a:latin typeface="Times New Roman" panose="02020603050405020304" pitchFamily="18" charset="0"/>
              </a:rPr>
              <a:t>thống</a:t>
            </a:r>
            <a:r>
              <a:rPr lang="en-US" sz="2600" dirty="0" smtClean="0">
                <a:latin typeface="Times New Roman" panose="02020603050405020304" pitchFamily="18" charset="0"/>
              </a:rPr>
              <a:t> </a:t>
            </a:r>
            <a:r>
              <a:rPr lang="en-US" sz="2600" dirty="0" err="1" smtClean="0">
                <a:latin typeface="Times New Roman" panose="02020603050405020304" pitchFamily="18" charset="0"/>
              </a:rPr>
              <a:t>các</a:t>
            </a:r>
            <a:r>
              <a:rPr lang="en-US" sz="2600" dirty="0" smtClean="0">
                <a:latin typeface="Times New Roman" panose="02020603050405020304" pitchFamily="18" charset="0"/>
              </a:rPr>
              <a:t> ý </a:t>
            </a:r>
            <a:r>
              <a:rPr lang="en-US" sz="2600" dirty="0" err="1" smtClean="0">
                <a:latin typeface="Times New Roman" panose="02020603050405020304" pitchFamily="18" charset="0"/>
              </a:rPr>
              <a:t>tránh</a:t>
            </a:r>
            <a:r>
              <a:rPr lang="en-US" sz="2600" dirty="0" smtClean="0">
                <a:latin typeface="Times New Roman" panose="02020603050405020304" pitchFamily="18" charset="0"/>
              </a:rPr>
              <a:t> </a:t>
            </a:r>
            <a:r>
              <a:rPr lang="en-US" sz="2600" dirty="0" err="1" smtClean="0">
                <a:latin typeface="Times New Roman" panose="02020603050405020304" pitchFamily="18" charset="0"/>
              </a:rPr>
              <a:t>sơ</a:t>
            </a:r>
            <a:r>
              <a:rPr lang="en-US" sz="2600" dirty="0" smtClean="0">
                <a:latin typeface="Times New Roman" panose="02020603050405020304" pitchFamily="18" charset="0"/>
              </a:rPr>
              <a:t> </a:t>
            </a:r>
            <a:r>
              <a:rPr lang="en-US" sz="2600" dirty="0" err="1" smtClean="0">
                <a:latin typeface="Times New Roman" panose="02020603050405020304" pitchFamily="18" charset="0"/>
              </a:rPr>
              <a:t>sài</a:t>
            </a:r>
            <a:r>
              <a:rPr lang="en-US" sz="2600" dirty="0" smtClean="0">
                <a:latin typeface="Times New Roman" panose="02020603050405020304" pitchFamily="18" charset="0"/>
              </a:rPr>
              <a:t> </a:t>
            </a:r>
            <a:r>
              <a:rPr lang="en-US" sz="2600" dirty="0" err="1" smtClean="0">
                <a:latin typeface="Times New Roman" panose="02020603050405020304" pitchFamily="18" charset="0"/>
              </a:rPr>
              <a:t>và</a:t>
            </a:r>
            <a:r>
              <a:rPr lang="en-US" sz="2600" dirty="0" smtClean="0">
                <a:latin typeface="Times New Roman" panose="02020603050405020304" pitchFamily="18" charset="0"/>
              </a:rPr>
              <a:t> </a:t>
            </a:r>
            <a:r>
              <a:rPr lang="en-US" sz="2600" dirty="0" err="1" smtClean="0">
                <a:latin typeface="Times New Roman" panose="02020603050405020304" pitchFamily="18" charset="0"/>
              </a:rPr>
              <a:t>lộn</a:t>
            </a:r>
            <a:r>
              <a:rPr lang="en-US" sz="2600" dirty="0" smtClean="0">
                <a:latin typeface="Times New Roman" panose="02020603050405020304" pitchFamily="18" charset="0"/>
              </a:rPr>
              <a:t> </a:t>
            </a:r>
            <a:r>
              <a:rPr lang="en-US" sz="2600" dirty="0" err="1" smtClean="0">
                <a:latin typeface="Times New Roman" panose="02020603050405020304" pitchFamily="18" charset="0"/>
              </a:rPr>
              <a:t>xộn</a:t>
            </a:r>
            <a:r>
              <a:rPr lang="en-US" sz="2600" dirty="0" smtClean="0">
                <a:latin typeface="Times New Roman" panose="02020603050405020304" pitchFamily="18" charset="0"/>
              </a:rPr>
              <a:t>…</a:t>
            </a:r>
            <a:endParaRPr lang="en-US" sz="2600" dirty="0" smtClean="0">
              <a:latin typeface="Times New Roman" panose="02020603050405020304" pitchFamily="18" charset="0"/>
            </a:endParaRPr>
          </a:p>
          <a:p>
            <a:pPr marL="0" indent="0" algn="just" eaLnBrk="1" hangingPunct="1">
              <a:lnSpc>
                <a:spcPct val="150000"/>
              </a:lnSpc>
              <a:buFontTx/>
              <a:buNone/>
              <a:defRPr/>
            </a:pPr>
            <a:r>
              <a:rPr lang="en-US" sz="2600" dirty="0" smtClean="0">
                <a:latin typeface="Times New Roman" panose="02020603050405020304" pitchFamily="18" charset="0"/>
              </a:rPr>
              <a:t>+ </a:t>
            </a:r>
            <a:r>
              <a:rPr lang="en-US" sz="2600" dirty="0" err="1" smtClean="0">
                <a:latin typeface="Times New Roman" panose="02020603050405020304" pitchFamily="18" charset="0"/>
              </a:rPr>
              <a:t>Giúp</a:t>
            </a:r>
            <a:r>
              <a:rPr lang="en-US" sz="2600" dirty="0" smtClean="0">
                <a:latin typeface="Times New Roman" panose="02020603050405020304" pitchFamily="18" charset="0"/>
              </a:rPr>
              <a:t> </a:t>
            </a:r>
            <a:r>
              <a:rPr lang="en-US" sz="2600" dirty="0" err="1" smtClean="0">
                <a:latin typeface="Times New Roman" panose="02020603050405020304" pitchFamily="18" charset="0"/>
              </a:rPr>
              <a:t>cho</a:t>
            </a:r>
            <a:r>
              <a:rPr lang="en-US" sz="2600" dirty="0" smtClean="0">
                <a:latin typeface="Times New Roman" panose="02020603050405020304" pitchFamily="18" charset="0"/>
              </a:rPr>
              <a:t> </a:t>
            </a:r>
            <a:r>
              <a:rPr lang="en-US" sz="2600" dirty="0" err="1" smtClean="0">
                <a:latin typeface="Times New Roman" panose="02020603050405020304" pitchFamily="18" charset="0"/>
              </a:rPr>
              <a:t>người</a:t>
            </a:r>
            <a:r>
              <a:rPr lang="en-US" sz="2600" dirty="0" smtClean="0">
                <a:latin typeface="Times New Roman" panose="02020603050405020304" pitchFamily="18" charset="0"/>
              </a:rPr>
              <a:t> </a:t>
            </a:r>
            <a:r>
              <a:rPr lang="en-US" sz="2600" dirty="0" err="1" smtClean="0">
                <a:latin typeface="Times New Roman" panose="02020603050405020304" pitchFamily="18" charset="0"/>
              </a:rPr>
              <a:t>viết</a:t>
            </a:r>
            <a:r>
              <a:rPr lang="en-US" sz="2600" dirty="0" smtClean="0">
                <a:latin typeface="Times New Roman" panose="02020603050405020304" pitchFamily="18" charset="0"/>
              </a:rPr>
              <a:t> </a:t>
            </a:r>
            <a:r>
              <a:rPr lang="en-US" sz="2600" dirty="0" err="1" smtClean="0">
                <a:latin typeface="Times New Roman" panose="02020603050405020304" pitchFamily="18" charset="0"/>
              </a:rPr>
              <a:t>chủ</a:t>
            </a:r>
            <a:r>
              <a:rPr lang="en-US" sz="2600" dirty="0" smtClean="0">
                <a:latin typeface="Times New Roman" panose="02020603050405020304" pitchFamily="18" charset="0"/>
              </a:rPr>
              <a:t> </a:t>
            </a:r>
            <a:r>
              <a:rPr lang="en-US" sz="2600" dirty="0" err="1" smtClean="0">
                <a:latin typeface="Times New Roman" panose="02020603050405020304" pitchFamily="18" charset="0"/>
              </a:rPr>
              <a:t>động</a:t>
            </a:r>
            <a:r>
              <a:rPr lang="en-US" sz="2600" dirty="0" smtClean="0">
                <a:latin typeface="Times New Roman" panose="02020603050405020304" pitchFamily="18" charset="0"/>
              </a:rPr>
              <a:t> </a:t>
            </a:r>
            <a:r>
              <a:rPr lang="en-US" sz="2600" dirty="0" err="1" smtClean="0">
                <a:latin typeface="Times New Roman" panose="02020603050405020304" pitchFamily="18" charset="0"/>
              </a:rPr>
              <a:t>phân</a:t>
            </a:r>
            <a:r>
              <a:rPr lang="en-US" sz="2600" dirty="0" smtClean="0">
                <a:latin typeface="Times New Roman" panose="02020603050405020304" pitchFamily="18" charset="0"/>
              </a:rPr>
              <a:t> </a:t>
            </a:r>
            <a:r>
              <a:rPr lang="en-US" sz="2600" dirty="0" err="1" smtClean="0">
                <a:latin typeface="Times New Roman" panose="02020603050405020304" pitchFamily="18" charset="0"/>
              </a:rPr>
              <a:t>định</a:t>
            </a:r>
            <a:r>
              <a:rPr lang="en-US" sz="2600" dirty="0" smtClean="0">
                <a:latin typeface="Times New Roman" panose="02020603050405020304" pitchFamily="18" charset="0"/>
              </a:rPr>
              <a:t> </a:t>
            </a:r>
            <a:r>
              <a:rPr lang="en-US" sz="2600" dirty="0" err="1" smtClean="0">
                <a:latin typeface="Times New Roman" panose="02020603050405020304" pitchFamily="18" charset="0"/>
              </a:rPr>
              <a:t>thời</a:t>
            </a:r>
            <a:r>
              <a:rPr lang="en-US" sz="2600" dirty="0" smtClean="0">
                <a:latin typeface="Times New Roman" panose="02020603050405020304" pitchFamily="18" charset="0"/>
              </a:rPr>
              <a:t> </a:t>
            </a:r>
            <a:r>
              <a:rPr lang="en-US" sz="2600" dirty="0" err="1" smtClean="0">
                <a:latin typeface="Times New Roman" panose="02020603050405020304" pitchFamily="18" charset="0"/>
              </a:rPr>
              <a:t>gian</a:t>
            </a:r>
            <a:r>
              <a:rPr lang="en-US" sz="2600" dirty="0" smtClean="0">
                <a:latin typeface="Times New Roman" panose="02020603050405020304" pitchFamily="18" charset="0"/>
              </a:rPr>
              <a:t> </a:t>
            </a:r>
            <a:r>
              <a:rPr lang="en-US" sz="2600" dirty="0" err="1" smtClean="0">
                <a:latin typeface="Times New Roman" panose="02020603050405020304" pitchFamily="18" charset="0"/>
              </a:rPr>
              <a:t>khi</a:t>
            </a:r>
            <a:r>
              <a:rPr lang="en-US" sz="2600" dirty="0" smtClean="0">
                <a:latin typeface="Times New Roman" panose="02020603050405020304" pitchFamily="18" charset="0"/>
              </a:rPr>
              <a:t> </a:t>
            </a:r>
            <a:r>
              <a:rPr lang="en-US" sz="2600" dirty="0" err="1" smtClean="0">
                <a:latin typeface="Times New Roman" panose="02020603050405020304" pitchFamily="18" charset="0"/>
              </a:rPr>
              <a:t>viết</a:t>
            </a:r>
            <a:r>
              <a:rPr lang="en-US" sz="2600" dirty="0" smtClean="0">
                <a:latin typeface="Times New Roman" panose="02020603050405020304" pitchFamily="18" charset="0"/>
              </a:rPr>
              <a:t> </a:t>
            </a:r>
            <a:r>
              <a:rPr lang="en-US" sz="2600" dirty="0" err="1" smtClean="0">
                <a:latin typeface="Times New Roman" panose="02020603050405020304" pitchFamily="18" charset="0"/>
              </a:rPr>
              <a:t>bài</a:t>
            </a:r>
            <a:r>
              <a:rPr lang="en-US" sz="2600" dirty="0" smtClean="0">
                <a:latin typeface="Times New Roman" panose="02020603050405020304" pitchFamily="18" charset="0"/>
              </a:rPr>
              <a:t>.</a:t>
            </a:r>
            <a:endParaRPr lang="en-US" sz="2600" dirty="0" smtClean="0">
              <a:latin typeface="Times New Roman" panose="02020603050405020304" pitchFamily="18" charset="0"/>
            </a:endParaRPr>
          </a:p>
          <a:p>
            <a:pPr algn="just" eaLnBrk="1" hangingPunct="1">
              <a:lnSpc>
                <a:spcPct val="150000"/>
              </a:lnSpc>
              <a:defRPr/>
            </a:pPr>
            <a:endParaRPr lang="en-US" sz="2600" dirty="0" smtClean="0">
              <a:latin typeface="Times New Roman" panose="02020603050405020304" pitchFamily="18" charset="0"/>
            </a:endParaRPr>
          </a:p>
        </p:txBody>
      </p:sp>
      <p:sp>
        <p:nvSpPr>
          <p:cNvPr id="6" name="Rectangle 5"/>
          <p:cNvSpPr/>
          <p:nvPr/>
        </p:nvSpPr>
        <p:spPr>
          <a:xfrm>
            <a:off x="575887" y="1413612"/>
            <a:ext cx="7364517" cy="480131"/>
          </a:xfrm>
          <a:prstGeom prst="rect">
            <a:avLst/>
          </a:prstGeom>
          <a:ln>
            <a:noFill/>
          </a:ln>
        </p:spPr>
        <p:txBody>
          <a:bodyPr wrap="none">
            <a:spAutoFit/>
          </a:bodyPr>
          <a:lstStyle/>
          <a:p>
            <a:pPr lvl="0" algn="just">
              <a:lnSpc>
                <a:spcPct val="90000"/>
              </a:lnSpc>
              <a:defRPr/>
            </a:pPr>
            <a:r>
              <a:rPr lang="en-US" sz="2800" b="1" i="1" dirty="0" smtClean="0">
                <a:solidFill>
                  <a:srgbClr val="6600FF"/>
                </a:solidFill>
                <a:latin typeface="Times New Roman" panose="02020603050405020304" pitchFamily="18" charset="0"/>
              </a:rPr>
              <a:t>2. </a:t>
            </a:r>
            <a:r>
              <a:rPr lang="en-US" sz="2800" b="1" i="1" dirty="0" err="1" smtClean="0">
                <a:solidFill>
                  <a:srgbClr val="6600FF"/>
                </a:solidFill>
                <a:latin typeface="Times New Roman" panose="02020603050405020304" pitchFamily="18" charset="0"/>
              </a:rPr>
              <a:t>Khái</a:t>
            </a:r>
            <a:r>
              <a:rPr lang="en-US" sz="2800" b="1" i="1" dirty="0" smtClean="0">
                <a:solidFill>
                  <a:srgbClr val="6600FF"/>
                </a:solidFill>
                <a:latin typeface="Times New Roman" panose="02020603050405020304" pitchFamily="18" charset="0"/>
              </a:rPr>
              <a:t> </a:t>
            </a:r>
            <a:r>
              <a:rPr lang="en-US" sz="2800" b="1" i="1" dirty="0" err="1">
                <a:solidFill>
                  <a:srgbClr val="6600FF"/>
                </a:solidFill>
                <a:latin typeface="Times New Roman" panose="02020603050405020304" pitchFamily="18" charset="0"/>
              </a:rPr>
              <a:t>niệm</a:t>
            </a:r>
            <a:r>
              <a:rPr lang="en-US" sz="2800" b="1" i="1" dirty="0">
                <a:solidFill>
                  <a:srgbClr val="6600FF"/>
                </a:solidFill>
                <a:latin typeface="Times New Roman" panose="02020603050405020304" pitchFamily="18" charset="0"/>
              </a:rPr>
              <a:t> – </a:t>
            </a:r>
            <a:r>
              <a:rPr lang="en-US" sz="2800" b="1" i="1" dirty="0" err="1">
                <a:solidFill>
                  <a:srgbClr val="6600FF"/>
                </a:solidFill>
                <a:latin typeface="Times New Roman" panose="02020603050405020304" pitchFamily="18" charset="0"/>
              </a:rPr>
              <a:t>vai</a:t>
            </a:r>
            <a:r>
              <a:rPr lang="en-US" sz="2800" b="1" i="1" dirty="0">
                <a:solidFill>
                  <a:srgbClr val="6600FF"/>
                </a:solidFill>
                <a:latin typeface="Times New Roman" panose="02020603050405020304" pitchFamily="18" charset="0"/>
              </a:rPr>
              <a:t> </a:t>
            </a:r>
            <a:r>
              <a:rPr lang="en-US" sz="2800" b="1" i="1" dirty="0" err="1">
                <a:solidFill>
                  <a:srgbClr val="6600FF"/>
                </a:solidFill>
                <a:latin typeface="Times New Roman" panose="02020603050405020304" pitchFamily="18" charset="0"/>
              </a:rPr>
              <a:t>trò</a:t>
            </a:r>
            <a:r>
              <a:rPr lang="en-US" sz="2800" b="1" i="1" dirty="0">
                <a:solidFill>
                  <a:srgbClr val="6600FF"/>
                </a:solidFill>
                <a:latin typeface="Times New Roman" panose="02020603050405020304" pitchFamily="18" charset="0"/>
              </a:rPr>
              <a:t> – </a:t>
            </a:r>
            <a:r>
              <a:rPr lang="en-US" sz="2800" b="1" i="1" dirty="0" err="1">
                <a:solidFill>
                  <a:srgbClr val="6600FF"/>
                </a:solidFill>
                <a:latin typeface="Times New Roman" panose="02020603050405020304" pitchFamily="18" charset="0"/>
              </a:rPr>
              <a:t>Phương</a:t>
            </a:r>
            <a:r>
              <a:rPr lang="en-US" sz="2800" b="1" i="1" dirty="0">
                <a:solidFill>
                  <a:srgbClr val="6600FF"/>
                </a:solidFill>
                <a:latin typeface="Times New Roman" panose="02020603050405020304" pitchFamily="18" charset="0"/>
              </a:rPr>
              <a:t> </a:t>
            </a:r>
            <a:r>
              <a:rPr lang="en-US" sz="2800" b="1" i="1" dirty="0" err="1">
                <a:solidFill>
                  <a:srgbClr val="6600FF"/>
                </a:solidFill>
                <a:latin typeface="Times New Roman" panose="02020603050405020304" pitchFamily="18" charset="0"/>
              </a:rPr>
              <a:t>pháp</a:t>
            </a:r>
            <a:r>
              <a:rPr lang="en-US" sz="2800" b="1" i="1" dirty="0">
                <a:solidFill>
                  <a:srgbClr val="6600FF"/>
                </a:solidFill>
                <a:latin typeface="Times New Roman" panose="02020603050405020304" pitchFamily="18" charset="0"/>
              </a:rPr>
              <a:t> </a:t>
            </a:r>
            <a:r>
              <a:rPr lang="en-US" sz="2800" b="1" i="1" dirty="0" err="1">
                <a:solidFill>
                  <a:srgbClr val="6600FF"/>
                </a:solidFill>
                <a:latin typeface="Times New Roman" panose="02020603050405020304" pitchFamily="18" charset="0"/>
              </a:rPr>
              <a:t>lập</a:t>
            </a:r>
            <a:r>
              <a:rPr lang="en-US" sz="2800" b="1" i="1" dirty="0">
                <a:solidFill>
                  <a:srgbClr val="6600FF"/>
                </a:solidFill>
                <a:latin typeface="Times New Roman" panose="02020603050405020304" pitchFamily="18" charset="0"/>
              </a:rPr>
              <a:t> </a:t>
            </a:r>
            <a:r>
              <a:rPr lang="en-US" sz="2800" b="1" i="1" dirty="0" err="1">
                <a:solidFill>
                  <a:srgbClr val="6600FF"/>
                </a:solidFill>
                <a:latin typeface="Times New Roman" panose="02020603050405020304" pitchFamily="18" charset="0"/>
              </a:rPr>
              <a:t>dàn</a:t>
            </a:r>
            <a:r>
              <a:rPr lang="en-US" sz="2800" b="1" i="1" dirty="0">
                <a:solidFill>
                  <a:srgbClr val="6600FF"/>
                </a:solidFill>
                <a:latin typeface="Times New Roman" panose="02020603050405020304" pitchFamily="18" charset="0"/>
              </a:rPr>
              <a:t> ý:</a:t>
            </a:r>
            <a:endParaRPr lang="en-US" sz="2800" b="1" i="1" dirty="0">
              <a:solidFill>
                <a:srgbClr val="66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ox(i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6" name="Rectangle 3"/>
          <p:cNvSpPr txBox="1">
            <a:spLocks noChangeArrowheads="1"/>
          </p:cNvSpPr>
          <p:nvPr/>
        </p:nvSpPr>
        <p:spPr bwMode="auto">
          <a:xfrm>
            <a:off x="711200" y="1424186"/>
            <a:ext cx="10871200" cy="453518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buNone/>
            </a:pPr>
            <a:r>
              <a:rPr lang="en-US" sz="2600" b="1" i="1" dirty="0" smtClean="0">
                <a:solidFill>
                  <a:srgbClr val="6600FF"/>
                </a:solidFill>
                <a:latin typeface="Times New Roman" panose="02020603050405020304" pitchFamily="18" charset="0"/>
              </a:rPr>
              <a:t>3. </a:t>
            </a:r>
            <a:r>
              <a:rPr lang="en-US" sz="2600" b="1" i="1" dirty="0" err="1" smtClean="0">
                <a:solidFill>
                  <a:srgbClr val="6600FF"/>
                </a:solidFill>
                <a:latin typeface="Times New Roman" panose="02020603050405020304" pitchFamily="18" charset="0"/>
              </a:rPr>
              <a:t>Các</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bước</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lập</a:t>
            </a:r>
            <a:r>
              <a:rPr lang="en-US" sz="2600" b="1" i="1" dirty="0" smtClean="0">
                <a:solidFill>
                  <a:srgbClr val="6600FF"/>
                </a:solidFill>
                <a:latin typeface="Times New Roman" panose="02020603050405020304" pitchFamily="18" charset="0"/>
              </a:rPr>
              <a:t> </a:t>
            </a:r>
            <a:r>
              <a:rPr lang="en-US" sz="2600" b="1" i="1" dirty="0" err="1" smtClean="0">
                <a:solidFill>
                  <a:srgbClr val="6600FF"/>
                </a:solidFill>
                <a:latin typeface="Times New Roman" panose="02020603050405020304" pitchFamily="18" charset="0"/>
              </a:rPr>
              <a:t>dàn</a:t>
            </a:r>
            <a:r>
              <a:rPr lang="en-US" sz="2600" b="1" i="1" dirty="0" smtClean="0">
                <a:solidFill>
                  <a:srgbClr val="6600FF"/>
                </a:solidFill>
                <a:latin typeface="Times New Roman" panose="02020603050405020304" pitchFamily="18" charset="0"/>
              </a:rPr>
              <a:t> ý :</a:t>
            </a:r>
            <a:endParaRPr lang="en-US" sz="2600" b="1" i="1" dirty="0" smtClean="0">
              <a:solidFill>
                <a:srgbClr val="6600FF"/>
              </a:solidFill>
              <a:latin typeface="Times New Roman" panose="02020603050405020304" pitchFamily="18" charset="0"/>
            </a:endParaRPr>
          </a:p>
          <a:p>
            <a:pPr algn="just" eaLnBrk="1" hangingPunct="1">
              <a:buFontTx/>
              <a:buChar char="-"/>
            </a:pPr>
            <a:r>
              <a:rPr lang="en-US" sz="2600" u="sng" dirty="0" err="1" smtClean="0">
                <a:solidFill>
                  <a:srgbClr val="DB0B1F"/>
                </a:solidFill>
                <a:latin typeface="Times New Roman" panose="02020603050405020304" pitchFamily="18" charset="0"/>
              </a:rPr>
              <a:t>Bước</a:t>
            </a:r>
            <a:r>
              <a:rPr lang="en-US" sz="2600" u="sng" dirty="0" smtClean="0">
                <a:solidFill>
                  <a:srgbClr val="DB0B1F"/>
                </a:solidFill>
                <a:latin typeface="Times New Roman" panose="02020603050405020304" pitchFamily="18" charset="0"/>
              </a:rPr>
              <a:t> 1</a:t>
            </a:r>
            <a:r>
              <a:rPr lang="en-US" sz="2600" dirty="0" smtClean="0">
                <a:latin typeface="Times New Roman" panose="02020603050405020304" pitchFamily="18" charset="0"/>
              </a:rPr>
              <a:t> : </a:t>
            </a:r>
            <a:r>
              <a:rPr lang="en-US" sz="2600" dirty="0" err="1" smtClean="0">
                <a:latin typeface="Times New Roman" panose="02020603050405020304" pitchFamily="18" charset="0"/>
              </a:rPr>
              <a:t>Trên</a:t>
            </a:r>
            <a:r>
              <a:rPr lang="en-US" sz="2600" dirty="0" smtClean="0">
                <a:latin typeface="Times New Roman" panose="02020603050405020304" pitchFamily="18" charset="0"/>
              </a:rPr>
              <a:t> </a:t>
            </a:r>
            <a:r>
              <a:rPr lang="en-US" sz="2600" dirty="0" err="1" smtClean="0">
                <a:latin typeface="Times New Roman" panose="02020603050405020304" pitchFamily="18" charset="0"/>
              </a:rPr>
              <a:t>cơ</a:t>
            </a:r>
            <a:r>
              <a:rPr lang="en-US" sz="2600" dirty="0" smtClean="0">
                <a:latin typeface="Times New Roman" panose="02020603050405020304" pitchFamily="18" charset="0"/>
              </a:rPr>
              <a:t> </a:t>
            </a:r>
            <a:r>
              <a:rPr lang="en-US" sz="2600" dirty="0" err="1" smtClean="0">
                <a:latin typeface="Times New Roman" panose="02020603050405020304" pitchFamily="18" charset="0"/>
              </a:rPr>
              <a:t>sở</a:t>
            </a:r>
            <a:r>
              <a:rPr lang="en-US" sz="2600" dirty="0" smtClean="0">
                <a:latin typeface="Times New Roman" panose="02020603050405020304" pitchFamily="18" charset="0"/>
              </a:rPr>
              <a:t> </a:t>
            </a:r>
            <a:r>
              <a:rPr lang="en-US" sz="2600" dirty="0" err="1" smtClean="0">
                <a:latin typeface="Times New Roman" panose="02020603050405020304" pitchFamily="18" charset="0"/>
              </a:rPr>
              <a:t>của</a:t>
            </a:r>
            <a:r>
              <a:rPr lang="en-US" sz="2600" dirty="0" smtClean="0">
                <a:latin typeface="Times New Roman" panose="02020603050405020304" pitchFamily="18" charset="0"/>
              </a:rPr>
              <a:t> </a:t>
            </a:r>
            <a:r>
              <a:rPr lang="en-US" sz="2600" dirty="0" err="1" smtClean="0">
                <a:latin typeface="Times New Roman" panose="02020603050405020304" pitchFamily="18" charset="0"/>
              </a:rPr>
              <a:t>phần</a:t>
            </a:r>
            <a:r>
              <a:rPr lang="en-US" sz="2600" dirty="0" smtClean="0">
                <a:latin typeface="Times New Roman" panose="02020603050405020304" pitchFamily="18" charset="0"/>
              </a:rPr>
              <a:t> </a:t>
            </a:r>
            <a:r>
              <a:rPr lang="en-US" sz="2600" dirty="0" err="1" smtClean="0">
                <a:latin typeface="Times New Roman" panose="02020603050405020304" pitchFamily="18" charset="0"/>
              </a:rPr>
              <a:t>phân</a:t>
            </a:r>
            <a:r>
              <a:rPr lang="en-US" sz="2600" dirty="0" smtClean="0">
                <a:latin typeface="Times New Roman" panose="02020603050405020304" pitchFamily="18" charset="0"/>
              </a:rPr>
              <a:t> </a:t>
            </a:r>
            <a:r>
              <a:rPr lang="en-US" sz="2600" dirty="0" err="1" smtClean="0">
                <a:latin typeface="Times New Roman" panose="02020603050405020304" pitchFamily="18" charset="0"/>
              </a:rPr>
              <a:t>tích</a:t>
            </a:r>
            <a:r>
              <a:rPr lang="en-US" sz="2600" dirty="0" smtClean="0">
                <a:latin typeface="Times New Roman" panose="02020603050405020304" pitchFamily="18" charset="0"/>
              </a:rPr>
              <a:t> </a:t>
            </a:r>
            <a:r>
              <a:rPr lang="en-US" sz="2600" dirty="0" err="1" smtClean="0">
                <a:latin typeface="Times New Roman" panose="02020603050405020304" pitchFamily="18" charset="0"/>
              </a:rPr>
              <a:t>đề</a:t>
            </a:r>
            <a:r>
              <a:rPr lang="en-US" sz="2600" dirty="0" smtClean="0">
                <a:latin typeface="Times New Roman" panose="02020603050405020304" pitchFamily="18" charset="0"/>
              </a:rPr>
              <a:t> </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xác</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định</a:t>
            </a:r>
            <a:r>
              <a:rPr lang="en-US" sz="2600" dirty="0" smtClean="0">
                <a:latin typeface="Times New Roman" panose="02020603050405020304" pitchFamily="18" charset="0"/>
                <a:sym typeface="Wingdings" panose="05000000000000000000" pitchFamily="2" charset="2"/>
              </a:rPr>
              <a:t> ý </a:t>
            </a:r>
            <a:r>
              <a:rPr lang="en-US" sz="2600" dirty="0" err="1" smtClean="0">
                <a:latin typeface="Times New Roman" panose="02020603050405020304" pitchFamily="18" charset="0"/>
                <a:sym typeface="Wingdings" panose="05000000000000000000" pitchFamily="2" charset="2"/>
              </a:rPr>
              <a:t>lớn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điểm</a:t>
            </a:r>
            <a:r>
              <a:rPr lang="en-US" sz="2600" dirty="0" smtClean="0">
                <a:latin typeface="Times New Roman" panose="02020603050405020304" pitchFamily="18" charset="0"/>
                <a:sym typeface="Wingdings" panose="05000000000000000000" pitchFamily="2" charset="2"/>
              </a:rPr>
              <a:t>) </a:t>
            </a:r>
            <a:endParaRPr lang="en-US" sz="2600" dirty="0" smtClean="0">
              <a:latin typeface="Times New Roman" panose="02020603050405020304" pitchFamily="18" charset="0"/>
              <a:sym typeface="Wingdings" panose="05000000000000000000" pitchFamily="2" charset="2"/>
            </a:endParaRPr>
          </a:p>
          <a:p>
            <a:pPr algn="just" eaLnBrk="1" hangingPunct="1">
              <a:buFontTx/>
              <a:buChar char="-"/>
            </a:pPr>
            <a:r>
              <a:rPr lang="en-US" sz="2600" u="sng" dirty="0" err="1" smtClean="0">
                <a:solidFill>
                  <a:srgbClr val="DB0B1F"/>
                </a:solidFill>
                <a:latin typeface="Times New Roman" panose="02020603050405020304" pitchFamily="18" charset="0"/>
                <a:sym typeface="Wingdings" panose="05000000000000000000" pitchFamily="2" charset="2"/>
              </a:rPr>
              <a:t>Bước</a:t>
            </a:r>
            <a:r>
              <a:rPr lang="en-US" sz="2600" u="sng" dirty="0" smtClean="0">
                <a:solidFill>
                  <a:srgbClr val="DB0B1F"/>
                </a:solidFill>
                <a:latin typeface="Times New Roman" panose="02020603050405020304" pitchFamily="18" charset="0"/>
                <a:sym typeface="Wingdings" panose="05000000000000000000" pitchFamily="2" charset="2"/>
              </a:rPr>
              <a:t> 2</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Từ</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hệ</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thống</a:t>
            </a:r>
            <a:r>
              <a:rPr lang="en-US" sz="2600" dirty="0" smtClean="0">
                <a:latin typeface="Times New Roman" panose="02020603050405020304" pitchFamily="18" charset="0"/>
                <a:sym typeface="Wingdings" panose="05000000000000000000" pitchFamily="2" charset="2"/>
              </a:rPr>
              <a:t> ý </a:t>
            </a:r>
            <a:r>
              <a:rPr lang="en-US" sz="2600" dirty="0" err="1" smtClean="0">
                <a:latin typeface="Times New Roman" panose="02020603050405020304" pitchFamily="18" charset="0"/>
                <a:sym typeface="Wingdings" panose="05000000000000000000" pitchFamily="2" charset="2"/>
              </a:rPr>
              <a:t>lớn</a:t>
            </a:r>
            <a:r>
              <a:rPr lang="en-US" sz="2600" dirty="0" smtClean="0">
                <a:latin typeface="Times New Roman" panose="02020603050405020304" pitchFamily="18" charset="0"/>
                <a:sym typeface="Wingdings" panose="05000000000000000000" pitchFamily="2" charset="2"/>
              </a:rPr>
              <a:t>  </a:t>
            </a:r>
            <a:r>
              <a:rPr lang="en-US" sz="2600" dirty="0" err="1" smtClean="0">
                <a:latin typeface="Times New Roman" panose="02020603050405020304" pitchFamily="18" charset="0"/>
                <a:sym typeface="Wingdings" panose="05000000000000000000" pitchFamily="2" charset="2"/>
              </a:rPr>
              <a:t>xác</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lập</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các</a:t>
            </a:r>
            <a:r>
              <a:rPr lang="en-US" sz="2600" dirty="0" smtClean="0">
                <a:latin typeface="Times New Roman" panose="02020603050405020304" pitchFamily="18" charset="0"/>
                <a:sym typeface="Wingdings" panose="05000000000000000000" pitchFamily="2" charset="2"/>
              </a:rPr>
              <a:t> ý </a:t>
            </a:r>
            <a:r>
              <a:rPr lang="en-US" sz="2600" dirty="0" err="1" smtClean="0">
                <a:latin typeface="Times New Roman" panose="02020603050405020304" pitchFamily="18" charset="0"/>
                <a:sym typeface="Wingdings" panose="05000000000000000000" pitchFamily="2" charset="2"/>
              </a:rPr>
              <a:t>nhỏ</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làm</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sáng</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tỏ</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cho</a:t>
            </a:r>
            <a:r>
              <a:rPr lang="en-US" sz="2600" dirty="0" smtClean="0">
                <a:latin typeface="Times New Roman" panose="02020603050405020304" pitchFamily="18" charset="0"/>
                <a:sym typeface="Wingdings" panose="05000000000000000000" pitchFamily="2" charset="2"/>
              </a:rPr>
              <a:t> ý </a:t>
            </a:r>
            <a:r>
              <a:rPr lang="en-US" sz="2600" dirty="0" err="1" smtClean="0">
                <a:latin typeface="Times New Roman" panose="02020603050405020304" pitchFamily="18" charset="0"/>
                <a:sym typeface="Wingdings" panose="05000000000000000000" pitchFamily="2" charset="2"/>
              </a:rPr>
              <a:t>lớn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cứ</a:t>
            </a:r>
            <a:r>
              <a:rPr lang="en-US" sz="2600" dirty="0" smtClean="0">
                <a:latin typeface="Times New Roman" panose="02020603050405020304" pitchFamily="18" charset="0"/>
                <a:sym typeface="Wingdings" panose="05000000000000000000" pitchFamily="2" charset="2"/>
              </a:rPr>
              <a:t>).</a:t>
            </a:r>
            <a:endParaRPr lang="en-US" sz="2600" dirty="0" smtClean="0">
              <a:latin typeface="Times New Roman" panose="02020603050405020304" pitchFamily="18" charset="0"/>
              <a:sym typeface="Wingdings" panose="05000000000000000000" pitchFamily="2" charset="2"/>
            </a:endParaRPr>
          </a:p>
          <a:p>
            <a:pPr algn="just" eaLnBrk="1" hangingPunct="1">
              <a:buFontTx/>
              <a:buChar char="-"/>
            </a:pPr>
            <a:r>
              <a:rPr lang="en-US" sz="2600" u="sng" dirty="0" err="1" smtClean="0">
                <a:solidFill>
                  <a:srgbClr val="DB0B1F"/>
                </a:solidFill>
                <a:latin typeface="Times New Roman" panose="02020603050405020304" pitchFamily="18" charset="0"/>
                <a:sym typeface="Wingdings" panose="05000000000000000000" pitchFamily="2" charset="2"/>
              </a:rPr>
              <a:t>Bước</a:t>
            </a:r>
            <a:r>
              <a:rPr lang="en-US" sz="2600" u="sng" dirty="0" smtClean="0">
                <a:solidFill>
                  <a:srgbClr val="DB0B1F"/>
                </a:solidFill>
                <a:latin typeface="Times New Roman" panose="02020603050405020304" pitchFamily="18" charset="0"/>
                <a:sym typeface="Wingdings" panose="05000000000000000000" pitchFamily="2" charset="2"/>
              </a:rPr>
              <a:t> 3</a:t>
            </a:r>
            <a:r>
              <a:rPr lang="en-US" sz="2600" dirty="0" smtClean="0">
                <a:latin typeface="Times New Roman" panose="02020603050405020304" pitchFamily="18" charset="0"/>
                <a:sym typeface="Wingdings" panose="05000000000000000000" pitchFamily="2" charset="2"/>
              </a:rPr>
              <a:t> : </a:t>
            </a:r>
            <a:r>
              <a:rPr lang="en-US" sz="2600" dirty="0" err="1" smtClean="0">
                <a:latin typeface="Times New Roman" panose="02020603050405020304" pitchFamily="18" charset="0"/>
                <a:sym typeface="Wingdings" panose="05000000000000000000" pitchFamily="2" charset="2"/>
              </a:rPr>
              <a:t>Sắp</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xếp</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các</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điểm</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cứ</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theo</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một</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trình</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tự</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lôgic</a:t>
            </a:r>
            <a:r>
              <a:rPr lang="en-US" sz="2600" dirty="0" smtClean="0">
                <a:latin typeface="Times New Roman" panose="02020603050405020304" pitchFamily="18" charset="0"/>
                <a:sym typeface="Wingdings" panose="05000000000000000000" pitchFamily="2" charset="2"/>
              </a:rPr>
              <a:t> ở </a:t>
            </a:r>
            <a:r>
              <a:rPr lang="en-US" sz="2600" dirty="0" err="1" smtClean="0">
                <a:latin typeface="Times New Roman" panose="02020603050405020304" pitchFamily="18" charset="0"/>
                <a:sym typeface="Wingdings" panose="05000000000000000000" pitchFamily="2" charset="2"/>
              </a:rPr>
              <a:t>mỗi</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phần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bố</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cục</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của</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bài</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văn</a:t>
            </a:r>
            <a:r>
              <a:rPr lang="en-US" sz="2600" dirty="0" smtClean="0">
                <a:latin typeface="Times New Roman" panose="02020603050405020304" pitchFamily="18" charset="0"/>
                <a:sym typeface="Wingdings" panose="05000000000000000000" pitchFamily="2" charset="2"/>
              </a:rPr>
              <a:t>: </a:t>
            </a:r>
            <a:endParaRPr lang="en-US" sz="2600" dirty="0" smtClean="0">
              <a:latin typeface="Times New Roman" panose="02020603050405020304" pitchFamily="18" charset="0"/>
              <a:sym typeface="Wingdings" panose="05000000000000000000" pitchFamily="2" charset="2"/>
            </a:endParaRPr>
          </a:p>
          <a:p>
            <a:pPr marL="0" indent="0" algn="just" eaLnBrk="1" hangingPunct="1">
              <a:buNone/>
            </a:pPr>
            <a:r>
              <a:rPr lang="en-US" sz="2600" dirty="0" smtClean="0">
                <a:latin typeface="Times New Roman" panose="02020603050405020304" pitchFamily="18" charset="0"/>
                <a:sym typeface="Wingdings" panose="05000000000000000000" pitchFamily="2" charset="2"/>
              </a:rPr>
              <a:t>+ </a:t>
            </a:r>
            <a:r>
              <a:rPr lang="en-US" sz="2600" i="1" u="sng" dirty="0" err="1" smtClean="0">
                <a:solidFill>
                  <a:srgbClr val="6600FF"/>
                </a:solidFill>
                <a:latin typeface="Times New Roman" panose="02020603050405020304" pitchFamily="18" charset="0"/>
                <a:sym typeface="Wingdings" panose="05000000000000000000" pitchFamily="2" charset="2"/>
              </a:rPr>
              <a:t>Mở</a:t>
            </a:r>
            <a:r>
              <a:rPr lang="en-US" sz="2600" i="1" u="sng" dirty="0" smtClean="0">
                <a:solidFill>
                  <a:srgbClr val="6600FF"/>
                </a:solidFill>
                <a:latin typeface="Times New Roman" panose="02020603050405020304" pitchFamily="18" charset="0"/>
                <a:sym typeface="Wingdings" panose="05000000000000000000" pitchFamily="2" charset="2"/>
              </a:rPr>
              <a:t> </a:t>
            </a:r>
            <a:r>
              <a:rPr lang="en-US" sz="2600" i="1" u="sng" dirty="0" err="1" smtClean="0">
                <a:solidFill>
                  <a:srgbClr val="6600FF"/>
                </a:solidFill>
                <a:latin typeface="Times New Roman" panose="02020603050405020304" pitchFamily="18" charset="0"/>
                <a:sym typeface="Wingdings" panose="05000000000000000000" pitchFamily="2" charset="2"/>
              </a:rPr>
              <a:t>bài</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Nêu</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vấn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đề</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cần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nghị</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a:t>
            </a:r>
            <a:endParaRPr lang="en-US" sz="2600" dirty="0" smtClean="0">
              <a:latin typeface="Times New Roman" panose="02020603050405020304" pitchFamily="18" charset="0"/>
              <a:sym typeface="Wingdings" panose="05000000000000000000" pitchFamily="2" charset="2"/>
            </a:endParaRPr>
          </a:p>
          <a:p>
            <a:pPr marL="0" indent="0" algn="just" eaLnBrk="1" hangingPunct="1">
              <a:buNone/>
            </a:pPr>
            <a:r>
              <a:rPr lang="en-US" sz="2600" dirty="0" smtClean="0">
                <a:latin typeface="Times New Roman" panose="02020603050405020304" pitchFamily="18" charset="0"/>
                <a:sym typeface="Wingdings" panose="05000000000000000000" pitchFamily="2" charset="2"/>
              </a:rPr>
              <a:t>+ </a:t>
            </a:r>
            <a:r>
              <a:rPr lang="en-US" sz="2600" i="1" u="sng" dirty="0" err="1" smtClean="0">
                <a:solidFill>
                  <a:srgbClr val="6600FF"/>
                </a:solidFill>
                <a:latin typeface="Times New Roman" panose="02020603050405020304" pitchFamily="18" charset="0"/>
                <a:sym typeface="Wingdings" panose="05000000000000000000" pitchFamily="2" charset="2"/>
              </a:rPr>
              <a:t>Thân</a:t>
            </a:r>
            <a:r>
              <a:rPr lang="en-US" sz="2600" i="1" u="sng" dirty="0" smtClean="0">
                <a:solidFill>
                  <a:srgbClr val="6600FF"/>
                </a:solidFill>
                <a:latin typeface="Times New Roman" panose="02020603050405020304" pitchFamily="18" charset="0"/>
                <a:sym typeface="Wingdings" panose="05000000000000000000" pitchFamily="2" charset="2"/>
              </a:rPr>
              <a:t> </a:t>
            </a:r>
            <a:r>
              <a:rPr lang="en-US" sz="2600" i="1" u="sng" dirty="0" err="1" smtClean="0">
                <a:solidFill>
                  <a:srgbClr val="6600FF"/>
                </a:solidFill>
                <a:latin typeface="Times New Roman" panose="02020603050405020304" pitchFamily="18" charset="0"/>
                <a:sym typeface="Wingdings" panose="05000000000000000000" pitchFamily="2" charset="2"/>
              </a:rPr>
              <a:t>bài</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triển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khai</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nội</a:t>
            </a:r>
            <a:r>
              <a:rPr lang="en-US" sz="2600" dirty="0" smtClean="0">
                <a:latin typeface="Times New Roman" panose="02020603050405020304" pitchFamily="18" charset="0"/>
                <a:sym typeface="Wingdings" panose="05000000000000000000" pitchFamily="2" charset="2"/>
              </a:rPr>
              <a:t> dung </a:t>
            </a:r>
            <a:r>
              <a:rPr lang="en-US" sz="2600" dirty="0" err="1" smtClean="0">
                <a:latin typeface="Times New Roman" panose="02020603050405020304" pitchFamily="18" charset="0"/>
                <a:sym typeface="Wingdings" panose="05000000000000000000" pitchFamily="2" charset="2"/>
              </a:rPr>
              <a:t>nghị</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với</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các</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thao</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tác</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lập</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cơ</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bản</a:t>
            </a:r>
            <a:r>
              <a:rPr lang="en-US" sz="2600" dirty="0" smtClean="0">
                <a:latin typeface="Times New Roman" panose="02020603050405020304" pitchFamily="18" charset="0"/>
                <a:sym typeface="Wingdings" panose="05000000000000000000" pitchFamily="2" charset="2"/>
              </a:rPr>
              <a:t>.</a:t>
            </a:r>
            <a:endParaRPr lang="en-US" sz="2600" dirty="0" smtClean="0">
              <a:latin typeface="Times New Roman" panose="02020603050405020304" pitchFamily="18" charset="0"/>
              <a:sym typeface="Wingdings" panose="05000000000000000000" pitchFamily="2" charset="2"/>
            </a:endParaRPr>
          </a:p>
          <a:p>
            <a:pPr marL="0" indent="0" algn="just" eaLnBrk="1" hangingPunct="1">
              <a:buNone/>
            </a:pPr>
            <a:r>
              <a:rPr lang="en-US" sz="2600" dirty="0" smtClean="0">
                <a:latin typeface="Times New Roman" panose="02020603050405020304" pitchFamily="18" charset="0"/>
                <a:sym typeface="Wingdings" panose="05000000000000000000" pitchFamily="2" charset="2"/>
              </a:rPr>
              <a:t>+ </a:t>
            </a:r>
            <a:r>
              <a:rPr lang="en-US" sz="2600" i="1" u="sng" dirty="0" err="1" smtClean="0">
                <a:solidFill>
                  <a:srgbClr val="6600FF"/>
                </a:solidFill>
                <a:latin typeface="Times New Roman" panose="02020603050405020304" pitchFamily="18" charset="0"/>
                <a:sym typeface="Wingdings" panose="05000000000000000000" pitchFamily="2" charset="2"/>
              </a:rPr>
              <a:t>Kết</a:t>
            </a:r>
            <a:r>
              <a:rPr lang="en-US" sz="2600" i="1" u="sng" dirty="0" smtClean="0">
                <a:solidFill>
                  <a:srgbClr val="6600FF"/>
                </a:solidFill>
                <a:latin typeface="Times New Roman" panose="02020603050405020304" pitchFamily="18" charset="0"/>
                <a:sym typeface="Wingdings" panose="05000000000000000000" pitchFamily="2" charset="2"/>
              </a:rPr>
              <a:t> </a:t>
            </a:r>
            <a:r>
              <a:rPr lang="en-US" sz="2600" i="1" u="sng" dirty="0" err="1" smtClean="0">
                <a:solidFill>
                  <a:srgbClr val="6600FF"/>
                </a:solidFill>
                <a:latin typeface="Times New Roman" panose="02020603050405020304" pitchFamily="18" charset="0"/>
                <a:sym typeface="Wingdings" panose="05000000000000000000" pitchFamily="2" charset="2"/>
              </a:rPr>
              <a:t>bài</a:t>
            </a:r>
            <a:r>
              <a:rPr lang="en-US" sz="2600" dirty="0" smtClean="0">
                <a:latin typeface="Times New Roman" panose="02020603050405020304" pitchFamily="18" charset="0"/>
                <a:sym typeface="Wingdings" panose="05000000000000000000" pitchFamily="2" charset="2"/>
              </a:rPr>
              <a:t> : </a:t>
            </a:r>
            <a:r>
              <a:rPr lang="en-US" sz="2600" dirty="0" err="1" smtClean="0">
                <a:latin typeface="Times New Roman" panose="02020603050405020304" pitchFamily="18" charset="0"/>
                <a:sym typeface="Wingdings" panose="05000000000000000000" pitchFamily="2" charset="2"/>
              </a:rPr>
              <a:t>Tóm</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lược</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vấn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đề</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đã</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nghị</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luận</a:t>
            </a:r>
            <a:r>
              <a:rPr lang="en-US" sz="2600" dirty="0" smtClean="0">
                <a:latin typeface="Times New Roman" panose="02020603050405020304" pitchFamily="18" charset="0"/>
                <a:sym typeface="Wingdings" panose="05000000000000000000" pitchFamily="2" charset="2"/>
              </a:rPr>
              <a:t> -&gt; </a:t>
            </a:r>
            <a:r>
              <a:rPr lang="en-US" sz="2600" dirty="0" err="1" smtClean="0">
                <a:latin typeface="Times New Roman" panose="02020603050405020304" pitchFamily="18" charset="0"/>
                <a:sym typeface="Wingdings" panose="05000000000000000000" pitchFamily="2" charset="2"/>
              </a:rPr>
              <a:t>đánh</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giá</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mở</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rộng</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vấn</a:t>
            </a:r>
            <a:r>
              <a:rPr lang="en-US" sz="2600" dirty="0" smtClean="0">
                <a:latin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sym typeface="Wingdings" panose="05000000000000000000" pitchFamily="2" charset="2"/>
              </a:rPr>
              <a:t>đề</a:t>
            </a:r>
            <a:r>
              <a:rPr lang="en-US" sz="2600" dirty="0" smtClean="0">
                <a:latin typeface="Times New Roman" panose="02020603050405020304" pitchFamily="18" charset="0"/>
                <a:sym typeface="Wingdings" panose="05000000000000000000" pitchFamily="2" charset="2"/>
              </a:rPr>
              <a:t>.</a:t>
            </a:r>
            <a:endParaRPr lang="en-US" sz="2600" dirty="0" smtClean="0">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amond(in)">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III. </a:t>
            </a:r>
            <a:r>
              <a:rPr lang="en-US" sz="4000" b="1" kern="0" dirty="0" err="1" smtClean="0">
                <a:solidFill>
                  <a:srgbClr val="FF0000"/>
                </a:solidFill>
                <a:latin typeface="Times New Roman" panose="02020603050405020304" pitchFamily="18" charset="0"/>
              </a:rPr>
              <a:t>Ghi</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nhớ</a:t>
            </a:r>
            <a:endParaRPr lang="en-US" sz="2800" b="1" dirty="0">
              <a:solidFill>
                <a:srgbClr val="FF0000"/>
              </a:solidFill>
            </a:endParaRPr>
          </a:p>
        </p:txBody>
      </p:sp>
      <p:sp>
        <p:nvSpPr>
          <p:cNvPr id="5" name="Rectangle 3"/>
          <p:cNvSpPr txBox="1">
            <a:spLocks noChangeArrowheads="1"/>
          </p:cNvSpPr>
          <p:nvPr/>
        </p:nvSpPr>
        <p:spPr bwMode="auto">
          <a:xfrm>
            <a:off x="609600" y="1600201"/>
            <a:ext cx="10972800" cy="4525963"/>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800" i="1" dirty="0" smtClean="0">
                <a:solidFill>
                  <a:srgbClr val="6600FF"/>
                </a:solidFill>
                <a:latin typeface="Times New Roman" panose="02020603050405020304" pitchFamily="18" charset="0"/>
              </a:rPr>
              <a:t>1. </a:t>
            </a:r>
            <a:r>
              <a:rPr lang="en-US" sz="2800" i="1" dirty="0" err="1" smtClean="0">
                <a:solidFill>
                  <a:srgbClr val="6600FF"/>
                </a:solidFill>
                <a:latin typeface="Times New Roman" panose="02020603050405020304" pitchFamily="18" charset="0"/>
              </a:rPr>
              <a:t>Phân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tích</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đề</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là</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công</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việc</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trước</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tiên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và</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không</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thể</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thiếu</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khi</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làm</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bài</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văn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nghị</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luận</a:t>
            </a:r>
            <a:r>
              <a:rPr lang="en-US" sz="2800" i="1" dirty="0" smtClean="0">
                <a:solidFill>
                  <a:srgbClr val="6600FF"/>
                </a:solidFill>
                <a:latin typeface="Times New Roman" panose="02020603050405020304" pitchFamily="18" charset="0"/>
              </a:rPr>
              <a:t>.</a:t>
            </a:r>
            <a:endParaRPr lang="en-US" sz="2800" i="1" dirty="0" smtClean="0">
              <a:solidFill>
                <a:srgbClr val="6600FF"/>
              </a:solidFill>
              <a:latin typeface="Times New Roman" panose="02020603050405020304" pitchFamily="18" charset="0"/>
            </a:endParaRPr>
          </a:p>
          <a:p>
            <a:pPr marL="0" indent="0" eaLnBrk="1" hangingPunct="1">
              <a:buNone/>
            </a:pPr>
            <a:r>
              <a:rPr lang="en-US" sz="2800" dirty="0" smtClean="0">
                <a:latin typeface="Times New Roman" panose="02020603050405020304" pitchFamily="18" charset="0"/>
              </a:rPr>
              <a:t> </a:t>
            </a:r>
            <a:r>
              <a:rPr lang="en-US" sz="2800" i="1" dirty="0" err="1" smtClean="0">
                <a:solidFill>
                  <a:srgbClr val="369C51"/>
                </a:solidFill>
                <a:latin typeface="Times New Roman" panose="02020603050405020304" pitchFamily="18" charset="0"/>
              </a:rPr>
              <a:t>Khi</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phân</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tích</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đề</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cần</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đọc</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kỹ</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đề</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để</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xác</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định</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các</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yêu</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cầu</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của</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đề</a:t>
            </a:r>
            <a:r>
              <a:rPr lang="en-US" sz="2800" i="1" dirty="0" smtClean="0">
                <a:solidFill>
                  <a:srgbClr val="369C51"/>
                </a:solidFill>
                <a:latin typeface="Times New Roman" panose="02020603050405020304" pitchFamily="18" charset="0"/>
              </a:rPr>
              <a:t> </a:t>
            </a:r>
            <a:r>
              <a:rPr lang="en-US" sz="2800" i="1" dirty="0" err="1" smtClean="0">
                <a:solidFill>
                  <a:srgbClr val="369C51"/>
                </a:solidFill>
                <a:latin typeface="Times New Roman" panose="02020603050405020304" pitchFamily="18" charset="0"/>
              </a:rPr>
              <a:t>về</a:t>
            </a:r>
            <a:r>
              <a:rPr lang="en-US" sz="2800" i="1" dirty="0" smtClean="0">
                <a:solidFill>
                  <a:srgbClr val="369C51"/>
                </a:solidFill>
                <a:latin typeface="Times New Roman" panose="02020603050405020304" pitchFamily="18" charset="0"/>
              </a:rPr>
              <a:t>:</a:t>
            </a:r>
            <a:endParaRPr lang="en-US" sz="2800" i="1" dirty="0" smtClean="0">
              <a:solidFill>
                <a:srgbClr val="369C51"/>
              </a:solidFill>
              <a:latin typeface="Times New Roman" panose="02020603050405020304" pitchFamily="18" charset="0"/>
            </a:endParaRPr>
          </a:p>
          <a:p>
            <a:pPr marL="0" indent="0" eaLnBrk="1" hangingPunct="1">
              <a:buNone/>
            </a:pP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Nội</a:t>
            </a:r>
            <a:r>
              <a:rPr lang="en-US" sz="2800" dirty="0" smtClean="0">
                <a:solidFill>
                  <a:srgbClr val="DB0B1F"/>
                </a:solidFill>
                <a:latin typeface="Times New Roman" panose="02020603050405020304" pitchFamily="18" charset="0"/>
              </a:rPr>
              <a:t> dung </a:t>
            </a:r>
            <a:r>
              <a:rPr lang="en-US" sz="2800" dirty="0" err="1" smtClean="0">
                <a:solidFill>
                  <a:srgbClr val="DB0B1F"/>
                </a:solidFill>
                <a:latin typeface="Times New Roman" panose="02020603050405020304" pitchFamily="18" charset="0"/>
              </a:rPr>
              <a:t>luận</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đề</a:t>
            </a:r>
            <a:r>
              <a:rPr lang="en-US" sz="2800" dirty="0" smtClean="0">
                <a:solidFill>
                  <a:srgbClr val="DB0B1F"/>
                </a:solidFill>
                <a:latin typeface="Times New Roman" panose="02020603050405020304" pitchFamily="18" charset="0"/>
              </a:rPr>
              <a:t>.</a:t>
            </a:r>
            <a:endParaRPr lang="en-US" sz="2800" dirty="0" smtClean="0">
              <a:solidFill>
                <a:srgbClr val="DB0B1F"/>
              </a:solidFill>
              <a:latin typeface="Times New Roman" panose="02020603050405020304" pitchFamily="18" charset="0"/>
            </a:endParaRPr>
          </a:p>
          <a:p>
            <a:pPr marL="0" indent="0" eaLnBrk="1" hangingPunct="1">
              <a:buNone/>
            </a:pP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Thao</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tác</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lập</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luận</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chính</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và</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phụ</a:t>
            </a:r>
            <a:r>
              <a:rPr lang="en-US" sz="2800" dirty="0" smtClean="0">
                <a:solidFill>
                  <a:srgbClr val="DB0B1F"/>
                </a:solidFill>
                <a:latin typeface="Times New Roman" panose="02020603050405020304" pitchFamily="18" charset="0"/>
              </a:rPr>
              <a:t>.</a:t>
            </a:r>
            <a:endParaRPr lang="en-US" sz="2800" dirty="0" smtClean="0">
              <a:solidFill>
                <a:srgbClr val="DB0B1F"/>
              </a:solidFill>
              <a:latin typeface="Times New Roman" panose="02020603050405020304" pitchFamily="18" charset="0"/>
            </a:endParaRPr>
          </a:p>
          <a:p>
            <a:pPr marL="0" indent="0" eaLnBrk="1" hangingPunct="1">
              <a:buNone/>
            </a:pP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Phạm</a:t>
            </a:r>
            <a:r>
              <a:rPr lang="en-US" sz="2800" dirty="0" smtClean="0">
                <a:solidFill>
                  <a:srgbClr val="DB0B1F"/>
                </a:solidFill>
                <a:latin typeface="Times New Roman" panose="02020603050405020304" pitchFamily="18" charset="0"/>
              </a:rPr>
              <a:t> vi </a:t>
            </a:r>
            <a:r>
              <a:rPr lang="en-US" sz="2800" dirty="0" err="1" smtClean="0">
                <a:solidFill>
                  <a:srgbClr val="DB0B1F"/>
                </a:solidFill>
                <a:latin typeface="Times New Roman" panose="02020603050405020304" pitchFamily="18" charset="0"/>
              </a:rPr>
              <a:t>tư</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liệu</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cần</a:t>
            </a:r>
            <a:r>
              <a:rPr lang="en-US" sz="2800" dirty="0" smtClean="0">
                <a:solidFill>
                  <a:srgbClr val="DB0B1F"/>
                </a:solidFill>
                <a:latin typeface="Times New Roman" panose="02020603050405020304" pitchFamily="18" charset="0"/>
              </a:rPr>
              <a:t> minh </a:t>
            </a:r>
            <a:r>
              <a:rPr lang="en-US" sz="2800" dirty="0" err="1" smtClean="0">
                <a:solidFill>
                  <a:srgbClr val="DB0B1F"/>
                </a:solidFill>
                <a:latin typeface="Times New Roman" panose="02020603050405020304" pitchFamily="18" charset="0"/>
              </a:rPr>
              <a:t>hoạ</a:t>
            </a:r>
            <a:r>
              <a:rPr lang="en-US" sz="2800" dirty="0" smtClean="0">
                <a:latin typeface="Times New Roman" panose="02020603050405020304" pitchFamily="18" charset="0"/>
              </a:rPr>
              <a:t>  </a:t>
            </a:r>
            <a:endParaRPr lang="en-US" sz="28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III. </a:t>
            </a:r>
            <a:r>
              <a:rPr lang="en-US" sz="4000" b="1" kern="0" dirty="0" err="1" smtClean="0">
                <a:solidFill>
                  <a:srgbClr val="FF0000"/>
                </a:solidFill>
                <a:latin typeface="Times New Roman" panose="02020603050405020304" pitchFamily="18" charset="0"/>
              </a:rPr>
              <a:t>Ghi</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nhớ</a:t>
            </a:r>
            <a:endParaRPr lang="en-US" sz="2800" b="1" dirty="0">
              <a:solidFill>
                <a:srgbClr val="FF0000"/>
              </a:solidFill>
            </a:endParaRPr>
          </a:p>
        </p:txBody>
      </p:sp>
      <p:sp>
        <p:nvSpPr>
          <p:cNvPr id="6" name="Rectangle 3"/>
          <p:cNvSpPr txBox="1">
            <a:spLocks noChangeArrowheads="1"/>
          </p:cNvSpPr>
          <p:nvPr/>
        </p:nvSpPr>
        <p:spPr bwMode="auto">
          <a:xfrm>
            <a:off x="609600" y="1416296"/>
            <a:ext cx="11176000" cy="57150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buNone/>
            </a:pPr>
            <a:r>
              <a:rPr lang="en-US" sz="2800" i="1" dirty="0" smtClean="0">
                <a:solidFill>
                  <a:srgbClr val="6600FF"/>
                </a:solidFill>
                <a:latin typeface="Times New Roman" panose="02020603050405020304" pitchFamily="18" charset="0"/>
              </a:rPr>
              <a:t>2. </a:t>
            </a:r>
            <a:r>
              <a:rPr lang="en-US" sz="2800" i="1" dirty="0" err="1" smtClean="0">
                <a:solidFill>
                  <a:srgbClr val="6600FF"/>
                </a:solidFill>
                <a:latin typeface="Times New Roman" panose="02020603050405020304" pitchFamily="18" charset="0"/>
              </a:rPr>
              <a:t>Lập</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dàn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bài</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là</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lập</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cái</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sườn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cho</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một</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bài</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văn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Đây</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là</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một</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yêu</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cầu</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quan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trong</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tạo</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nên</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thành</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công</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của</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bài</a:t>
            </a:r>
            <a:r>
              <a:rPr lang="en-US" sz="2800" i="1" dirty="0" smtClean="0">
                <a:solidFill>
                  <a:srgbClr val="6600FF"/>
                </a:solidFill>
                <a:latin typeface="Times New Roman" panose="02020603050405020304" pitchFamily="18" charset="0"/>
              </a:rPr>
              <a:t> </a:t>
            </a:r>
            <a:r>
              <a:rPr lang="en-US" sz="2800" i="1" dirty="0" err="1" smtClean="0">
                <a:solidFill>
                  <a:srgbClr val="6600FF"/>
                </a:solidFill>
                <a:latin typeface="Times New Roman" panose="02020603050405020304" pitchFamily="18" charset="0"/>
              </a:rPr>
              <a:t>viết</a:t>
            </a:r>
            <a:r>
              <a:rPr lang="en-US" sz="2800" i="1" dirty="0" smtClean="0">
                <a:solidFill>
                  <a:srgbClr val="6600FF"/>
                </a:solidFill>
                <a:latin typeface="Times New Roman" panose="02020603050405020304" pitchFamily="18" charset="0"/>
              </a:rPr>
              <a:t>.</a:t>
            </a:r>
            <a:endParaRPr lang="en-US" sz="2800" i="1" dirty="0" smtClean="0">
              <a:solidFill>
                <a:srgbClr val="6600FF"/>
              </a:solidFill>
              <a:latin typeface="Times New Roman" panose="02020603050405020304" pitchFamily="18" charset="0"/>
            </a:endParaRPr>
          </a:p>
          <a:p>
            <a:pPr marL="0" indent="0" algn="just" eaLnBrk="1" hangingPunct="1">
              <a:buNone/>
            </a:pPr>
            <a:r>
              <a:rPr lang="en-US" sz="2800" dirty="0" smtClean="0">
                <a:latin typeface="Times New Roman" panose="02020603050405020304" pitchFamily="18" charset="0"/>
              </a:rPr>
              <a:t>- </a:t>
            </a:r>
            <a:r>
              <a:rPr lang="en-US" sz="2800" i="1" dirty="0" err="1" smtClean="0">
                <a:solidFill>
                  <a:srgbClr val="33CC33"/>
                </a:solidFill>
                <a:latin typeface="Times New Roman" panose="02020603050405020304" pitchFamily="18" charset="0"/>
              </a:rPr>
              <a:t>Qúa</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trình</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lập</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dàn</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bài</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cần</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theo</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một</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trình</a:t>
            </a:r>
            <a:r>
              <a:rPr lang="en-US" sz="2800" i="1" dirty="0" smtClean="0">
                <a:solidFill>
                  <a:srgbClr val="33CC33"/>
                </a:solidFill>
                <a:latin typeface="Times New Roman" panose="02020603050405020304" pitchFamily="18" charset="0"/>
              </a:rPr>
              <a:t> </a:t>
            </a:r>
            <a:r>
              <a:rPr lang="en-US" sz="2800" i="1" dirty="0" err="1" smtClean="0">
                <a:solidFill>
                  <a:srgbClr val="33CC33"/>
                </a:solidFill>
                <a:latin typeface="Times New Roman" panose="02020603050405020304" pitchFamily="18" charset="0"/>
              </a:rPr>
              <a:t>tự</a:t>
            </a:r>
            <a:r>
              <a:rPr lang="en-US" sz="2800" dirty="0" smtClean="0">
                <a:latin typeface="Times New Roman" panose="02020603050405020304" pitchFamily="18" charset="0"/>
              </a:rPr>
              <a:t> :</a:t>
            </a:r>
            <a:endParaRPr lang="en-US" sz="2800" dirty="0" smtClean="0">
              <a:latin typeface="Times New Roman" panose="02020603050405020304" pitchFamily="18" charset="0"/>
            </a:endParaRPr>
          </a:p>
          <a:p>
            <a:pPr marL="0" indent="0" algn="just" eaLnBrk="1" hangingPunct="1">
              <a:buNone/>
            </a:pP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Tìm</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luận</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điểm</a:t>
            </a:r>
            <a:r>
              <a:rPr lang="en-US" sz="2800" dirty="0" smtClean="0">
                <a:solidFill>
                  <a:srgbClr val="DB0B1F"/>
                </a:solidFill>
                <a:latin typeface="Times New Roman" panose="02020603050405020304" pitchFamily="18" charset="0"/>
              </a:rPr>
              <a:t>.</a:t>
            </a:r>
            <a:endParaRPr lang="en-US" sz="2800" dirty="0" smtClean="0">
              <a:solidFill>
                <a:srgbClr val="DB0B1F"/>
              </a:solidFill>
              <a:latin typeface="Times New Roman" panose="02020603050405020304" pitchFamily="18" charset="0"/>
            </a:endParaRPr>
          </a:p>
          <a:p>
            <a:pPr marL="0" indent="0" algn="just" eaLnBrk="1" hangingPunct="1">
              <a:buNone/>
            </a:pP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Tìm</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luận</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cứ</a:t>
            </a:r>
            <a:r>
              <a:rPr lang="en-US" sz="2800" dirty="0" smtClean="0">
                <a:solidFill>
                  <a:srgbClr val="DB0B1F"/>
                </a:solidFill>
                <a:latin typeface="Times New Roman" panose="02020603050405020304" pitchFamily="18" charset="0"/>
              </a:rPr>
              <a:t>.</a:t>
            </a:r>
            <a:endParaRPr lang="en-US" sz="2800" dirty="0" smtClean="0">
              <a:solidFill>
                <a:srgbClr val="DB0B1F"/>
              </a:solidFill>
              <a:latin typeface="Times New Roman" panose="02020603050405020304" pitchFamily="18" charset="0"/>
            </a:endParaRPr>
          </a:p>
          <a:p>
            <a:pPr marL="0" indent="0" algn="just" eaLnBrk="1" hangingPunct="1">
              <a:buNone/>
            </a:pP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Sắp</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xếp</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các</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luận</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điểm</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luận</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cứ</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theo</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trình</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tự</a:t>
            </a:r>
            <a:r>
              <a:rPr lang="en-US" sz="2800" dirty="0" smtClean="0">
                <a:latin typeface="Times New Roman" panose="02020603050405020304" pitchFamily="18" charset="0"/>
              </a:rPr>
              <a:t> </a:t>
            </a:r>
            <a:r>
              <a:rPr lang="en-US" sz="2800" dirty="0" err="1" smtClean="0">
                <a:solidFill>
                  <a:srgbClr val="DB0B1F"/>
                </a:solidFill>
                <a:latin typeface="Times New Roman" panose="02020603050405020304" pitchFamily="18" charset="0"/>
              </a:rPr>
              <a:t>lôgic</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trong</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từng</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phần</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bố</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cục</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của</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bài</a:t>
            </a:r>
            <a:r>
              <a:rPr lang="en-US" sz="2800" dirty="0" smtClean="0">
                <a:solidFill>
                  <a:srgbClr val="DB0B1F"/>
                </a:solidFill>
                <a:latin typeface="Times New Roman" panose="02020603050405020304" pitchFamily="18" charset="0"/>
              </a:rPr>
              <a:t> </a:t>
            </a:r>
            <a:r>
              <a:rPr lang="en-US" sz="2800" dirty="0" err="1" smtClean="0">
                <a:solidFill>
                  <a:srgbClr val="DB0B1F"/>
                </a:solidFill>
                <a:latin typeface="Times New Roman" panose="02020603050405020304" pitchFamily="18" charset="0"/>
              </a:rPr>
              <a:t>văn</a:t>
            </a:r>
            <a:r>
              <a:rPr lang="en-US" sz="2800" dirty="0" smtClean="0">
                <a:latin typeface="Times New Roman" panose="02020603050405020304" pitchFamily="18" charset="0"/>
              </a:rPr>
              <a:t> .</a:t>
            </a:r>
            <a:endParaRPr lang="en-US" sz="2800" dirty="0" smtClean="0">
              <a:latin typeface="Times New Roman" panose="02020603050405020304" pitchFamily="18" charset="0"/>
            </a:endParaRPr>
          </a:p>
          <a:p>
            <a:pPr marL="0" indent="0" algn="just" eaLnBrk="1" hangingPunct="1">
              <a:buNone/>
            </a:pPr>
            <a:r>
              <a:rPr lang="en-US" sz="2800" i="1" dirty="0" smtClean="0">
                <a:solidFill>
                  <a:srgbClr val="0070C0"/>
                </a:solidFill>
                <a:latin typeface="Times New Roman" panose="02020603050405020304" pitchFamily="18" charset="0"/>
              </a:rPr>
              <a:t>(*</a:t>
            </a:r>
            <a:r>
              <a:rPr lang="en-US" sz="2800" i="1" dirty="0" err="1" smtClean="0">
                <a:solidFill>
                  <a:srgbClr val="0070C0"/>
                </a:solidFill>
                <a:latin typeface="Times New Roman" panose="02020603050405020304" pitchFamily="18" charset="0"/>
              </a:rPr>
              <a:t>Cần</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lưu</a:t>
            </a:r>
            <a:r>
              <a:rPr lang="en-US" sz="2800" i="1" dirty="0" smtClean="0">
                <a:solidFill>
                  <a:srgbClr val="0070C0"/>
                </a:solidFill>
                <a:latin typeface="Times New Roman" panose="02020603050405020304" pitchFamily="18" charset="0"/>
              </a:rPr>
              <a:t> ý : </a:t>
            </a:r>
            <a:r>
              <a:rPr lang="en-US" sz="2800" i="1" dirty="0" err="1" smtClean="0">
                <a:solidFill>
                  <a:srgbClr val="0070C0"/>
                </a:solidFill>
                <a:latin typeface="Times New Roman" panose="02020603050405020304" pitchFamily="18" charset="0"/>
              </a:rPr>
              <a:t>Cần</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đánh</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số</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thứ</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tự</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trước</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mỗi</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luận</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điểm</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luận</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cứ</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để</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dễ</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phân</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biệt</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đâu</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là</a:t>
            </a:r>
            <a:r>
              <a:rPr lang="en-US" sz="2800" i="1" dirty="0" smtClean="0">
                <a:solidFill>
                  <a:srgbClr val="0070C0"/>
                </a:solidFill>
                <a:latin typeface="Times New Roman" panose="02020603050405020304" pitchFamily="18" charset="0"/>
              </a:rPr>
              <a:t> ý </a:t>
            </a:r>
            <a:r>
              <a:rPr lang="en-US" sz="2800" i="1" dirty="0" err="1" smtClean="0">
                <a:solidFill>
                  <a:srgbClr val="0070C0"/>
                </a:solidFill>
                <a:latin typeface="Times New Roman" panose="02020603050405020304" pitchFamily="18" charset="0"/>
              </a:rPr>
              <a:t>lớn</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đâu</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là</a:t>
            </a:r>
            <a:r>
              <a:rPr lang="en-US" sz="2800" i="1" dirty="0" smtClean="0">
                <a:solidFill>
                  <a:srgbClr val="0070C0"/>
                </a:solidFill>
                <a:latin typeface="Times New Roman" panose="02020603050405020304" pitchFamily="18" charset="0"/>
              </a:rPr>
              <a:t> ý </a:t>
            </a:r>
            <a:r>
              <a:rPr lang="en-US" sz="2800" i="1" dirty="0" err="1" smtClean="0">
                <a:solidFill>
                  <a:srgbClr val="0070C0"/>
                </a:solidFill>
                <a:latin typeface="Times New Roman" panose="02020603050405020304" pitchFamily="18" charset="0"/>
              </a:rPr>
              <a:t>nhỏ</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trong</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dàn</a:t>
            </a:r>
            <a:r>
              <a:rPr lang="en-US" sz="2800" i="1" dirty="0" smtClean="0">
                <a:solidFill>
                  <a:srgbClr val="0070C0"/>
                </a:solidFill>
                <a:latin typeface="Times New Roman" panose="02020603050405020304" pitchFamily="18" charset="0"/>
              </a:rPr>
              <a:t> </a:t>
            </a:r>
            <a:r>
              <a:rPr lang="en-US" sz="2800" i="1" dirty="0" err="1" smtClean="0">
                <a:solidFill>
                  <a:srgbClr val="0070C0"/>
                </a:solidFill>
                <a:latin typeface="Times New Roman" panose="02020603050405020304" pitchFamily="18" charset="0"/>
              </a:rPr>
              <a:t>bài</a:t>
            </a:r>
            <a:r>
              <a:rPr lang="en-US" sz="2800" i="1" dirty="0" smtClean="0">
                <a:solidFill>
                  <a:srgbClr val="0070C0"/>
                </a:solidFill>
                <a:latin typeface="Times New Roman" panose="02020603050405020304" pitchFamily="18" charset="0"/>
              </a:rPr>
              <a:t> ).</a:t>
            </a:r>
            <a:endParaRPr lang="en-US" sz="2800" i="1" dirty="0" smtClean="0">
              <a:solidFill>
                <a:srgbClr val="0070C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ox(in)">
                                      <p:cBhvr>
                                        <p:cTn id="16" dur="500"/>
                                        <p:tgtEl>
                                          <p:spTgt spid="6">
                                            <p:txEl>
                                              <p:pRg st="2" end="2"/>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ox(in)">
                                      <p:cBhvr>
                                        <p:cTn id="19" dur="500"/>
                                        <p:tgtEl>
                                          <p:spTgt spid="6">
                                            <p:txEl>
                                              <p:pRg st="3" end="3"/>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checkerboard(across)">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nền Powerpoint đẹp, đơn giản nhưng ấn tượ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6965" y="268008"/>
            <a:ext cx="11083356" cy="6425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72967" y="1960440"/>
          <a:ext cx="11461530" cy="4572000"/>
        </p:xfrm>
        <a:graphic>
          <a:graphicData uri="http://schemas.openxmlformats.org/drawingml/2006/table">
            <a:tbl>
              <a:tblPr firstRow="1" bandRow="1">
                <a:tableStyleId>{5C22544A-7EE6-4342-B048-85BDC9FD1C3A}</a:tableStyleId>
              </a:tblPr>
              <a:tblGrid>
                <a:gridCol w="2128343"/>
                <a:gridCol w="1608083"/>
                <a:gridCol w="7725104"/>
              </a:tblGrid>
              <a:tr h="370840">
                <a:tc>
                  <a:txBody>
                    <a:bodyPr/>
                    <a:lstStyle/>
                    <a:p>
                      <a:pPr algn="ctr"/>
                      <a:r>
                        <a:rPr lang="en-US" sz="2800" dirty="0" smtClean="0">
                          <a:latin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cs typeface="Times New Roman" panose="02020603050405020304" pitchFamily="18" charset="0"/>
                      </a:endParaRPr>
                    </a:p>
                  </a:txBody>
                  <a:tcPr/>
                </a:tc>
                <a:tc rowSpan="6">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smtClean="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pPr algn="ctr"/>
                      <a:r>
                        <a:rPr kumimoji="0" lang="vi-VN" sz="26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a:cs typeface="Times New Roman" panose="02020603050405020304" pitchFamily="18" charset="0"/>
                        </a:rPr>
                        <a:t>Luận điểm</a:t>
                      </a:r>
                      <a:endParaRPr lang="en-US" sz="2600" b="1" i="1" dirty="0">
                        <a:latin typeface="Times New Roman" panose="02020603050405020304" pitchFamily="18" charset="0"/>
                        <a:cs typeface="Times New Roman" panose="02020603050405020304" pitchFamily="18" charset="0"/>
                      </a:endParaRPr>
                    </a:p>
                  </a:txBody>
                  <a:tcPr/>
                </a:tc>
                <a:tc vMerge="1">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vi-VN" sz="20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rPr>
                        <a:t>Là những căn cứ, những lý lẽ được dùng để thuyết minh cho luận điểm</a:t>
                      </a:r>
                      <a:r>
                        <a:rPr kumimoji="0" lang="en-US" sz="20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endParaRPr>
                    </a:p>
                  </a:txBody>
                  <a:tcPr/>
                </a:tc>
              </a:tr>
              <a:tr h="370840">
                <a:tc>
                  <a:txBody>
                    <a:bodyPr/>
                    <a:lstStyle/>
                    <a:p>
                      <a:pPr algn="ctr"/>
                      <a:r>
                        <a:rPr lang="en-US" sz="2600" b="1" i="1" dirty="0" err="1" smtClean="0">
                          <a:latin typeface="Times New Roman" panose="02020603050405020304" pitchFamily="18" charset="0"/>
                          <a:cs typeface="Times New Roman" panose="02020603050405020304" pitchFamily="18" charset="0"/>
                        </a:rPr>
                        <a:t>Luận</a:t>
                      </a:r>
                      <a:r>
                        <a:rPr lang="en-US" sz="2600" b="1" i="1" baseline="0" dirty="0" smtClean="0">
                          <a:latin typeface="Times New Roman" panose="02020603050405020304" pitchFamily="18" charset="0"/>
                          <a:cs typeface="Times New Roman" panose="02020603050405020304" pitchFamily="18" charset="0"/>
                        </a:rPr>
                        <a:t> </a:t>
                      </a:r>
                      <a:r>
                        <a:rPr lang="en-US" sz="2600" b="1" i="1" baseline="0" dirty="0" err="1" smtClean="0">
                          <a:latin typeface="Times New Roman" panose="02020603050405020304" pitchFamily="18" charset="0"/>
                          <a:cs typeface="Times New Roman" panose="02020603050405020304" pitchFamily="18" charset="0"/>
                        </a:rPr>
                        <a:t>cứ</a:t>
                      </a:r>
                      <a:endParaRPr lang="en-US" sz="2600" b="1" i="1" dirty="0">
                        <a:latin typeface="Times New Roman" panose="02020603050405020304" pitchFamily="18" charset="0"/>
                        <a:cs typeface="Times New Roman" panose="02020603050405020304" pitchFamily="18" charset="0"/>
                      </a:endParaRPr>
                    </a:p>
                  </a:txBody>
                  <a:tcPr/>
                </a:tc>
                <a:tc vMerge="1">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vi-VN" sz="20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rPr>
                        <a:t>Là điều đưa ra làm căn cứ để quyết định đúng sai, phải trái...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endParaRPr>
                    </a:p>
                  </a:txBody>
                  <a:tcPr/>
                </a:tc>
              </a:tr>
              <a:tr h="370840">
                <a:tc>
                  <a:txBody>
                    <a:bodyPr/>
                    <a:lstStyle/>
                    <a:p>
                      <a:pPr algn="ctr"/>
                      <a:r>
                        <a:rPr lang="en-US" sz="2600" b="1" i="1" dirty="0" err="1" smtClean="0">
                          <a:latin typeface="Times New Roman" panose="02020603050405020304" pitchFamily="18" charset="0"/>
                          <a:cs typeface="Times New Roman" panose="02020603050405020304" pitchFamily="18" charset="0"/>
                        </a:rPr>
                        <a:t>Luận</a:t>
                      </a:r>
                      <a:r>
                        <a:rPr lang="en-US" sz="2600" b="1" i="1" baseline="0" dirty="0" smtClean="0">
                          <a:latin typeface="Times New Roman" panose="02020603050405020304" pitchFamily="18" charset="0"/>
                          <a:cs typeface="Times New Roman" panose="02020603050405020304" pitchFamily="18" charset="0"/>
                        </a:rPr>
                        <a:t> </a:t>
                      </a:r>
                      <a:r>
                        <a:rPr lang="en-US" sz="2600" b="1" i="1" baseline="0" dirty="0" err="1" smtClean="0">
                          <a:latin typeface="Times New Roman" panose="02020603050405020304" pitchFamily="18" charset="0"/>
                          <a:cs typeface="Times New Roman" panose="02020603050405020304" pitchFamily="18" charset="0"/>
                        </a:rPr>
                        <a:t>chứng</a:t>
                      </a:r>
                      <a:endParaRPr lang="en-US" sz="2600" b="1" i="1" dirty="0">
                        <a:latin typeface="Times New Roman" panose="02020603050405020304" pitchFamily="18" charset="0"/>
                        <a:cs typeface="Times New Roman" panose="02020603050405020304" pitchFamily="18" charset="0"/>
                      </a:endParaRPr>
                    </a:p>
                  </a:txBody>
                  <a:tcPr/>
                </a:tc>
                <a:tc vMerge="1">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vi-VN" sz="20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rPr>
                        <a:t>Là ý kiến xác đáng của người viết về vấn đề được đặt ra. Để thuyết minh cho luận điểm lớn, người ta thường đề xuất các luận điểm nhỏ. Các luận điểm ấy liên kết với nhau để soi sáng, thuyết minh cho luận điểm lớn của toàn bài.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endParaRPr>
                    </a:p>
                  </a:txBody>
                  <a:tcPr/>
                </a:tc>
              </a:tr>
              <a:tr h="370840">
                <a:tc>
                  <a:txBody>
                    <a:bodyPr/>
                    <a:lstStyle/>
                    <a:p>
                      <a:pPr algn="ctr"/>
                      <a:r>
                        <a:rPr lang="en-US" sz="2600" b="1" i="1" dirty="0" err="1" smtClean="0">
                          <a:latin typeface="Times New Roman" panose="02020603050405020304" pitchFamily="18" charset="0"/>
                          <a:cs typeface="Times New Roman" panose="02020603050405020304" pitchFamily="18" charset="0"/>
                        </a:rPr>
                        <a:t>Lí</a:t>
                      </a:r>
                      <a:r>
                        <a:rPr lang="en-US" sz="2600" b="1" i="1" baseline="0" dirty="0" smtClean="0">
                          <a:latin typeface="Times New Roman" panose="02020603050405020304" pitchFamily="18" charset="0"/>
                          <a:cs typeface="Times New Roman" panose="02020603050405020304" pitchFamily="18" charset="0"/>
                        </a:rPr>
                        <a:t> </a:t>
                      </a:r>
                      <a:r>
                        <a:rPr lang="en-US" sz="2600" b="1" i="1" baseline="0" dirty="0" err="1" smtClean="0">
                          <a:latin typeface="Times New Roman" panose="02020603050405020304" pitchFamily="18" charset="0"/>
                          <a:cs typeface="Times New Roman" panose="02020603050405020304" pitchFamily="18" charset="0"/>
                        </a:rPr>
                        <a:t>lẽ</a:t>
                      </a:r>
                      <a:endParaRPr lang="en-US" sz="2600" b="1" i="1" dirty="0">
                        <a:latin typeface="Times New Roman" panose="02020603050405020304" pitchFamily="18" charset="0"/>
                        <a:cs typeface="Times New Roman" panose="02020603050405020304" pitchFamily="18" charset="0"/>
                      </a:endParaRPr>
                    </a:p>
                  </a:txBody>
                  <a:tcPr/>
                </a:tc>
                <a:tc vMerge="1">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rPr>
                        <a:t>L</a:t>
                      </a:r>
                      <a:r>
                        <a:rPr kumimoji="0" lang="vi-VN" sz="20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rPr>
                        <a:t>à sự phối hợp, tổ chức các lý lẽ kết hợp với các bằng chứng xác thực, cụ thể, rõ ràng, để thuyết minh cho luận điểm. </a:t>
                      </a:r>
                      <a:endParaRPr kumimoji="0" lang="en-US" sz="1200" b="0" i="0" u="none" strike="noStrike" kern="1200" cap="none" spc="0" normalizeH="0" baseline="0" noProof="0" dirty="0">
                        <a:ln>
                          <a:noFill/>
                        </a:ln>
                        <a:solidFill>
                          <a:prstClr val="black"/>
                        </a:solidFill>
                        <a:effectLst/>
                        <a:uLnTx/>
                        <a:uFillTx/>
                        <a:latin typeface="Times New Roman" panose="02020603050405020304"/>
                        <a:ea typeface="Times New Roman" panose="02020603050405020304"/>
                        <a:cs typeface="+mn-cs"/>
                      </a:endParaRPr>
                    </a:p>
                  </a:txBody>
                  <a:tcPr/>
                </a:tc>
              </a:tr>
              <a:tr h="370840">
                <a:tc>
                  <a:txBody>
                    <a:bodyPr/>
                    <a:lstStyle/>
                    <a:p>
                      <a:pPr algn="ctr"/>
                      <a:r>
                        <a:rPr lang="en-US" sz="2600" b="1" i="1" dirty="0" err="1" smtClean="0">
                          <a:latin typeface="Times New Roman" panose="02020603050405020304" pitchFamily="18" charset="0"/>
                          <a:cs typeface="Times New Roman" panose="02020603050405020304" pitchFamily="18" charset="0"/>
                        </a:rPr>
                        <a:t>Dẫn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chứng</a:t>
                      </a:r>
                      <a:endParaRPr lang="en-US" sz="2600" b="1" i="1" dirty="0">
                        <a:latin typeface="Times New Roman" panose="02020603050405020304" pitchFamily="18" charset="0"/>
                        <a:cs typeface="Times New Roman" panose="02020603050405020304" pitchFamily="18" charset="0"/>
                      </a:endParaRPr>
                    </a:p>
                  </a:txBody>
                  <a:tcPr/>
                </a:tc>
                <a:tc vMerge="1">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vi-VN" sz="20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rPr>
                        <a:t>Là đưa ra những tài liệu, những sự kiện ... làm bằng chứng nhằm để chứng minh, thuyết phục cho vấn đề nào đó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a:ea typeface="Times New Roman" panose="02020603050405020304"/>
                        <a:cs typeface="+mn-cs"/>
                      </a:endParaRPr>
                    </a:p>
                  </a:txBody>
                  <a:tcPr/>
                </a:tc>
              </a:tr>
            </a:tbl>
          </a:graphicData>
        </a:graphic>
      </p:graphicFrame>
      <p:sp>
        <p:nvSpPr>
          <p:cNvPr id="3" name="Rectangle 2"/>
          <p:cNvSpPr/>
          <p:nvPr/>
        </p:nvSpPr>
        <p:spPr>
          <a:xfrm>
            <a:off x="446690" y="445591"/>
            <a:ext cx="6096000" cy="548099"/>
          </a:xfrm>
          <a:prstGeom prst="rect">
            <a:avLst/>
          </a:prstGeom>
        </p:spPr>
        <p:txBody>
          <a:bodyPr>
            <a:spAutoFit/>
          </a:bodyPr>
          <a:lstStyle/>
          <a:p>
            <a:pPr lvl="0" algn="just">
              <a:lnSpc>
                <a:spcPct val="115000"/>
              </a:lnSpc>
            </a:pPr>
            <a:r>
              <a:rPr lang="en-US" sz="2800" b="1" i="1" dirty="0" err="1">
                <a:solidFill>
                  <a:schemeClr val="accent2"/>
                </a:solidFill>
                <a:latin typeface="Times New Roman" panose="02020603050405020304"/>
                <a:ea typeface="Times New Roman" panose="02020603050405020304"/>
              </a:rPr>
              <a:t>Nối</a:t>
            </a:r>
            <a:r>
              <a:rPr lang="en-US" sz="2800" b="1" i="1" dirty="0">
                <a:solidFill>
                  <a:schemeClr val="accent2"/>
                </a:solidFill>
                <a:latin typeface="Times New Roman" panose="02020603050405020304"/>
                <a:ea typeface="Times New Roman" panose="02020603050405020304"/>
              </a:rPr>
              <a:t> </a:t>
            </a:r>
            <a:r>
              <a:rPr lang="en-US" sz="2800" b="1" i="1" dirty="0" err="1">
                <a:solidFill>
                  <a:schemeClr val="accent2"/>
                </a:solidFill>
                <a:latin typeface="Times New Roman" panose="02020603050405020304"/>
                <a:ea typeface="Times New Roman" panose="02020603050405020304"/>
              </a:rPr>
              <a:t>cột</a:t>
            </a:r>
            <a:r>
              <a:rPr lang="en-US" sz="2800" b="1" i="1" dirty="0">
                <a:solidFill>
                  <a:schemeClr val="accent2"/>
                </a:solidFill>
                <a:latin typeface="Times New Roman" panose="02020603050405020304"/>
                <a:ea typeface="Times New Roman" panose="02020603050405020304"/>
              </a:rPr>
              <a:t> A </a:t>
            </a:r>
            <a:r>
              <a:rPr lang="en-US" sz="2800" b="1" i="1" dirty="0" err="1">
                <a:solidFill>
                  <a:schemeClr val="accent2"/>
                </a:solidFill>
                <a:latin typeface="Times New Roman" panose="02020603050405020304"/>
                <a:ea typeface="Times New Roman" panose="02020603050405020304"/>
              </a:rPr>
              <a:t>và</a:t>
            </a:r>
            <a:r>
              <a:rPr lang="en-US" sz="2800" b="1" i="1" dirty="0">
                <a:solidFill>
                  <a:schemeClr val="accent2"/>
                </a:solidFill>
                <a:latin typeface="Times New Roman" panose="02020603050405020304"/>
                <a:ea typeface="Times New Roman" panose="02020603050405020304"/>
              </a:rPr>
              <a:t> B </a:t>
            </a:r>
            <a:r>
              <a:rPr lang="en-US" sz="2800" b="1" i="1" dirty="0" err="1">
                <a:solidFill>
                  <a:schemeClr val="accent2"/>
                </a:solidFill>
                <a:latin typeface="Times New Roman" panose="02020603050405020304"/>
                <a:ea typeface="Times New Roman" panose="02020603050405020304"/>
              </a:rPr>
              <a:t>sao</a:t>
            </a:r>
            <a:r>
              <a:rPr lang="en-US" sz="2800" b="1" i="1" dirty="0">
                <a:solidFill>
                  <a:schemeClr val="accent2"/>
                </a:solidFill>
                <a:latin typeface="Times New Roman" panose="02020603050405020304"/>
                <a:ea typeface="Times New Roman" panose="02020603050405020304"/>
              </a:rPr>
              <a:t> </a:t>
            </a:r>
            <a:r>
              <a:rPr lang="en-US" sz="2800" b="1" i="1" dirty="0" err="1">
                <a:solidFill>
                  <a:schemeClr val="accent2"/>
                </a:solidFill>
                <a:latin typeface="Times New Roman" panose="02020603050405020304"/>
                <a:ea typeface="Times New Roman" panose="02020603050405020304"/>
              </a:rPr>
              <a:t>cho</a:t>
            </a:r>
            <a:r>
              <a:rPr lang="en-US" sz="2800" b="1" i="1" dirty="0">
                <a:solidFill>
                  <a:schemeClr val="accent2"/>
                </a:solidFill>
                <a:latin typeface="Times New Roman" panose="02020603050405020304"/>
                <a:ea typeface="Times New Roman" panose="02020603050405020304"/>
              </a:rPr>
              <a:t> </a:t>
            </a:r>
            <a:r>
              <a:rPr lang="en-US" sz="2800" b="1" i="1" dirty="0" err="1">
                <a:solidFill>
                  <a:schemeClr val="accent2"/>
                </a:solidFill>
                <a:latin typeface="Times New Roman" panose="02020603050405020304"/>
                <a:ea typeface="Times New Roman" panose="02020603050405020304"/>
              </a:rPr>
              <a:t>phù</a:t>
            </a:r>
            <a:r>
              <a:rPr lang="en-US" sz="2800" b="1" i="1" dirty="0">
                <a:solidFill>
                  <a:schemeClr val="accent2"/>
                </a:solidFill>
                <a:latin typeface="Times New Roman" panose="02020603050405020304"/>
                <a:ea typeface="Times New Roman" panose="02020603050405020304"/>
              </a:rPr>
              <a:t> </a:t>
            </a:r>
            <a:r>
              <a:rPr lang="en-US" sz="2800" b="1" i="1" dirty="0" err="1">
                <a:solidFill>
                  <a:schemeClr val="accent2"/>
                </a:solidFill>
                <a:latin typeface="Times New Roman" panose="02020603050405020304"/>
                <a:ea typeface="Times New Roman" panose="02020603050405020304"/>
              </a:rPr>
              <a:t>hợp</a:t>
            </a:r>
            <a:r>
              <a:rPr lang="en-US" sz="2800" b="1" i="1" dirty="0" smtClean="0">
                <a:solidFill>
                  <a:schemeClr val="accent2"/>
                </a:solidFill>
                <a:latin typeface="Times New Roman" panose="02020603050405020304"/>
                <a:ea typeface="Times New Roman" panose="02020603050405020304"/>
              </a:rPr>
              <a:t>:</a:t>
            </a:r>
            <a:endParaRPr lang="en-US" sz="2800" b="1" i="1" dirty="0">
              <a:solidFill>
                <a:schemeClr val="accent2"/>
              </a:solidFill>
              <a:latin typeface="Times New Roman" panose="02020603050405020304"/>
              <a:ea typeface="Times New Roman" panose="02020603050405020304"/>
            </a:endParaRPr>
          </a:p>
        </p:txBody>
      </p:sp>
      <p:sp>
        <p:nvSpPr>
          <p:cNvPr id="4" name="Rectangle 3"/>
          <p:cNvSpPr/>
          <p:nvPr/>
        </p:nvSpPr>
        <p:spPr>
          <a:xfrm>
            <a:off x="337587" y="1237102"/>
            <a:ext cx="7871065" cy="483017"/>
          </a:xfrm>
          <a:prstGeom prst="rect">
            <a:avLst/>
          </a:prstGeom>
        </p:spPr>
        <p:txBody>
          <a:bodyPr wrap="none">
            <a:spAutoFit/>
          </a:bodyPr>
          <a:lstStyle/>
          <a:p>
            <a:pPr lvl="0" algn="just">
              <a:lnSpc>
                <a:spcPct val="115000"/>
              </a:lnSpc>
            </a:pPr>
            <a:r>
              <a:rPr lang="en-US" sz="2400" b="1" i="1" dirty="0">
                <a:solidFill>
                  <a:prstClr val="black"/>
                </a:solidFill>
                <a:latin typeface="Times New Roman" panose="02020603050405020304"/>
                <a:ea typeface="Times New Roman" panose="02020603050405020304"/>
              </a:rPr>
              <a:t>- </a:t>
            </a:r>
            <a:r>
              <a:rPr lang="vi-VN" sz="2400" b="1" i="1" dirty="0">
                <a:solidFill>
                  <a:prstClr val="black"/>
                </a:solidFill>
                <a:latin typeface="Times New Roman" panose="02020603050405020304"/>
                <a:ea typeface="Times New Roman" panose="02020603050405020304"/>
              </a:rPr>
              <a:t>Các yếu tố của phương pháp lập luận trong văn nghị luận:</a:t>
            </a:r>
            <a:endParaRPr lang="en-US" sz="1400" b="1" dirty="0">
              <a:solidFill>
                <a:prstClr val="black"/>
              </a:solidFill>
              <a:latin typeface="Times New Roman" panose="02020603050405020304"/>
              <a:ea typeface="Times New Roman" panose="02020603050405020304"/>
            </a:endParaRPr>
          </a:p>
        </p:txBody>
      </p:sp>
      <p:cxnSp>
        <p:nvCxnSpPr>
          <p:cNvPr id="6" name="Straight Arrow Connector 5"/>
          <p:cNvCxnSpPr/>
          <p:nvPr/>
        </p:nvCxnSpPr>
        <p:spPr>
          <a:xfrm>
            <a:off x="2617076" y="2711673"/>
            <a:ext cx="1656043" cy="1497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17076" y="2711673"/>
            <a:ext cx="1656043" cy="520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17076" y="3878317"/>
            <a:ext cx="1656043" cy="1450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17076" y="3231935"/>
            <a:ext cx="1656043" cy="2096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17076" y="6101255"/>
            <a:ext cx="1656043" cy="15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hare] Top 10 Hình Vẽ Hoa Hướng Dương Và Hình Nền Hoa Hướng Dương Đẹp |  Photograph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867103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726966" y="1820913"/>
            <a:ext cx="10668000" cy="217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50000"/>
              </a:lnSpc>
              <a:spcBef>
                <a:spcPct val="0"/>
              </a:spcBef>
              <a:spcAft>
                <a:spcPct val="0"/>
              </a:spcAft>
            </a:pPr>
            <a:r>
              <a:rPr lang="en-US" sz="4800" b="1" dirty="0" smtClean="0">
                <a:solidFill>
                  <a:srgbClr val="2B1ED8"/>
                </a:solidFill>
                <a:latin typeface="Times New Roman" panose="02020603050405020304" pitchFamily="18" charset="0"/>
                <a:cs typeface="Arial" panose="020B0604020202020204" pitchFamily="34" charset="0"/>
              </a:rPr>
              <a:t>PHÂN TÍCH ĐỀ, LẬP DÀN Ý </a:t>
            </a:r>
            <a:endParaRPr lang="en-US" sz="4800" b="1" dirty="0" smtClean="0">
              <a:solidFill>
                <a:srgbClr val="2B1ED8"/>
              </a:solidFill>
              <a:latin typeface="Times New Roman" panose="02020603050405020304" pitchFamily="18" charset="0"/>
              <a:cs typeface="Arial" panose="020B0604020202020204" pitchFamily="34" charset="0"/>
            </a:endParaRPr>
          </a:p>
          <a:p>
            <a:pPr algn="ctr" fontAlgn="base">
              <a:lnSpc>
                <a:spcPct val="150000"/>
              </a:lnSpc>
              <a:spcBef>
                <a:spcPct val="0"/>
              </a:spcBef>
              <a:spcAft>
                <a:spcPct val="0"/>
              </a:spcAft>
            </a:pPr>
            <a:r>
              <a:rPr lang="en-US" sz="4800" b="1" dirty="0" smtClean="0">
                <a:solidFill>
                  <a:srgbClr val="2B1ED8"/>
                </a:solidFill>
                <a:latin typeface="Times New Roman" panose="02020603050405020304" pitchFamily="18" charset="0"/>
                <a:cs typeface="Arial" panose="020B0604020202020204" pitchFamily="34" charset="0"/>
              </a:rPr>
              <a:t>BÀI VĂN NGHỊ LUẬN</a:t>
            </a:r>
            <a:r>
              <a:rPr lang="en-US" sz="4800" dirty="0" smtClean="0">
                <a:solidFill>
                  <a:srgbClr val="2B1ED8"/>
                </a:solidFill>
                <a:latin typeface="Times New Roman" panose="02020603050405020304" pitchFamily="18" charset="0"/>
                <a:cs typeface="Arial" panose="020B0604020202020204" pitchFamily="34" charset="0"/>
              </a:rPr>
              <a:t>  </a:t>
            </a:r>
            <a:endParaRPr lang="en-US" sz="4800" dirty="0" smtClean="0">
              <a:solidFill>
                <a:srgbClr val="2B1ED8"/>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 </a:t>
            </a:r>
            <a:r>
              <a:rPr lang="en-US" sz="4000" b="1" kern="0" dirty="0" err="1" smtClean="0">
                <a:solidFill>
                  <a:srgbClr val="FF0000"/>
                </a:solidFill>
                <a:latin typeface="Times New Roman" panose="02020603050405020304" pitchFamily="18" charset="0"/>
              </a:rPr>
              <a:t>Phân</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tích</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đề</a:t>
            </a:r>
            <a:endParaRPr lang="en-US" sz="2800" b="1" dirty="0">
              <a:solidFill>
                <a:srgbClr val="FF0000"/>
              </a:solidFill>
            </a:endParaRPr>
          </a:p>
        </p:txBody>
      </p:sp>
      <p:sp>
        <p:nvSpPr>
          <p:cNvPr id="5" name="Rectangle 3"/>
          <p:cNvSpPr txBox="1">
            <a:spLocks noChangeArrowheads="1"/>
          </p:cNvSpPr>
          <p:nvPr/>
        </p:nvSpPr>
        <p:spPr bwMode="auto">
          <a:xfrm>
            <a:off x="646322" y="139524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graphicFrame>
        <p:nvGraphicFramePr>
          <p:cNvPr id="4" name="Table 3"/>
          <p:cNvGraphicFramePr>
            <a:graphicFrameLocks noGrp="1"/>
          </p:cNvGraphicFramePr>
          <p:nvPr/>
        </p:nvGraphicFramePr>
        <p:xfrm>
          <a:off x="833820" y="2406577"/>
          <a:ext cx="10533117" cy="4114800"/>
        </p:xfrm>
        <a:graphic>
          <a:graphicData uri="http://schemas.openxmlformats.org/drawingml/2006/table">
            <a:tbl>
              <a:tblPr firstRow="1" bandRow="1">
                <a:tableStyleId>{93296810-A885-4BE3-A3E7-6D5BEEA58F35}</a:tableStyleId>
              </a:tblPr>
              <a:tblGrid>
                <a:gridCol w="1609835"/>
                <a:gridCol w="1355835"/>
                <a:gridCol w="7567447"/>
              </a:tblGrid>
              <a:tr h="370840">
                <a:tc>
                  <a:txBody>
                    <a:bodyPr/>
                    <a:lstStyle/>
                    <a:p>
                      <a:pPr algn="ctr"/>
                      <a:r>
                        <a:rPr lang="en-US" sz="2800" dirty="0" err="1" smtClean="0">
                          <a:latin typeface="Times New Roman" panose="02020603050405020304" pitchFamily="18" charset="0"/>
                          <a:cs typeface="Times New Roman" panose="02020603050405020304" pitchFamily="18" charset="0"/>
                        </a:rPr>
                        <a:t>Nhóm</a:t>
                      </a:r>
                      <a:r>
                        <a:rPr lang="en-US" sz="2800" baseline="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Yêu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cầu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Thảo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luận</a:t>
                      </a:r>
                      <a:r>
                        <a:rPr lang="en-US" sz="2800" baseline="0" dirty="0" smtClean="0">
                          <a:latin typeface="Times New Roman" panose="02020603050405020304" pitchFamily="18" charset="0"/>
                          <a:cs typeface="Times New Roman" panose="02020603050405020304" pitchFamily="18" charset="0"/>
                        </a:rPr>
                        <a:t> 4 </a:t>
                      </a:r>
                      <a:r>
                        <a:rPr lang="en-US" sz="2800" baseline="0" dirty="0" err="1" smtClean="0">
                          <a:latin typeface="Times New Roman" panose="02020603050405020304" pitchFamily="18" charset="0"/>
                          <a:cs typeface="Times New Roman" panose="02020603050405020304" pitchFamily="18" charset="0"/>
                        </a:rPr>
                        <a:t>phút</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Đề</a:t>
                      </a:r>
                      <a:r>
                        <a:rPr lang="en-US" sz="2800" baseline="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?1.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nghị</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luận</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Hình</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thức</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?3.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Phạm</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vi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solidFill>
                      <a:schemeClr val="accent3">
                        <a:lumMod val="95000"/>
                      </a:schemeClr>
                    </a:solidFill>
                  </a:tcPr>
                </a:tc>
              </a:tr>
              <a:tr h="370840">
                <a:tc>
                  <a:txBody>
                    <a:bodyPr/>
                    <a:lstStyle/>
                    <a:p>
                      <a:pPr algn="ctr"/>
                      <a:r>
                        <a:rPr lang="en-US" sz="2800"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cs typeface="Times New Roman" panose="02020603050405020304" pitchFamily="18" charset="0"/>
                      </a:endParaRPr>
                    </a:p>
                  </a:txBody>
                  <a:tcPr/>
                </a:tc>
                <a:tc vMerge="1">
                  <a:tcPr/>
                </a:tc>
              </a:tr>
              <a:tr h="752833">
                <a:tc>
                  <a:txBody>
                    <a:bodyPr/>
                    <a:lstStyle/>
                    <a:p>
                      <a:pPr algn="ctr"/>
                      <a:r>
                        <a:rPr lang="en-US" sz="2800" dirty="0" smtClean="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cs typeface="Times New Roman" panose="02020603050405020304" pitchFamily="18" charset="0"/>
                      </a:endParaRPr>
                    </a:p>
                  </a:txBody>
                  <a:tcPr/>
                </a:tc>
                <a:tc vMerge="1">
                  <a:tcPr/>
                </a:tc>
              </a:tr>
              <a:tr h="370840">
                <a:tc>
                  <a:txBody>
                    <a:bodyPr/>
                    <a:lstStyle/>
                    <a:p>
                      <a:pPr algn="ctr"/>
                      <a:r>
                        <a:rPr lang="en-US" sz="2800" dirty="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b="1" i="1" dirty="0" smtClean="0">
                        <a:solidFill>
                          <a:srgbClr val="C00000"/>
                        </a:solidFill>
                        <a:latin typeface="Times New Roman" panose="02020603050405020304" pitchFamily="18" charset="0"/>
                        <a:cs typeface="Times New Roman" panose="02020603050405020304" pitchFamily="18" charset="0"/>
                      </a:endParaRPr>
                    </a:p>
                    <a:p>
                      <a:pPr algn="ctr"/>
                      <a:r>
                        <a:rPr lang="en-US" sz="2800" b="1" i="1" dirty="0" err="1" smtClean="0">
                          <a:solidFill>
                            <a:srgbClr val="C00000"/>
                          </a:solidFill>
                          <a:latin typeface="Times New Roman" panose="02020603050405020304" pitchFamily="18" charset="0"/>
                          <a:cs typeface="Times New Roman" panose="02020603050405020304" pitchFamily="18" charset="0"/>
                        </a:rPr>
                        <a:t>Rút</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ra</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khái</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niệm</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và</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phương</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pháp</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phân</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tích</a:t>
                      </a:r>
                      <a:r>
                        <a:rPr lang="en-US" sz="2800" b="1" i="1" baseline="0" dirty="0" smtClean="0">
                          <a:solidFill>
                            <a:srgbClr val="C00000"/>
                          </a:solidFill>
                          <a:latin typeface="Times New Roman" panose="02020603050405020304" pitchFamily="18" charset="0"/>
                          <a:cs typeface="Times New Roman" panose="02020603050405020304" pitchFamily="18" charset="0"/>
                        </a:rPr>
                        <a:t> </a:t>
                      </a:r>
                      <a:r>
                        <a:rPr lang="en-US" sz="2800" b="1" i="1" baseline="0" dirty="0" err="1" smtClean="0">
                          <a:solidFill>
                            <a:srgbClr val="C00000"/>
                          </a:solidFill>
                          <a:latin typeface="Times New Roman" panose="02020603050405020304" pitchFamily="18" charset="0"/>
                          <a:cs typeface="Times New Roman" panose="02020603050405020304" pitchFamily="18" charset="0"/>
                        </a:rPr>
                        <a:t>đề</a:t>
                      </a:r>
                      <a:r>
                        <a:rPr lang="en-US" sz="2800" b="1" i="1" baseline="0" dirty="0" smtClean="0">
                          <a:solidFill>
                            <a:srgbClr val="C00000"/>
                          </a:solidFill>
                          <a:latin typeface="Times New Roman" panose="02020603050405020304" pitchFamily="18" charset="0"/>
                          <a:cs typeface="Times New Roman" panose="02020603050405020304" pitchFamily="18" charset="0"/>
                        </a:rPr>
                        <a:t>?</a:t>
                      </a:r>
                      <a:endParaRPr lang="en-US" sz="2800" b="1" i="1" baseline="0" dirty="0" smtClean="0">
                        <a:solidFill>
                          <a:srgbClr val="C00000"/>
                        </a:solidFill>
                        <a:latin typeface="Times New Roman" panose="02020603050405020304" pitchFamily="18" charset="0"/>
                        <a:cs typeface="Times New Roman" panose="02020603050405020304" pitchFamily="18" charset="0"/>
                      </a:endParaRPr>
                    </a:p>
                    <a:p>
                      <a:pPr algn="ctr"/>
                      <a:endParaRPr lang="en-US" sz="2800" b="1" i="1" dirty="0">
                        <a:solidFill>
                          <a:srgbClr val="C00000"/>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 </a:t>
            </a:r>
            <a:r>
              <a:rPr lang="en-US" sz="4000" b="1" kern="0" dirty="0" err="1" smtClean="0">
                <a:solidFill>
                  <a:srgbClr val="FF0000"/>
                </a:solidFill>
                <a:latin typeface="Times New Roman" panose="02020603050405020304" pitchFamily="18" charset="0"/>
              </a:rPr>
              <a:t>Phân</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tích</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đề</a:t>
            </a:r>
            <a:endParaRPr lang="en-US" sz="2800" b="1" dirty="0">
              <a:solidFill>
                <a:srgbClr val="FF0000"/>
              </a:solidFill>
            </a:endParaRPr>
          </a:p>
        </p:txBody>
      </p:sp>
      <p:graphicFrame>
        <p:nvGraphicFramePr>
          <p:cNvPr id="6" name="Group 120"/>
          <p:cNvGraphicFramePr>
            <a:graphicFrameLocks noGrp="1"/>
          </p:cNvGraphicFramePr>
          <p:nvPr>
            <p:ph sz="half" idx="4294967295"/>
          </p:nvPr>
        </p:nvGraphicFramePr>
        <p:xfrm>
          <a:off x="499238" y="2062647"/>
          <a:ext cx="11277600" cy="4482565"/>
        </p:xfrm>
        <a:graphic>
          <a:graphicData uri="http://schemas.openxmlformats.org/drawingml/2006/table">
            <a:tbl>
              <a:tblPr/>
              <a:tblGrid>
                <a:gridCol w="2297289"/>
                <a:gridCol w="3341511"/>
                <a:gridCol w="2819400"/>
                <a:gridCol w="2819400"/>
              </a:tblGrid>
              <a:tr h="58880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rgbClr val="002060"/>
                          </a:solidFill>
                          <a:effectLst/>
                          <a:latin typeface="Times New Roman" panose="02020603050405020304" pitchFamily="18" charset="0"/>
                        </a:rPr>
                        <a:t>Các</a:t>
                      </a:r>
                      <a:r>
                        <a:rPr kumimoji="0" lang="en-US" sz="2800" b="1" i="0" u="none" strike="noStrike" cap="none" normalizeH="0" baseline="0" dirty="0" smtClean="0">
                          <a:ln>
                            <a:noFill/>
                          </a:ln>
                          <a:solidFill>
                            <a:srgbClr val="002060"/>
                          </a:solidFill>
                          <a:effectLst/>
                          <a:latin typeface="Times New Roman" panose="02020603050405020304" pitchFamily="18" charset="0"/>
                        </a:rPr>
                        <a:t> </a:t>
                      </a:r>
                      <a:r>
                        <a:rPr kumimoji="0" lang="en-US" sz="2800" b="1" i="0" u="none" strike="noStrike" cap="none" normalizeH="0" baseline="0" dirty="0" err="1" smtClean="0">
                          <a:ln>
                            <a:noFill/>
                          </a:ln>
                          <a:solidFill>
                            <a:srgbClr val="002060"/>
                          </a:solidFill>
                          <a:effectLst/>
                          <a:latin typeface="Times New Roman" panose="02020603050405020304" pitchFamily="18" charset="0"/>
                        </a:rPr>
                        <a:t>yêu</a:t>
                      </a:r>
                      <a:r>
                        <a:rPr kumimoji="0" lang="en-US" sz="2800" b="1" i="0" u="none" strike="noStrike" cap="none" normalizeH="0" baseline="0" dirty="0" smtClean="0">
                          <a:ln>
                            <a:noFill/>
                          </a:ln>
                          <a:solidFill>
                            <a:srgbClr val="002060"/>
                          </a:solidFill>
                          <a:effectLst/>
                          <a:latin typeface="Times New Roman" panose="02020603050405020304" pitchFamily="18" charset="0"/>
                        </a:rPr>
                        <a:t> </a:t>
                      </a:r>
                      <a:r>
                        <a:rPr kumimoji="0" lang="en-US" sz="2800" b="1" i="0" u="none" strike="noStrike" cap="none" normalizeH="0" baseline="0" dirty="0" err="1" smtClean="0">
                          <a:ln>
                            <a:noFill/>
                          </a:ln>
                          <a:solidFill>
                            <a:srgbClr val="002060"/>
                          </a:solidFill>
                          <a:effectLst/>
                          <a:latin typeface="Times New Roman" panose="02020603050405020304" pitchFamily="18" charset="0"/>
                        </a:rPr>
                        <a:t>cầu</a:t>
                      </a:r>
                      <a:r>
                        <a:rPr kumimoji="0" lang="en-US" sz="2800" b="1" i="0" u="none" strike="noStrike" cap="none" normalizeH="0" baseline="0" dirty="0" smtClean="0">
                          <a:ln>
                            <a:noFill/>
                          </a:ln>
                          <a:solidFill>
                            <a:srgbClr val="002060"/>
                          </a:solidFill>
                          <a:effectLst/>
                          <a:latin typeface="Times New Roman" panose="02020603050405020304" pitchFamily="18" charset="0"/>
                        </a:rPr>
                        <a:t> </a:t>
                      </a:r>
                      <a:endParaRPr kumimoji="0" lang="en-US" sz="2800" b="1" i="0" u="none" strike="noStrike" cap="none" normalizeH="0" baseline="0" dirty="0" smtClean="0">
                        <a:ln>
                          <a:noFill/>
                        </a:ln>
                        <a:solidFill>
                          <a:srgbClr val="002060"/>
                        </a:solidFill>
                        <a:effectLst/>
                        <a:latin typeface="Times New Roman" panose="02020603050405020304" pitchFamily="18" charset="0"/>
                      </a:endParaRP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rgbClr val="002060"/>
                          </a:solidFill>
                          <a:effectLst/>
                          <a:latin typeface="Times New Roman" panose="02020603050405020304" pitchFamily="18" charset="0"/>
                        </a:rPr>
                        <a:t>Đề</a:t>
                      </a:r>
                      <a:r>
                        <a:rPr kumimoji="0" lang="en-US" sz="2800" b="1" i="0" u="none" strike="noStrike" cap="none" normalizeH="0" baseline="0" dirty="0" smtClean="0">
                          <a:ln>
                            <a:noFill/>
                          </a:ln>
                          <a:solidFill>
                            <a:srgbClr val="002060"/>
                          </a:solidFill>
                          <a:effectLst/>
                          <a:latin typeface="Times New Roman" panose="02020603050405020304" pitchFamily="18" charset="0"/>
                        </a:rPr>
                        <a:t> 1</a:t>
                      </a:r>
                      <a:endParaRPr kumimoji="0" lang="en-US" sz="2800" b="1" i="0" u="none" strike="noStrike" cap="none" normalizeH="0" baseline="0" dirty="0" smtClean="0">
                        <a:ln>
                          <a:noFill/>
                        </a:ln>
                        <a:solidFill>
                          <a:srgbClr val="002060"/>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rgbClr val="002060"/>
                          </a:solidFill>
                          <a:effectLst/>
                          <a:latin typeface="Times New Roman" panose="02020603050405020304" pitchFamily="18" charset="0"/>
                        </a:rPr>
                        <a:t>Đề</a:t>
                      </a:r>
                      <a:r>
                        <a:rPr kumimoji="0" lang="en-US" sz="2800" b="1" i="0" u="none" strike="noStrike" cap="none" normalizeH="0" baseline="0" dirty="0" smtClean="0">
                          <a:ln>
                            <a:noFill/>
                          </a:ln>
                          <a:solidFill>
                            <a:srgbClr val="002060"/>
                          </a:solidFill>
                          <a:effectLst/>
                          <a:latin typeface="Times New Roman" panose="02020603050405020304" pitchFamily="18" charset="0"/>
                        </a:rPr>
                        <a:t> 2</a:t>
                      </a:r>
                      <a:endParaRPr kumimoji="0" lang="en-US" sz="2800" b="1" i="0" u="none" strike="noStrike" cap="none" normalizeH="0" baseline="0" dirty="0" smtClean="0">
                        <a:ln>
                          <a:noFill/>
                        </a:ln>
                        <a:solidFill>
                          <a:srgbClr val="002060"/>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rgbClr val="002060"/>
                          </a:solidFill>
                          <a:effectLst/>
                          <a:latin typeface="Times New Roman" panose="02020603050405020304" pitchFamily="18" charset="0"/>
                        </a:rPr>
                        <a:t>Đề</a:t>
                      </a:r>
                      <a:r>
                        <a:rPr kumimoji="0" lang="en-US" sz="2800" b="1" i="0" u="none" strike="noStrike" cap="none" normalizeH="0" baseline="0" dirty="0" smtClean="0">
                          <a:ln>
                            <a:noFill/>
                          </a:ln>
                          <a:solidFill>
                            <a:srgbClr val="002060"/>
                          </a:solidFill>
                          <a:effectLst/>
                          <a:latin typeface="Times New Roman" panose="02020603050405020304" pitchFamily="18" charset="0"/>
                        </a:rPr>
                        <a:t> 3</a:t>
                      </a:r>
                      <a:endParaRPr kumimoji="0" lang="en-US" sz="2800" b="1" i="0" u="none" strike="noStrike" cap="none" normalizeH="0" baseline="0" dirty="0" smtClean="0">
                        <a:ln>
                          <a:noFill/>
                        </a:ln>
                        <a:solidFill>
                          <a:srgbClr val="002060"/>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13350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Vấn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đề</a:t>
                      </a:r>
                      <a:r>
                        <a:rPr kumimoji="0" lang="en-US" sz="2400" b="1" i="0" u="none" strike="noStrike" cap="none" normalizeH="0" baseline="0" dirty="0" smtClean="0">
                          <a:ln>
                            <a:noFill/>
                          </a:ln>
                          <a:solidFill>
                            <a:schemeClr val="tx1"/>
                          </a:solidFill>
                          <a:effectLst/>
                          <a:latin typeface="Times New Roman" panose="02020603050405020304" pitchFamily="18" charset="0"/>
                        </a:rPr>
                        <a:t> </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nghị</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luận</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Việc</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chuẩn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bị</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hành</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trang</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vào</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thế</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kỷ</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mới</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Tâm</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sự</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của</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Hồ</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Xuân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Hương</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trong</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Tự</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tình</a:t>
                      </a:r>
                      <a:r>
                        <a:rPr kumimoji="0" lang="en-US" sz="2400" b="1" i="0" u="none" strike="noStrike" cap="none" normalizeH="0" baseline="0" dirty="0" smtClean="0">
                          <a:ln>
                            <a:noFill/>
                          </a:ln>
                          <a:solidFill>
                            <a:schemeClr val="tx1"/>
                          </a:solidFill>
                          <a:effectLst/>
                          <a:latin typeface="Times New Roman" panose="02020603050405020304" pitchFamily="18" charset="0"/>
                        </a:rPr>
                        <a:t> II</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Vẻ</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đẹp</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của</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bài</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thơ</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Mùa</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thu</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câu</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cá</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8310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Hình</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thức</a:t>
                      </a:r>
                      <a:r>
                        <a:rPr kumimoji="0" lang="en-US" sz="2400" b="1" i="0" u="none" strike="noStrike" cap="none" normalizeH="0" baseline="0" dirty="0" smtClean="0">
                          <a:ln>
                            <a:noFill/>
                          </a:ln>
                          <a:solidFill>
                            <a:schemeClr val="tx1"/>
                          </a:solidFill>
                          <a:effectLst/>
                          <a:latin typeface="Times New Roman" panose="02020603050405020304" pitchFamily="18" charset="0"/>
                        </a:rPr>
                        <a:t> </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của</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đề</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Có</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định</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hướng</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cụ</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thể</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đề</a:t>
                      </a:r>
                      <a:r>
                        <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khép</a:t>
                      </a:r>
                      <a:r>
                        <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đề</a:t>
                      </a:r>
                      <a:r>
                        <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nổi</a:t>
                      </a:r>
                      <a:endPar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Không</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nêu</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cụ</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thể</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nội</a:t>
                      </a:r>
                      <a:r>
                        <a:rPr kumimoji="0" lang="en-US" sz="2400" b="0" i="0" u="none" strike="noStrike" cap="none" normalizeH="0" baseline="0" dirty="0" smtClean="0">
                          <a:ln>
                            <a:noFill/>
                          </a:ln>
                          <a:solidFill>
                            <a:schemeClr val="tx1"/>
                          </a:solidFill>
                          <a:effectLst/>
                          <a:latin typeface="Times New Roman" panose="02020603050405020304" pitchFamily="18" charset="0"/>
                        </a:rPr>
                        <a:t> dung </a:t>
                      </a:r>
                      <a:r>
                        <a:rPr kumimoji="0" lang="en-US" sz="2400" b="0" i="0" u="none" strike="noStrike" cap="none" normalizeH="0" baseline="0" dirty="0" err="1" smtClean="0">
                          <a:ln>
                            <a:noFill/>
                          </a:ln>
                          <a:solidFill>
                            <a:schemeClr val="tx1"/>
                          </a:solidFill>
                          <a:effectLst/>
                          <a:latin typeface="Times New Roman" panose="02020603050405020304" pitchFamily="18" charset="0"/>
                        </a:rPr>
                        <a:t>và</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phương</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hướng</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nghị</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luận</a:t>
                      </a:r>
                      <a:r>
                        <a:rPr kumimoji="0" lang="en-US" sz="2400" b="0" i="0"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đề</a:t>
                      </a:r>
                      <a:r>
                        <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mở</a:t>
                      </a:r>
                      <a:r>
                        <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đề</a:t>
                      </a:r>
                      <a:r>
                        <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1"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chìm</a:t>
                      </a:r>
                      <a:endParaRPr kumimoji="0" lang="en-US" sz="2400" b="1" i="1"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rPr>
                        <a:t>Không</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nêu</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cụ</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thể</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nội</a:t>
                      </a:r>
                      <a:r>
                        <a:rPr kumimoji="0" lang="en-US" sz="2400" b="0" i="0" u="none" strike="noStrike" cap="none" normalizeH="0" baseline="0" dirty="0" smtClean="0">
                          <a:ln>
                            <a:noFill/>
                          </a:ln>
                          <a:solidFill>
                            <a:schemeClr val="tx1"/>
                          </a:solidFill>
                          <a:effectLst/>
                          <a:latin typeface="Times New Roman" panose="02020603050405020304" pitchFamily="18" charset="0"/>
                        </a:rPr>
                        <a:t> dung </a:t>
                      </a:r>
                      <a:r>
                        <a:rPr kumimoji="0" lang="en-US" sz="2400" b="0" i="0" u="none" strike="noStrike" cap="none" normalizeH="0" baseline="0" dirty="0" err="1" smtClean="0">
                          <a:ln>
                            <a:noFill/>
                          </a:ln>
                          <a:solidFill>
                            <a:schemeClr val="tx1"/>
                          </a:solidFill>
                          <a:effectLst/>
                          <a:latin typeface="Times New Roman" panose="02020603050405020304" pitchFamily="18" charset="0"/>
                        </a:rPr>
                        <a:t>và</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phương</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hướng</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nghị</a:t>
                      </a:r>
                      <a:r>
                        <a:rPr kumimoji="0" lang="en-US" sz="2400" b="0" i="0" u="none" strike="noStrike" cap="none" normalizeH="0" baseline="0" dirty="0" smtClean="0">
                          <a:ln>
                            <a:noFill/>
                          </a:ln>
                          <a:solidFill>
                            <a:schemeClr val="tx1"/>
                          </a:solidFill>
                          <a:effectLst/>
                          <a:latin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rPr>
                        <a:t>luận</a:t>
                      </a:r>
                      <a:r>
                        <a:rPr kumimoji="0" lang="en-US" sz="2400" b="0" i="0" u="none" strike="noStrike" cap="none" normalizeH="0" baseline="0" dirty="0" smtClean="0">
                          <a:ln>
                            <a:noFill/>
                          </a:ln>
                          <a:solidFill>
                            <a:schemeClr val="tx1"/>
                          </a:solidFill>
                          <a:effectLst/>
                          <a:latin typeface="Arial" panose="020B0604020202020204" pitchFamily="34" charset="0"/>
                        </a:rPr>
                        <a:t> </a:t>
                      </a:r>
                      <a:endParaRPr kumimoji="0" 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0"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đề</a:t>
                      </a:r>
                      <a:r>
                        <a:rPr kumimoji="0" lang="en-US" sz="2400" b="1" i="0"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0"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mở</a:t>
                      </a:r>
                      <a:r>
                        <a:rPr kumimoji="0" lang="en-US" sz="2400" b="1" i="0"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0"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đề</a:t>
                      </a:r>
                      <a:r>
                        <a:rPr kumimoji="0" lang="en-US" sz="2400" b="1" i="0"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rPr>
                        <a:t> </a:t>
                      </a:r>
                      <a:r>
                        <a:rPr kumimoji="0" lang="en-US" sz="2400" b="1" i="0" u="none" strike="noStrike" cap="none" normalizeH="0" baseline="0" dirty="0" err="1" smtClean="0">
                          <a:ln>
                            <a:noFill/>
                          </a:ln>
                          <a:solidFill>
                            <a:schemeClr val="tx1"/>
                          </a:solidFill>
                          <a:effectLst/>
                          <a:latin typeface="Times New Roman" panose="02020603050405020304" pitchFamily="18" charset="0"/>
                          <a:sym typeface="Wingdings" panose="05000000000000000000" pitchFamily="2" charset="2"/>
                        </a:rPr>
                        <a:t>chìm</a:t>
                      </a:r>
                      <a:endParaRPr kumimoji="0" lang="en-US" sz="2400" b="1" i="0" u="none" strike="noStrike" cap="none" normalizeH="0" baseline="0" dirty="0" smtClean="0">
                        <a:ln>
                          <a:noFill/>
                        </a:ln>
                        <a:solidFill>
                          <a:schemeClr val="tx1"/>
                        </a:solidFill>
                        <a:effectLst/>
                        <a:latin typeface="Times New Roman" panose="02020603050405020304" pitchFamily="18" charset="0"/>
                        <a:sym typeface="Wingdings" panose="05000000000000000000" pitchFamily="2" charset="2"/>
                      </a:endParaRP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78479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Phạm</a:t>
                      </a:r>
                      <a:r>
                        <a:rPr kumimoji="0" lang="en-US" sz="2400" b="1" i="0" u="none" strike="noStrike" cap="none" normalizeH="0" baseline="0" dirty="0" smtClean="0">
                          <a:ln>
                            <a:noFill/>
                          </a:ln>
                          <a:solidFill>
                            <a:schemeClr val="tx1"/>
                          </a:solidFill>
                          <a:effectLst/>
                          <a:latin typeface="Times New Roman" panose="02020603050405020304" pitchFamily="18" charset="0"/>
                        </a:rPr>
                        <a:t> vi </a:t>
                      </a:r>
                      <a:r>
                        <a:rPr kumimoji="0" lang="en-US" sz="2400" b="1" i="0" u="none" strike="noStrike" cap="none" normalizeH="0" baseline="0" dirty="0" err="1" smtClean="0">
                          <a:ln>
                            <a:noFill/>
                          </a:ln>
                          <a:solidFill>
                            <a:schemeClr val="tx1"/>
                          </a:solidFill>
                          <a:effectLst/>
                          <a:latin typeface="Times New Roman" panose="02020603050405020304" pitchFamily="18" charset="0"/>
                        </a:rPr>
                        <a:t>vấn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đề</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Vấn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đề</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xã</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hội</a:t>
                      </a:r>
                      <a:r>
                        <a:rPr kumimoji="0" lang="en-US" sz="2400" b="1" i="0" u="none" strike="noStrike" cap="none" normalizeH="0" baseline="0" dirty="0" smtClean="0">
                          <a:ln>
                            <a:noFill/>
                          </a:ln>
                          <a:solidFill>
                            <a:schemeClr val="tx1"/>
                          </a:solidFill>
                          <a:effectLst/>
                          <a:latin typeface="Times New Roman" panose="02020603050405020304" pitchFamily="18" charset="0"/>
                        </a:rPr>
                        <a:t>  </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Vấn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đề</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văn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học</a:t>
                      </a:r>
                      <a:r>
                        <a:rPr kumimoji="0" lang="en-US" sz="2400" b="1" i="0" u="none" strike="noStrike" cap="none" normalizeH="0" baseline="0" dirty="0" smtClean="0">
                          <a:ln>
                            <a:noFill/>
                          </a:ln>
                          <a:solidFill>
                            <a:schemeClr val="tx1"/>
                          </a:solidFill>
                          <a:effectLst/>
                          <a:latin typeface="Times New Roman" panose="02020603050405020304" pitchFamily="18" charset="0"/>
                        </a:rPr>
                        <a:t> </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rPr>
                        <a:t>Vấn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đề</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văn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học</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7" name="Rectangle 3"/>
          <p:cNvSpPr txBox="1">
            <a:spLocks noChangeArrowheads="1"/>
          </p:cNvSpPr>
          <p:nvPr/>
        </p:nvSpPr>
        <p:spPr bwMode="auto">
          <a:xfrm>
            <a:off x="646322" y="139524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 </a:t>
            </a:r>
            <a:r>
              <a:rPr lang="en-US" sz="4000" b="1" kern="0" dirty="0" err="1" smtClean="0">
                <a:solidFill>
                  <a:srgbClr val="FF0000"/>
                </a:solidFill>
                <a:latin typeface="Times New Roman" panose="02020603050405020304" pitchFamily="18" charset="0"/>
              </a:rPr>
              <a:t>Phân</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tích</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đề</a:t>
            </a:r>
            <a:endParaRPr lang="en-US" sz="2800" b="1" dirty="0">
              <a:solidFill>
                <a:srgbClr val="FF0000"/>
              </a:solidFill>
            </a:endParaRPr>
          </a:p>
        </p:txBody>
      </p:sp>
      <p:sp>
        <p:nvSpPr>
          <p:cNvPr id="5" name="Rectangle 2"/>
          <p:cNvSpPr>
            <a:spLocks noGrp="1" noChangeArrowheads="1"/>
          </p:cNvSpPr>
          <p:nvPr>
            <p:ph type="title"/>
          </p:nvPr>
        </p:nvSpPr>
        <p:spPr>
          <a:xfrm>
            <a:off x="896007" y="1223628"/>
            <a:ext cx="10363200" cy="792162"/>
          </a:xfrm>
          <a:ln>
            <a:noFill/>
            <a:miter lim="800000"/>
          </a:ln>
        </p:spPr>
        <p:txBody>
          <a:bodyPr/>
          <a:lstStyle/>
          <a:p>
            <a:pPr algn="l" eaLnBrk="1" hangingPunct="1"/>
            <a:r>
              <a:rPr lang="en-US" sz="2800" b="1" i="1" dirty="0" smtClean="0">
                <a:solidFill>
                  <a:srgbClr val="DB0B1F"/>
                </a:solidFill>
                <a:latin typeface="Times New Roman" panose="02020603050405020304" pitchFamily="18" charset="0"/>
              </a:rPr>
              <a:t>2. </a:t>
            </a:r>
            <a:r>
              <a:rPr lang="en-US" sz="2800" b="1" i="1" dirty="0" err="1" smtClean="0">
                <a:solidFill>
                  <a:srgbClr val="DB0B1F"/>
                </a:solidFill>
                <a:latin typeface="Times New Roman" panose="02020603050405020304" pitchFamily="18" charset="0"/>
              </a:rPr>
              <a:t>Khái</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niệm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và</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phương</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pháp</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phân</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tích</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đề</a:t>
            </a:r>
            <a:endParaRPr lang="en-US" sz="2800" b="1" i="1" dirty="0" smtClean="0">
              <a:solidFill>
                <a:srgbClr val="DB0B1F"/>
              </a:solidFill>
              <a:latin typeface="Times New Roman" panose="02020603050405020304" pitchFamily="18" charset="0"/>
            </a:endParaRPr>
          </a:p>
        </p:txBody>
      </p:sp>
      <p:sp>
        <p:nvSpPr>
          <p:cNvPr id="6" name="Rectangle 3"/>
          <p:cNvSpPr txBox="1">
            <a:spLocks noChangeArrowheads="1"/>
          </p:cNvSpPr>
          <p:nvPr/>
        </p:nvSpPr>
        <p:spPr bwMode="auto">
          <a:xfrm>
            <a:off x="512377" y="2667014"/>
            <a:ext cx="10972800" cy="52578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FontTx/>
              <a:buNone/>
            </a:pP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Phân</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tích</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đề</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là</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chỉ</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ra</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những</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yêu</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cầu</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của</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đề</a:t>
            </a:r>
            <a:r>
              <a:rPr lang="en-US" sz="2800" b="1" dirty="0" smtClean="0">
                <a:solidFill>
                  <a:srgbClr val="7030A0"/>
                </a:solidFill>
                <a:latin typeface="Times New Roman" panose="02020603050405020304" pitchFamily="18" charset="0"/>
              </a:rPr>
              <a:t> </a:t>
            </a:r>
            <a:r>
              <a:rPr lang="en-US" sz="2800" b="1" dirty="0" err="1" smtClean="0">
                <a:solidFill>
                  <a:srgbClr val="7030A0"/>
                </a:solidFill>
                <a:latin typeface="Times New Roman" panose="02020603050405020304" pitchFamily="18" charset="0"/>
              </a:rPr>
              <a:t>về</a:t>
            </a:r>
            <a:r>
              <a:rPr lang="en-US" sz="2800" b="1" dirty="0">
                <a:solidFill>
                  <a:srgbClr val="7030A0"/>
                </a:solidFill>
                <a:latin typeface="Times New Roman" panose="02020603050405020304" pitchFamily="18" charset="0"/>
              </a:rPr>
              <a:t>:</a:t>
            </a:r>
            <a:endParaRPr lang="en-US" sz="2800" b="1" dirty="0" smtClean="0">
              <a:solidFill>
                <a:srgbClr val="7030A0"/>
              </a:solidFill>
              <a:latin typeface="Times New Roman" panose="02020603050405020304" pitchFamily="18" charset="0"/>
            </a:endParaRPr>
          </a:p>
          <a:p>
            <a:pPr marL="0" indent="0" eaLnBrk="1" hangingPunct="1">
              <a:lnSpc>
                <a:spcPct val="150000"/>
              </a:lnSpc>
              <a:buFontTx/>
              <a:buNone/>
            </a:pPr>
            <a:r>
              <a:rPr lang="en-US" sz="2800" dirty="0" smtClean="0">
                <a:latin typeface="Times New Roman" panose="02020603050405020304" pitchFamily="18" charset="0"/>
              </a:rPr>
              <a:t>+ </a:t>
            </a:r>
            <a:r>
              <a:rPr lang="en-US" sz="2800" dirty="0" err="1" smtClean="0">
                <a:latin typeface="Times New Roman" panose="02020603050405020304" pitchFamily="18" charset="0"/>
              </a:rPr>
              <a:t>Nội</a:t>
            </a:r>
            <a:r>
              <a:rPr lang="en-US" sz="2800" dirty="0" smtClean="0">
                <a:latin typeface="Times New Roman" panose="02020603050405020304" pitchFamily="18" charset="0"/>
              </a:rPr>
              <a:t> dung </a:t>
            </a:r>
            <a:r>
              <a:rPr lang="en-US" sz="2800" dirty="0" err="1" smtClean="0">
                <a:latin typeface="Times New Roman" panose="02020603050405020304" pitchFamily="18" charset="0"/>
              </a:rPr>
              <a:t>vấn</a:t>
            </a:r>
            <a:r>
              <a:rPr lang="en-US" sz="2800" dirty="0" smtClean="0">
                <a:latin typeface="Times New Roman" panose="02020603050405020304" pitchFamily="18" charset="0"/>
              </a:rPr>
              <a:t> </a:t>
            </a:r>
            <a:r>
              <a:rPr lang="en-US" sz="2800" dirty="0" err="1" smtClean="0">
                <a:latin typeface="Times New Roman" panose="02020603050405020304" pitchFamily="18" charset="0"/>
              </a:rPr>
              <a:t>đề</a:t>
            </a:r>
            <a:r>
              <a:rPr lang="en-US" sz="2800" dirty="0" smtClean="0">
                <a:latin typeface="Times New Roman" panose="02020603050405020304" pitchFamily="18" charset="0"/>
              </a:rPr>
              <a:t> </a:t>
            </a:r>
            <a:r>
              <a:rPr lang="en-US" sz="2800" dirty="0" err="1" smtClean="0">
                <a:latin typeface="Times New Roman" panose="02020603050405020304" pitchFamily="18" charset="0"/>
              </a:rPr>
              <a:t>cần</a:t>
            </a:r>
            <a:r>
              <a:rPr lang="en-US" sz="2800" dirty="0" smtClean="0">
                <a:latin typeface="Times New Roman" panose="02020603050405020304" pitchFamily="18" charset="0"/>
              </a:rPr>
              <a:t> </a:t>
            </a:r>
            <a:r>
              <a:rPr lang="en-US" sz="2800" dirty="0" err="1" smtClean="0">
                <a:latin typeface="Times New Roman" panose="02020603050405020304" pitchFamily="18" charset="0"/>
              </a:rPr>
              <a:t>nghị</a:t>
            </a:r>
            <a:r>
              <a:rPr lang="en-US" sz="2800" dirty="0" smtClean="0">
                <a:latin typeface="Times New Roman" panose="02020603050405020304" pitchFamily="18" charset="0"/>
              </a:rPr>
              <a:t> </a:t>
            </a:r>
            <a:r>
              <a:rPr lang="en-US" sz="2800" dirty="0" err="1" smtClean="0">
                <a:latin typeface="Times New Roman" panose="02020603050405020304" pitchFamily="18" charset="0"/>
              </a:rPr>
              <a:t>luận</a:t>
            </a:r>
            <a:r>
              <a:rPr lang="en-US" sz="2800" dirty="0" smtClean="0">
                <a:latin typeface="Times New Roman" panose="02020603050405020304" pitchFamily="18" charset="0"/>
              </a:rPr>
              <a:t>.  </a:t>
            </a:r>
            <a:endParaRPr lang="en-US" sz="2800" dirty="0" smtClean="0">
              <a:latin typeface="Times New Roman" panose="02020603050405020304" pitchFamily="18" charset="0"/>
            </a:endParaRPr>
          </a:p>
          <a:p>
            <a:pPr marL="0" indent="0" eaLnBrk="1" hangingPunct="1">
              <a:lnSpc>
                <a:spcPct val="150000"/>
              </a:lnSpc>
              <a:buFontTx/>
              <a:buNone/>
            </a:pPr>
            <a:r>
              <a:rPr lang="en-US" sz="2800" dirty="0" smtClean="0">
                <a:latin typeface="Times New Roman" panose="02020603050405020304" pitchFamily="18" charset="0"/>
              </a:rPr>
              <a:t>+</a:t>
            </a:r>
            <a:r>
              <a:rPr lang="en-US" sz="2800" dirty="0" err="1" smtClean="0">
                <a:latin typeface="Times New Roman" panose="02020603050405020304" pitchFamily="18" charset="0"/>
              </a:rPr>
              <a:t>Thao</a:t>
            </a:r>
            <a:r>
              <a:rPr lang="en-US" sz="2800" dirty="0" smtClean="0">
                <a:latin typeface="Times New Roman" panose="02020603050405020304" pitchFamily="18" charset="0"/>
              </a:rPr>
              <a:t> </a:t>
            </a:r>
            <a:r>
              <a:rPr lang="en-US" sz="2800" dirty="0" err="1" smtClean="0">
                <a:latin typeface="Times New Roman" panose="02020603050405020304" pitchFamily="18" charset="0"/>
              </a:rPr>
              <a:t>tác</a:t>
            </a:r>
            <a:r>
              <a:rPr lang="en-US" sz="2800" dirty="0" smtClean="0">
                <a:latin typeface="Times New Roman" panose="02020603050405020304" pitchFamily="18" charset="0"/>
              </a:rPr>
              <a:t> </a:t>
            </a:r>
            <a:r>
              <a:rPr lang="en-US" sz="2800" dirty="0" err="1" smtClean="0">
                <a:latin typeface="Times New Roman" panose="02020603050405020304" pitchFamily="18" charset="0"/>
              </a:rPr>
              <a:t>lập</a:t>
            </a:r>
            <a:r>
              <a:rPr lang="en-US" sz="2800" dirty="0" smtClean="0">
                <a:latin typeface="Times New Roman" panose="02020603050405020304" pitchFamily="18" charset="0"/>
              </a:rPr>
              <a:t> </a:t>
            </a:r>
            <a:r>
              <a:rPr lang="en-US" sz="2800" dirty="0" err="1" smtClean="0">
                <a:latin typeface="Times New Roman" panose="02020603050405020304" pitchFamily="18" charset="0"/>
              </a:rPr>
              <a:t>luận</a:t>
            </a:r>
            <a:r>
              <a:rPr lang="en-US" sz="2800" dirty="0" smtClean="0">
                <a:latin typeface="Times New Roman" panose="02020603050405020304" pitchFamily="18" charset="0"/>
              </a:rPr>
              <a:t> .</a:t>
            </a:r>
            <a:endParaRPr lang="en-US" sz="2800" dirty="0" smtClean="0">
              <a:latin typeface="Times New Roman" panose="02020603050405020304" pitchFamily="18" charset="0"/>
            </a:endParaRPr>
          </a:p>
          <a:p>
            <a:pPr marL="0" indent="0" eaLnBrk="1" hangingPunct="1">
              <a:lnSpc>
                <a:spcPct val="150000"/>
              </a:lnSpc>
              <a:buFontTx/>
              <a:buNone/>
            </a:pPr>
            <a:r>
              <a:rPr lang="en-US" sz="2800" dirty="0" smtClean="0">
                <a:latin typeface="Times New Roman" panose="02020603050405020304" pitchFamily="18" charset="0"/>
              </a:rPr>
              <a:t>+ </a:t>
            </a:r>
            <a:r>
              <a:rPr lang="en-US" sz="2800" dirty="0" err="1" smtClean="0">
                <a:latin typeface="Times New Roman" panose="02020603050405020304" pitchFamily="18" charset="0"/>
              </a:rPr>
              <a:t>Phạm</a:t>
            </a:r>
            <a:r>
              <a:rPr lang="en-US" sz="2800" dirty="0" smtClean="0">
                <a:latin typeface="Times New Roman" panose="02020603050405020304" pitchFamily="18" charset="0"/>
              </a:rPr>
              <a:t> vi </a:t>
            </a:r>
            <a:r>
              <a:rPr lang="en-US" sz="2800" dirty="0" err="1" smtClean="0">
                <a:latin typeface="Times New Roman" panose="02020603050405020304" pitchFamily="18" charset="0"/>
              </a:rPr>
              <a:t>tư</a:t>
            </a:r>
            <a:r>
              <a:rPr lang="en-US" sz="2800" dirty="0" smtClean="0">
                <a:latin typeface="Times New Roman" panose="02020603050405020304" pitchFamily="18" charset="0"/>
              </a:rPr>
              <a:t> </a:t>
            </a:r>
            <a:r>
              <a:rPr lang="en-US" sz="2800" dirty="0" err="1" smtClean="0">
                <a:latin typeface="Times New Roman" panose="02020603050405020304" pitchFamily="18" charset="0"/>
              </a:rPr>
              <a:t>liệu</a:t>
            </a:r>
            <a:r>
              <a:rPr lang="en-US" sz="2800" dirty="0" smtClean="0">
                <a:latin typeface="Times New Roman" panose="02020603050405020304" pitchFamily="18" charset="0"/>
              </a:rPr>
              <a:t> </a:t>
            </a:r>
            <a:r>
              <a:rPr lang="en-US" sz="2800" dirty="0" err="1" smtClean="0">
                <a:latin typeface="Times New Roman" panose="02020603050405020304" pitchFamily="18" charset="0"/>
              </a:rPr>
              <a:t>của</a:t>
            </a:r>
            <a:r>
              <a:rPr lang="en-US" sz="2800" dirty="0" smtClean="0">
                <a:latin typeface="Times New Roman" panose="02020603050405020304" pitchFamily="18" charset="0"/>
              </a:rPr>
              <a:t> </a:t>
            </a:r>
            <a:r>
              <a:rPr lang="en-US" sz="2800" dirty="0" err="1" smtClean="0">
                <a:latin typeface="Times New Roman" panose="02020603050405020304" pitchFamily="18" charset="0"/>
              </a:rPr>
              <a:t>đề</a:t>
            </a:r>
            <a:r>
              <a:rPr lang="en-US" sz="2800" dirty="0" smtClean="0">
                <a:latin typeface="Times New Roman" panose="02020603050405020304" pitchFamily="18" charset="0"/>
              </a:rPr>
              <a:t>.</a:t>
            </a:r>
            <a:endParaRPr lang="en-US" sz="2800" dirty="0" smtClean="0">
              <a:latin typeface="Times New Roman" panose="02020603050405020304" pitchFamily="18" charset="0"/>
            </a:endParaRPr>
          </a:p>
        </p:txBody>
      </p:sp>
      <p:pic>
        <p:nvPicPr>
          <p:cNvPr id="27652" name="Picture 4" descr="A picture of the sunny png - Hoa Hướng Dương - Vector F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0468533">
            <a:off x="9112470" y="3548454"/>
            <a:ext cx="2795752" cy="32955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0348" y="1893014"/>
            <a:ext cx="2270173" cy="661207"/>
          </a:xfrm>
          <a:prstGeom prst="rect">
            <a:avLst/>
          </a:prstGeom>
        </p:spPr>
        <p:txBody>
          <a:bodyPr wrap="none">
            <a:spAutoFit/>
          </a:bodyPr>
          <a:lstStyle/>
          <a:p>
            <a:pPr lvl="0">
              <a:lnSpc>
                <a:spcPct val="150000"/>
              </a:lnSpc>
            </a:pPr>
            <a:r>
              <a:rPr lang="en-US" sz="2800" b="1" i="1" dirty="0">
                <a:solidFill>
                  <a:srgbClr val="369C51"/>
                </a:solidFill>
                <a:latin typeface="Times New Roman" panose="02020603050405020304" pitchFamily="18" charset="0"/>
              </a:rPr>
              <a:t>a</a:t>
            </a:r>
            <a:r>
              <a:rPr lang="en-US" sz="2800" b="1" i="1" dirty="0" smtClean="0">
                <a:solidFill>
                  <a:srgbClr val="369C51"/>
                </a:solidFill>
                <a:latin typeface="Times New Roman" panose="02020603050405020304" pitchFamily="18" charset="0"/>
              </a:rPr>
              <a:t>. </a:t>
            </a:r>
            <a:r>
              <a:rPr lang="en-US" sz="2800" b="1" i="1" dirty="0" err="1" smtClean="0">
                <a:solidFill>
                  <a:srgbClr val="369C51"/>
                </a:solidFill>
                <a:latin typeface="Times New Roman" panose="02020603050405020304" pitchFamily="18" charset="0"/>
              </a:rPr>
              <a:t>Khái</a:t>
            </a:r>
            <a:r>
              <a:rPr lang="en-US" sz="2800" b="1" i="1" dirty="0" smtClean="0">
                <a:solidFill>
                  <a:srgbClr val="369C51"/>
                </a:solidFill>
                <a:latin typeface="Times New Roman" panose="02020603050405020304" pitchFamily="18" charset="0"/>
              </a:rPr>
              <a:t> </a:t>
            </a:r>
            <a:r>
              <a:rPr lang="en-US" sz="2800" b="1" i="1" dirty="0" err="1" smtClean="0">
                <a:solidFill>
                  <a:srgbClr val="369C51"/>
                </a:solidFill>
                <a:latin typeface="Times New Roman" panose="02020603050405020304" pitchFamily="18" charset="0"/>
              </a:rPr>
              <a:t>niệm</a:t>
            </a:r>
            <a:r>
              <a:rPr lang="en-US" sz="2800" b="1" i="1" dirty="0" smtClean="0">
                <a:solidFill>
                  <a:srgbClr val="369C51"/>
                </a:solidFill>
                <a:latin typeface="Times New Roman" panose="02020603050405020304" pitchFamily="18" charset="0"/>
              </a:rPr>
              <a:t>:</a:t>
            </a:r>
            <a:endParaRPr lang="en-US" sz="2800" b="1" i="1" dirty="0">
              <a:solidFill>
                <a:srgbClr val="369C5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ox(i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heckerboard(across)">
                                      <p:cBhvr>
                                        <p:cTn id="16" dur="500"/>
                                        <p:tgtEl>
                                          <p:spTgt spid="6">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checkerboard(across)">
                                      <p:cBhvr>
                                        <p:cTn id="19" dur="500"/>
                                        <p:tgtEl>
                                          <p:spTgt spid="6">
                                            <p:txEl>
                                              <p:pRg st="2" end="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 </a:t>
            </a:r>
            <a:r>
              <a:rPr lang="en-US" sz="4000" b="1" kern="0" dirty="0" err="1" smtClean="0">
                <a:solidFill>
                  <a:srgbClr val="FF0000"/>
                </a:solidFill>
                <a:latin typeface="Times New Roman" panose="02020603050405020304" pitchFamily="18" charset="0"/>
              </a:rPr>
              <a:t>Phân</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tích</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đề</a:t>
            </a:r>
            <a:endParaRPr lang="en-US" sz="2800" b="1" dirty="0">
              <a:solidFill>
                <a:srgbClr val="FF0000"/>
              </a:solidFill>
            </a:endParaRPr>
          </a:p>
        </p:txBody>
      </p:sp>
      <p:sp>
        <p:nvSpPr>
          <p:cNvPr id="5" name="Rectangle 2"/>
          <p:cNvSpPr>
            <a:spLocks noGrp="1" noChangeArrowheads="1"/>
          </p:cNvSpPr>
          <p:nvPr>
            <p:ph type="title"/>
          </p:nvPr>
        </p:nvSpPr>
        <p:spPr>
          <a:xfrm>
            <a:off x="896007" y="1223628"/>
            <a:ext cx="10363200" cy="792162"/>
          </a:xfrm>
          <a:ln>
            <a:noFill/>
            <a:miter lim="800000"/>
          </a:ln>
        </p:spPr>
        <p:txBody>
          <a:bodyPr/>
          <a:lstStyle/>
          <a:p>
            <a:pPr algn="l" eaLnBrk="1" hangingPunct="1"/>
            <a:r>
              <a:rPr lang="en-US" sz="2800" b="1" i="1" dirty="0" smtClean="0">
                <a:solidFill>
                  <a:srgbClr val="DB0B1F"/>
                </a:solidFill>
                <a:latin typeface="Times New Roman" panose="02020603050405020304" pitchFamily="18" charset="0"/>
              </a:rPr>
              <a:t>2. </a:t>
            </a:r>
            <a:r>
              <a:rPr lang="en-US" sz="2800" b="1" i="1" dirty="0" err="1" smtClean="0">
                <a:solidFill>
                  <a:srgbClr val="DB0B1F"/>
                </a:solidFill>
                <a:latin typeface="Times New Roman" panose="02020603050405020304" pitchFamily="18" charset="0"/>
              </a:rPr>
              <a:t>Khái</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niệm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và</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phương</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pháp</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phân</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tích</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đề</a:t>
            </a:r>
            <a:endParaRPr lang="en-US" sz="2800" b="1" i="1" dirty="0" smtClean="0">
              <a:solidFill>
                <a:srgbClr val="DB0B1F"/>
              </a:solidFill>
              <a:latin typeface="Times New Roman" panose="02020603050405020304" pitchFamily="18" charset="0"/>
            </a:endParaRPr>
          </a:p>
        </p:txBody>
      </p:sp>
      <p:pic>
        <p:nvPicPr>
          <p:cNvPr id="27652" name="Picture 4" descr="A picture of the sunny png - Hoa Hướng Dương - Vector F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0468533">
            <a:off x="9112470" y="3548454"/>
            <a:ext cx="2795752" cy="32955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0348" y="1893014"/>
            <a:ext cx="4624984" cy="738664"/>
          </a:xfrm>
          <a:prstGeom prst="rect">
            <a:avLst/>
          </a:prstGeom>
        </p:spPr>
        <p:txBody>
          <a:bodyPr wrap="none">
            <a:spAutoFit/>
          </a:bodyPr>
          <a:lstStyle/>
          <a:p>
            <a:pPr>
              <a:lnSpc>
                <a:spcPct val="150000"/>
              </a:lnSpc>
            </a:pPr>
            <a:r>
              <a:rPr lang="en-US" sz="2800" b="1" i="1" dirty="0" smtClean="0">
                <a:solidFill>
                  <a:srgbClr val="369C51"/>
                </a:solidFill>
                <a:latin typeface="Times New Roman" panose="02020603050405020304" pitchFamily="18" charset="0"/>
              </a:rPr>
              <a:t>b. </a:t>
            </a:r>
            <a:r>
              <a:rPr lang="en-US" sz="2800" b="1" i="1" dirty="0" err="1" smtClean="0">
                <a:solidFill>
                  <a:srgbClr val="369C51"/>
                </a:solidFill>
                <a:latin typeface="Times New Roman" panose="02020603050405020304" pitchFamily="18" charset="0"/>
              </a:rPr>
              <a:t>Phương</a:t>
            </a:r>
            <a:r>
              <a:rPr lang="en-US" sz="2800" b="1" i="1" dirty="0" smtClean="0">
                <a:solidFill>
                  <a:srgbClr val="369C51"/>
                </a:solidFill>
                <a:latin typeface="Times New Roman" panose="02020603050405020304" pitchFamily="18" charset="0"/>
              </a:rPr>
              <a:t> </a:t>
            </a:r>
            <a:r>
              <a:rPr lang="en-US" sz="2800" b="1" i="1" dirty="0" err="1" smtClean="0">
                <a:solidFill>
                  <a:srgbClr val="369C51"/>
                </a:solidFill>
                <a:latin typeface="Times New Roman" panose="02020603050405020304" pitchFamily="18" charset="0"/>
              </a:rPr>
              <a:t>pháp</a:t>
            </a:r>
            <a:r>
              <a:rPr lang="en-US" sz="2800" b="1" i="1" dirty="0" smtClean="0">
                <a:solidFill>
                  <a:srgbClr val="369C51"/>
                </a:solidFill>
                <a:latin typeface="Times New Roman" panose="02020603050405020304" pitchFamily="18" charset="0"/>
              </a:rPr>
              <a:t> </a:t>
            </a:r>
            <a:r>
              <a:rPr lang="en-US" sz="2800" b="1" i="1" dirty="0" err="1" smtClean="0">
                <a:solidFill>
                  <a:srgbClr val="369C51"/>
                </a:solidFill>
                <a:latin typeface="Times New Roman" panose="02020603050405020304" pitchFamily="18" charset="0"/>
              </a:rPr>
              <a:t>phân</a:t>
            </a:r>
            <a:r>
              <a:rPr lang="en-US" sz="2800" b="1" i="1" dirty="0" smtClean="0">
                <a:solidFill>
                  <a:srgbClr val="369C51"/>
                </a:solidFill>
                <a:latin typeface="Times New Roman" panose="02020603050405020304" pitchFamily="18" charset="0"/>
              </a:rPr>
              <a:t> </a:t>
            </a:r>
            <a:r>
              <a:rPr lang="en-US" sz="2800" b="1" i="1" dirty="0" err="1" smtClean="0">
                <a:solidFill>
                  <a:srgbClr val="369C51"/>
                </a:solidFill>
                <a:latin typeface="Times New Roman" panose="02020603050405020304" pitchFamily="18" charset="0"/>
              </a:rPr>
              <a:t>tích</a:t>
            </a:r>
            <a:r>
              <a:rPr lang="en-US" sz="2800" b="1" i="1" dirty="0" smtClean="0">
                <a:solidFill>
                  <a:srgbClr val="369C51"/>
                </a:solidFill>
                <a:latin typeface="Times New Roman" panose="02020603050405020304" pitchFamily="18" charset="0"/>
              </a:rPr>
              <a:t> </a:t>
            </a:r>
            <a:r>
              <a:rPr lang="en-US" sz="2800" b="1" i="1" dirty="0" err="1" smtClean="0">
                <a:solidFill>
                  <a:srgbClr val="369C51"/>
                </a:solidFill>
                <a:latin typeface="Times New Roman" panose="02020603050405020304" pitchFamily="18" charset="0"/>
              </a:rPr>
              <a:t>đề</a:t>
            </a:r>
            <a:r>
              <a:rPr lang="en-US" sz="2800" b="1" i="1" dirty="0" smtClean="0">
                <a:solidFill>
                  <a:srgbClr val="369C51"/>
                </a:solidFill>
                <a:latin typeface="Times New Roman" panose="02020603050405020304" pitchFamily="18" charset="0"/>
              </a:rPr>
              <a:t>:</a:t>
            </a:r>
            <a:endParaRPr lang="en-US" sz="2800" b="1" i="1" dirty="0">
              <a:solidFill>
                <a:srgbClr val="369C51"/>
              </a:solidFill>
              <a:latin typeface="Times New Roman" panose="02020603050405020304" pitchFamily="18" charset="0"/>
            </a:endParaRPr>
          </a:p>
        </p:txBody>
      </p:sp>
      <p:sp>
        <p:nvSpPr>
          <p:cNvPr id="2" name="Rectangle 1"/>
          <p:cNvSpPr/>
          <p:nvPr/>
        </p:nvSpPr>
        <p:spPr>
          <a:xfrm>
            <a:off x="735751" y="2531592"/>
            <a:ext cx="8613197" cy="2677656"/>
          </a:xfrm>
          <a:prstGeom prst="rect">
            <a:avLst/>
          </a:prstGeom>
        </p:spPr>
        <p:txBody>
          <a:bodyPr wrap="square">
            <a:spAutoFit/>
          </a:bodyPr>
          <a:lstStyle/>
          <a:p>
            <a:pPr lvl="0" algn="just">
              <a:lnSpc>
                <a:spcPct val="150000"/>
              </a:lnSpc>
            </a:pPr>
            <a:r>
              <a:rPr lang="en-US" sz="2800" dirty="0" smtClean="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Đọc</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kỹ</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bài</a:t>
            </a:r>
            <a:r>
              <a:rPr lang="en-US" sz="2800" dirty="0">
                <a:solidFill>
                  <a:srgbClr val="000000"/>
                </a:solidFill>
                <a:latin typeface="Times New Roman" panose="02020603050405020304" pitchFamily="18" charset="0"/>
              </a:rPr>
              <a:t>.</a:t>
            </a:r>
            <a:endParaRPr lang="en-US" sz="2800" dirty="0">
              <a:solidFill>
                <a:srgbClr val="000000"/>
              </a:solidFill>
              <a:latin typeface="Times New Roman" panose="02020603050405020304" pitchFamily="18" charset="0"/>
            </a:endParaRPr>
          </a:p>
          <a:p>
            <a:pPr lvl="0" algn="just">
              <a:lnSpc>
                <a:spcPct val="150000"/>
              </a:lnSpc>
            </a:pP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Gạch</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chân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các</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từ</a:t>
            </a:r>
            <a:r>
              <a:rPr lang="en-US" sz="2800" dirty="0">
                <a:solidFill>
                  <a:srgbClr val="000000"/>
                </a:solidFill>
                <a:latin typeface="Times New Roman" panose="02020603050405020304" pitchFamily="18" charset="0"/>
              </a:rPr>
              <a:t> then </a:t>
            </a:r>
            <a:r>
              <a:rPr lang="en-US" sz="2800" dirty="0" err="1">
                <a:solidFill>
                  <a:srgbClr val="000000"/>
                </a:solidFill>
                <a:latin typeface="Times New Roman" panose="02020603050405020304" pitchFamily="18" charset="0"/>
              </a:rPr>
              <a:t>chốt</a:t>
            </a:r>
            <a:r>
              <a:rPr lang="en-US" sz="2800" dirty="0">
                <a:solidFill>
                  <a:srgbClr val="000000"/>
                </a:solidFill>
                <a:latin typeface="Times New Roman" panose="02020603050405020304" pitchFamily="18" charset="0"/>
              </a:rPr>
              <a:t>.</a:t>
            </a:r>
            <a:endParaRPr lang="en-US" sz="2800" dirty="0">
              <a:solidFill>
                <a:srgbClr val="000000"/>
              </a:solidFill>
              <a:latin typeface="Times New Roman" panose="02020603050405020304" pitchFamily="18" charset="0"/>
            </a:endParaRPr>
          </a:p>
          <a:p>
            <a:pPr lvl="0" algn="just">
              <a:lnSpc>
                <a:spcPct val="150000"/>
              </a:lnSpc>
            </a:pP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Chú</a:t>
            </a:r>
            <a:r>
              <a:rPr lang="en-US" sz="2800" dirty="0">
                <a:solidFill>
                  <a:srgbClr val="000000"/>
                </a:solidFill>
                <a:latin typeface="Times New Roman" panose="02020603050405020304" pitchFamily="18" charset="0"/>
              </a:rPr>
              <a:t> ý </a:t>
            </a:r>
            <a:r>
              <a:rPr lang="en-US" sz="2800" dirty="0" err="1">
                <a:solidFill>
                  <a:srgbClr val="000000"/>
                </a:solidFill>
                <a:latin typeface="Times New Roman" panose="02020603050405020304" pitchFamily="18" charset="0"/>
              </a:rPr>
              <a:t>đến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các</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vế</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câu</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của</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đề</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bài</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và</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các</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quan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hệ</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từ</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tạo</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liên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kết</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các</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vế</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câu</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trong</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đề</a:t>
            </a:r>
            <a:r>
              <a:rPr lang="en-US" sz="2800" dirty="0">
                <a:solidFill>
                  <a:srgbClr val="000000"/>
                </a:solidFill>
                <a:latin typeface="Times New Roman" panose="02020603050405020304" pitchFamily="18" charset="0"/>
              </a:rPr>
              <a:t> ( </a:t>
            </a:r>
            <a:r>
              <a:rPr lang="en-US" sz="2800" dirty="0" err="1">
                <a:solidFill>
                  <a:srgbClr val="000000"/>
                </a:solidFill>
                <a:latin typeface="Times New Roman" panose="02020603050405020304" pitchFamily="18" charset="0"/>
              </a:rPr>
              <a:t>nếu</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có</a:t>
            </a:r>
            <a:r>
              <a:rPr lang="en-US" sz="2800" dirty="0">
                <a:solidFill>
                  <a:srgbClr val="000000"/>
                </a:solidFill>
                <a:latin typeface="Times New Roman" panose="02020603050405020304" pitchFamily="18" charset="0"/>
              </a:rPr>
              <a:t>). </a:t>
            </a:r>
            <a:endParaRPr lang="en-US" sz="280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8" name="Rectangle 3"/>
          <p:cNvSpPr txBox="1">
            <a:spLocks noChangeArrowheads="1"/>
          </p:cNvSpPr>
          <p:nvPr/>
        </p:nvSpPr>
        <p:spPr bwMode="auto">
          <a:xfrm>
            <a:off x="646322" y="1253348"/>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sp>
        <p:nvSpPr>
          <p:cNvPr id="9" name="Rectangle 3"/>
          <p:cNvSpPr txBox="1">
            <a:spLocks noChangeArrowheads="1"/>
          </p:cNvSpPr>
          <p:nvPr/>
        </p:nvSpPr>
        <p:spPr bwMode="auto">
          <a:xfrm>
            <a:off x="646322" y="176309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0070C0"/>
                </a:solidFill>
                <a:latin typeface="Times New Roman" panose="02020603050405020304" pitchFamily="18" charset="0"/>
              </a:rPr>
              <a:t>a. </a:t>
            </a:r>
            <a:r>
              <a:rPr lang="en-US" sz="2800" b="1" i="1" dirty="0" err="1" smtClean="0">
                <a:solidFill>
                  <a:srgbClr val="0070C0"/>
                </a:solidFill>
                <a:latin typeface="Times New Roman" panose="02020603050405020304" pitchFamily="18" charset="0"/>
              </a:rPr>
              <a:t>Tìm</a:t>
            </a:r>
            <a:r>
              <a:rPr lang="en-US" sz="2800" b="1" i="1" dirty="0" smtClean="0">
                <a:solidFill>
                  <a:srgbClr val="0070C0"/>
                </a:solidFill>
                <a:latin typeface="Times New Roman" panose="02020603050405020304" pitchFamily="18" charset="0"/>
              </a:rPr>
              <a:t> ý </a:t>
            </a:r>
            <a:r>
              <a:rPr lang="en-US" sz="2800" b="1" i="1" dirty="0" err="1" smtClean="0">
                <a:solidFill>
                  <a:srgbClr val="0070C0"/>
                </a:solidFill>
                <a:latin typeface="Times New Roman" panose="02020603050405020304" pitchFamily="18" charset="0"/>
              </a:rPr>
              <a:t>cho</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các</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đề</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bài</a:t>
            </a:r>
            <a:r>
              <a:rPr lang="en-US" sz="2800" i="1" dirty="0" smtClean="0">
                <a:solidFill>
                  <a:srgbClr val="0070C0"/>
                </a:solidFill>
              </a:rPr>
              <a:t> </a:t>
            </a:r>
            <a:endParaRPr lang="en-US" sz="2800" i="1" dirty="0" smtClean="0">
              <a:solidFill>
                <a:srgbClr val="0070C0"/>
              </a:solidFill>
            </a:endParaRPr>
          </a:p>
          <a:p>
            <a:pPr algn="l" eaLnBrk="1" hangingPunct="1"/>
            <a:endParaRPr lang="en-US" sz="2800" i="1" dirty="0" smtClean="0">
              <a:solidFill>
                <a:srgbClr val="0070C0"/>
              </a:solidFill>
            </a:endParaRPr>
          </a:p>
        </p:txBody>
      </p:sp>
      <p:sp>
        <p:nvSpPr>
          <p:cNvPr id="4" name="Rectangle 3"/>
          <p:cNvSpPr/>
          <p:nvPr/>
        </p:nvSpPr>
        <p:spPr>
          <a:xfrm>
            <a:off x="551784" y="2444326"/>
            <a:ext cx="11272354" cy="4333494"/>
          </a:xfrm>
          <a:prstGeom prst="rect">
            <a:avLst/>
          </a:prstGeom>
        </p:spPr>
        <p:txBody>
          <a:bodyPr wrap="square">
            <a:spAutoFit/>
          </a:bodyPr>
          <a:lstStyle/>
          <a:p>
            <a:pPr lvl="0" algn="just" fontAlgn="base">
              <a:lnSpc>
                <a:spcPct val="80000"/>
              </a:lnSpc>
              <a:spcBef>
                <a:spcPct val="20000"/>
              </a:spcBef>
              <a:spcAft>
                <a:spcPct val="0"/>
              </a:spcAft>
            </a:pPr>
            <a:r>
              <a:rPr lang="en-US" sz="2600" b="1" kern="0" dirty="0">
                <a:solidFill>
                  <a:srgbClr val="DB0B1F"/>
                </a:solidFill>
                <a:latin typeface="Times New Roman" panose="02020603050405020304" pitchFamily="18" charset="0"/>
              </a:rPr>
              <a:t>* </a:t>
            </a:r>
            <a:r>
              <a:rPr lang="en-US" sz="2600" b="1" kern="0" dirty="0" err="1">
                <a:solidFill>
                  <a:srgbClr val="DB0B1F"/>
                </a:solidFill>
                <a:latin typeface="Times New Roman" panose="02020603050405020304" pitchFamily="18" charset="0"/>
              </a:rPr>
              <a:t>Đề</a:t>
            </a:r>
            <a:r>
              <a:rPr lang="en-US" sz="2600" b="1" kern="0" dirty="0">
                <a:solidFill>
                  <a:srgbClr val="DB0B1F"/>
                </a:solidFill>
                <a:latin typeface="Times New Roman" panose="02020603050405020304" pitchFamily="18" charset="0"/>
              </a:rPr>
              <a:t> 1</a:t>
            </a:r>
            <a:r>
              <a:rPr lang="en-US" sz="2600" b="1" kern="0" dirty="0">
                <a:solidFill>
                  <a:srgbClr val="369C51"/>
                </a:solidFill>
                <a:latin typeface="Times New Roman" panose="02020603050405020304" pitchFamily="18" charset="0"/>
              </a:rPr>
              <a:t>:</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Từ</a:t>
            </a:r>
            <a:r>
              <a:rPr lang="en-US" sz="2600" b="1" kern="0" dirty="0">
                <a:solidFill>
                  <a:srgbClr val="000000"/>
                </a:solidFill>
                <a:latin typeface="Times New Roman" panose="02020603050405020304" pitchFamily="18" charset="0"/>
              </a:rPr>
              <a:t> ý </a:t>
            </a:r>
            <a:r>
              <a:rPr lang="en-US" sz="2600" b="1" kern="0" dirty="0" err="1">
                <a:solidFill>
                  <a:srgbClr val="000000"/>
                </a:solidFill>
                <a:latin typeface="Times New Roman" panose="02020603050405020304" pitchFamily="18" charset="0"/>
              </a:rPr>
              <a:t>kiến</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của</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Vũ</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Khoan</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có</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thể</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xác</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định</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các</a:t>
            </a:r>
            <a:r>
              <a:rPr lang="en-US" sz="2600" b="1" kern="0" dirty="0">
                <a:solidFill>
                  <a:srgbClr val="000000"/>
                </a:solidFill>
                <a:latin typeface="Times New Roman" panose="02020603050405020304" pitchFamily="18" charset="0"/>
              </a:rPr>
              <a:t> ý </a:t>
            </a:r>
            <a:r>
              <a:rPr lang="en-US" sz="2600" b="1" kern="0" dirty="0" err="1">
                <a:solidFill>
                  <a:srgbClr val="000000"/>
                </a:solidFill>
                <a:latin typeface="Times New Roman" panose="02020603050405020304" pitchFamily="18" charset="0"/>
              </a:rPr>
              <a:t>lớn</a:t>
            </a:r>
            <a:r>
              <a:rPr lang="en-US" sz="2600" b="1" kern="0" dirty="0">
                <a:solidFill>
                  <a:srgbClr val="000000"/>
                </a:solidFill>
                <a:latin typeface="Times New Roman" panose="02020603050405020304" pitchFamily="18" charset="0"/>
              </a:rPr>
              <a:t> </a:t>
            </a:r>
            <a:r>
              <a:rPr lang="en-US" sz="2600" b="1" kern="0" dirty="0" err="1">
                <a:solidFill>
                  <a:srgbClr val="000000"/>
                </a:solidFill>
                <a:latin typeface="Times New Roman" panose="02020603050405020304" pitchFamily="18" charset="0"/>
              </a:rPr>
              <a:t>và</a:t>
            </a:r>
            <a:r>
              <a:rPr lang="en-US" sz="2600" b="1" kern="0" dirty="0">
                <a:solidFill>
                  <a:srgbClr val="000000"/>
                </a:solidFill>
                <a:latin typeface="Times New Roman" panose="02020603050405020304" pitchFamily="18" charset="0"/>
              </a:rPr>
              <a:t> ý </a:t>
            </a:r>
            <a:r>
              <a:rPr lang="en-US" sz="2600" b="1" kern="0" dirty="0" err="1">
                <a:solidFill>
                  <a:srgbClr val="000000"/>
                </a:solidFill>
                <a:latin typeface="Times New Roman" panose="02020603050405020304" pitchFamily="18" charset="0"/>
              </a:rPr>
              <a:t>nhỏ</a:t>
            </a:r>
            <a:r>
              <a:rPr lang="en-US" sz="2600" b="1" kern="0" dirty="0">
                <a:solidFill>
                  <a:srgbClr val="000000"/>
                </a:solidFill>
                <a:latin typeface="Times New Roman" panose="02020603050405020304" pitchFamily="18" charset="0"/>
              </a:rPr>
              <a:t>: </a:t>
            </a:r>
            <a:endParaRPr lang="en-US" sz="2600" b="1" kern="0" dirty="0">
              <a:solidFill>
                <a:srgbClr val="000000"/>
              </a:solidFill>
              <a:latin typeface="Times New Roman" panose="02020603050405020304" pitchFamily="18" charset="0"/>
            </a:endParaRPr>
          </a:p>
          <a:p>
            <a:pPr lvl="0" algn="just" fontAlgn="base">
              <a:lnSpc>
                <a:spcPct val="80000"/>
              </a:lnSpc>
              <a:spcBef>
                <a:spcPct val="20000"/>
              </a:spcBef>
              <a:spcAft>
                <a:spcPct val="0"/>
              </a:spcAft>
            </a:pP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Cái</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mạnh</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của</a:t>
            </a:r>
            <a:r>
              <a:rPr lang="en-US" sz="2600" i="1" kern="0" dirty="0">
                <a:solidFill>
                  <a:srgbClr val="6600FF"/>
                </a:solidFill>
                <a:latin typeface="Times New Roman" panose="02020603050405020304" pitchFamily="18" charset="0"/>
              </a:rPr>
              <a:t> con </a:t>
            </a:r>
            <a:r>
              <a:rPr lang="en-US" sz="2600" i="1" kern="0" dirty="0" err="1">
                <a:solidFill>
                  <a:srgbClr val="6600FF"/>
                </a:solidFill>
                <a:latin typeface="Times New Roman" panose="02020603050405020304" pitchFamily="18" charset="0"/>
              </a:rPr>
              <a:t>người</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Việt</a:t>
            </a:r>
            <a:r>
              <a:rPr lang="en-US" sz="2600" i="1" kern="0" dirty="0">
                <a:solidFill>
                  <a:srgbClr val="6600FF"/>
                </a:solidFill>
                <a:latin typeface="Times New Roman" panose="02020603050405020304" pitchFamily="18" charset="0"/>
              </a:rPr>
              <a:t> Nam</a:t>
            </a:r>
            <a:r>
              <a:rPr lang="en-US" sz="2600" kern="0" dirty="0">
                <a:solidFill>
                  <a:srgbClr val="6600FF"/>
                </a:solidFill>
                <a:latin typeface="Times New Roman" panose="02020603050405020304" pitchFamily="18" charset="0"/>
              </a:rPr>
              <a:t>.</a:t>
            </a:r>
            <a:endParaRPr lang="en-US" sz="2600" kern="0" dirty="0">
              <a:solidFill>
                <a:srgbClr val="6600FF"/>
              </a:solidFill>
              <a:latin typeface="Times New Roman" panose="02020603050405020304" pitchFamily="18" charset="0"/>
            </a:endParaRPr>
          </a:p>
          <a:p>
            <a:pPr lvl="0" algn="just" fontAlgn="base">
              <a:lnSpc>
                <a:spcPct val="80000"/>
              </a:lnSpc>
              <a:spcBef>
                <a:spcPct val="20000"/>
              </a:spcBef>
              <a:spcAft>
                <a:spcPct val="0"/>
              </a:spcAft>
            </a:pPr>
            <a:r>
              <a:rPr lang="en-US" sz="2600" kern="0" dirty="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Thông</a:t>
            </a:r>
            <a:r>
              <a:rPr lang="en-US" sz="2600" kern="0" dirty="0">
                <a:solidFill>
                  <a:srgbClr val="000000"/>
                </a:solidFill>
                <a:latin typeface="Times New Roman" panose="02020603050405020304" pitchFamily="18" charset="0"/>
              </a:rPr>
              <a:t> minh.</a:t>
            </a:r>
            <a:endParaRPr lang="en-US" sz="2600" kern="0" dirty="0">
              <a:solidFill>
                <a:srgbClr val="000000"/>
              </a:solidFill>
              <a:latin typeface="Times New Roman" panose="02020603050405020304" pitchFamily="18" charset="0"/>
            </a:endParaRPr>
          </a:p>
          <a:p>
            <a:pPr lvl="0" algn="just" fontAlgn="base">
              <a:lnSpc>
                <a:spcPct val="80000"/>
              </a:lnSpc>
              <a:spcBef>
                <a:spcPct val="20000"/>
              </a:spcBef>
              <a:spcAft>
                <a:spcPct val="0"/>
              </a:spcAft>
            </a:pPr>
            <a:r>
              <a:rPr lang="en-US" sz="2600" kern="0" dirty="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Nhạy</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bén</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cái</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mới</a:t>
            </a:r>
            <a:r>
              <a:rPr lang="en-US" sz="2600" kern="0" dirty="0">
                <a:solidFill>
                  <a:srgbClr val="000000"/>
                </a:solidFill>
                <a:latin typeface="Times New Roman" panose="02020603050405020304" pitchFamily="18" charset="0"/>
              </a:rPr>
              <a:t>.</a:t>
            </a:r>
            <a:endParaRPr lang="en-US" sz="2600" kern="0" dirty="0">
              <a:solidFill>
                <a:srgbClr val="000000"/>
              </a:solidFill>
              <a:latin typeface="Times New Roman" panose="02020603050405020304" pitchFamily="18" charset="0"/>
            </a:endParaRPr>
          </a:p>
          <a:p>
            <a:pPr lvl="0" algn="just" fontAlgn="base">
              <a:lnSpc>
                <a:spcPct val="80000"/>
              </a:lnSpc>
              <a:spcBef>
                <a:spcPct val="20000"/>
              </a:spcBef>
              <a:spcAft>
                <a:spcPct val="0"/>
              </a:spcAft>
            </a:pP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Cái</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yếu</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của</a:t>
            </a:r>
            <a:r>
              <a:rPr lang="en-US" sz="2600" i="1" kern="0" dirty="0">
                <a:solidFill>
                  <a:srgbClr val="6600FF"/>
                </a:solidFill>
                <a:latin typeface="Times New Roman" panose="02020603050405020304" pitchFamily="18" charset="0"/>
              </a:rPr>
              <a:t> con </a:t>
            </a:r>
            <a:r>
              <a:rPr lang="en-US" sz="2600" i="1" kern="0" dirty="0" err="1">
                <a:solidFill>
                  <a:srgbClr val="6600FF"/>
                </a:solidFill>
                <a:latin typeface="Times New Roman" panose="02020603050405020304" pitchFamily="18" charset="0"/>
              </a:rPr>
              <a:t>người</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Việt</a:t>
            </a:r>
            <a:r>
              <a:rPr lang="en-US" sz="2600" i="1" kern="0" dirty="0">
                <a:solidFill>
                  <a:srgbClr val="6600FF"/>
                </a:solidFill>
                <a:latin typeface="Times New Roman" panose="02020603050405020304" pitchFamily="18" charset="0"/>
              </a:rPr>
              <a:t> Nam.</a:t>
            </a:r>
            <a:endParaRPr lang="en-US" sz="2600" i="1" kern="0" dirty="0">
              <a:solidFill>
                <a:srgbClr val="6600FF"/>
              </a:solidFill>
              <a:latin typeface="Times New Roman" panose="02020603050405020304" pitchFamily="18" charset="0"/>
            </a:endParaRPr>
          </a:p>
          <a:p>
            <a:pPr lvl="0" algn="just" fontAlgn="base">
              <a:lnSpc>
                <a:spcPct val="80000"/>
              </a:lnSpc>
              <a:spcBef>
                <a:spcPct val="20000"/>
              </a:spcBef>
              <a:spcAft>
                <a:spcPct val="0"/>
              </a:spcAft>
            </a:pPr>
            <a:r>
              <a:rPr lang="en-US" sz="2600" kern="0" dirty="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Hổng</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về</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kiến</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thức</a:t>
            </a:r>
            <a:r>
              <a:rPr lang="en-US" sz="2600" kern="0" dirty="0">
                <a:solidFill>
                  <a:srgbClr val="000000"/>
                </a:solidFill>
                <a:latin typeface="Times New Roman" panose="02020603050405020304" pitchFamily="18" charset="0"/>
              </a:rPr>
              <a:t>.</a:t>
            </a:r>
            <a:endParaRPr lang="en-US" sz="2600" kern="0" dirty="0">
              <a:solidFill>
                <a:srgbClr val="000000"/>
              </a:solidFill>
              <a:latin typeface="Times New Roman" panose="02020603050405020304" pitchFamily="18" charset="0"/>
            </a:endParaRPr>
          </a:p>
          <a:p>
            <a:pPr lvl="0" algn="just" fontAlgn="base">
              <a:lnSpc>
                <a:spcPct val="80000"/>
              </a:lnSpc>
              <a:spcBef>
                <a:spcPct val="20000"/>
              </a:spcBef>
              <a:spcAft>
                <a:spcPct val="0"/>
              </a:spcAft>
            </a:pPr>
            <a:r>
              <a:rPr lang="en-US" sz="2600" kern="0" dirty="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Khả</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năng</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sáng</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tạo</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và</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thực</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hành</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hạn</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chế</a:t>
            </a:r>
            <a:r>
              <a:rPr lang="en-US" sz="2600" kern="0" dirty="0">
                <a:solidFill>
                  <a:srgbClr val="000000"/>
                </a:solidFill>
                <a:latin typeface="Times New Roman" panose="02020603050405020304" pitchFamily="18" charset="0"/>
              </a:rPr>
              <a:t>. </a:t>
            </a:r>
            <a:endParaRPr lang="en-US" sz="2600" kern="0" dirty="0">
              <a:solidFill>
                <a:srgbClr val="000000"/>
              </a:solidFill>
              <a:latin typeface="Times New Roman" panose="02020603050405020304" pitchFamily="18" charset="0"/>
            </a:endParaRPr>
          </a:p>
          <a:p>
            <a:pPr lvl="0" algn="just" fontAlgn="base">
              <a:lnSpc>
                <a:spcPct val="80000"/>
              </a:lnSpc>
              <a:spcBef>
                <a:spcPct val="20000"/>
              </a:spcBef>
              <a:spcAft>
                <a:spcPct val="0"/>
              </a:spcAft>
            </a:pP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Phải</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biết</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phát</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huy</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điểm</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mạnh</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khắc</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phục</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điểm</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yếu</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để</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làm</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hành</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trang</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vào</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thế</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kỷ</a:t>
            </a:r>
            <a:r>
              <a:rPr lang="en-US" sz="2600" i="1" kern="0" dirty="0">
                <a:solidFill>
                  <a:srgbClr val="6600FF"/>
                </a:solidFill>
                <a:latin typeface="Times New Roman" panose="02020603050405020304" pitchFamily="18" charset="0"/>
              </a:rPr>
              <a:t> </a:t>
            </a:r>
            <a:r>
              <a:rPr lang="en-US" sz="2600" i="1" kern="0" dirty="0" err="1">
                <a:solidFill>
                  <a:srgbClr val="6600FF"/>
                </a:solidFill>
                <a:latin typeface="Times New Roman" panose="02020603050405020304" pitchFamily="18" charset="0"/>
              </a:rPr>
              <a:t>mới</a:t>
            </a:r>
            <a:r>
              <a:rPr lang="en-US" sz="2600" i="1" kern="0" dirty="0">
                <a:solidFill>
                  <a:srgbClr val="6600FF"/>
                </a:solidFill>
                <a:latin typeface="Times New Roman" panose="02020603050405020304" pitchFamily="18" charset="0"/>
              </a:rPr>
              <a:t>.</a:t>
            </a:r>
            <a:endParaRPr lang="en-US" sz="2600" i="1" kern="0" dirty="0">
              <a:solidFill>
                <a:srgbClr val="6600FF"/>
              </a:solidFill>
              <a:latin typeface="Times New Roman" panose="02020603050405020304" pitchFamily="18" charset="0"/>
            </a:endParaRPr>
          </a:p>
          <a:p>
            <a:pPr lvl="0" algn="just" fontAlgn="base">
              <a:lnSpc>
                <a:spcPct val="80000"/>
              </a:lnSpc>
              <a:spcBef>
                <a:spcPct val="20000"/>
              </a:spcBef>
              <a:spcAft>
                <a:spcPct val="0"/>
              </a:spcAft>
            </a:pPr>
            <a:r>
              <a:rPr lang="en-US" sz="2600" kern="0" dirty="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Chống</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học</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lệch</a:t>
            </a:r>
            <a:r>
              <a:rPr lang="en-US" sz="2600" kern="0" dirty="0">
                <a:solidFill>
                  <a:srgbClr val="000000"/>
                </a:solidFill>
                <a:latin typeface="Times New Roman" panose="02020603050405020304" pitchFamily="18" charset="0"/>
              </a:rPr>
              <a:t>.</a:t>
            </a:r>
            <a:endParaRPr lang="en-US" sz="2600" kern="0" dirty="0">
              <a:solidFill>
                <a:srgbClr val="000000"/>
              </a:solidFill>
              <a:latin typeface="Times New Roman" panose="02020603050405020304" pitchFamily="18" charset="0"/>
            </a:endParaRPr>
          </a:p>
          <a:p>
            <a:pPr lvl="0" algn="just" fontAlgn="base">
              <a:lnSpc>
                <a:spcPct val="80000"/>
              </a:lnSpc>
              <a:spcBef>
                <a:spcPct val="20000"/>
              </a:spcBef>
              <a:spcAft>
                <a:spcPct val="0"/>
              </a:spcAft>
            </a:pPr>
            <a:r>
              <a:rPr lang="en-US" sz="2600" kern="0" dirty="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Chống</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học</a:t>
            </a:r>
            <a:r>
              <a:rPr lang="en-US" sz="2600" kern="0" dirty="0">
                <a:solidFill>
                  <a:srgbClr val="000000"/>
                </a:solidFill>
                <a:latin typeface="Times New Roman" panose="02020603050405020304" pitchFamily="18" charset="0"/>
              </a:rPr>
              <a:t> </a:t>
            </a:r>
            <a:r>
              <a:rPr lang="en-US" sz="2600" kern="0" dirty="0" err="1" smtClean="0">
                <a:solidFill>
                  <a:srgbClr val="000000"/>
                </a:solidFill>
                <a:latin typeface="Times New Roman" panose="02020603050405020304" pitchFamily="18" charset="0"/>
              </a:rPr>
              <a:t>chay</a:t>
            </a:r>
            <a:r>
              <a:rPr lang="en-US" sz="2600" kern="0" dirty="0" smtClean="0">
                <a:solidFill>
                  <a:srgbClr val="000000"/>
                </a:solidFill>
                <a:latin typeface="Times New Roman" panose="02020603050405020304" pitchFamily="18" charset="0"/>
              </a:rPr>
              <a:t> - </a:t>
            </a:r>
            <a:r>
              <a:rPr lang="en-US" sz="2600" kern="0" dirty="0" err="1">
                <a:solidFill>
                  <a:srgbClr val="000000"/>
                </a:solidFill>
                <a:latin typeface="Times New Roman" panose="02020603050405020304" pitchFamily="18" charset="0"/>
              </a:rPr>
              <a:t>học</a:t>
            </a:r>
            <a:r>
              <a:rPr lang="en-US" sz="2600" kern="0" dirty="0">
                <a:solidFill>
                  <a:srgbClr val="000000"/>
                </a:solidFill>
                <a:latin typeface="Times New Roman" panose="02020603050405020304" pitchFamily="18" charset="0"/>
              </a:rPr>
              <a:t> </a:t>
            </a:r>
            <a:r>
              <a:rPr lang="en-US" sz="2600" kern="0" dirty="0" err="1">
                <a:solidFill>
                  <a:srgbClr val="000000"/>
                </a:solidFill>
                <a:latin typeface="Times New Roman" panose="02020603050405020304" pitchFamily="18" charset="0"/>
              </a:rPr>
              <a:t>vẹt</a:t>
            </a:r>
            <a:r>
              <a:rPr lang="en-US" sz="2600" kern="0" dirty="0">
                <a:solidFill>
                  <a:srgbClr val="000000"/>
                </a:solidFill>
                <a:latin typeface="Times New Roman" panose="02020603050405020304" pitchFamily="18" charset="0"/>
              </a:rPr>
              <a:t>.</a:t>
            </a:r>
            <a:endParaRPr lang="en-US" sz="2600" kern="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hoa hướng dương - Sun Flower VECTOR Floral - Vector F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807801">
            <a:off x="9395295" y="3398374"/>
            <a:ext cx="3602534" cy="36025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959" y="424190"/>
            <a:ext cx="9191296" cy="707886"/>
          </a:xfrm>
          <a:prstGeom prst="rect">
            <a:avLst/>
          </a:prstGeom>
          <a:solidFill>
            <a:schemeClr val="accent1"/>
          </a:solidFill>
        </p:spPr>
        <p:txBody>
          <a:bodyPr wrap="square">
            <a:spAutoFit/>
          </a:bodyPr>
          <a:lstStyle/>
          <a:p>
            <a:pPr algn="ctr"/>
            <a:r>
              <a:rPr lang="en-US" sz="4000" b="1" kern="0" dirty="0" smtClean="0">
                <a:solidFill>
                  <a:srgbClr val="FF0000"/>
                </a:solidFill>
                <a:latin typeface="Times New Roman" panose="02020603050405020304" pitchFamily="18" charset="0"/>
              </a:rPr>
              <a:t>II. </a:t>
            </a:r>
            <a:r>
              <a:rPr lang="en-US" sz="4000" b="1" kern="0" dirty="0" err="1" smtClean="0">
                <a:solidFill>
                  <a:srgbClr val="FF0000"/>
                </a:solidFill>
                <a:latin typeface="Times New Roman" panose="02020603050405020304" pitchFamily="18" charset="0"/>
              </a:rPr>
              <a:t>Lập</a:t>
            </a:r>
            <a:r>
              <a:rPr lang="en-US" sz="4000" b="1" kern="0" dirty="0" smtClean="0">
                <a:solidFill>
                  <a:srgbClr val="FF0000"/>
                </a:solidFill>
                <a:latin typeface="Times New Roman" panose="02020603050405020304" pitchFamily="18" charset="0"/>
              </a:rPr>
              <a:t> </a:t>
            </a:r>
            <a:r>
              <a:rPr lang="en-US" sz="4000" b="1" kern="0" dirty="0" err="1" smtClean="0">
                <a:solidFill>
                  <a:srgbClr val="FF0000"/>
                </a:solidFill>
                <a:latin typeface="Times New Roman" panose="02020603050405020304" pitchFamily="18" charset="0"/>
              </a:rPr>
              <a:t>dàn</a:t>
            </a:r>
            <a:r>
              <a:rPr lang="en-US" sz="4000" b="1" kern="0" dirty="0" smtClean="0">
                <a:solidFill>
                  <a:srgbClr val="FF0000"/>
                </a:solidFill>
                <a:latin typeface="Times New Roman" panose="02020603050405020304" pitchFamily="18" charset="0"/>
              </a:rPr>
              <a:t> ý</a:t>
            </a:r>
            <a:endParaRPr lang="en-US" sz="2800" b="1" dirty="0">
              <a:solidFill>
                <a:srgbClr val="FF0000"/>
              </a:solidFill>
            </a:endParaRPr>
          </a:p>
        </p:txBody>
      </p:sp>
      <p:sp>
        <p:nvSpPr>
          <p:cNvPr id="8" name="Rectangle 3"/>
          <p:cNvSpPr txBox="1">
            <a:spLocks noChangeArrowheads="1"/>
          </p:cNvSpPr>
          <p:nvPr/>
        </p:nvSpPr>
        <p:spPr bwMode="auto">
          <a:xfrm>
            <a:off x="646322" y="1253348"/>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DB0B1F"/>
                </a:solidFill>
                <a:latin typeface="Times New Roman" panose="02020603050405020304" pitchFamily="18" charset="0"/>
              </a:rPr>
              <a:t>1. </a:t>
            </a:r>
            <a:r>
              <a:rPr lang="en-US" sz="2800" b="1" i="1" dirty="0" err="1" smtClean="0">
                <a:solidFill>
                  <a:srgbClr val="DB0B1F"/>
                </a:solidFill>
                <a:latin typeface="Times New Roman" panose="02020603050405020304" pitchFamily="18" charset="0"/>
              </a:rPr>
              <a:t>Tìm</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hiểu</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ngữ</a:t>
            </a:r>
            <a:r>
              <a:rPr lang="en-US" sz="2800" b="1" i="1" dirty="0" smtClean="0">
                <a:solidFill>
                  <a:srgbClr val="DB0B1F"/>
                </a:solidFill>
                <a:latin typeface="Times New Roman" panose="02020603050405020304" pitchFamily="18" charset="0"/>
              </a:rPr>
              <a:t> </a:t>
            </a:r>
            <a:r>
              <a:rPr lang="en-US" sz="2800" b="1" i="1" dirty="0" err="1" smtClean="0">
                <a:solidFill>
                  <a:srgbClr val="DB0B1F"/>
                </a:solidFill>
                <a:latin typeface="Times New Roman" panose="02020603050405020304" pitchFamily="18" charset="0"/>
              </a:rPr>
              <a:t>liệu</a:t>
            </a:r>
            <a:r>
              <a:rPr lang="en-US" sz="2800" i="1" dirty="0" smtClean="0">
                <a:solidFill>
                  <a:srgbClr val="DB0B1F"/>
                </a:solidFill>
              </a:rPr>
              <a:t> </a:t>
            </a:r>
            <a:endParaRPr lang="en-US" sz="2800" i="1" dirty="0" smtClean="0">
              <a:solidFill>
                <a:srgbClr val="DB0B1F"/>
              </a:solidFill>
            </a:endParaRPr>
          </a:p>
          <a:p>
            <a:pPr algn="l" eaLnBrk="1" hangingPunct="1"/>
            <a:endParaRPr lang="en-US" sz="2800" i="1" dirty="0" smtClean="0">
              <a:solidFill>
                <a:srgbClr val="DB0B1F"/>
              </a:solidFill>
            </a:endParaRPr>
          </a:p>
        </p:txBody>
      </p:sp>
      <p:sp>
        <p:nvSpPr>
          <p:cNvPr id="9" name="Rectangle 3"/>
          <p:cNvSpPr txBox="1">
            <a:spLocks noChangeArrowheads="1"/>
          </p:cNvSpPr>
          <p:nvPr/>
        </p:nvSpPr>
        <p:spPr bwMode="auto">
          <a:xfrm>
            <a:off x="646322" y="1763092"/>
            <a:ext cx="5791200" cy="609600"/>
          </a:xfrm>
          <a:prstGeom prst="rect">
            <a:avLst/>
          </a:prstGeom>
          <a:noFill/>
          <a:ln>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sz="2800" b="1" i="1" dirty="0" smtClean="0">
                <a:solidFill>
                  <a:srgbClr val="0070C0"/>
                </a:solidFill>
                <a:latin typeface="Times New Roman" panose="02020603050405020304" pitchFamily="18" charset="0"/>
              </a:rPr>
              <a:t>a. </a:t>
            </a:r>
            <a:r>
              <a:rPr lang="en-US" sz="2800" b="1" i="1" dirty="0" err="1" smtClean="0">
                <a:solidFill>
                  <a:srgbClr val="0070C0"/>
                </a:solidFill>
                <a:latin typeface="Times New Roman" panose="02020603050405020304" pitchFamily="18" charset="0"/>
              </a:rPr>
              <a:t>Tìm</a:t>
            </a:r>
            <a:r>
              <a:rPr lang="en-US" sz="2800" b="1" i="1" dirty="0" smtClean="0">
                <a:solidFill>
                  <a:srgbClr val="0070C0"/>
                </a:solidFill>
                <a:latin typeface="Times New Roman" panose="02020603050405020304" pitchFamily="18" charset="0"/>
              </a:rPr>
              <a:t> ý </a:t>
            </a:r>
            <a:r>
              <a:rPr lang="en-US" sz="2800" b="1" i="1" dirty="0" err="1" smtClean="0">
                <a:solidFill>
                  <a:srgbClr val="0070C0"/>
                </a:solidFill>
                <a:latin typeface="Times New Roman" panose="02020603050405020304" pitchFamily="18" charset="0"/>
              </a:rPr>
              <a:t>cho</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các</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đề</a:t>
            </a:r>
            <a:r>
              <a:rPr lang="en-US" sz="2800" b="1" i="1" dirty="0" smtClean="0">
                <a:solidFill>
                  <a:srgbClr val="0070C0"/>
                </a:solidFill>
                <a:latin typeface="Times New Roman" panose="02020603050405020304" pitchFamily="18" charset="0"/>
              </a:rPr>
              <a:t> </a:t>
            </a:r>
            <a:r>
              <a:rPr lang="en-US" sz="2800" b="1" i="1" dirty="0" err="1" smtClean="0">
                <a:solidFill>
                  <a:srgbClr val="0070C0"/>
                </a:solidFill>
                <a:latin typeface="Times New Roman" panose="02020603050405020304" pitchFamily="18" charset="0"/>
              </a:rPr>
              <a:t>bài</a:t>
            </a:r>
            <a:r>
              <a:rPr lang="en-US" sz="2800" i="1" dirty="0" smtClean="0">
                <a:solidFill>
                  <a:srgbClr val="0070C0"/>
                </a:solidFill>
              </a:rPr>
              <a:t> </a:t>
            </a:r>
            <a:endParaRPr lang="en-US" sz="2800" i="1" dirty="0" smtClean="0">
              <a:solidFill>
                <a:srgbClr val="0070C0"/>
              </a:solidFill>
            </a:endParaRPr>
          </a:p>
          <a:p>
            <a:pPr algn="l" eaLnBrk="1" hangingPunct="1"/>
            <a:endParaRPr lang="en-US" sz="2800" i="1" dirty="0" smtClean="0">
              <a:solidFill>
                <a:srgbClr val="0070C0"/>
              </a:solidFill>
            </a:endParaRPr>
          </a:p>
        </p:txBody>
      </p:sp>
      <p:sp>
        <p:nvSpPr>
          <p:cNvPr id="2" name="Rectangle 1"/>
          <p:cNvSpPr/>
          <p:nvPr/>
        </p:nvSpPr>
        <p:spPr>
          <a:xfrm>
            <a:off x="599023" y="2289897"/>
            <a:ext cx="9364784" cy="4315027"/>
          </a:xfrm>
          <a:prstGeom prst="rect">
            <a:avLst/>
          </a:prstGeom>
        </p:spPr>
        <p:txBody>
          <a:bodyPr wrap="square">
            <a:spAutoFit/>
          </a:bodyPr>
          <a:lstStyle/>
          <a:p>
            <a:pPr lvl="0" algn="just" fontAlgn="base">
              <a:lnSpc>
                <a:spcPct val="150000"/>
              </a:lnSpc>
              <a:spcBef>
                <a:spcPct val="20000"/>
              </a:spcBef>
              <a:spcAft>
                <a:spcPct val="0"/>
              </a:spcAft>
            </a:pPr>
            <a:r>
              <a:rPr lang="en-US" sz="2800" b="1" u="sng" kern="0" dirty="0">
                <a:solidFill>
                  <a:srgbClr val="DB0B1F"/>
                </a:solidFill>
                <a:latin typeface="Times New Roman" panose="02020603050405020304" pitchFamily="18" charset="0"/>
              </a:rPr>
              <a:t>* </a:t>
            </a:r>
            <a:r>
              <a:rPr lang="en-US" sz="2800" b="1" u="sng" kern="0" dirty="0" err="1">
                <a:solidFill>
                  <a:srgbClr val="DB0B1F"/>
                </a:solidFill>
                <a:latin typeface="Times New Roman" panose="02020603050405020304" pitchFamily="18" charset="0"/>
              </a:rPr>
              <a:t>Đề</a:t>
            </a:r>
            <a:r>
              <a:rPr lang="en-US" sz="2800" b="1" u="sng" kern="0" dirty="0">
                <a:solidFill>
                  <a:srgbClr val="DB0B1F"/>
                </a:solidFill>
                <a:latin typeface="Times New Roman" panose="02020603050405020304" pitchFamily="18" charset="0"/>
              </a:rPr>
              <a:t> 2:</a:t>
            </a:r>
            <a:r>
              <a:rPr lang="en-US" sz="2800" b="1" kern="0" dirty="0">
                <a:solidFill>
                  <a:srgbClr val="000000"/>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Tâm</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sự</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của</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Hồ</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Xuân</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Hương</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trong</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bài</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Tự</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tình</a:t>
            </a:r>
            <a:r>
              <a:rPr lang="en-US" sz="2800" b="1" i="1" kern="0" dirty="0">
                <a:solidFill>
                  <a:srgbClr val="6600FF"/>
                </a:solidFill>
                <a:latin typeface="Times New Roman" panose="02020603050405020304" pitchFamily="18" charset="0"/>
              </a:rPr>
              <a:t> II </a:t>
            </a:r>
            <a:r>
              <a:rPr lang="en-US" sz="2800" b="1" i="1" kern="0" dirty="0" err="1">
                <a:solidFill>
                  <a:srgbClr val="6600FF"/>
                </a:solidFill>
                <a:latin typeface="Times New Roman" panose="02020603050405020304" pitchFamily="18" charset="0"/>
              </a:rPr>
              <a:t>có</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thể</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triển</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khai</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theo</a:t>
            </a:r>
            <a:r>
              <a:rPr lang="en-US" sz="2800" b="1" i="1" kern="0" dirty="0">
                <a:solidFill>
                  <a:srgbClr val="6600FF"/>
                </a:solidFill>
                <a:latin typeface="Times New Roman" panose="02020603050405020304" pitchFamily="18" charset="0"/>
              </a:rPr>
              <a:t> </a:t>
            </a:r>
            <a:r>
              <a:rPr lang="en-US" sz="2800" b="1" i="1" kern="0" dirty="0" err="1">
                <a:solidFill>
                  <a:srgbClr val="6600FF"/>
                </a:solidFill>
                <a:latin typeface="Times New Roman" panose="02020603050405020304" pitchFamily="18" charset="0"/>
              </a:rPr>
              <a:t>mạch</a:t>
            </a:r>
            <a:r>
              <a:rPr lang="en-US" sz="2800" b="1" kern="0" dirty="0">
                <a:solidFill>
                  <a:srgbClr val="000000"/>
                </a:solidFill>
                <a:latin typeface="Times New Roman" panose="02020603050405020304" pitchFamily="18" charset="0"/>
              </a:rPr>
              <a:t> </a:t>
            </a:r>
            <a:r>
              <a:rPr lang="en-US" sz="2800" b="1" kern="0" dirty="0" err="1">
                <a:solidFill>
                  <a:srgbClr val="6600FF"/>
                </a:solidFill>
                <a:latin typeface="Times New Roman" panose="02020603050405020304" pitchFamily="18" charset="0"/>
              </a:rPr>
              <a:t>cảm</a:t>
            </a:r>
            <a:r>
              <a:rPr lang="en-US" sz="2800" b="1" kern="0" dirty="0">
                <a:solidFill>
                  <a:srgbClr val="6600FF"/>
                </a:solidFill>
                <a:latin typeface="Times New Roman" panose="02020603050405020304" pitchFamily="18" charset="0"/>
              </a:rPr>
              <a:t> </a:t>
            </a:r>
            <a:r>
              <a:rPr lang="en-US" sz="2800" b="1" kern="0" dirty="0" err="1">
                <a:solidFill>
                  <a:srgbClr val="6600FF"/>
                </a:solidFill>
                <a:latin typeface="Times New Roman" panose="02020603050405020304" pitchFamily="18" charset="0"/>
              </a:rPr>
              <a:t>xúc</a:t>
            </a:r>
            <a:r>
              <a:rPr lang="en-US" sz="2800" b="1" kern="0" dirty="0">
                <a:solidFill>
                  <a:srgbClr val="6600FF"/>
                </a:solidFill>
                <a:latin typeface="Times New Roman" panose="02020603050405020304" pitchFamily="18" charset="0"/>
              </a:rPr>
              <a:t> </a:t>
            </a:r>
            <a:r>
              <a:rPr lang="en-US" sz="2800" b="1" kern="0" dirty="0" err="1">
                <a:solidFill>
                  <a:srgbClr val="6600FF"/>
                </a:solidFill>
                <a:latin typeface="Times New Roman" panose="02020603050405020304" pitchFamily="18" charset="0"/>
              </a:rPr>
              <a:t>của</a:t>
            </a:r>
            <a:r>
              <a:rPr lang="en-US" sz="2800" b="1" kern="0" dirty="0">
                <a:solidFill>
                  <a:srgbClr val="6600FF"/>
                </a:solidFill>
                <a:latin typeface="Times New Roman" panose="02020603050405020304" pitchFamily="18" charset="0"/>
              </a:rPr>
              <a:t> </a:t>
            </a:r>
            <a:r>
              <a:rPr lang="en-US" sz="2800" b="1" kern="0" dirty="0" err="1">
                <a:solidFill>
                  <a:srgbClr val="6600FF"/>
                </a:solidFill>
                <a:latin typeface="Times New Roman" panose="02020603050405020304" pitchFamily="18" charset="0"/>
              </a:rPr>
              <a:t>bài</a:t>
            </a:r>
            <a:r>
              <a:rPr lang="en-US" sz="2800" b="1" kern="0" dirty="0">
                <a:solidFill>
                  <a:srgbClr val="6600FF"/>
                </a:solidFill>
                <a:latin typeface="Times New Roman" panose="02020603050405020304" pitchFamily="18" charset="0"/>
              </a:rPr>
              <a:t> </a:t>
            </a:r>
            <a:r>
              <a:rPr lang="en-US" sz="2800" b="1" kern="0" dirty="0" err="1">
                <a:solidFill>
                  <a:srgbClr val="6600FF"/>
                </a:solidFill>
                <a:latin typeface="Times New Roman" panose="02020603050405020304" pitchFamily="18" charset="0"/>
              </a:rPr>
              <a:t>thơ</a:t>
            </a:r>
            <a:r>
              <a:rPr lang="en-US" sz="2800" b="1" kern="0" dirty="0">
                <a:solidFill>
                  <a:srgbClr val="000000"/>
                </a:solidFill>
                <a:latin typeface="Times New Roman" panose="02020603050405020304" pitchFamily="18" charset="0"/>
              </a:rPr>
              <a:t> :</a:t>
            </a:r>
            <a:endParaRPr lang="en-US" sz="2800" b="1" kern="0" dirty="0">
              <a:solidFill>
                <a:srgbClr val="000000"/>
              </a:solidFill>
              <a:latin typeface="Times New Roman" panose="02020603050405020304" pitchFamily="18" charset="0"/>
            </a:endParaRPr>
          </a:p>
          <a:p>
            <a:pPr lvl="0" algn="just" fontAlgn="base">
              <a:lnSpc>
                <a:spcPct val="150000"/>
              </a:lnSpc>
              <a:spcBef>
                <a:spcPct val="20000"/>
              </a:spcBef>
              <a:spcAft>
                <a:spcPct val="0"/>
              </a:spcAft>
            </a:pP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Cô</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đơn</a:t>
            </a:r>
            <a:r>
              <a:rPr lang="en-US" sz="2800" kern="0" dirty="0">
                <a:solidFill>
                  <a:srgbClr val="000000"/>
                </a:solidFill>
                <a:latin typeface="Times New Roman" panose="02020603050405020304" pitchFamily="18" charset="0"/>
              </a:rPr>
              <a:t> - </a:t>
            </a:r>
            <a:r>
              <a:rPr lang="en-US" sz="2800" kern="0" dirty="0" err="1">
                <a:solidFill>
                  <a:srgbClr val="000000"/>
                </a:solidFill>
                <a:latin typeface="Times New Roman" panose="02020603050405020304" pitchFamily="18" charset="0"/>
              </a:rPr>
              <a:t>bẽ</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bàng</a:t>
            </a:r>
            <a:r>
              <a:rPr lang="en-US" sz="2800" kern="0" dirty="0">
                <a:solidFill>
                  <a:srgbClr val="000000"/>
                </a:solidFill>
                <a:latin typeface="Times New Roman" panose="02020603050405020304" pitchFamily="18" charset="0"/>
              </a:rPr>
              <a:t>.</a:t>
            </a:r>
            <a:endParaRPr lang="en-US" sz="2800" kern="0" dirty="0">
              <a:solidFill>
                <a:srgbClr val="000000"/>
              </a:solidFill>
              <a:latin typeface="Times New Roman" panose="02020603050405020304" pitchFamily="18" charset="0"/>
            </a:endParaRPr>
          </a:p>
          <a:p>
            <a:pPr lvl="0" algn="just" fontAlgn="base">
              <a:lnSpc>
                <a:spcPct val="150000"/>
              </a:lnSpc>
              <a:spcBef>
                <a:spcPct val="20000"/>
              </a:spcBef>
              <a:spcAft>
                <a:spcPct val="0"/>
              </a:spcAft>
            </a:pP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Đau</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buồn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vì</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duyên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tình</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không</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trọn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vẹn</a:t>
            </a:r>
            <a:r>
              <a:rPr lang="en-US" sz="2800" kern="0" dirty="0">
                <a:solidFill>
                  <a:srgbClr val="000000"/>
                </a:solidFill>
                <a:latin typeface="Times New Roman" panose="02020603050405020304" pitchFamily="18" charset="0"/>
              </a:rPr>
              <a:t>.</a:t>
            </a:r>
            <a:endParaRPr lang="en-US" sz="2800" kern="0" dirty="0">
              <a:solidFill>
                <a:srgbClr val="000000"/>
              </a:solidFill>
              <a:latin typeface="Times New Roman" panose="02020603050405020304" pitchFamily="18" charset="0"/>
            </a:endParaRPr>
          </a:p>
          <a:p>
            <a:pPr lvl="0" algn="just" fontAlgn="base">
              <a:lnSpc>
                <a:spcPct val="150000"/>
              </a:lnSpc>
              <a:spcBef>
                <a:spcPct val="20000"/>
              </a:spcBef>
              <a:spcAft>
                <a:spcPct val="0"/>
              </a:spcAft>
            </a:pP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Phẫn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uất</a:t>
            </a:r>
            <a:r>
              <a:rPr lang="en-US" sz="2800" kern="0" dirty="0">
                <a:solidFill>
                  <a:srgbClr val="000000"/>
                </a:solidFill>
                <a:latin typeface="Times New Roman" panose="02020603050405020304" pitchFamily="18" charset="0"/>
              </a:rPr>
              <a:t> - </a:t>
            </a:r>
            <a:r>
              <a:rPr lang="en-US" sz="2800" kern="0" dirty="0" err="1">
                <a:solidFill>
                  <a:srgbClr val="000000"/>
                </a:solidFill>
                <a:latin typeface="Times New Roman" panose="02020603050405020304" pitchFamily="18" charset="0"/>
              </a:rPr>
              <a:t>phản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kháng</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trước</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duyên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phận</a:t>
            </a:r>
            <a:r>
              <a:rPr lang="en-US" sz="2800" kern="0" dirty="0">
                <a:solidFill>
                  <a:srgbClr val="000000"/>
                </a:solidFill>
                <a:latin typeface="Times New Roman" panose="02020603050405020304" pitchFamily="18" charset="0"/>
              </a:rPr>
              <a:t>.</a:t>
            </a:r>
            <a:endParaRPr lang="en-US" sz="2800" kern="0" dirty="0">
              <a:solidFill>
                <a:srgbClr val="000000"/>
              </a:solidFill>
              <a:latin typeface="Times New Roman" panose="02020603050405020304" pitchFamily="18" charset="0"/>
            </a:endParaRPr>
          </a:p>
          <a:p>
            <a:pPr lvl="0" algn="just" fontAlgn="base">
              <a:lnSpc>
                <a:spcPct val="150000"/>
              </a:lnSpc>
              <a:spcBef>
                <a:spcPct val="20000"/>
              </a:spcBef>
              <a:spcAft>
                <a:spcPct val="0"/>
              </a:spcAft>
            </a:pP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Xót</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xa</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cho</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duyên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phận</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hẩm</a:t>
            </a:r>
            <a:r>
              <a:rPr lang="en-US" sz="2800" kern="0" dirty="0">
                <a:solidFill>
                  <a:srgbClr val="000000"/>
                </a:solidFill>
                <a:latin typeface="Times New Roman" panose="02020603050405020304" pitchFamily="18" charset="0"/>
              </a:rPr>
              <a:t> </a:t>
            </a:r>
            <a:r>
              <a:rPr lang="en-US" sz="2800" kern="0" dirty="0" err="1">
                <a:solidFill>
                  <a:srgbClr val="000000"/>
                </a:solidFill>
                <a:latin typeface="Times New Roman" panose="02020603050405020304" pitchFamily="18" charset="0"/>
              </a:rPr>
              <a:t>hiu</a:t>
            </a:r>
            <a:r>
              <a:rPr lang="en-US" sz="2800" kern="0" dirty="0">
                <a:solidFill>
                  <a:srgbClr val="000000"/>
                </a:solidFill>
                <a:latin typeface="Times New Roman" panose="02020603050405020304" pitchFamily="18" charset="0"/>
              </a:rPr>
              <a:t>.</a:t>
            </a:r>
            <a:endParaRPr lang="en-US" sz="2800" kern="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5248</Words>
  <Application>WPS Presentation</Application>
  <PresentationFormat>Custom</PresentationFormat>
  <Paragraphs>268</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18</vt:i4>
      </vt:variant>
    </vt:vector>
  </HeadingPairs>
  <TitlesOfParts>
    <vt:vector size="31" baseType="lpstr">
      <vt:lpstr>Arial</vt:lpstr>
      <vt:lpstr>SimSun</vt:lpstr>
      <vt:lpstr>Wingdings</vt:lpstr>
      <vt:lpstr>Calibri</vt:lpstr>
      <vt:lpstr>Calibri</vt:lpstr>
      <vt:lpstr>Amazone</vt:lpstr>
      <vt:lpstr>Segoe Print</vt:lpstr>
      <vt:lpstr>Times New Roman</vt:lpstr>
      <vt:lpstr>Times New Roman</vt:lpstr>
      <vt:lpstr>Microsoft YaHei</vt:lpstr>
      <vt:lpstr>Arial Unicode MS</vt:lpstr>
      <vt:lpstr>3_Office Theme</vt:lpstr>
      <vt:lpstr>Default Design</vt:lpstr>
      <vt:lpstr>PowerPoint 演示文稿</vt:lpstr>
      <vt:lpstr>PowerPoint 演示文稿</vt:lpstr>
      <vt:lpstr>PowerPoint 演示文稿</vt:lpstr>
      <vt:lpstr>PowerPoint 演示文稿</vt:lpstr>
      <vt:lpstr>PowerPoint 演示文稿</vt:lpstr>
      <vt:lpstr>2. Khái niệm và phương pháp phân tích đề</vt:lpstr>
      <vt:lpstr>2. Khái niệm và phương pháp phân tích đề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41</cp:revision>
  <dcterms:created xsi:type="dcterms:W3CDTF">2018-05-24T12:43:00Z</dcterms:created>
  <dcterms:modified xsi:type="dcterms:W3CDTF">2022-07-30T07:42:58Z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1033-11.2.0.11191</vt:lpwstr>
  </property>
  <property fmtid="{D5CDD505-2E9C-101B-9397-08002B2CF9AE}" pid="3" name="ICV">
    <vt:lpwstr>1130604C42A94321BA0DB7F539196BD7</vt:lpwstr>
  </property>
</Properties>
</file>