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339" r:id="rId3"/>
    <p:sldId id="311" r:id="rId4"/>
    <p:sldId id="358" r:id="rId6"/>
    <p:sldId id="357" r:id="rId7"/>
    <p:sldId id="317" r:id="rId8"/>
    <p:sldId id="318" r:id="rId9"/>
    <p:sldId id="349" r:id="rId10"/>
    <p:sldId id="350" r:id="rId11"/>
    <p:sldId id="351" r:id="rId12"/>
    <p:sldId id="352" r:id="rId13"/>
    <p:sldId id="354" r:id="rId14"/>
    <p:sldId id="353" r:id="rId15"/>
    <p:sldId id="355" r:id="rId16"/>
    <p:sldId id="395" r:id="rId17"/>
    <p:sldId id="396" r:id="rId18"/>
    <p:sldId id="397" r:id="rId19"/>
    <p:sldId id="343" r:id="rId20"/>
    <p:sldId id="345" r:id="rId21"/>
    <p:sldId id="346" r:id="rId22"/>
    <p:sldId id="344" r:id="rId23"/>
    <p:sldId id="347" r:id="rId24"/>
  </p:sldIdLst>
  <p:sldSz cx="9144000" cy="6858000" type="screen4x3"/>
  <p:notesSz cx="6858000" cy="9144000"/>
  <p:defaultTextStyle>
    <a:defPPr>
      <a:defRPr lang="en-US"/>
    </a:defPPr>
    <a:lvl1pPr algn="l" rtl="0" fontAlgn="base">
      <a:spcBef>
        <a:spcPct val="0"/>
      </a:spcBef>
      <a:spcAft>
        <a:spcPct val="0"/>
      </a:spcAft>
      <a:defRPr sz="2800"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800"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800"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800"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800" b="1" kern="1200">
        <a:solidFill>
          <a:schemeClr val="tx1"/>
        </a:solidFill>
        <a:latin typeface="Arial" panose="020B0604020202020204" pitchFamily="34" charset="0"/>
        <a:ea typeface="+mn-ea"/>
        <a:cs typeface="+mn-cs"/>
      </a:defRPr>
    </a:lvl5pPr>
    <a:lvl6pPr marL="2286000" algn="l" defTabSz="914400" rtl="0" eaLnBrk="1" latinLnBrk="0" hangingPunct="1">
      <a:defRPr sz="2800" b="1" kern="1200">
        <a:solidFill>
          <a:schemeClr val="tx1"/>
        </a:solidFill>
        <a:latin typeface="Arial" panose="020B0604020202020204" pitchFamily="34" charset="0"/>
        <a:ea typeface="+mn-ea"/>
        <a:cs typeface="+mn-cs"/>
      </a:defRPr>
    </a:lvl6pPr>
    <a:lvl7pPr marL="2743200" algn="l" defTabSz="914400" rtl="0" eaLnBrk="1" latinLnBrk="0" hangingPunct="1">
      <a:defRPr sz="2800" b="1" kern="1200">
        <a:solidFill>
          <a:schemeClr val="tx1"/>
        </a:solidFill>
        <a:latin typeface="Arial" panose="020B0604020202020204" pitchFamily="34" charset="0"/>
        <a:ea typeface="+mn-ea"/>
        <a:cs typeface="+mn-cs"/>
      </a:defRPr>
    </a:lvl7pPr>
    <a:lvl8pPr marL="3200400" algn="l" defTabSz="914400" rtl="0" eaLnBrk="1" latinLnBrk="0" hangingPunct="1">
      <a:defRPr sz="2800" b="1" kern="1200">
        <a:solidFill>
          <a:schemeClr val="tx1"/>
        </a:solidFill>
        <a:latin typeface="Arial" panose="020B0604020202020204" pitchFamily="34" charset="0"/>
        <a:ea typeface="+mn-ea"/>
        <a:cs typeface="+mn-cs"/>
      </a:defRPr>
    </a:lvl8pPr>
    <a:lvl9pPr marL="3657600" algn="l" defTabSz="914400" rtl="0" eaLnBrk="1" latinLnBrk="0" hangingPunct="1">
      <a:defRPr sz="2800" b="1"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99FF33"/>
    <a:srgbClr val="00FFFF"/>
    <a:srgbClr val="FF0000"/>
    <a:srgbClr val="3333FF"/>
    <a:srgbClr val="66FF33"/>
    <a:srgbClr val="3399F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5" autoAdjust="0"/>
    <p:restoredTop sz="94660"/>
  </p:normalViewPr>
  <p:slideViewPr>
    <p:cSldViewPr>
      <p:cViewPr varScale="1">
        <p:scale>
          <a:sx n="65" d="100"/>
          <a:sy n="65" d="100"/>
        </p:scale>
        <p:origin x="1252" y="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b="0"/>
            </a:lvl1pPr>
          </a:lstStyle>
          <a:p>
            <a:endParaRPr lang="en-US" altLang="en-US"/>
          </a:p>
        </p:txBody>
      </p:sp>
      <p:sp>
        <p:nvSpPr>
          <p:cNvPr id="9625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b="0"/>
            </a:lvl1pPr>
          </a:lstStyle>
          <a:p>
            <a:endParaRPr lang="en-US" altLang="en-US"/>
          </a:p>
        </p:txBody>
      </p:sp>
      <p:sp>
        <p:nvSpPr>
          <p:cNvPr id="962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6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US" altLang="en-US"/>
          </a:p>
        </p:txBody>
      </p:sp>
      <p:sp>
        <p:nvSpPr>
          <p:cNvPr id="9626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b="0"/>
            </a:lvl1pPr>
          </a:lstStyle>
          <a:p>
            <a:endParaRPr lang="en-US" altLang="en-US"/>
          </a:p>
        </p:txBody>
      </p:sp>
      <p:sp>
        <p:nvSpPr>
          <p:cNvPr id="9626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b="0"/>
            </a:lvl1pPr>
          </a:lstStyle>
          <a:p>
            <a:fld id="{807D3160-41B3-460B-BF3A-29C22050D108}" type="slidenum">
              <a:rPr lang="en-US" altLang="en-US"/>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0771390B-3E8C-4D0F-887A-ECD3B1CE57AA}" type="slidenum">
              <a:rPr lang="en-US" altLang="en-US"/>
            </a:fld>
            <a:endParaRPr lang="en-US" altLang="en-US"/>
          </a:p>
        </p:txBody>
      </p:sp>
      <p:sp>
        <p:nvSpPr>
          <p:cNvPr id="122882" name="Rectangle 2"/>
          <p:cNvSpPr>
            <a:spLocks noGrp="1" noRot="1" noChangeAspect="1" noChangeArrowheads="1" noTextEdit="1"/>
          </p:cNvSpPr>
          <p:nvPr>
            <p:ph type="sldImg"/>
          </p:nvPr>
        </p:nvSpPr>
        <p:spPr/>
      </p:sp>
      <p:sp>
        <p:nvSpPr>
          <p:cNvPr id="12288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289E3895-CADF-421F-B8E8-AFBF22C641A4}" type="slidenum">
              <a:rPr lang="en-US" altLang="en-US"/>
            </a:fld>
            <a:endParaRPr lang="en-US" altLang="en-US"/>
          </a:p>
        </p:txBody>
      </p:sp>
      <p:sp>
        <p:nvSpPr>
          <p:cNvPr id="124930" name="Rectangle 2"/>
          <p:cNvSpPr>
            <a:spLocks noGrp="1" noRot="1" noChangeAspect="1" noChangeArrowheads="1" noTextEdit="1"/>
          </p:cNvSpPr>
          <p:nvPr>
            <p:ph type="sldImg"/>
          </p:nvPr>
        </p:nvSpPr>
        <p:spPr/>
      </p:sp>
      <p:sp>
        <p:nvSpPr>
          <p:cNvPr id="1249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289E3895-CADF-421F-B8E8-AFBF22C641A4}" type="slidenum">
              <a:rPr lang="en-US" altLang="en-US"/>
            </a:fld>
            <a:endParaRPr lang="en-US" altLang="en-US"/>
          </a:p>
        </p:txBody>
      </p:sp>
      <p:sp>
        <p:nvSpPr>
          <p:cNvPr id="124930" name="Rectangle 2"/>
          <p:cNvSpPr>
            <a:spLocks noGrp="1" noRot="1" noChangeAspect="1" noChangeArrowheads="1" noTextEdit="1"/>
          </p:cNvSpPr>
          <p:nvPr>
            <p:ph type="sldImg"/>
          </p:nvPr>
        </p:nvSpPr>
        <p:spPr/>
      </p:sp>
      <p:sp>
        <p:nvSpPr>
          <p:cNvPr id="1249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289E3895-CADF-421F-B8E8-AFBF22C641A4}" type="slidenum">
              <a:rPr lang="en-US" altLang="en-US"/>
            </a:fld>
            <a:endParaRPr lang="en-US" altLang="en-US"/>
          </a:p>
        </p:txBody>
      </p:sp>
      <p:sp>
        <p:nvSpPr>
          <p:cNvPr id="124930" name="Rectangle 2"/>
          <p:cNvSpPr>
            <a:spLocks noGrp="1" noRot="1" noChangeAspect="1" noChangeArrowheads="1" noTextEdit="1"/>
          </p:cNvSpPr>
          <p:nvPr>
            <p:ph type="sldImg"/>
          </p:nvPr>
        </p:nvSpPr>
        <p:spPr/>
      </p:sp>
      <p:sp>
        <p:nvSpPr>
          <p:cNvPr id="1249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289E3895-CADF-421F-B8E8-AFBF22C641A4}" type="slidenum">
              <a:rPr lang="en-US" altLang="en-US"/>
            </a:fld>
            <a:endParaRPr lang="en-US" altLang="en-US"/>
          </a:p>
        </p:txBody>
      </p:sp>
      <p:sp>
        <p:nvSpPr>
          <p:cNvPr id="124930" name="Rectangle 2"/>
          <p:cNvSpPr>
            <a:spLocks noGrp="1" noRot="1" noChangeAspect="1" noChangeArrowheads="1" noTextEdit="1"/>
          </p:cNvSpPr>
          <p:nvPr>
            <p:ph type="sldImg"/>
          </p:nvPr>
        </p:nvSpPr>
        <p:spPr/>
      </p:sp>
      <p:sp>
        <p:nvSpPr>
          <p:cNvPr id="1249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289E3895-CADF-421F-B8E8-AFBF22C641A4}" type="slidenum">
              <a:rPr lang="en-US" altLang="en-US"/>
            </a:fld>
            <a:endParaRPr lang="en-US" altLang="en-US"/>
          </a:p>
        </p:txBody>
      </p:sp>
      <p:sp>
        <p:nvSpPr>
          <p:cNvPr id="124930" name="Rectangle 2"/>
          <p:cNvSpPr>
            <a:spLocks noGrp="1" noRot="1" noChangeAspect="1" noChangeArrowheads="1" noTextEdit="1"/>
          </p:cNvSpPr>
          <p:nvPr>
            <p:ph type="sldImg"/>
          </p:nvPr>
        </p:nvSpPr>
        <p:spPr/>
      </p:sp>
      <p:sp>
        <p:nvSpPr>
          <p:cNvPr id="1249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289E3895-CADF-421F-B8E8-AFBF22C641A4}" type="slidenum">
              <a:rPr lang="en-US" altLang="en-US"/>
            </a:fld>
            <a:endParaRPr lang="en-US" altLang="en-US"/>
          </a:p>
        </p:txBody>
      </p:sp>
      <p:sp>
        <p:nvSpPr>
          <p:cNvPr id="124930" name="Rectangle 2"/>
          <p:cNvSpPr>
            <a:spLocks noGrp="1" noRot="1" noChangeAspect="1" noChangeArrowheads="1" noTextEdit="1"/>
          </p:cNvSpPr>
          <p:nvPr>
            <p:ph type="sldImg"/>
          </p:nvPr>
        </p:nvSpPr>
        <p:spPr/>
      </p:sp>
      <p:sp>
        <p:nvSpPr>
          <p:cNvPr id="1249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95A4132-EDD9-4B4A-AEF4-499D15E06005}" type="slidenum">
              <a:rPr lang="en-US" altLang="en-US"/>
            </a:fld>
            <a:endParaRPr lang="en-US" altLang="en-US"/>
          </a:p>
        </p:txBody>
      </p:sp>
      <p:sp>
        <p:nvSpPr>
          <p:cNvPr id="125954" name="Rectangle 2"/>
          <p:cNvSpPr>
            <a:spLocks noGrp="1" noRot="1" noChangeAspect="1" noChangeArrowheads="1" noTextEdit="1"/>
          </p:cNvSpPr>
          <p:nvPr>
            <p:ph type="sldImg"/>
          </p:nvPr>
        </p:nvSpPr>
        <p:spPr/>
      </p:sp>
      <p:sp>
        <p:nvSpPr>
          <p:cNvPr id="12595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95A4132-EDD9-4B4A-AEF4-499D15E06005}" type="slidenum">
              <a:rPr lang="en-US" altLang="en-US"/>
            </a:fld>
            <a:endParaRPr lang="en-US" altLang="en-US"/>
          </a:p>
        </p:txBody>
      </p:sp>
      <p:sp>
        <p:nvSpPr>
          <p:cNvPr id="125954" name="Rectangle 2"/>
          <p:cNvSpPr>
            <a:spLocks noGrp="1" noRot="1" noChangeAspect="1" noChangeArrowheads="1" noTextEdit="1"/>
          </p:cNvSpPr>
          <p:nvPr>
            <p:ph type="sldImg"/>
          </p:nvPr>
        </p:nvSpPr>
        <p:spPr/>
      </p:sp>
      <p:sp>
        <p:nvSpPr>
          <p:cNvPr id="12595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95A4132-EDD9-4B4A-AEF4-499D15E06005}" type="slidenum">
              <a:rPr lang="en-US" altLang="en-US"/>
            </a:fld>
            <a:endParaRPr lang="en-US" altLang="en-US"/>
          </a:p>
        </p:txBody>
      </p:sp>
      <p:sp>
        <p:nvSpPr>
          <p:cNvPr id="125954" name="Rectangle 2"/>
          <p:cNvSpPr>
            <a:spLocks noGrp="1" noRot="1" noChangeAspect="1" noChangeArrowheads="1" noTextEdit="1"/>
          </p:cNvSpPr>
          <p:nvPr>
            <p:ph type="sldImg"/>
          </p:nvPr>
        </p:nvSpPr>
        <p:spPr/>
      </p:sp>
      <p:sp>
        <p:nvSpPr>
          <p:cNvPr id="12595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95A4132-EDD9-4B4A-AEF4-499D15E06005}" type="slidenum">
              <a:rPr lang="en-US" altLang="en-US"/>
            </a:fld>
            <a:endParaRPr lang="en-US" altLang="en-US"/>
          </a:p>
        </p:txBody>
      </p:sp>
      <p:sp>
        <p:nvSpPr>
          <p:cNvPr id="125954" name="Rectangle 2"/>
          <p:cNvSpPr>
            <a:spLocks noGrp="1" noRot="1" noChangeAspect="1" noChangeArrowheads="1" noTextEdit="1"/>
          </p:cNvSpPr>
          <p:nvPr>
            <p:ph type="sldImg"/>
          </p:nvPr>
        </p:nvSpPr>
        <p:spPr/>
      </p:sp>
      <p:sp>
        <p:nvSpPr>
          <p:cNvPr id="12595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0771390B-3E8C-4D0F-887A-ECD3B1CE57AA}" type="slidenum">
              <a:rPr lang="en-US" altLang="en-US"/>
            </a:fld>
            <a:endParaRPr lang="en-US" altLang="en-US"/>
          </a:p>
        </p:txBody>
      </p:sp>
      <p:sp>
        <p:nvSpPr>
          <p:cNvPr id="122882" name="Rectangle 2"/>
          <p:cNvSpPr>
            <a:spLocks noGrp="1" noRot="1" noChangeAspect="1" noChangeArrowheads="1" noTextEdit="1"/>
          </p:cNvSpPr>
          <p:nvPr>
            <p:ph type="sldImg"/>
          </p:nvPr>
        </p:nvSpPr>
        <p:spPr/>
      </p:sp>
      <p:sp>
        <p:nvSpPr>
          <p:cNvPr id="12288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95A4132-EDD9-4B4A-AEF4-499D15E06005}" type="slidenum">
              <a:rPr lang="en-US" altLang="en-US"/>
            </a:fld>
            <a:endParaRPr lang="en-US" altLang="en-US"/>
          </a:p>
        </p:txBody>
      </p:sp>
      <p:sp>
        <p:nvSpPr>
          <p:cNvPr id="125954" name="Rectangle 2"/>
          <p:cNvSpPr>
            <a:spLocks noGrp="1" noRot="1" noChangeAspect="1" noChangeArrowheads="1" noTextEdit="1"/>
          </p:cNvSpPr>
          <p:nvPr>
            <p:ph type="sldImg"/>
          </p:nvPr>
        </p:nvSpPr>
        <p:spPr/>
      </p:sp>
      <p:sp>
        <p:nvSpPr>
          <p:cNvPr id="12595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0771390B-3E8C-4D0F-887A-ECD3B1CE57AA}" type="slidenum">
              <a:rPr lang="en-US" altLang="en-US"/>
            </a:fld>
            <a:endParaRPr lang="en-US" altLang="en-US"/>
          </a:p>
        </p:txBody>
      </p:sp>
      <p:sp>
        <p:nvSpPr>
          <p:cNvPr id="122882" name="Rectangle 2"/>
          <p:cNvSpPr>
            <a:spLocks noGrp="1" noRot="1" noChangeAspect="1" noChangeArrowheads="1" noTextEdit="1"/>
          </p:cNvSpPr>
          <p:nvPr>
            <p:ph type="sldImg"/>
          </p:nvPr>
        </p:nvSpPr>
        <p:spPr/>
      </p:sp>
      <p:sp>
        <p:nvSpPr>
          <p:cNvPr id="12288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EE6BFC71-337B-4224-9A80-90D9BAE5BAA3}" type="slidenum">
              <a:rPr lang="en-US" altLang="en-US"/>
            </a:fld>
            <a:endParaRPr lang="en-US" altLang="en-US"/>
          </a:p>
        </p:txBody>
      </p:sp>
      <p:sp>
        <p:nvSpPr>
          <p:cNvPr id="123906" name="Rectangle 2"/>
          <p:cNvSpPr>
            <a:spLocks noGrp="1" noRot="1" noChangeAspect="1" noChangeArrowheads="1" noTextEdit="1"/>
          </p:cNvSpPr>
          <p:nvPr>
            <p:ph type="sldImg"/>
          </p:nvPr>
        </p:nvSpPr>
        <p:spPr/>
      </p:sp>
      <p:sp>
        <p:nvSpPr>
          <p:cNvPr id="12390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289E3895-CADF-421F-B8E8-AFBF22C641A4}" type="slidenum">
              <a:rPr lang="en-US" altLang="en-US"/>
            </a:fld>
            <a:endParaRPr lang="en-US" altLang="en-US"/>
          </a:p>
        </p:txBody>
      </p:sp>
      <p:sp>
        <p:nvSpPr>
          <p:cNvPr id="124930" name="Rectangle 2"/>
          <p:cNvSpPr>
            <a:spLocks noGrp="1" noRot="1" noChangeAspect="1" noChangeArrowheads="1" noTextEdit="1"/>
          </p:cNvSpPr>
          <p:nvPr>
            <p:ph type="sldImg"/>
          </p:nvPr>
        </p:nvSpPr>
        <p:spPr/>
      </p:sp>
      <p:sp>
        <p:nvSpPr>
          <p:cNvPr id="1249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289E3895-CADF-421F-B8E8-AFBF22C641A4}" type="slidenum">
              <a:rPr lang="en-US" altLang="en-US"/>
            </a:fld>
            <a:endParaRPr lang="en-US" altLang="en-US"/>
          </a:p>
        </p:txBody>
      </p:sp>
      <p:sp>
        <p:nvSpPr>
          <p:cNvPr id="124930" name="Rectangle 2"/>
          <p:cNvSpPr>
            <a:spLocks noGrp="1" noRot="1" noChangeAspect="1" noChangeArrowheads="1" noTextEdit="1"/>
          </p:cNvSpPr>
          <p:nvPr>
            <p:ph type="sldImg"/>
          </p:nvPr>
        </p:nvSpPr>
        <p:spPr/>
      </p:sp>
      <p:sp>
        <p:nvSpPr>
          <p:cNvPr id="1249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289E3895-CADF-421F-B8E8-AFBF22C641A4}" type="slidenum">
              <a:rPr lang="en-US" altLang="en-US"/>
            </a:fld>
            <a:endParaRPr lang="en-US" altLang="en-US"/>
          </a:p>
        </p:txBody>
      </p:sp>
      <p:sp>
        <p:nvSpPr>
          <p:cNvPr id="124930" name="Rectangle 2"/>
          <p:cNvSpPr>
            <a:spLocks noGrp="1" noRot="1" noChangeAspect="1" noChangeArrowheads="1" noTextEdit="1"/>
          </p:cNvSpPr>
          <p:nvPr>
            <p:ph type="sldImg"/>
          </p:nvPr>
        </p:nvSpPr>
        <p:spPr/>
      </p:sp>
      <p:sp>
        <p:nvSpPr>
          <p:cNvPr id="1249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289E3895-CADF-421F-B8E8-AFBF22C641A4}" type="slidenum">
              <a:rPr lang="en-US" altLang="en-US"/>
            </a:fld>
            <a:endParaRPr lang="en-US" altLang="en-US"/>
          </a:p>
        </p:txBody>
      </p:sp>
      <p:sp>
        <p:nvSpPr>
          <p:cNvPr id="124930" name="Rectangle 2"/>
          <p:cNvSpPr>
            <a:spLocks noGrp="1" noRot="1" noChangeAspect="1" noChangeArrowheads="1" noTextEdit="1"/>
          </p:cNvSpPr>
          <p:nvPr>
            <p:ph type="sldImg"/>
          </p:nvPr>
        </p:nvSpPr>
        <p:spPr/>
      </p:sp>
      <p:sp>
        <p:nvSpPr>
          <p:cNvPr id="1249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289E3895-CADF-421F-B8E8-AFBF22C641A4}" type="slidenum">
              <a:rPr lang="en-US" altLang="en-US"/>
            </a:fld>
            <a:endParaRPr lang="en-US" altLang="en-US"/>
          </a:p>
        </p:txBody>
      </p:sp>
      <p:sp>
        <p:nvSpPr>
          <p:cNvPr id="124930" name="Rectangle 2"/>
          <p:cNvSpPr>
            <a:spLocks noGrp="1" noRot="1" noChangeAspect="1" noChangeArrowheads="1" noTextEdit="1"/>
          </p:cNvSpPr>
          <p:nvPr>
            <p:ph type="sldImg"/>
          </p:nvPr>
        </p:nvSpPr>
        <p:spPr/>
      </p:sp>
      <p:sp>
        <p:nvSpPr>
          <p:cNvPr id="124931"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8B1AEE1-9463-4B64-BCEA-0BCFD90D96C2}" type="slidenum">
              <a:rPr lang="en-US" altLang="en-US"/>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FF86DD5-5819-442F-8C45-714D11BC107A}" type="slidenum">
              <a:rPr lang="en-US" altLang="en-US"/>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2183110-D46F-4154-85B9-A1D472643C77}" type="slidenum">
              <a:rPr lang="en-US" altLang="en-US"/>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C8C8ED7-E575-409D-B99F-BCE9D054DB90}" type="slidenum">
              <a:rPr lang="en-US" altLang="en-US"/>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67F00F-EEEB-45A6-ACF7-B20BC700BEB8}" type="slidenum">
              <a:rPr lang="en-US" altLang="en-US"/>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31B06ED-39AC-4C46-8D18-BE73B75268E4}" type="slidenum">
              <a:rPr lang="en-US" altLang="en-US"/>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A3CD28FA-5A36-4BEB-830A-7BF2E6FBDBDC}" type="slidenum">
              <a:rPr lang="en-US" altLang="en-US"/>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BB74F9F5-6C80-4810-A6D1-3CF9CD81D8CE}" type="slidenum">
              <a:rPr lang="en-US" altLang="en-US"/>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C0AEF716-09F1-42CC-A1E4-F565C889F205}" type="slidenum">
              <a:rPr lang="en-US" altLang="en-US"/>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D3D7792-4C30-4D71-A392-EE490D7A9817}" type="slidenum">
              <a:rPr lang="en-US" altLang="en-US"/>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332DE24-3D18-4FF4-B67E-AE929B9BB580}" type="slidenum">
              <a:rPr lang="en-US" altLang="en-US"/>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a:t>Click to edit Master title style</a:t>
            </a:r>
            <a:endParaRPr lang="en-US" altLang="en-US"/>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US" altLang="en-US"/>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b="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b="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b="0"/>
            </a:lvl1pPr>
          </a:lstStyle>
          <a:p>
            <a:fld id="{C3750643-3442-4CD5-8B75-49AC527DEA85}"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21.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7.xml"/><Relationship Id="rId2" Type="http://schemas.openxmlformats.org/officeDocument/2006/relationships/image" Target="../media/image23.png"/><Relationship Id="rId1"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image" Target="../media/image26.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4.emf"/><Relationship Id="rId1"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7.xml"/><Relationship Id="rId7" Type="http://schemas.openxmlformats.org/officeDocument/2006/relationships/hyperlink" Target="../THAY%20SACH%2012/LAP%20PHUONG%20HOAN%20CHINH.fig" TargetMode="Externa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hyperlink" Target="../THAY%20SACH%2012/BAT%20DIEN%20HOAN%20CHINH.fig" TargetMode="Externa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endParaRPr lang="en-US" altLang="en-US"/>
          </a:p>
        </p:txBody>
      </p:sp>
      <p:sp>
        <p:nvSpPr>
          <p:cNvPr id="154627" name="Rectangle 3"/>
          <p:cNvSpPr>
            <a:spLocks noGrp="1" noChangeArrowheads="1"/>
          </p:cNvSpPr>
          <p:nvPr>
            <p:ph type="body" idx="1"/>
          </p:nvPr>
        </p:nvSpPr>
        <p:spPr/>
        <p:txBody>
          <a:bodyPr/>
          <a:lstStyle/>
          <a:p>
            <a:endParaRPr lang="en-US" altLang="en-US"/>
          </a:p>
        </p:txBody>
      </p:sp>
      <p:pic>
        <p:nvPicPr>
          <p:cNvPr id="154628" name="Picture 4" descr="A04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rgbClr val="3333FF"/>
          </a:solidFill>
        </p:spPr>
      </p:pic>
      <p:sp>
        <p:nvSpPr>
          <p:cNvPr id="154629" name="WordArt 5" descr="White marble"/>
          <p:cNvSpPr>
            <a:spLocks noChangeArrowheads="1" noChangeShapeType="1" noTextEdit="1"/>
          </p:cNvSpPr>
          <p:nvPr/>
        </p:nvSpPr>
        <p:spPr bwMode="auto">
          <a:xfrm>
            <a:off x="3429000" y="838200"/>
            <a:ext cx="2057400" cy="8382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CC99"/>
              </a:contourClr>
            </a:sp3d>
          </a:bodyPr>
          <a:lstStyle/>
          <a:p>
            <a:pPr algn="ctr"/>
            <a:r>
              <a:rPr lang="en-US" sz="3600" kern="10">
                <a:ln w="9525">
                  <a:round/>
                </a:ln>
                <a:blipFill dpi="0" rotWithShape="0">
                  <a:blip r:embed="rId2"/>
                  <a:srcRect/>
                  <a:tile tx="0" ty="0" sx="100000" sy="100000" flip="none" algn="tl"/>
                </a:blipFill>
                <a:latin typeface="Mangal" panose="02040503050203030202" pitchFamily="18" charset="0"/>
                <a:cs typeface="Mangal" panose="02040503050203030202" pitchFamily="18" charset="0"/>
              </a:rPr>
              <a:t>BÀI 2</a:t>
            </a:r>
            <a:endParaRPr lang="en-US" sz="3600" kern="10">
              <a:ln w="9525">
                <a:round/>
              </a:ln>
              <a:blipFill dpi="0" rotWithShape="0">
                <a:blip r:embed="rId2"/>
                <a:srcRect/>
                <a:tile tx="0" ty="0" sx="100000" sy="100000" flip="none" algn="tl"/>
              </a:blipFill>
              <a:latin typeface="Mangal" panose="02040503050203030202" pitchFamily="18" charset="0"/>
              <a:cs typeface="Mangal" panose="02040503050203030202" pitchFamily="18" charset="0"/>
            </a:endParaRPr>
          </a:p>
        </p:txBody>
      </p:sp>
      <p:sp>
        <p:nvSpPr>
          <p:cNvPr id="154630" name="WordArt 6"/>
          <p:cNvSpPr>
            <a:spLocks noChangeArrowheads="1" noChangeShapeType="1" noTextEdit="1"/>
          </p:cNvSpPr>
          <p:nvPr/>
        </p:nvSpPr>
        <p:spPr bwMode="auto">
          <a:xfrm>
            <a:off x="228600" y="2016125"/>
            <a:ext cx="8686800" cy="3927475"/>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26227"/>
              </a:avLst>
            </a:prstTxWarp>
          </a:bodyPr>
          <a:lstStyle/>
          <a:p>
            <a:pPr algn="ctr"/>
            <a:r>
              <a:rPr lang="en-US" sz="3600" kern="10">
                <a:ln w="9525">
                  <a:solidFill>
                    <a:srgbClr val="000000"/>
                  </a:solidFill>
                  <a:round/>
                </a:ln>
                <a:solidFill>
                  <a:srgbClr val="3333FF"/>
                </a:solidFill>
                <a:latin typeface="Times New Roman" panose="02020603050405020304" pitchFamily="18" charset="0"/>
                <a:cs typeface="Times New Roman" panose="02020603050405020304" pitchFamily="18" charset="0"/>
              </a:rPr>
              <a:t>Khối đa diện lồi và khối đa diện đều</a:t>
            </a:r>
            <a:endParaRPr lang="en-US" sz="3600" kern="10">
              <a:ln w="9525">
                <a:solidFill>
                  <a:srgbClr val="000000"/>
                </a:solidFill>
                <a:round/>
              </a:ln>
              <a:solidFill>
                <a:srgbClr val="3333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Text Box 4"/>
          <p:cNvSpPr txBox="1">
            <a:spLocks noChangeArrowheads="1"/>
          </p:cNvSpPr>
          <p:nvPr/>
        </p:nvSpPr>
        <p:spPr bwMode="auto">
          <a:xfrm>
            <a:off x="1981200" y="228600"/>
            <a:ext cx="4838184" cy="523220"/>
          </a:xfrm>
          <a:prstGeom prst="rect">
            <a:avLst/>
          </a:prstGeom>
          <a:solidFill>
            <a:srgbClr val="00FFFF"/>
          </a:solidFill>
          <a:ln w="57150" cmpd="thinThick">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err="1" smtClean="0"/>
              <a:t>Một</a:t>
            </a:r>
            <a:r>
              <a:rPr lang="en-US" altLang="en-US" dirty="0"/>
              <a:t> </a:t>
            </a:r>
            <a:r>
              <a:rPr lang="en-US" altLang="en-US" dirty="0" err="1" smtClean="0"/>
              <a:t>số</a:t>
            </a:r>
            <a:r>
              <a:rPr lang="en-US" altLang="en-US" dirty="0"/>
              <a:t> </a:t>
            </a:r>
            <a:r>
              <a:rPr lang="en-US" altLang="en-US" dirty="0" err="1" smtClean="0"/>
              <a:t>hình</a:t>
            </a:r>
            <a:r>
              <a:rPr lang="en-US" altLang="en-US" dirty="0"/>
              <a:t> </a:t>
            </a:r>
            <a:r>
              <a:rPr lang="en-US" altLang="en-US" dirty="0" err="1" smtClean="0"/>
              <a:t>ảnh</a:t>
            </a:r>
            <a:r>
              <a:rPr lang="en-US" altLang="en-US" dirty="0" smtClean="0"/>
              <a:t> </a:t>
            </a:r>
            <a:r>
              <a:rPr lang="en-US" altLang="en-US" dirty="0" err="1" smtClean="0"/>
              <a:t>tham</a:t>
            </a:r>
            <a:r>
              <a:rPr lang="en-US" altLang="en-US" dirty="0"/>
              <a:t> </a:t>
            </a:r>
            <a:r>
              <a:rPr lang="en-US" altLang="en-US" dirty="0" err="1"/>
              <a:t>khảo</a:t>
            </a:r>
            <a:endParaRPr lang="en-US" altLang="en-US" dirty="0"/>
          </a:p>
        </p:txBody>
      </p:sp>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62825" y="990600"/>
            <a:ext cx="6874933" cy="38671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6020"/>
                                        </p:tgtEl>
                                        <p:attrNameLst>
                                          <p:attrName>style.visibility</p:attrName>
                                        </p:attrNameLst>
                                      </p:cBhvr>
                                      <p:to>
                                        <p:strVal val="visible"/>
                                      </p:to>
                                    </p:set>
                                    <p:animEffect transition="in" filter="wipe(up)">
                                      <p:cBhvr>
                                        <p:cTn id="7" dur="1000"/>
                                        <p:tgtEl>
                                          <p:spTgt spid="86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Text Box 4"/>
          <p:cNvSpPr txBox="1">
            <a:spLocks noChangeArrowheads="1"/>
          </p:cNvSpPr>
          <p:nvPr/>
        </p:nvSpPr>
        <p:spPr bwMode="auto">
          <a:xfrm>
            <a:off x="1981200" y="228600"/>
            <a:ext cx="4838184" cy="523220"/>
          </a:xfrm>
          <a:prstGeom prst="rect">
            <a:avLst/>
          </a:prstGeom>
          <a:solidFill>
            <a:srgbClr val="00FFFF"/>
          </a:solidFill>
          <a:ln w="57150" cmpd="thinThick">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err="1" smtClean="0"/>
              <a:t>Một</a:t>
            </a:r>
            <a:r>
              <a:rPr lang="en-US" altLang="en-US" dirty="0"/>
              <a:t> </a:t>
            </a:r>
            <a:r>
              <a:rPr lang="en-US" altLang="en-US" dirty="0" err="1" smtClean="0"/>
              <a:t>số</a:t>
            </a:r>
            <a:r>
              <a:rPr lang="en-US" altLang="en-US" dirty="0"/>
              <a:t> </a:t>
            </a:r>
            <a:r>
              <a:rPr lang="en-US" altLang="en-US" dirty="0" err="1" smtClean="0"/>
              <a:t>hình</a:t>
            </a:r>
            <a:r>
              <a:rPr lang="en-US" altLang="en-US" dirty="0"/>
              <a:t> </a:t>
            </a:r>
            <a:r>
              <a:rPr lang="en-US" altLang="en-US" dirty="0" err="1" smtClean="0"/>
              <a:t>ảnh</a:t>
            </a:r>
            <a:r>
              <a:rPr lang="en-US" altLang="en-US" dirty="0" smtClean="0"/>
              <a:t> </a:t>
            </a:r>
            <a:r>
              <a:rPr lang="en-US" altLang="en-US" dirty="0" err="1" smtClean="0"/>
              <a:t>tham</a:t>
            </a:r>
            <a:r>
              <a:rPr lang="en-US" altLang="en-US" dirty="0"/>
              <a:t> </a:t>
            </a:r>
            <a:r>
              <a:rPr lang="en-US" altLang="en-US" dirty="0" err="1"/>
              <a:t>khảo</a:t>
            </a:r>
            <a:endParaRPr lang="en-US" altLang="en-US" dirty="0"/>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33400" y="990600"/>
            <a:ext cx="8077200" cy="45434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6020"/>
                                        </p:tgtEl>
                                        <p:attrNameLst>
                                          <p:attrName>style.visibility</p:attrName>
                                        </p:attrNameLst>
                                      </p:cBhvr>
                                      <p:to>
                                        <p:strVal val="visible"/>
                                      </p:to>
                                    </p:set>
                                    <p:animEffect transition="in" filter="wipe(up)">
                                      <p:cBhvr>
                                        <p:cTn id="7" dur="1000"/>
                                        <p:tgtEl>
                                          <p:spTgt spid="86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Text Box 4"/>
          <p:cNvSpPr txBox="1">
            <a:spLocks noChangeArrowheads="1"/>
          </p:cNvSpPr>
          <p:nvPr/>
        </p:nvSpPr>
        <p:spPr bwMode="auto">
          <a:xfrm>
            <a:off x="1981200" y="228600"/>
            <a:ext cx="4838184" cy="523220"/>
          </a:xfrm>
          <a:prstGeom prst="rect">
            <a:avLst/>
          </a:prstGeom>
          <a:solidFill>
            <a:srgbClr val="00FFFF"/>
          </a:solidFill>
          <a:ln w="57150" cmpd="thinThick">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err="1" smtClean="0"/>
              <a:t>Một</a:t>
            </a:r>
            <a:r>
              <a:rPr lang="en-US" altLang="en-US" dirty="0"/>
              <a:t> </a:t>
            </a:r>
            <a:r>
              <a:rPr lang="en-US" altLang="en-US" dirty="0" err="1" smtClean="0"/>
              <a:t>số</a:t>
            </a:r>
            <a:r>
              <a:rPr lang="en-US" altLang="en-US" dirty="0"/>
              <a:t> </a:t>
            </a:r>
            <a:r>
              <a:rPr lang="en-US" altLang="en-US" dirty="0" err="1" smtClean="0"/>
              <a:t>hình</a:t>
            </a:r>
            <a:r>
              <a:rPr lang="en-US" altLang="en-US" dirty="0"/>
              <a:t> </a:t>
            </a:r>
            <a:r>
              <a:rPr lang="en-US" altLang="en-US" dirty="0" err="1" smtClean="0"/>
              <a:t>ảnh</a:t>
            </a:r>
            <a:r>
              <a:rPr lang="en-US" altLang="en-US" dirty="0" smtClean="0"/>
              <a:t> </a:t>
            </a:r>
            <a:r>
              <a:rPr lang="en-US" altLang="en-US" dirty="0" err="1" smtClean="0"/>
              <a:t>tham</a:t>
            </a:r>
            <a:r>
              <a:rPr lang="en-US" altLang="en-US" dirty="0"/>
              <a:t> </a:t>
            </a:r>
            <a:r>
              <a:rPr lang="en-US" altLang="en-US" dirty="0" err="1"/>
              <a:t>khảo</a:t>
            </a:r>
            <a:endParaRPr lang="en-US" altLang="en-US" dirty="0"/>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81000" y="1066800"/>
            <a:ext cx="7772400" cy="43719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6020"/>
                                        </p:tgtEl>
                                        <p:attrNameLst>
                                          <p:attrName>style.visibility</p:attrName>
                                        </p:attrNameLst>
                                      </p:cBhvr>
                                      <p:to>
                                        <p:strVal val="visible"/>
                                      </p:to>
                                    </p:set>
                                    <p:animEffect transition="in" filter="wipe(up)">
                                      <p:cBhvr>
                                        <p:cTn id="7" dur="1000"/>
                                        <p:tgtEl>
                                          <p:spTgt spid="86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Text Box 4"/>
          <p:cNvSpPr txBox="1">
            <a:spLocks noChangeArrowheads="1"/>
          </p:cNvSpPr>
          <p:nvPr/>
        </p:nvSpPr>
        <p:spPr bwMode="auto">
          <a:xfrm>
            <a:off x="1981200" y="228600"/>
            <a:ext cx="4838184" cy="523220"/>
          </a:xfrm>
          <a:prstGeom prst="rect">
            <a:avLst/>
          </a:prstGeom>
          <a:solidFill>
            <a:srgbClr val="00FFFF"/>
          </a:solidFill>
          <a:ln w="57150" cmpd="thinThick">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err="1" smtClean="0"/>
              <a:t>Một</a:t>
            </a:r>
            <a:r>
              <a:rPr lang="en-US" altLang="en-US" dirty="0"/>
              <a:t> </a:t>
            </a:r>
            <a:r>
              <a:rPr lang="en-US" altLang="en-US" dirty="0" err="1" smtClean="0"/>
              <a:t>số</a:t>
            </a:r>
            <a:r>
              <a:rPr lang="en-US" altLang="en-US" dirty="0"/>
              <a:t> </a:t>
            </a:r>
            <a:r>
              <a:rPr lang="en-US" altLang="en-US" dirty="0" err="1" smtClean="0"/>
              <a:t>hình</a:t>
            </a:r>
            <a:r>
              <a:rPr lang="en-US" altLang="en-US" dirty="0"/>
              <a:t> </a:t>
            </a:r>
            <a:r>
              <a:rPr lang="en-US" altLang="en-US" dirty="0" err="1" smtClean="0"/>
              <a:t>ảnh</a:t>
            </a:r>
            <a:r>
              <a:rPr lang="en-US" altLang="en-US" dirty="0" smtClean="0"/>
              <a:t> </a:t>
            </a:r>
            <a:r>
              <a:rPr lang="en-US" altLang="en-US" dirty="0" err="1" smtClean="0"/>
              <a:t>tham</a:t>
            </a:r>
            <a:r>
              <a:rPr lang="en-US" altLang="en-US" dirty="0"/>
              <a:t> </a:t>
            </a:r>
            <a:r>
              <a:rPr lang="en-US" altLang="en-US" dirty="0" err="1"/>
              <a:t>khảo</a:t>
            </a:r>
            <a:endParaRPr lang="en-US" altLang="en-US" dirty="0"/>
          </a:p>
        </p:txBody>
      </p:sp>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09600" y="990600"/>
            <a:ext cx="7958667" cy="4476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6020"/>
                                        </p:tgtEl>
                                        <p:attrNameLst>
                                          <p:attrName>style.visibility</p:attrName>
                                        </p:attrNameLst>
                                      </p:cBhvr>
                                      <p:to>
                                        <p:strVal val="visible"/>
                                      </p:to>
                                    </p:set>
                                    <p:animEffect transition="in" filter="wipe(up)">
                                      <p:cBhvr>
                                        <p:cTn id="7" dur="1000"/>
                                        <p:tgtEl>
                                          <p:spTgt spid="86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Text Box 4"/>
          <p:cNvSpPr txBox="1">
            <a:spLocks noChangeArrowheads="1"/>
          </p:cNvSpPr>
          <p:nvPr/>
        </p:nvSpPr>
        <p:spPr bwMode="auto">
          <a:xfrm>
            <a:off x="1981200" y="228600"/>
            <a:ext cx="4838184" cy="523220"/>
          </a:xfrm>
          <a:prstGeom prst="rect">
            <a:avLst/>
          </a:prstGeom>
          <a:solidFill>
            <a:srgbClr val="00FFFF"/>
          </a:solidFill>
          <a:ln w="57150" cmpd="thinThick">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err="1" smtClean="0"/>
              <a:t>Một</a:t>
            </a:r>
            <a:r>
              <a:rPr lang="en-US" altLang="en-US" dirty="0"/>
              <a:t> </a:t>
            </a:r>
            <a:r>
              <a:rPr lang="en-US" altLang="en-US" dirty="0" err="1" smtClean="0"/>
              <a:t>số</a:t>
            </a:r>
            <a:r>
              <a:rPr lang="en-US" altLang="en-US" dirty="0"/>
              <a:t> </a:t>
            </a:r>
            <a:r>
              <a:rPr lang="en-US" altLang="en-US" dirty="0" err="1" smtClean="0"/>
              <a:t>hình</a:t>
            </a:r>
            <a:r>
              <a:rPr lang="en-US" altLang="en-US" dirty="0"/>
              <a:t> </a:t>
            </a:r>
            <a:r>
              <a:rPr lang="en-US" altLang="en-US" dirty="0" err="1" smtClean="0"/>
              <a:t>ảnh</a:t>
            </a:r>
            <a:r>
              <a:rPr lang="en-US" altLang="en-US" dirty="0" smtClean="0"/>
              <a:t> </a:t>
            </a:r>
            <a:r>
              <a:rPr lang="en-US" altLang="en-US" dirty="0" err="1" smtClean="0"/>
              <a:t>tham</a:t>
            </a:r>
            <a:r>
              <a:rPr lang="en-US" altLang="en-US" dirty="0"/>
              <a:t> </a:t>
            </a:r>
            <a:r>
              <a:rPr lang="en-US" altLang="en-US" dirty="0" err="1"/>
              <a:t>khảo</a:t>
            </a:r>
            <a:endParaRPr lang="en-US" altLang="en-US" dirty="0"/>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57400" y="914400"/>
            <a:ext cx="4491990" cy="57080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6020"/>
                                        </p:tgtEl>
                                        <p:attrNameLst>
                                          <p:attrName>style.visibility</p:attrName>
                                        </p:attrNameLst>
                                      </p:cBhvr>
                                      <p:to>
                                        <p:strVal val="visible"/>
                                      </p:to>
                                    </p:set>
                                    <p:animEffect transition="in" filter="wipe(up)">
                                      <p:cBhvr>
                                        <p:cTn id="7" dur="1000"/>
                                        <p:tgtEl>
                                          <p:spTgt spid="86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Text Box 4"/>
          <p:cNvSpPr txBox="1">
            <a:spLocks noChangeArrowheads="1"/>
          </p:cNvSpPr>
          <p:nvPr/>
        </p:nvSpPr>
        <p:spPr bwMode="auto">
          <a:xfrm>
            <a:off x="1981200" y="228600"/>
            <a:ext cx="4838184" cy="523220"/>
          </a:xfrm>
          <a:prstGeom prst="rect">
            <a:avLst/>
          </a:prstGeom>
          <a:solidFill>
            <a:srgbClr val="00FFFF"/>
          </a:solidFill>
          <a:ln w="57150" cmpd="thinThick">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err="1" smtClean="0"/>
              <a:t>Một</a:t>
            </a:r>
            <a:r>
              <a:rPr lang="en-US" altLang="en-US" dirty="0"/>
              <a:t> </a:t>
            </a:r>
            <a:r>
              <a:rPr lang="en-US" altLang="en-US" dirty="0" err="1" smtClean="0"/>
              <a:t>số</a:t>
            </a:r>
            <a:r>
              <a:rPr lang="en-US" altLang="en-US" dirty="0"/>
              <a:t> </a:t>
            </a:r>
            <a:r>
              <a:rPr lang="en-US" altLang="en-US" dirty="0" err="1" smtClean="0"/>
              <a:t>hình</a:t>
            </a:r>
            <a:r>
              <a:rPr lang="en-US" altLang="en-US" dirty="0"/>
              <a:t> </a:t>
            </a:r>
            <a:r>
              <a:rPr lang="en-US" altLang="en-US" dirty="0" err="1" smtClean="0"/>
              <a:t>ảnh</a:t>
            </a:r>
            <a:r>
              <a:rPr lang="en-US" altLang="en-US" dirty="0" smtClean="0"/>
              <a:t> </a:t>
            </a:r>
            <a:r>
              <a:rPr lang="en-US" altLang="en-US" dirty="0" err="1" smtClean="0"/>
              <a:t>tham</a:t>
            </a:r>
            <a:r>
              <a:rPr lang="en-US" altLang="en-US" dirty="0"/>
              <a:t> </a:t>
            </a:r>
            <a:r>
              <a:rPr lang="en-US" altLang="en-US" dirty="0" err="1"/>
              <a:t>khảo</a:t>
            </a:r>
            <a:endParaRPr lang="en-US" altLang="en-US" dirty="0"/>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362200" y="838200"/>
            <a:ext cx="4390390" cy="57270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6020"/>
                                        </p:tgtEl>
                                        <p:attrNameLst>
                                          <p:attrName>style.visibility</p:attrName>
                                        </p:attrNameLst>
                                      </p:cBhvr>
                                      <p:to>
                                        <p:strVal val="visible"/>
                                      </p:to>
                                    </p:set>
                                    <p:animEffect transition="in" filter="wipe(up)">
                                      <p:cBhvr>
                                        <p:cTn id="7" dur="1000"/>
                                        <p:tgtEl>
                                          <p:spTgt spid="86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Text Box 4"/>
          <p:cNvSpPr txBox="1">
            <a:spLocks noChangeArrowheads="1"/>
          </p:cNvSpPr>
          <p:nvPr/>
        </p:nvSpPr>
        <p:spPr bwMode="auto">
          <a:xfrm>
            <a:off x="1981200" y="228600"/>
            <a:ext cx="4838184" cy="523220"/>
          </a:xfrm>
          <a:prstGeom prst="rect">
            <a:avLst/>
          </a:prstGeom>
          <a:solidFill>
            <a:srgbClr val="00FFFF"/>
          </a:solidFill>
          <a:ln w="57150" cmpd="thinThick">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err="1" smtClean="0"/>
              <a:t>Một</a:t>
            </a:r>
            <a:r>
              <a:rPr lang="en-US" altLang="en-US" dirty="0"/>
              <a:t> </a:t>
            </a:r>
            <a:r>
              <a:rPr lang="en-US" altLang="en-US" dirty="0" err="1" smtClean="0"/>
              <a:t>số</a:t>
            </a:r>
            <a:r>
              <a:rPr lang="en-US" altLang="en-US" dirty="0"/>
              <a:t> </a:t>
            </a:r>
            <a:r>
              <a:rPr lang="en-US" altLang="en-US" dirty="0" err="1" smtClean="0"/>
              <a:t>hình</a:t>
            </a:r>
            <a:r>
              <a:rPr lang="en-US" altLang="en-US" dirty="0"/>
              <a:t> </a:t>
            </a:r>
            <a:r>
              <a:rPr lang="en-US" altLang="en-US" dirty="0" err="1" smtClean="0"/>
              <a:t>ảnh</a:t>
            </a:r>
            <a:r>
              <a:rPr lang="en-US" altLang="en-US" dirty="0" smtClean="0"/>
              <a:t> </a:t>
            </a:r>
            <a:r>
              <a:rPr lang="en-US" altLang="en-US" dirty="0" err="1" smtClean="0"/>
              <a:t>tham</a:t>
            </a:r>
            <a:r>
              <a:rPr lang="en-US" altLang="en-US" dirty="0"/>
              <a:t> </a:t>
            </a:r>
            <a:r>
              <a:rPr lang="en-US" altLang="en-US" dirty="0" err="1"/>
              <a:t>khảo</a:t>
            </a:r>
            <a:endParaRPr lang="en-US" altLang="en-US" dirty="0"/>
          </a:p>
        </p:txBody>
      </p:sp>
      <p:pic>
        <p:nvPicPr>
          <p:cNvPr id="2" name="Picture 1" descr="Origami_20 mặt đều"/>
          <p:cNvPicPr>
            <a:picLocks noChangeAspect="1"/>
          </p:cNvPicPr>
          <p:nvPr/>
        </p:nvPicPr>
        <p:blipFill>
          <a:blip r:embed="rId1"/>
          <a:stretch>
            <a:fillRect/>
          </a:stretch>
        </p:blipFill>
        <p:spPr>
          <a:xfrm>
            <a:off x="152400" y="838200"/>
            <a:ext cx="3450590" cy="3256915"/>
          </a:xfrm>
          <a:prstGeom prst="rect">
            <a:avLst/>
          </a:prstGeom>
        </p:spPr>
      </p:pic>
      <p:pic>
        <p:nvPicPr>
          <p:cNvPr id="3" name="Picture 2" descr="Origami_Hình lập phương_Bát diện đều"/>
          <p:cNvPicPr>
            <a:picLocks noChangeAspect="1"/>
          </p:cNvPicPr>
          <p:nvPr/>
        </p:nvPicPr>
        <p:blipFill>
          <a:blip r:embed="rId2"/>
          <a:stretch>
            <a:fillRect/>
          </a:stretch>
        </p:blipFill>
        <p:spPr>
          <a:xfrm>
            <a:off x="1905000" y="2057400"/>
            <a:ext cx="6842760" cy="5671185"/>
          </a:xfrm>
          <a:prstGeom prst="rect">
            <a:avLst/>
          </a:prstGeom>
        </p:spPr>
      </p:pic>
      <p:sp>
        <p:nvSpPr>
          <p:cNvPr id="6" name="AutoShape 119"/>
          <p:cNvSpPr>
            <a:spLocks noChangeArrowheads="1"/>
          </p:cNvSpPr>
          <p:nvPr/>
        </p:nvSpPr>
        <p:spPr bwMode="auto">
          <a:xfrm>
            <a:off x="4419600" y="1143000"/>
            <a:ext cx="3889375" cy="1101725"/>
          </a:xfrm>
          <a:prstGeom prst="wedgeRoundRectCallout">
            <a:avLst>
              <a:gd name="adj1" fmla="val -45507"/>
              <a:gd name="adj2" fmla="val 152037"/>
              <a:gd name="adj3" fmla="val 16667"/>
            </a:avLst>
          </a:prstGeom>
          <a:solidFill>
            <a:srgbClr val="99FF33"/>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p>
            <a:pPr algn="ctr"/>
            <a:r>
              <a:rPr lang="en-US" altLang="en-US" sz="2400" dirty="0">
                <a:solidFill>
                  <a:srgbClr val="FF0000"/>
                </a:solidFill>
                <a:latin typeface="Times New Roman" panose="02020603050405020304" pitchFamily="18" charset="0"/>
              </a:rPr>
              <a:t>Gấp khối đa diện đều theo phong cách Origami</a:t>
            </a:r>
            <a:endParaRPr lang="en-US" altLang="en-US" sz="2400"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6020"/>
                                        </p:tgtEl>
                                        <p:attrNameLst>
                                          <p:attrName>style.visibility</p:attrName>
                                        </p:attrNameLst>
                                      </p:cBhvr>
                                      <p:to>
                                        <p:strVal val="visible"/>
                                      </p:to>
                                    </p:set>
                                    <p:animEffect transition="in" filter="wipe(up)">
                                      <p:cBhvr>
                                        <p:cTn id="7" dur="1000"/>
                                        <p:tgtEl>
                                          <p:spTgt spid="8602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bldLvl="0" animBg="1"/>
      <p:bldP spid="6"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Text Box 4"/>
          <p:cNvSpPr txBox="1">
            <a:spLocks noChangeArrowheads="1"/>
          </p:cNvSpPr>
          <p:nvPr/>
        </p:nvSpPr>
        <p:spPr bwMode="auto">
          <a:xfrm>
            <a:off x="609600" y="381000"/>
            <a:ext cx="7696200" cy="523220"/>
          </a:xfrm>
          <a:prstGeom prst="rect">
            <a:avLst/>
          </a:prstGeom>
          <a:solidFill>
            <a:srgbClr val="00FFFF"/>
          </a:solidFill>
          <a:ln w="57150" cmpd="thinThick">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dirty="0" err="1" smtClean="0"/>
              <a:t>Cách</a:t>
            </a:r>
            <a:r>
              <a:rPr lang="en-US" altLang="en-US" dirty="0"/>
              <a:t> </a:t>
            </a:r>
            <a:r>
              <a:rPr lang="en-US" altLang="en-US" dirty="0" err="1" smtClean="0"/>
              <a:t>làm</a:t>
            </a:r>
            <a:r>
              <a:rPr lang="en-US" altLang="en-US" dirty="0" smtClean="0"/>
              <a:t> </a:t>
            </a:r>
            <a:r>
              <a:rPr lang="en-US" altLang="en-US" dirty="0"/>
              <a:t>5 </a:t>
            </a:r>
            <a:r>
              <a:rPr lang="en-US" altLang="en-US" dirty="0" err="1" smtClean="0"/>
              <a:t>khối</a:t>
            </a:r>
            <a:r>
              <a:rPr lang="en-US" altLang="en-US" dirty="0"/>
              <a:t> </a:t>
            </a:r>
            <a:r>
              <a:rPr lang="en-US" altLang="en-US" dirty="0" err="1" smtClean="0"/>
              <a:t>đa</a:t>
            </a:r>
            <a:r>
              <a:rPr lang="en-US" altLang="en-US" dirty="0"/>
              <a:t> </a:t>
            </a:r>
            <a:r>
              <a:rPr lang="en-US" altLang="en-US" dirty="0" err="1" smtClean="0"/>
              <a:t>diện</a:t>
            </a:r>
            <a:r>
              <a:rPr lang="en-US" altLang="en-US" dirty="0"/>
              <a:t> </a:t>
            </a:r>
            <a:r>
              <a:rPr lang="en-US" altLang="en-US" dirty="0" err="1" smtClean="0"/>
              <a:t>đều</a:t>
            </a:r>
            <a:r>
              <a:rPr lang="en-US" altLang="en-US" dirty="0"/>
              <a:t> </a:t>
            </a:r>
            <a:r>
              <a:rPr lang="en-US" altLang="en-US" dirty="0" err="1" smtClean="0"/>
              <a:t>bằng</a:t>
            </a:r>
            <a:r>
              <a:rPr lang="en-US" altLang="en-US" dirty="0"/>
              <a:t> </a:t>
            </a:r>
            <a:r>
              <a:rPr lang="en-US" altLang="en-US" dirty="0" err="1" smtClean="0"/>
              <a:t>bìa</a:t>
            </a:r>
            <a:r>
              <a:rPr lang="en-US" altLang="en-US" dirty="0"/>
              <a:t> </a:t>
            </a:r>
            <a:r>
              <a:rPr lang="en-US" altLang="en-US" dirty="0" err="1"/>
              <a:t>cứng</a:t>
            </a:r>
            <a:endParaRPr lang="en-US" altLang="en-US" dirty="0"/>
          </a:p>
        </p:txBody>
      </p:sp>
      <p:sp>
        <p:nvSpPr>
          <p:cNvPr id="6" name="AutoShape 119"/>
          <p:cNvSpPr>
            <a:spLocks noChangeArrowheads="1"/>
          </p:cNvSpPr>
          <p:nvPr/>
        </p:nvSpPr>
        <p:spPr bwMode="auto">
          <a:xfrm>
            <a:off x="2590800" y="6019800"/>
            <a:ext cx="3505200" cy="685800"/>
          </a:xfrm>
          <a:prstGeom prst="wedgeRoundRectCallout">
            <a:avLst>
              <a:gd name="adj1" fmla="val 22575"/>
              <a:gd name="adj2" fmla="val -113859"/>
              <a:gd name="adj3" fmla="val 16667"/>
            </a:avLst>
          </a:prstGeom>
          <a:solidFill>
            <a:srgbClr val="99FF33"/>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400" dirty="0" err="1" smtClean="0">
                <a:solidFill>
                  <a:srgbClr val="FF0000"/>
                </a:solidFill>
                <a:latin typeface="Times New Roman" panose="02020603050405020304" pitchFamily="18" charset="0"/>
              </a:rPr>
              <a:t>Hình</a:t>
            </a:r>
            <a:r>
              <a:rPr lang="en-US" altLang="en-US" sz="2400" dirty="0">
                <a:solidFill>
                  <a:srgbClr val="FF0000"/>
                </a:solidFill>
                <a:latin typeface="Times New Roman" panose="02020603050405020304" pitchFamily="18" charset="0"/>
              </a:rPr>
              <a:t> </a:t>
            </a:r>
            <a:r>
              <a:rPr lang="en-US" altLang="en-US" sz="2400" dirty="0" err="1" smtClean="0">
                <a:solidFill>
                  <a:srgbClr val="FF0000"/>
                </a:solidFill>
                <a:latin typeface="Times New Roman" panose="02020603050405020304" pitchFamily="18" charset="0"/>
              </a:rPr>
              <a:t>tứ</a:t>
            </a:r>
            <a:r>
              <a:rPr lang="en-US" altLang="en-US" sz="2400" dirty="0">
                <a:solidFill>
                  <a:srgbClr val="FF0000"/>
                </a:solidFill>
                <a:latin typeface="Times New Roman" panose="02020603050405020304" pitchFamily="18" charset="0"/>
              </a:rPr>
              <a:t> </a:t>
            </a:r>
            <a:r>
              <a:rPr lang="en-US" altLang="en-US" sz="2400" dirty="0" err="1" smtClean="0">
                <a:solidFill>
                  <a:srgbClr val="FF0000"/>
                </a:solidFill>
                <a:latin typeface="Times New Roman" panose="02020603050405020304" pitchFamily="18" charset="0"/>
              </a:rPr>
              <a:t>diện</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đều</a:t>
            </a:r>
            <a:endParaRPr lang="en-US" altLang="en-US" sz="2400" dirty="0">
              <a:solidFill>
                <a:srgbClr val="FF0000"/>
              </a:solidFill>
              <a:latin typeface="Times New Roman" panose="02020603050405020304" pitchFamily="18" charset="0"/>
            </a:endParaRPr>
          </a:p>
        </p:txBody>
      </p:sp>
      <p:pic>
        <p:nvPicPr>
          <p:cNvPr id="7" name="Picture 6"/>
          <p:cNvPicPr/>
          <p:nvPr/>
        </p:nvPicPr>
        <p:blipFill>
          <a:blip r:embed="rId1"/>
          <a:stretch>
            <a:fillRect/>
          </a:stretch>
        </p:blipFill>
        <p:spPr>
          <a:xfrm>
            <a:off x="2133600" y="1371600"/>
            <a:ext cx="5199857" cy="4038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8068"/>
                                        </p:tgtEl>
                                        <p:attrNameLst>
                                          <p:attrName>style.visibility</p:attrName>
                                        </p:attrNameLst>
                                      </p:cBhvr>
                                      <p:to>
                                        <p:strVal val="visible"/>
                                      </p:to>
                                    </p:set>
                                    <p:animEffect transition="in" filter="wipe(up)">
                                      <p:cBhvr>
                                        <p:cTn id="7" dur="1000"/>
                                        <p:tgtEl>
                                          <p:spTgt spid="8806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8"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Text Box 4"/>
          <p:cNvSpPr txBox="1">
            <a:spLocks noChangeArrowheads="1"/>
          </p:cNvSpPr>
          <p:nvPr/>
        </p:nvSpPr>
        <p:spPr bwMode="auto">
          <a:xfrm>
            <a:off x="685800" y="482937"/>
            <a:ext cx="7848600" cy="523220"/>
          </a:xfrm>
          <a:prstGeom prst="rect">
            <a:avLst/>
          </a:prstGeom>
          <a:solidFill>
            <a:srgbClr val="00FFFF"/>
          </a:solidFill>
          <a:ln w="57150" cmpd="thinThick">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dirty="0" err="1" smtClean="0"/>
              <a:t>Cách</a:t>
            </a:r>
            <a:r>
              <a:rPr lang="en-US" altLang="en-US" dirty="0"/>
              <a:t> </a:t>
            </a:r>
            <a:r>
              <a:rPr lang="en-US" altLang="en-US" dirty="0" err="1" smtClean="0"/>
              <a:t>làm</a:t>
            </a:r>
            <a:r>
              <a:rPr lang="en-US" altLang="en-US" dirty="0" smtClean="0"/>
              <a:t> </a:t>
            </a:r>
            <a:r>
              <a:rPr lang="en-US" altLang="en-US" dirty="0"/>
              <a:t>5 </a:t>
            </a:r>
            <a:r>
              <a:rPr lang="en-US" altLang="en-US" dirty="0" err="1" smtClean="0"/>
              <a:t>khối</a:t>
            </a:r>
            <a:r>
              <a:rPr lang="en-US" altLang="en-US" dirty="0"/>
              <a:t> </a:t>
            </a:r>
            <a:r>
              <a:rPr lang="en-US" altLang="en-US" dirty="0" err="1" smtClean="0"/>
              <a:t>đa</a:t>
            </a:r>
            <a:r>
              <a:rPr lang="en-US" altLang="en-US" dirty="0"/>
              <a:t> </a:t>
            </a:r>
            <a:r>
              <a:rPr lang="en-US" altLang="en-US" dirty="0" err="1" smtClean="0"/>
              <a:t>diện</a:t>
            </a:r>
            <a:r>
              <a:rPr lang="en-US" altLang="en-US" dirty="0"/>
              <a:t> </a:t>
            </a:r>
            <a:r>
              <a:rPr lang="en-US" altLang="en-US" dirty="0" err="1" smtClean="0"/>
              <a:t>đều</a:t>
            </a:r>
            <a:r>
              <a:rPr lang="en-US" altLang="en-US" dirty="0"/>
              <a:t> </a:t>
            </a:r>
            <a:r>
              <a:rPr lang="en-US" altLang="en-US" dirty="0" err="1" smtClean="0"/>
              <a:t>bằng</a:t>
            </a:r>
            <a:r>
              <a:rPr lang="en-US" altLang="en-US" dirty="0"/>
              <a:t> </a:t>
            </a:r>
            <a:r>
              <a:rPr lang="en-US" altLang="en-US" dirty="0" err="1" smtClean="0"/>
              <a:t>bìa</a:t>
            </a:r>
            <a:r>
              <a:rPr lang="en-US" altLang="en-US" dirty="0"/>
              <a:t> </a:t>
            </a:r>
            <a:r>
              <a:rPr lang="en-US" altLang="en-US" dirty="0" err="1"/>
              <a:t>cứng</a:t>
            </a:r>
            <a:endParaRPr lang="en-US" altLang="en-US" dirty="0"/>
          </a:p>
        </p:txBody>
      </p:sp>
      <p:sp>
        <p:nvSpPr>
          <p:cNvPr id="6" name="AutoShape 119"/>
          <p:cNvSpPr>
            <a:spLocks noChangeArrowheads="1"/>
          </p:cNvSpPr>
          <p:nvPr/>
        </p:nvSpPr>
        <p:spPr bwMode="auto">
          <a:xfrm>
            <a:off x="2590800" y="6019800"/>
            <a:ext cx="3505200" cy="685800"/>
          </a:xfrm>
          <a:prstGeom prst="wedgeRoundRectCallout">
            <a:avLst>
              <a:gd name="adj1" fmla="val 22575"/>
              <a:gd name="adj2" fmla="val -113859"/>
              <a:gd name="adj3" fmla="val 16667"/>
            </a:avLst>
          </a:prstGeom>
          <a:solidFill>
            <a:srgbClr val="99FF33"/>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400" dirty="0" err="1" smtClean="0">
                <a:solidFill>
                  <a:srgbClr val="FF0000"/>
                </a:solidFill>
                <a:latin typeface="Times New Roman" panose="02020603050405020304" pitchFamily="18" charset="0"/>
              </a:rPr>
              <a:t>Hình</a:t>
            </a:r>
            <a:r>
              <a:rPr lang="en-US" altLang="en-US" sz="2400" dirty="0">
                <a:solidFill>
                  <a:srgbClr val="FF0000"/>
                </a:solidFill>
                <a:latin typeface="Times New Roman" panose="02020603050405020304" pitchFamily="18" charset="0"/>
              </a:rPr>
              <a:t> </a:t>
            </a:r>
            <a:r>
              <a:rPr lang="en-US" altLang="en-US" sz="2400" dirty="0" err="1" smtClean="0">
                <a:solidFill>
                  <a:srgbClr val="FF0000"/>
                </a:solidFill>
                <a:latin typeface="Times New Roman" panose="02020603050405020304" pitchFamily="18" charset="0"/>
              </a:rPr>
              <a:t>lập</a:t>
            </a:r>
            <a:r>
              <a:rPr lang="en-US" altLang="en-US" sz="2400" dirty="0" smtClean="0">
                <a:solidFill>
                  <a:srgbClr val="FF0000"/>
                </a:solidFill>
                <a:latin typeface="Times New Roman" panose="02020603050405020304" pitchFamily="18" charset="0"/>
              </a:rPr>
              <a:t> </a:t>
            </a:r>
            <a:r>
              <a:rPr lang="en-US" altLang="en-US" sz="2400" dirty="0" err="1" smtClean="0">
                <a:solidFill>
                  <a:srgbClr val="FF0000"/>
                </a:solidFill>
                <a:latin typeface="Times New Roman" panose="02020603050405020304" pitchFamily="18" charset="0"/>
              </a:rPr>
              <a:t>ph</a:t>
            </a:r>
            <a:r>
              <a:rPr lang="vi-VN" altLang="en-US" sz="2400" dirty="0" smtClean="0">
                <a:solidFill>
                  <a:srgbClr val="FF0000"/>
                </a:solidFill>
                <a:latin typeface="Times New Roman" panose="02020603050405020304" pitchFamily="18" charset="0"/>
              </a:rPr>
              <a:t>ươ</a:t>
            </a:r>
            <a:r>
              <a:rPr lang="en-US" altLang="en-US" sz="2400" dirty="0" smtClean="0">
                <a:solidFill>
                  <a:srgbClr val="FF0000"/>
                </a:solidFill>
                <a:latin typeface="Times New Roman" panose="02020603050405020304" pitchFamily="18" charset="0"/>
              </a:rPr>
              <a:t>ng</a:t>
            </a:r>
            <a:endParaRPr lang="en-US" altLang="en-US" sz="2400" dirty="0">
              <a:solidFill>
                <a:srgbClr val="FF0000"/>
              </a:solidFill>
              <a:latin typeface="Times New Roman" panose="02020603050405020304" pitchFamily="18" charset="0"/>
            </a:endParaRPr>
          </a:p>
        </p:txBody>
      </p:sp>
      <p:pic>
        <p:nvPicPr>
          <p:cNvPr id="7" name="Picture 6"/>
          <p:cNvPicPr/>
          <p:nvPr/>
        </p:nvPicPr>
        <p:blipFill>
          <a:blip r:embed="rId1"/>
          <a:stretch>
            <a:fillRect/>
          </a:stretch>
        </p:blipFill>
        <p:spPr>
          <a:xfrm>
            <a:off x="1295400" y="1371600"/>
            <a:ext cx="5163820" cy="42827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8068"/>
                                        </p:tgtEl>
                                        <p:attrNameLst>
                                          <p:attrName>style.visibility</p:attrName>
                                        </p:attrNameLst>
                                      </p:cBhvr>
                                      <p:to>
                                        <p:strVal val="visible"/>
                                      </p:to>
                                    </p:set>
                                    <p:animEffect transition="in" filter="wipe(up)">
                                      <p:cBhvr>
                                        <p:cTn id="7" dur="1000"/>
                                        <p:tgtEl>
                                          <p:spTgt spid="8806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8"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Text Box 4"/>
          <p:cNvSpPr txBox="1">
            <a:spLocks noChangeArrowheads="1"/>
          </p:cNvSpPr>
          <p:nvPr/>
        </p:nvSpPr>
        <p:spPr bwMode="auto">
          <a:xfrm>
            <a:off x="762000" y="344537"/>
            <a:ext cx="7696200" cy="523220"/>
          </a:xfrm>
          <a:prstGeom prst="rect">
            <a:avLst/>
          </a:prstGeom>
          <a:solidFill>
            <a:srgbClr val="00FFFF"/>
          </a:solidFill>
          <a:ln w="57150" cmpd="thinThick">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dirty="0" err="1" smtClean="0"/>
              <a:t>Cách</a:t>
            </a:r>
            <a:r>
              <a:rPr lang="en-US" altLang="en-US" dirty="0"/>
              <a:t> </a:t>
            </a:r>
            <a:r>
              <a:rPr lang="en-US" altLang="en-US" dirty="0" err="1" smtClean="0"/>
              <a:t>làm</a:t>
            </a:r>
            <a:r>
              <a:rPr lang="en-US" altLang="en-US" dirty="0" smtClean="0"/>
              <a:t> </a:t>
            </a:r>
            <a:r>
              <a:rPr lang="en-US" altLang="en-US" dirty="0"/>
              <a:t>5 </a:t>
            </a:r>
            <a:r>
              <a:rPr lang="en-US" altLang="en-US" dirty="0" err="1" smtClean="0"/>
              <a:t>khối</a:t>
            </a:r>
            <a:r>
              <a:rPr lang="en-US" altLang="en-US" dirty="0"/>
              <a:t> </a:t>
            </a:r>
            <a:r>
              <a:rPr lang="en-US" altLang="en-US" dirty="0" err="1" smtClean="0"/>
              <a:t>đa</a:t>
            </a:r>
            <a:r>
              <a:rPr lang="en-US" altLang="en-US" dirty="0"/>
              <a:t> </a:t>
            </a:r>
            <a:r>
              <a:rPr lang="en-US" altLang="en-US" dirty="0" err="1" smtClean="0"/>
              <a:t>diện</a:t>
            </a:r>
            <a:r>
              <a:rPr lang="en-US" altLang="en-US" dirty="0"/>
              <a:t> </a:t>
            </a:r>
            <a:r>
              <a:rPr lang="en-US" altLang="en-US" dirty="0" err="1" smtClean="0"/>
              <a:t>đều</a:t>
            </a:r>
            <a:r>
              <a:rPr lang="en-US" altLang="en-US" dirty="0"/>
              <a:t> </a:t>
            </a:r>
            <a:r>
              <a:rPr lang="en-US" altLang="en-US" dirty="0" err="1" smtClean="0"/>
              <a:t>bằng</a:t>
            </a:r>
            <a:r>
              <a:rPr lang="en-US" altLang="en-US" dirty="0"/>
              <a:t> </a:t>
            </a:r>
            <a:r>
              <a:rPr lang="en-US" altLang="en-US" dirty="0" err="1" smtClean="0"/>
              <a:t>bìa</a:t>
            </a:r>
            <a:r>
              <a:rPr lang="en-US" altLang="en-US" dirty="0"/>
              <a:t> </a:t>
            </a:r>
            <a:r>
              <a:rPr lang="en-US" altLang="en-US" dirty="0" err="1"/>
              <a:t>cứng</a:t>
            </a:r>
            <a:endParaRPr lang="en-US" altLang="en-US" dirty="0"/>
          </a:p>
        </p:txBody>
      </p:sp>
      <p:sp>
        <p:nvSpPr>
          <p:cNvPr id="6" name="AutoShape 119"/>
          <p:cNvSpPr>
            <a:spLocks noChangeArrowheads="1"/>
          </p:cNvSpPr>
          <p:nvPr/>
        </p:nvSpPr>
        <p:spPr bwMode="auto">
          <a:xfrm>
            <a:off x="2590800" y="6019800"/>
            <a:ext cx="3505200" cy="685800"/>
          </a:xfrm>
          <a:prstGeom prst="wedgeRoundRectCallout">
            <a:avLst>
              <a:gd name="adj1" fmla="val 22575"/>
              <a:gd name="adj2" fmla="val -113859"/>
              <a:gd name="adj3" fmla="val 16667"/>
            </a:avLst>
          </a:prstGeom>
          <a:solidFill>
            <a:srgbClr val="99FF33"/>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400" dirty="0" err="1" smtClean="0">
                <a:solidFill>
                  <a:srgbClr val="FF0000"/>
                </a:solidFill>
                <a:latin typeface="Times New Roman" panose="02020603050405020304" pitchFamily="18" charset="0"/>
              </a:rPr>
              <a:t>Hình</a:t>
            </a:r>
            <a:r>
              <a:rPr lang="en-US" altLang="en-US" sz="2400" dirty="0">
                <a:solidFill>
                  <a:srgbClr val="FF0000"/>
                </a:solidFill>
                <a:latin typeface="Times New Roman" panose="02020603050405020304" pitchFamily="18" charset="0"/>
              </a:rPr>
              <a:t> </a:t>
            </a:r>
            <a:r>
              <a:rPr lang="en-US" altLang="en-US" sz="2400" dirty="0" err="1" smtClean="0">
                <a:solidFill>
                  <a:srgbClr val="FF0000"/>
                </a:solidFill>
                <a:latin typeface="Times New Roman" panose="02020603050405020304" pitchFamily="18" charset="0"/>
              </a:rPr>
              <a:t>bát</a:t>
            </a:r>
            <a:r>
              <a:rPr lang="en-US" altLang="en-US" sz="2400" dirty="0">
                <a:solidFill>
                  <a:srgbClr val="FF0000"/>
                </a:solidFill>
                <a:latin typeface="Times New Roman" panose="02020603050405020304" pitchFamily="18" charset="0"/>
              </a:rPr>
              <a:t> </a:t>
            </a:r>
            <a:r>
              <a:rPr lang="en-US" altLang="en-US" sz="2400" dirty="0" err="1" smtClean="0">
                <a:solidFill>
                  <a:srgbClr val="FF0000"/>
                </a:solidFill>
                <a:latin typeface="Times New Roman" panose="02020603050405020304" pitchFamily="18" charset="0"/>
              </a:rPr>
              <a:t>diện</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đều</a:t>
            </a:r>
            <a:endParaRPr lang="en-US" altLang="en-US" sz="2400" dirty="0">
              <a:solidFill>
                <a:srgbClr val="FF0000"/>
              </a:solidFill>
              <a:latin typeface="Times New Roman" panose="02020603050405020304" pitchFamily="18" charset="0"/>
            </a:endParaRPr>
          </a:p>
        </p:txBody>
      </p:sp>
      <p:pic>
        <p:nvPicPr>
          <p:cNvPr id="7" name="Picture 6"/>
          <p:cNvPicPr/>
          <p:nvPr/>
        </p:nvPicPr>
        <p:blipFill>
          <a:blip r:embed="rId1"/>
          <a:stretch>
            <a:fillRect/>
          </a:stretch>
        </p:blipFill>
        <p:spPr>
          <a:xfrm>
            <a:off x="1143000" y="1171595"/>
            <a:ext cx="6116637" cy="42827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8068"/>
                                        </p:tgtEl>
                                        <p:attrNameLst>
                                          <p:attrName>style.visibility</p:attrName>
                                        </p:attrNameLst>
                                      </p:cBhvr>
                                      <p:to>
                                        <p:strVal val="visible"/>
                                      </p:to>
                                    </p:set>
                                    <p:animEffect transition="in" filter="wipe(up)">
                                      <p:cBhvr>
                                        <p:cTn id="7" dur="1000"/>
                                        <p:tgtEl>
                                          <p:spTgt spid="8806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8"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33" name="Text Box 9"/>
          <p:cNvSpPr txBox="1">
            <a:spLocks noChangeArrowheads="1"/>
          </p:cNvSpPr>
          <p:nvPr/>
        </p:nvSpPr>
        <p:spPr bwMode="auto">
          <a:xfrm>
            <a:off x="2057400" y="152400"/>
            <a:ext cx="5029200" cy="584775"/>
          </a:xfrm>
          <a:prstGeom prst="rect">
            <a:avLst/>
          </a:prstGeom>
          <a:solidFill>
            <a:srgbClr val="00FFFF"/>
          </a:solidFill>
          <a:ln w="76200" cmpd="tri">
            <a:solidFill>
              <a:srgbClr val="FF66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dirty="0">
                <a:sym typeface="Symbol" panose="05050102010706020507" pitchFamily="18" charset="2"/>
              </a:rPr>
              <a:t> </a:t>
            </a:r>
            <a:r>
              <a:rPr lang="en-US" altLang="en-US" sz="3200" dirty="0" smtClean="0">
                <a:sym typeface="Symbol" panose="05050102010706020507" pitchFamily="18" charset="2"/>
              </a:rPr>
              <a:t>1. </a:t>
            </a:r>
            <a:r>
              <a:rPr lang="en-US" altLang="en-US" sz="3200" dirty="0">
                <a:sym typeface="Symbol" panose="05050102010706020507" pitchFamily="18" charset="2"/>
              </a:rPr>
              <a:t>KHỐI ĐA DIỆN LỒI</a:t>
            </a:r>
            <a:endParaRPr lang="en-US" altLang="en-US" sz="3200" dirty="0">
              <a:sym typeface="Symbol" panose="05050102010706020507" pitchFamily="18" charset="2"/>
            </a:endParaRPr>
          </a:p>
        </p:txBody>
      </p:sp>
      <p:sp>
        <p:nvSpPr>
          <p:cNvPr id="2" name="Rectangle 1"/>
          <p:cNvSpPr/>
          <p:nvPr/>
        </p:nvSpPr>
        <p:spPr>
          <a:xfrm>
            <a:off x="304800" y="914400"/>
            <a:ext cx="8458200" cy="1384995"/>
          </a:xfrm>
          <a:prstGeom prst="rect">
            <a:avLst/>
          </a:prstGeom>
        </p:spPr>
        <p:txBody>
          <a:bodyPr wrap="square">
            <a:spAutoFit/>
          </a:bodyPr>
          <a:lstStyle/>
          <a:p>
            <a:r>
              <a:rPr lang="vi-VN" dirty="0">
                <a:latin typeface="Times New Roman" panose="02020603050405020304" pitchFamily="18" charset="0"/>
                <a:ea typeface="Arial" panose="020B0604020202020204" pitchFamily="34" charset="0"/>
              </a:rPr>
              <a:t>Khối đa diện (H) được gọi là khối đa diện lồi nếu đoạn thẳng nối hai điểm bất kỳ của (H) luôn thuộc (H). Khi đó đa diện giới hạn (H) được gọi là đa diện lồi.</a:t>
            </a:r>
            <a:endParaRPr lang="en-US" dirty="0"/>
          </a:p>
        </p:txBody>
      </p:sp>
      <p:pic>
        <p:nvPicPr>
          <p:cNvPr id="13" name="Picture 12"/>
          <p:cNvPicPr/>
          <p:nvPr/>
        </p:nvPicPr>
        <p:blipFill>
          <a:blip r:embed="rId1" cstate="hqprint">
            <a:extLst>
              <a:ext uri="{28A0092B-C50C-407E-A947-70E740481C1C}">
                <a14:useLocalDpi xmlns:a14="http://schemas.microsoft.com/office/drawing/2010/main" val="0"/>
              </a:ext>
            </a:extLst>
          </a:blip>
          <a:srcRect/>
          <a:stretch>
            <a:fillRect/>
          </a:stretch>
        </p:blipFill>
        <p:spPr bwMode="auto">
          <a:xfrm>
            <a:off x="533400" y="2654240"/>
            <a:ext cx="3276600" cy="2692280"/>
          </a:xfrm>
          <a:prstGeom prst="rect">
            <a:avLst/>
          </a:prstGeom>
          <a:noFill/>
          <a:ln>
            <a:noFill/>
          </a:ln>
        </p:spPr>
      </p:pic>
      <p:pic>
        <p:nvPicPr>
          <p:cNvPr id="14" name="Picture 13"/>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410200" y="2476620"/>
            <a:ext cx="2286000" cy="2736095"/>
          </a:xfrm>
          <a:prstGeom prst="rect">
            <a:avLst/>
          </a:prstGeom>
          <a:noFill/>
          <a:ln>
            <a:noFill/>
          </a:ln>
        </p:spPr>
      </p:pic>
      <p:sp>
        <p:nvSpPr>
          <p:cNvPr id="3" name="Rectangle 2"/>
          <p:cNvSpPr/>
          <p:nvPr/>
        </p:nvSpPr>
        <p:spPr>
          <a:xfrm>
            <a:off x="800100" y="5562600"/>
            <a:ext cx="2629246" cy="523220"/>
          </a:xfrm>
          <a:prstGeom prst="rect">
            <a:avLst/>
          </a:prstGeom>
        </p:spPr>
        <p:txBody>
          <a:bodyPr wrap="none">
            <a:spAutoFit/>
          </a:bodyPr>
          <a:lstStyle/>
          <a:p>
            <a:r>
              <a:rPr lang="vi-VN" dirty="0" smtClean="0">
                <a:solidFill>
                  <a:srgbClr val="000000"/>
                </a:solidFill>
                <a:latin typeface="Times New Roman" panose="02020603050405020304" pitchFamily="18" charset="0"/>
                <a:ea typeface="Arial" panose="020B0604020202020204" pitchFamily="34" charset="0"/>
              </a:rPr>
              <a:t>Khối đa diện lồi</a:t>
            </a:r>
            <a:endParaRPr lang="en-US" dirty="0"/>
          </a:p>
        </p:txBody>
      </p:sp>
      <p:sp>
        <p:nvSpPr>
          <p:cNvPr id="4" name="Rectangle 3"/>
          <p:cNvSpPr/>
          <p:nvPr/>
        </p:nvSpPr>
        <p:spPr>
          <a:xfrm>
            <a:off x="4800600" y="5562600"/>
            <a:ext cx="3679212" cy="523220"/>
          </a:xfrm>
          <a:prstGeom prst="rect">
            <a:avLst/>
          </a:prstGeom>
        </p:spPr>
        <p:txBody>
          <a:bodyPr wrap="none">
            <a:spAutoFit/>
          </a:bodyPr>
          <a:lstStyle/>
          <a:p>
            <a:r>
              <a:rPr lang="vi-VN" dirty="0">
                <a:solidFill>
                  <a:srgbClr val="000000"/>
                </a:solidFill>
                <a:latin typeface="Times New Roman" panose="02020603050405020304" pitchFamily="18" charset="0"/>
                <a:ea typeface="Arial" panose="020B0604020202020204" pitchFamily="34" charset="0"/>
              </a:rPr>
              <a:t>Khối đa diện không lồi</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77833"/>
                                        </p:tgtEl>
                                        <p:attrNameLst>
                                          <p:attrName>style.visibility</p:attrName>
                                        </p:attrNameLst>
                                      </p:cBhvr>
                                      <p:to>
                                        <p:strVal val="visible"/>
                                      </p:to>
                                    </p:set>
                                    <p:animEffect transition="in" filter="box(out)">
                                      <p:cBhvr>
                                        <p:cTn id="7" dur="500"/>
                                        <p:tgtEl>
                                          <p:spTgt spid="7783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3" grpId="0" animBg="1"/>
      <p:bldP spid="2" grpId="0"/>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Text Box 4"/>
          <p:cNvSpPr txBox="1">
            <a:spLocks noChangeArrowheads="1"/>
          </p:cNvSpPr>
          <p:nvPr/>
        </p:nvSpPr>
        <p:spPr bwMode="auto">
          <a:xfrm>
            <a:off x="685800" y="499765"/>
            <a:ext cx="7696200" cy="523220"/>
          </a:xfrm>
          <a:prstGeom prst="rect">
            <a:avLst/>
          </a:prstGeom>
          <a:solidFill>
            <a:srgbClr val="00FFFF"/>
          </a:solidFill>
          <a:ln w="57150" cmpd="thinThick">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dirty="0" err="1" smtClean="0"/>
              <a:t>Cách</a:t>
            </a:r>
            <a:r>
              <a:rPr lang="en-US" altLang="en-US" dirty="0"/>
              <a:t> </a:t>
            </a:r>
            <a:r>
              <a:rPr lang="en-US" altLang="en-US" dirty="0" err="1" smtClean="0"/>
              <a:t>làm</a:t>
            </a:r>
            <a:r>
              <a:rPr lang="en-US" altLang="en-US" dirty="0" smtClean="0"/>
              <a:t> </a:t>
            </a:r>
            <a:r>
              <a:rPr lang="en-US" altLang="en-US" dirty="0"/>
              <a:t>5 </a:t>
            </a:r>
            <a:r>
              <a:rPr lang="en-US" altLang="en-US" dirty="0" err="1" smtClean="0"/>
              <a:t>khối</a:t>
            </a:r>
            <a:r>
              <a:rPr lang="en-US" altLang="en-US" dirty="0"/>
              <a:t> </a:t>
            </a:r>
            <a:r>
              <a:rPr lang="en-US" altLang="en-US" dirty="0" err="1" smtClean="0"/>
              <a:t>đa</a:t>
            </a:r>
            <a:r>
              <a:rPr lang="en-US" altLang="en-US" dirty="0"/>
              <a:t> </a:t>
            </a:r>
            <a:r>
              <a:rPr lang="en-US" altLang="en-US" dirty="0" err="1" smtClean="0"/>
              <a:t>diện</a:t>
            </a:r>
            <a:r>
              <a:rPr lang="en-US" altLang="en-US" dirty="0"/>
              <a:t> </a:t>
            </a:r>
            <a:r>
              <a:rPr lang="en-US" altLang="en-US" dirty="0" err="1" smtClean="0"/>
              <a:t>đều</a:t>
            </a:r>
            <a:r>
              <a:rPr lang="en-US" altLang="en-US" dirty="0"/>
              <a:t> </a:t>
            </a:r>
            <a:r>
              <a:rPr lang="en-US" altLang="en-US" dirty="0" err="1" smtClean="0"/>
              <a:t>bằng</a:t>
            </a:r>
            <a:r>
              <a:rPr lang="en-US" altLang="en-US" dirty="0"/>
              <a:t> </a:t>
            </a:r>
            <a:r>
              <a:rPr lang="en-US" altLang="en-US" dirty="0" err="1" smtClean="0"/>
              <a:t>bìa</a:t>
            </a:r>
            <a:r>
              <a:rPr lang="en-US" altLang="en-US" dirty="0"/>
              <a:t> </a:t>
            </a:r>
            <a:r>
              <a:rPr lang="en-US" altLang="en-US" dirty="0" err="1"/>
              <a:t>cứng</a:t>
            </a:r>
            <a:endParaRPr lang="en-US" altLang="en-US" dirty="0"/>
          </a:p>
        </p:txBody>
      </p:sp>
      <p:pic>
        <p:nvPicPr>
          <p:cNvPr id="5" name="Picture 4"/>
          <p:cNvPicPr/>
          <p:nvPr/>
        </p:nvPicPr>
        <p:blipFill>
          <a:blip r:embed="rId1"/>
          <a:stretch>
            <a:fillRect/>
          </a:stretch>
        </p:blipFill>
        <p:spPr>
          <a:xfrm>
            <a:off x="457200" y="1600200"/>
            <a:ext cx="8209280" cy="3842385"/>
          </a:xfrm>
          <a:prstGeom prst="rect">
            <a:avLst/>
          </a:prstGeom>
        </p:spPr>
      </p:pic>
      <p:sp>
        <p:nvSpPr>
          <p:cNvPr id="6" name="AutoShape 119"/>
          <p:cNvSpPr>
            <a:spLocks noChangeArrowheads="1"/>
          </p:cNvSpPr>
          <p:nvPr/>
        </p:nvSpPr>
        <p:spPr bwMode="auto">
          <a:xfrm>
            <a:off x="2590800" y="6019800"/>
            <a:ext cx="3505200" cy="685800"/>
          </a:xfrm>
          <a:prstGeom prst="wedgeRoundRectCallout">
            <a:avLst>
              <a:gd name="adj1" fmla="val 22575"/>
              <a:gd name="adj2" fmla="val -113859"/>
              <a:gd name="adj3" fmla="val 16667"/>
            </a:avLst>
          </a:prstGeom>
          <a:solidFill>
            <a:srgbClr val="99FF33"/>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400" dirty="0" err="1" smtClean="0">
                <a:solidFill>
                  <a:srgbClr val="FF0000"/>
                </a:solidFill>
                <a:latin typeface="Times New Roman" panose="02020603050405020304" pitchFamily="18" charset="0"/>
              </a:rPr>
              <a:t>Hình</a:t>
            </a:r>
            <a:r>
              <a:rPr lang="en-US" altLang="en-US" sz="2400" dirty="0" smtClean="0">
                <a:solidFill>
                  <a:srgbClr val="FF0000"/>
                </a:solidFill>
                <a:latin typeface="Times New Roman" panose="02020603050405020304" pitchFamily="18" charset="0"/>
              </a:rPr>
              <a:t> m</a:t>
            </a:r>
            <a:r>
              <a:rPr lang="vi-VN" altLang="en-US" sz="2400" dirty="0" smtClean="0">
                <a:solidFill>
                  <a:srgbClr val="FF0000"/>
                </a:solidFill>
                <a:latin typeface="Times New Roman" panose="02020603050405020304" pitchFamily="18" charset="0"/>
              </a:rPr>
              <a:t>ười</a:t>
            </a:r>
            <a:r>
              <a:rPr lang="en-US" altLang="en-US" sz="2400" dirty="0" smtClean="0">
                <a:solidFill>
                  <a:srgbClr val="FF0000"/>
                </a:solidFill>
                <a:latin typeface="Times New Roman" panose="02020603050405020304" pitchFamily="18" charset="0"/>
              </a:rPr>
              <a:t> </a:t>
            </a:r>
            <a:r>
              <a:rPr lang="en-US" altLang="en-US" sz="2400" dirty="0" err="1" smtClean="0">
                <a:solidFill>
                  <a:srgbClr val="FF0000"/>
                </a:solidFill>
                <a:latin typeface="Times New Roman" panose="02020603050405020304" pitchFamily="18" charset="0"/>
              </a:rPr>
              <a:t>hai</a:t>
            </a:r>
            <a:r>
              <a:rPr lang="en-US" altLang="en-US" sz="2400" dirty="0">
                <a:solidFill>
                  <a:srgbClr val="FF0000"/>
                </a:solidFill>
                <a:latin typeface="Times New Roman" panose="02020603050405020304" pitchFamily="18" charset="0"/>
              </a:rPr>
              <a:t> </a:t>
            </a:r>
            <a:r>
              <a:rPr lang="en-US" altLang="en-US" sz="2400" dirty="0" err="1" smtClean="0">
                <a:solidFill>
                  <a:srgbClr val="FF0000"/>
                </a:solidFill>
                <a:latin typeface="Times New Roman" panose="02020603050405020304" pitchFamily="18" charset="0"/>
              </a:rPr>
              <a:t>mặt</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đều</a:t>
            </a:r>
            <a:endParaRPr lang="en-US" altLang="en-US" sz="2400"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8068"/>
                                        </p:tgtEl>
                                        <p:attrNameLst>
                                          <p:attrName>style.visibility</p:attrName>
                                        </p:attrNameLst>
                                      </p:cBhvr>
                                      <p:to>
                                        <p:strVal val="visible"/>
                                      </p:to>
                                    </p:set>
                                    <p:animEffect transition="in" filter="wipe(up)">
                                      <p:cBhvr>
                                        <p:cTn id="7" dur="1000"/>
                                        <p:tgtEl>
                                          <p:spTgt spid="8806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8"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Text Box 4"/>
          <p:cNvSpPr txBox="1">
            <a:spLocks noChangeArrowheads="1"/>
          </p:cNvSpPr>
          <p:nvPr/>
        </p:nvSpPr>
        <p:spPr bwMode="auto">
          <a:xfrm>
            <a:off x="866140" y="609600"/>
            <a:ext cx="7620000" cy="523220"/>
          </a:xfrm>
          <a:prstGeom prst="rect">
            <a:avLst/>
          </a:prstGeom>
          <a:solidFill>
            <a:srgbClr val="00FFFF"/>
          </a:solidFill>
          <a:ln w="57150" cmpd="thinThick">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dirty="0" err="1" smtClean="0"/>
              <a:t>Cách</a:t>
            </a:r>
            <a:r>
              <a:rPr lang="en-US" altLang="en-US" dirty="0"/>
              <a:t> </a:t>
            </a:r>
            <a:r>
              <a:rPr lang="en-US" altLang="en-US" dirty="0" err="1" smtClean="0"/>
              <a:t>làm</a:t>
            </a:r>
            <a:r>
              <a:rPr lang="en-US" altLang="en-US" dirty="0" smtClean="0"/>
              <a:t> </a:t>
            </a:r>
            <a:r>
              <a:rPr lang="en-US" altLang="en-US" dirty="0"/>
              <a:t>5 </a:t>
            </a:r>
            <a:r>
              <a:rPr lang="en-US" altLang="en-US" dirty="0" err="1" smtClean="0"/>
              <a:t>khối</a:t>
            </a:r>
            <a:r>
              <a:rPr lang="en-US" altLang="en-US" dirty="0"/>
              <a:t> </a:t>
            </a:r>
            <a:r>
              <a:rPr lang="en-US" altLang="en-US" dirty="0" err="1" smtClean="0"/>
              <a:t>đa</a:t>
            </a:r>
            <a:r>
              <a:rPr lang="en-US" altLang="en-US" dirty="0"/>
              <a:t> </a:t>
            </a:r>
            <a:r>
              <a:rPr lang="en-US" altLang="en-US" dirty="0" err="1" smtClean="0"/>
              <a:t>diện</a:t>
            </a:r>
            <a:r>
              <a:rPr lang="en-US" altLang="en-US" dirty="0"/>
              <a:t> </a:t>
            </a:r>
            <a:r>
              <a:rPr lang="en-US" altLang="en-US" dirty="0" err="1" smtClean="0"/>
              <a:t>đều</a:t>
            </a:r>
            <a:r>
              <a:rPr lang="en-US" altLang="en-US" dirty="0"/>
              <a:t> </a:t>
            </a:r>
            <a:r>
              <a:rPr lang="en-US" altLang="en-US" dirty="0" err="1" smtClean="0"/>
              <a:t>bằng</a:t>
            </a:r>
            <a:r>
              <a:rPr lang="en-US" altLang="en-US" dirty="0"/>
              <a:t> </a:t>
            </a:r>
            <a:r>
              <a:rPr lang="en-US" altLang="en-US" dirty="0" err="1" smtClean="0"/>
              <a:t>bìa</a:t>
            </a:r>
            <a:r>
              <a:rPr lang="en-US" altLang="en-US" dirty="0"/>
              <a:t> </a:t>
            </a:r>
            <a:r>
              <a:rPr lang="en-US" altLang="en-US" dirty="0" err="1"/>
              <a:t>cứng</a:t>
            </a:r>
            <a:endParaRPr lang="en-US" altLang="en-US" dirty="0"/>
          </a:p>
        </p:txBody>
      </p:sp>
      <p:sp>
        <p:nvSpPr>
          <p:cNvPr id="6" name="AutoShape 119"/>
          <p:cNvSpPr>
            <a:spLocks noChangeArrowheads="1"/>
          </p:cNvSpPr>
          <p:nvPr/>
        </p:nvSpPr>
        <p:spPr bwMode="auto">
          <a:xfrm>
            <a:off x="2590800" y="6019800"/>
            <a:ext cx="3505200" cy="685800"/>
          </a:xfrm>
          <a:prstGeom prst="wedgeRoundRectCallout">
            <a:avLst>
              <a:gd name="adj1" fmla="val 22575"/>
              <a:gd name="adj2" fmla="val -113859"/>
              <a:gd name="adj3" fmla="val 16667"/>
            </a:avLst>
          </a:prstGeom>
          <a:solidFill>
            <a:srgbClr val="99FF33"/>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400" dirty="0" err="1" smtClean="0">
                <a:solidFill>
                  <a:srgbClr val="FF0000"/>
                </a:solidFill>
                <a:latin typeface="Times New Roman" panose="02020603050405020304" pitchFamily="18" charset="0"/>
              </a:rPr>
              <a:t>Hình</a:t>
            </a:r>
            <a:r>
              <a:rPr lang="en-US" altLang="en-US" sz="2400" dirty="0" smtClean="0">
                <a:solidFill>
                  <a:srgbClr val="FF0000"/>
                </a:solidFill>
                <a:latin typeface="Times New Roman" panose="02020603050405020304" pitchFamily="18" charset="0"/>
              </a:rPr>
              <a:t> </a:t>
            </a:r>
            <a:r>
              <a:rPr lang="en-US" altLang="en-US" sz="2400" dirty="0" err="1" smtClean="0">
                <a:solidFill>
                  <a:srgbClr val="FF0000"/>
                </a:solidFill>
                <a:latin typeface="Times New Roman" panose="02020603050405020304" pitchFamily="18" charset="0"/>
              </a:rPr>
              <a:t>hai</a:t>
            </a:r>
            <a:r>
              <a:rPr lang="en-US" altLang="en-US" sz="2400" dirty="0" smtClean="0">
                <a:solidFill>
                  <a:srgbClr val="FF0000"/>
                </a:solidFill>
                <a:latin typeface="Times New Roman" panose="02020603050405020304" pitchFamily="18" charset="0"/>
              </a:rPr>
              <a:t> m</a:t>
            </a:r>
            <a:r>
              <a:rPr lang="vi-VN" altLang="en-US" sz="2400" dirty="0" smtClean="0">
                <a:solidFill>
                  <a:srgbClr val="FF0000"/>
                </a:solidFill>
                <a:latin typeface="Times New Roman" panose="02020603050405020304" pitchFamily="18" charset="0"/>
              </a:rPr>
              <a:t>ươ</a:t>
            </a:r>
            <a:r>
              <a:rPr lang="en-US" altLang="en-US" sz="2400" dirty="0" err="1" smtClean="0">
                <a:solidFill>
                  <a:srgbClr val="FF0000"/>
                </a:solidFill>
                <a:latin typeface="Times New Roman" panose="02020603050405020304" pitchFamily="18" charset="0"/>
              </a:rPr>
              <a:t>i</a:t>
            </a:r>
            <a:r>
              <a:rPr lang="en-US" altLang="en-US" sz="2400" dirty="0" smtClean="0">
                <a:solidFill>
                  <a:srgbClr val="FF0000"/>
                </a:solidFill>
                <a:latin typeface="Times New Roman" panose="02020603050405020304" pitchFamily="18" charset="0"/>
              </a:rPr>
              <a:t> </a:t>
            </a:r>
            <a:r>
              <a:rPr lang="en-US" altLang="en-US" sz="2400" dirty="0" err="1" smtClean="0">
                <a:solidFill>
                  <a:srgbClr val="FF0000"/>
                </a:solidFill>
                <a:latin typeface="Times New Roman" panose="02020603050405020304" pitchFamily="18" charset="0"/>
              </a:rPr>
              <a:t>mặt</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đều</a:t>
            </a:r>
            <a:endParaRPr lang="en-US" altLang="en-US" sz="2400" dirty="0">
              <a:solidFill>
                <a:srgbClr val="FF0000"/>
              </a:solidFill>
              <a:latin typeface="Times New Roman" panose="02020603050405020304" pitchFamily="18" charset="0"/>
            </a:endParaRPr>
          </a:p>
        </p:txBody>
      </p:sp>
      <p:pic>
        <p:nvPicPr>
          <p:cNvPr id="7" name="Picture 6"/>
          <p:cNvPicPr/>
          <p:nvPr/>
        </p:nvPicPr>
        <p:blipFill>
          <a:blip r:embed="rId1"/>
          <a:stretch>
            <a:fillRect/>
          </a:stretch>
        </p:blipFill>
        <p:spPr>
          <a:xfrm>
            <a:off x="886460" y="1371600"/>
            <a:ext cx="7599680" cy="39433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8068"/>
                                        </p:tgtEl>
                                        <p:attrNameLst>
                                          <p:attrName>style.visibility</p:attrName>
                                        </p:attrNameLst>
                                      </p:cBhvr>
                                      <p:to>
                                        <p:strVal val="visible"/>
                                      </p:to>
                                    </p:set>
                                    <p:animEffect transition="in" filter="wipe(up)">
                                      <p:cBhvr>
                                        <p:cTn id="7" dur="1000"/>
                                        <p:tgtEl>
                                          <p:spTgt spid="8806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8"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33" name="Text Box 9"/>
          <p:cNvSpPr txBox="1">
            <a:spLocks noChangeArrowheads="1"/>
          </p:cNvSpPr>
          <p:nvPr/>
        </p:nvSpPr>
        <p:spPr bwMode="auto">
          <a:xfrm>
            <a:off x="2057400" y="152400"/>
            <a:ext cx="5029200" cy="584775"/>
          </a:xfrm>
          <a:prstGeom prst="rect">
            <a:avLst/>
          </a:prstGeom>
          <a:solidFill>
            <a:srgbClr val="00FFFF"/>
          </a:solidFill>
          <a:ln w="76200" cmpd="tri">
            <a:solidFill>
              <a:srgbClr val="FF66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dirty="0">
                <a:sym typeface="Symbol" panose="05050102010706020507" pitchFamily="18" charset="2"/>
              </a:rPr>
              <a:t> </a:t>
            </a:r>
            <a:r>
              <a:rPr lang="en-US" altLang="en-US" sz="3200" dirty="0" smtClean="0">
                <a:sym typeface="Symbol" panose="05050102010706020507" pitchFamily="18" charset="2"/>
              </a:rPr>
              <a:t>1. </a:t>
            </a:r>
            <a:r>
              <a:rPr lang="en-US" altLang="en-US" sz="3200" dirty="0">
                <a:sym typeface="Symbol" panose="05050102010706020507" pitchFamily="18" charset="2"/>
              </a:rPr>
              <a:t>KHỐI ĐA DIỆN LỒI</a:t>
            </a:r>
            <a:endParaRPr lang="en-US" altLang="en-US" sz="3200" dirty="0">
              <a:sym typeface="Symbol" panose="05050102010706020507" pitchFamily="18" charset="2"/>
            </a:endParaRPr>
          </a:p>
        </p:txBody>
      </p:sp>
      <p:sp>
        <p:nvSpPr>
          <p:cNvPr id="5" name="Rectangle 2"/>
          <p:cNvSpPr>
            <a:spLocks noChangeArrowheads="1"/>
          </p:cNvSpPr>
          <p:nvPr/>
        </p:nvSpPr>
        <p:spPr bwMode="auto">
          <a:xfrm>
            <a:off x="482601" y="904737"/>
            <a:ext cx="868679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vi-VN" altLang="en-US" b="1" i="1" u="none" strike="noStrike" cap="none" normalizeH="0" baseline="0" dirty="0" smtClean="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Lưu ý:</a:t>
            </a:r>
            <a:r>
              <a:rPr kumimoji="0" lang="vi-VN" altLang="en-US" b="0" i="0" u="none" strike="noStrike" cap="none" normalizeH="0" baseline="0" dirty="0" smtClean="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Một khối đa diện là khối đa diện lồi khi và chỉ khi miền trong của nó luôn nằm về  một phía đối với mỗi mặt phẳng đi qua một mặt của nó.</a:t>
            </a:r>
            <a:endParaRPr kumimoji="0" lang="en-US" altLang="en-US"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5121" name="Picture 1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39900" y="2545388"/>
            <a:ext cx="6172200" cy="346295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228600" y="2590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77833"/>
                                        </p:tgtEl>
                                        <p:attrNameLst>
                                          <p:attrName>style.visibility</p:attrName>
                                        </p:attrNameLst>
                                      </p:cBhvr>
                                      <p:to>
                                        <p:strVal val="visible"/>
                                      </p:to>
                                    </p:set>
                                    <p:animEffect transition="in" filter="box(out)">
                                      <p:cBhvr>
                                        <p:cTn id="7" dur="500"/>
                                        <p:tgtEl>
                                          <p:spTgt spid="7783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3"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8"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294438" y="4114800"/>
            <a:ext cx="2163762"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8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4363" y="4038600"/>
            <a:ext cx="2484437"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830" name="Picture 6">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138" y="3810000"/>
            <a:ext cx="2760662"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833" name="Text Box 9"/>
          <p:cNvSpPr txBox="1">
            <a:spLocks noChangeArrowheads="1"/>
          </p:cNvSpPr>
          <p:nvPr/>
        </p:nvSpPr>
        <p:spPr bwMode="auto">
          <a:xfrm>
            <a:off x="2057400" y="152400"/>
            <a:ext cx="5029200" cy="655638"/>
          </a:xfrm>
          <a:prstGeom prst="rect">
            <a:avLst/>
          </a:prstGeom>
          <a:solidFill>
            <a:srgbClr val="00FFFF"/>
          </a:solidFill>
          <a:ln w="76200" cmpd="tri">
            <a:solidFill>
              <a:srgbClr val="FF66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sym typeface="Symbol" panose="05050102010706020507" pitchFamily="18" charset="2"/>
              </a:rPr>
              <a:t> 2. KHỐI ĐA DIỆN ĐỀU</a:t>
            </a:r>
            <a:endParaRPr lang="en-US" altLang="en-US" sz="3200">
              <a:sym typeface="Symbol" panose="05050102010706020507" pitchFamily="18" charset="2"/>
            </a:endParaRPr>
          </a:p>
        </p:txBody>
      </p:sp>
      <p:grpSp>
        <p:nvGrpSpPr>
          <p:cNvPr id="77835" name="Group 11"/>
          <p:cNvGrpSpPr/>
          <p:nvPr/>
        </p:nvGrpSpPr>
        <p:grpSpPr bwMode="auto">
          <a:xfrm>
            <a:off x="1549400" y="914400"/>
            <a:ext cx="2551113" cy="2743200"/>
            <a:chOff x="976" y="576"/>
            <a:chExt cx="1607" cy="1728"/>
          </a:xfrm>
        </p:grpSpPr>
        <p:pic>
          <p:nvPicPr>
            <p:cNvPr id="778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6" y="576"/>
              <a:ext cx="1424" cy="1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834" name="Text Box 10"/>
            <p:cNvSpPr txBox="1">
              <a:spLocks noChangeArrowheads="1"/>
            </p:cNvSpPr>
            <p:nvPr/>
          </p:nvSpPr>
          <p:spPr bwMode="auto">
            <a:xfrm>
              <a:off x="1056" y="2016"/>
              <a:ext cx="152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0"/>
                <a:t>Khối tứ diện đều</a:t>
              </a:r>
              <a:endParaRPr lang="en-US" altLang="en-US" sz="2400" b="0"/>
            </a:p>
          </p:txBody>
        </p:sp>
      </p:grpSp>
      <p:grpSp>
        <p:nvGrpSpPr>
          <p:cNvPr id="77837" name="Group 13"/>
          <p:cNvGrpSpPr/>
          <p:nvPr/>
        </p:nvGrpSpPr>
        <p:grpSpPr bwMode="auto">
          <a:xfrm>
            <a:off x="5002213" y="914400"/>
            <a:ext cx="2559050" cy="2667000"/>
            <a:chOff x="3151" y="576"/>
            <a:chExt cx="1612" cy="1680"/>
          </a:xfrm>
        </p:grpSpPr>
        <p:pic>
          <p:nvPicPr>
            <p:cNvPr id="778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1" y="576"/>
              <a:ext cx="1409" cy="1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836" name="Text Box 12">
              <a:hlinkClick r:id="rId7" action="ppaction://hlinkfile"/>
            </p:cNvPr>
            <p:cNvSpPr txBox="1">
              <a:spLocks noChangeArrowheads="1"/>
            </p:cNvSpPr>
            <p:nvPr/>
          </p:nvSpPr>
          <p:spPr bwMode="auto">
            <a:xfrm>
              <a:off x="3216" y="1968"/>
              <a:ext cx="154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0"/>
                <a:t>Khối lập phương</a:t>
              </a:r>
              <a:endParaRPr lang="en-US" altLang="en-US" sz="2400" b="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77833"/>
                                        </p:tgtEl>
                                        <p:attrNameLst>
                                          <p:attrName>style.visibility</p:attrName>
                                        </p:attrNameLst>
                                      </p:cBhvr>
                                      <p:to>
                                        <p:strVal val="visible"/>
                                      </p:to>
                                    </p:set>
                                    <p:animEffect transition="in" filter="box(out)">
                                      <p:cBhvr>
                                        <p:cTn id="7" dur="500"/>
                                        <p:tgtEl>
                                          <p:spTgt spid="77833"/>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77835"/>
                                        </p:tgtEl>
                                        <p:attrNameLst>
                                          <p:attrName>style.visibility</p:attrName>
                                        </p:attrNameLst>
                                      </p:cBhvr>
                                      <p:to>
                                        <p:strVal val="visible"/>
                                      </p:to>
                                    </p:set>
                                    <p:anim calcmode="lin" valueType="num">
                                      <p:cBhvr>
                                        <p:cTn id="11" dur="1000" fill="hold"/>
                                        <p:tgtEl>
                                          <p:spTgt spid="77835"/>
                                        </p:tgtEl>
                                        <p:attrNameLst>
                                          <p:attrName>ppt_w</p:attrName>
                                        </p:attrNameLst>
                                      </p:cBhvr>
                                      <p:tavLst>
                                        <p:tav tm="0">
                                          <p:val>
                                            <p:fltVal val="0"/>
                                          </p:val>
                                        </p:tav>
                                        <p:tav tm="100000">
                                          <p:val>
                                            <p:strVal val="#ppt_w"/>
                                          </p:val>
                                        </p:tav>
                                      </p:tavLst>
                                    </p:anim>
                                    <p:anim calcmode="lin" valueType="num">
                                      <p:cBhvr>
                                        <p:cTn id="12" dur="1000" fill="hold"/>
                                        <p:tgtEl>
                                          <p:spTgt spid="77835"/>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77837"/>
                                        </p:tgtEl>
                                        <p:attrNameLst>
                                          <p:attrName>style.visibility</p:attrName>
                                        </p:attrNameLst>
                                      </p:cBhvr>
                                      <p:to>
                                        <p:strVal val="visible"/>
                                      </p:to>
                                    </p:set>
                                    <p:anim calcmode="lin" valueType="num">
                                      <p:cBhvr>
                                        <p:cTn id="16" dur="1000" fill="hold"/>
                                        <p:tgtEl>
                                          <p:spTgt spid="77837"/>
                                        </p:tgtEl>
                                        <p:attrNameLst>
                                          <p:attrName>ppt_w</p:attrName>
                                        </p:attrNameLst>
                                      </p:cBhvr>
                                      <p:tavLst>
                                        <p:tav tm="0">
                                          <p:val>
                                            <p:fltVal val="0"/>
                                          </p:val>
                                        </p:tav>
                                        <p:tav tm="100000">
                                          <p:val>
                                            <p:strVal val="#ppt_w"/>
                                          </p:val>
                                        </p:tav>
                                      </p:tavLst>
                                    </p:anim>
                                    <p:anim calcmode="lin" valueType="num">
                                      <p:cBhvr>
                                        <p:cTn id="17" dur="1000" fill="hold"/>
                                        <p:tgtEl>
                                          <p:spTgt spid="77837"/>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77830"/>
                                        </p:tgtEl>
                                        <p:attrNameLst>
                                          <p:attrName>style.visibility</p:attrName>
                                        </p:attrNameLst>
                                      </p:cBhvr>
                                      <p:to>
                                        <p:strVal val="visible"/>
                                      </p:to>
                                    </p:set>
                                    <p:anim calcmode="lin" valueType="num">
                                      <p:cBhvr>
                                        <p:cTn id="22" dur="1000" fill="hold"/>
                                        <p:tgtEl>
                                          <p:spTgt spid="77830"/>
                                        </p:tgtEl>
                                        <p:attrNameLst>
                                          <p:attrName>ppt_w</p:attrName>
                                        </p:attrNameLst>
                                      </p:cBhvr>
                                      <p:tavLst>
                                        <p:tav tm="0">
                                          <p:val>
                                            <p:fltVal val="0"/>
                                          </p:val>
                                        </p:tav>
                                        <p:tav tm="100000">
                                          <p:val>
                                            <p:strVal val="#ppt_w"/>
                                          </p:val>
                                        </p:tav>
                                      </p:tavLst>
                                    </p:anim>
                                    <p:anim calcmode="lin" valueType="num">
                                      <p:cBhvr>
                                        <p:cTn id="23" dur="1000" fill="hold"/>
                                        <p:tgtEl>
                                          <p:spTgt spid="77830"/>
                                        </p:tgtEl>
                                        <p:attrNameLst>
                                          <p:attrName>ppt_h</p:attrName>
                                        </p:attrNameLst>
                                      </p:cBhvr>
                                      <p:tavLst>
                                        <p:tav tm="0">
                                          <p:val>
                                            <p:fltVal val="0"/>
                                          </p:val>
                                        </p:tav>
                                        <p:tav tm="100000">
                                          <p:val>
                                            <p:strVal val="#ppt_h"/>
                                          </p:val>
                                        </p:tav>
                                      </p:tavLst>
                                    </p:anim>
                                  </p:childTnLst>
                                </p:cTn>
                              </p:par>
                            </p:childTnLst>
                          </p:cTn>
                        </p:par>
                        <p:par>
                          <p:cTn id="24" fill="hold">
                            <p:stCondLst>
                              <p:cond delay="1000"/>
                            </p:stCondLst>
                            <p:childTnLst>
                              <p:par>
                                <p:cTn id="25" presetID="23" presetClass="entr" presetSubtype="16" fill="hold" nodeType="afterEffect">
                                  <p:stCondLst>
                                    <p:cond delay="0"/>
                                  </p:stCondLst>
                                  <p:childTnLst>
                                    <p:set>
                                      <p:cBhvr>
                                        <p:cTn id="26" dur="1" fill="hold">
                                          <p:stCondLst>
                                            <p:cond delay="0"/>
                                          </p:stCondLst>
                                        </p:cTn>
                                        <p:tgtEl>
                                          <p:spTgt spid="77829"/>
                                        </p:tgtEl>
                                        <p:attrNameLst>
                                          <p:attrName>style.visibility</p:attrName>
                                        </p:attrNameLst>
                                      </p:cBhvr>
                                      <p:to>
                                        <p:strVal val="visible"/>
                                      </p:to>
                                    </p:set>
                                    <p:anim calcmode="lin" valueType="num">
                                      <p:cBhvr>
                                        <p:cTn id="27" dur="1000" fill="hold"/>
                                        <p:tgtEl>
                                          <p:spTgt spid="77829"/>
                                        </p:tgtEl>
                                        <p:attrNameLst>
                                          <p:attrName>ppt_w</p:attrName>
                                        </p:attrNameLst>
                                      </p:cBhvr>
                                      <p:tavLst>
                                        <p:tav tm="0">
                                          <p:val>
                                            <p:fltVal val="0"/>
                                          </p:val>
                                        </p:tav>
                                        <p:tav tm="100000">
                                          <p:val>
                                            <p:strVal val="#ppt_w"/>
                                          </p:val>
                                        </p:tav>
                                      </p:tavLst>
                                    </p:anim>
                                    <p:anim calcmode="lin" valueType="num">
                                      <p:cBhvr>
                                        <p:cTn id="28" dur="1000" fill="hold"/>
                                        <p:tgtEl>
                                          <p:spTgt spid="77829"/>
                                        </p:tgtEl>
                                        <p:attrNameLst>
                                          <p:attrName>ppt_h</p:attrName>
                                        </p:attrNameLst>
                                      </p:cBhvr>
                                      <p:tavLst>
                                        <p:tav tm="0">
                                          <p:val>
                                            <p:fltVal val="0"/>
                                          </p:val>
                                        </p:tav>
                                        <p:tav tm="100000">
                                          <p:val>
                                            <p:strVal val="#ppt_h"/>
                                          </p:val>
                                        </p:tav>
                                      </p:tavLst>
                                    </p:anim>
                                  </p:childTnLst>
                                </p:cTn>
                              </p:par>
                            </p:childTnLst>
                          </p:cTn>
                        </p:par>
                        <p:par>
                          <p:cTn id="29" fill="hold">
                            <p:stCondLst>
                              <p:cond delay="2000"/>
                            </p:stCondLst>
                            <p:childTnLst>
                              <p:par>
                                <p:cTn id="30" presetID="23" presetClass="entr" presetSubtype="16" fill="hold" nodeType="afterEffect">
                                  <p:stCondLst>
                                    <p:cond delay="0"/>
                                  </p:stCondLst>
                                  <p:childTnLst>
                                    <p:set>
                                      <p:cBhvr>
                                        <p:cTn id="31" dur="1" fill="hold">
                                          <p:stCondLst>
                                            <p:cond delay="0"/>
                                          </p:stCondLst>
                                        </p:cTn>
                                        <p:tgtEl>
                                          <p:spTgt spid="77828"/>
                                        </p:tgtEl>
                                        <p:attrNameLst>
                                          <p:attrName>style.visibility</p:attrName>
                                        </p:attrNameLst>
                                      </p:cBhvr>
                                      <p:to>
                                        <p:strVal val="visible"/>
                                      </p:to>
                                    </p:set>
                                    <p:anim calcmode="lin" valueType="num">
                                      <p:cBhvr>
                                        <p:cTn id="32" dur="1000" fill="hold"/>
                                        <p:tgtEl>
                                          <p:spTgt spid="77828"/>
                                        </p:tgtEl>
                                        <p:attrNameLst>
                                          <p:attrName>ppt_w</p:attrName>
                                        </p:attrNameLst>
                                      </p:cBhvr>
                                      <p:tavLst>
                                        <p:tav tm="0">
                                          <p:val>
                                            <p:fltVal val="0"/>
                                          </p:val>
                                        </p:tav>
                                        <p:tav tm="100000">
                                          <p:val>
                                            <p:strVal val="#ppt_w"/>
                                          </p:val>
                                        </p:tav>
                                      </p:tavLst>
                                    </p:anim>
                                    <p:anim calcmode="lin" valueType="num">
                                      <p:cBhvr>
                                        <p:cTn id="33" dur="1000" fill="hold"/>
                                        <p:tgtEl>
                                          <p:spTgt spid="778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84200" y="1066800"/>
            <a:ext cx="4597400" cy="4876800"/>
          </a:xfrm>
          <a:prstGeom prst="rect">
            <a:avLst/>
          </a:prstGeom>
          <a:gradFill rotWithShape="1">
            <a:gsLst>
              <a:gs pos="0">
                <a:schemeClr val="bg1"/>
              </a:gs>
              <a:gs pos="100000">
                <a:srgbClr val="3333FF"/>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009" name="Freeform 41"/>
          <p:cNvSpPr/>
          <p:nvPr/>
        </p:nvSpPr>
        <p:spPr bwMode="auto">
          <a:xfrm>
            <a:off x="1662113" y="2790825"/>
            <a:ext cx="2500312" cy="2419350"/>
          </a:xfrm>
          <a:custGeom>
            <a:avLst/>
            <a:gdLst>
              <a:gd name="T0" fmla="*/ 0 w 1920"/>
              <a:gd name="T1" fmla="*/ 0 h 1872"/>
              <a:gd name="T2" fmla="*/ 960 w 1920"/>
              <a:gd name="T3" fmla="*/ 1872 h 1872"/>
              <a:gd name="T4" fmla="*/ 1920 w 1920"/>
              <a:gd name="T5" fmla="*/ 0 h 1872"/>
              <a:gd name="T6" fmla="*/ 0 w 1920"/>
              <a:gd name="T7" fmla="*/ 0 h 1872"/>
            </a:gdLst>
            <a:ahLst/>
            <a:cxnLst>
              <a:cxn ang="0">
                <a:pos x="T0" y="T1"/>
              </a:cxn>
              <a:cxn ang="0">
                <a:pos x="T2" y="T3"/>
              </a:cxn>
              <a:cxn ang="0">
                <a:pos x="T4" y="T5"/>
              </a:cxn>
              <a:cxn ang="0">
                <a:pos x="T6" y="T7"/>
              </a:cxn>
            </a:cxnLst>
            <a:rect l="0" t="0" r="r" b="b"/>
            <a:pathLst>
              <a:path w="1920" h="1872">
                <a:moveTo>
                  <a:pt x="0" y="0"/>
                </a:moveTo>
                <a:lnTo>
                  <a:pt x="960" y="1872"/>
                </a:lnTo>
                <a:lnTo>
                  <a:pt x="1920" y="0"/>
                </a:lnTo>
                <a:lnTo>
                  <a:pt x="0" y="0"/>
                </a:lnTo>
                <a:close/>
              </a:path>
            </a:pathLst>
          </a:custGeom>
          <a:gradFill rotWithShape="1">
            <a:gsLst>
              <a:gs pos="0">
                <a:srgbClr val="0000FF"/>
              </a:gs>
              <a:gs pos="100000">
                <a:schemeClr val="bg1"/>
              </a:gs>
            </a:gsLst>
            <a:path path="rect">
              <a:fillToRect r="100000" b="100000"/>
            </a:path>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11" name="Oval 43"/>
          <p:cNvSpPr>
            <a:spLocks noChangeArrowheads="1"/>
          </p:cNvSpPr>
          <p:nvPr/>
        </p:nvSpPr>
        <p:spPr bwMode="auto">
          <a:xfrm>
            <a:off x="4129088" y="2681288"/>
            <a:ext cx="152400" cy="152400"/>
          </a:xfrm>
          <a:prstGeom prst="ellipse">
            <a:avLst/>
          </a:prstGeom>
          <a:solidFill>
            <a:srgbClr val="FF0000"/>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b="0">
              <a:solidFill>
                <a:srgbClr val="0000FF"/>
              </a:solidFill>
            </a:endParaRPr>
          </a:p>
        </p:txBody>
      </p:sp>
      <p:grpSp>
        <p:nvGrpSpPr>
          <p:cNvPr id="84018" name="Group 50"/>
          <p:cNvGrpSpPr/>
          <p:nvPr/>
        </p:nvGrpSpPr>
        <p:grpSpPr bwMode="auto">
          <a:xfrm>
            <a:off x="1662113" y="2790825"/>
            <a:ext cx="2514600" cy="2438400"/>
            <a:chOff x="1815" y="1584"/>
            <a:chExt cx="1947" cy="1824"/>
          </a:xfrm>
        </p:grpSpPr>
        <p:sp>
          <p:nvSpPr>
            <p:cNvPr id="84013" name="Line 45"/>
            <p:cNvSpPr>
              <a:spLocks noChangeShapeType="1"/>
            </p:cNvSpPr>
            <p:nvPr/>
          </p:nvSpPr>
          <p:spPr bwMode="auto">
            <a:xfrm>
              <a:off x="1824" y="1584"/>
              <a:ext cx="1920" cy="0"/>
            </a:xfrm>
            <a:prstGeom prst="line">
              <a:avLst/>
            </a:prstGeom>
            <a:noFill/>
            <a:ln w="5715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14" name="Line 46"/>
            <p:cNvSpPr>
              <a:spLocks noChangeShapeType="1"/>
            </p:cNvSpPr>
            <p:nvPr/>
          </p:nvSpPr>
          <p:spPr bwMode="auto">
            <a:xfrm flipH="1">
              <a:off x="2802" y="1584"/>
              <a:ext cx="960" cy="1824"/>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17" name="Line 49"/>
            <p:cNvSpPr>
              <a:spLocks noChangeShapeType="1"/>
            </p:cNvSpPr>
            <p:nvPr/>
          </p:nvSpPr>
          <p:spPr bwMode="auto">
            <a:xfrm flipH="1" flipV="1">
              <a:off x="1815" y="1584"/>
              <a:ext cx="960" cy="1824"/>
            </a:xfrm>
            <a:prstGeom prst="line">
              <a:avLst/>
            </a:prstGeom>
            <a:noFill/>
            <a:ln w="5715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4020" name="Group 52"/>
          <p:cNvGrpSpPr/>
          <p:nvPr/>
        </p:nvGrpSpPr>
        <p:grpSpPr bwMode="auto">
          <a:xfrm>
            <a:off x="1628775" y="1171575"/>
            <a:ext cx="3381375" cy="4071938"/>
            <a:chOff x="2928" y="354"/>
            <a:chExt cx="2544" cy="3090"/>
          </a:xfrm>
        </p:grpSpPr>
        <p:grpSp>
          <p:nvGrpSpPr>
            <p:cNvPr id="84010" name="Group 42"/>
            <p:cNvGrpSpPr/>
            <p:nvPr/>
          </p:nvGrpSpPr>
          <p:grpSpPr bwMode="auto">
            <a:xfrm>
              <a:off x="2928" y="354"/>
              <a:ext cx="2544" cy="3090"/>
              <a:chOff x="1824" y="366"/>
              <a:chExt cx="2544" cy="3090"/>
            </a:xfrm>
          </p:grpSpPr>
          <p:sp>
            <p:nvSpPr>
              <p:cNvPr id="84004" name="Freeform 36"/>
              <p:cNvSpPr/>
              <p:nvPr/>
            </p:nvSpPr>
            <p:spPr bwMode="auto">
              <a:xfrm>
                <a:off x="1824" y="366"/>
                <a:ext cx="1920" cy="1200"/>
              </a:xfrm>
              <a:custGeom>
                <a:avLst/>
                <a:gdLst>
                  <a:gd name="T0" fmla="*/ 960 w 1920"/>
                  <a:gd name="T1" fmla="*/ 0 h 1200"/>
                  <a:gd name="T2" fmla="*/ 0 w 1920"/>
                  <a:gd name="T3" fmla="*/ 1200 h 1200"/>
                  <a:gd name="T4" fmla="*/ 1920 w 1920"/>
                  <a:gd name="T5" fmla="*/ 1200 h 1200"/>
                  <a:gd name="T6" fmla="*/ 960 w 1920"/>
                  <a:gd name="T7" fmla="*/ 0 h 1200"/>
                </a:gdLst>
                <a:ahLst/>
                <a:cxnLst>
                  <a:cxn ang="0">
                    <a:pos x="T0" y="T1"/>
                  </a:cxn>
                  <a:cxn ang="0">
                    <a:pos x="T2" y="T3"/>
                  </a:cxn>
                  <a:cxn ang="0">
                    <a:pos x="T4" y="T5"/>
                  </a:cxn>
                  <a:cxn ang="0">
                    <a:pos x="T6" y="T7"/>
                  </a:cxn>
                </a:cxnLst>
                <a:rect l="0" t="0" r="r" b="b"/>
                <a:pathLst>
                  <a:path w="1920" h="1200">
                    <a:moveTo>
                      <a:pt x="960" y="0"/>
                    </a:moveTo>
                    <a:lnTo>
                      <a:pt x="0" y="1200"/>
                    </a:lnTo>
                    <a:lnTo>
                      <a:pt x="1920" y="1200"/>
                    </a:lnTo>
                    <a:lnTo>
                      <a:pt x="960" y="0"/>
                    </a:lnTo>
                    <a:close/>
                  </a:path>
                </a:pathLst>
              </a:custGeom>
              <a:gradFill rotWithShape="1">
                <a:gsLst>
                  <a:gs pos="0">
                    <a:srgbClr val="3333FF"/>
                  </a:gs>
                  <a:gs pos="100000">
                    <a:schemeClr val="bg1"/>
                  </a:gs>
                </a:gsLst>
                <a:lin ang="2700000" scaled="1"/>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05" name="Freeform 37"/>
              <p:cNvSpPr/>
              <p:nvPr/>
            </p:nvSpPr>
            <p:spPr bwMode="auto">
              <a:xfrm>
                <a:off x="1824" y="1584"/>
                <a:ext cx="1920" cy="1872"/>
              </a:xfrm>
              <a:custGeom>
                <a:avLst/>
                <a:gdLst>
                  <a:gd name="T0" fmla="*/ 0 w 1920"/>
                  <a:gd name="T1" fmla="*/ 0 h 1872"/>
                  <a:gd name="T2" fmla="*/ 960 w 1920"/>
                  <a:gd name="T3" fmla="*/ 1872 h 1872"/>
                  <a:gd name="T4" fmla="*/ 1920 w 1920"/>
                  <a:gd name="T5" fmla="*/ 0 h 1872"/>
                  <a:gd name="T6" fmla="*/ 0 w 1920"/>
                  <a:gd name="T7" fmla="*/ 0 h 1872"/>
                </a:gdLst>
                <a:ahLst/>
                <a:cxnLst>
                  <a:cxn ang="0">
                    <a:pos x="T0" y="T1"/>
                  </a:cxn>
                  <a:cxn ang="0">
                    <a:pos x="T2" y="T3"/>
                  </a:cxn>
                  <a:cxn ang="0">
                    <a:pos x="T4" y="T5"/>
                  </a:cxn>
                  <a:cxn ang="0">
                    <a:pos x="T6" y="T7"/>
                  </a:cxn>
                </a:cxnLst>
                <a:rect l="0" t="0" r="r" b="b"/>
                <a:pathLst>
                  <a:path w="1920" h="1872">
                    <a:moveTo>
                      <a:pt x="0" y="0"/>
                    </a:moveTo>
                    <a:lnTo>
                      <a:pt x="960" y="1872"/>
                    </a:lnTo>
                    <a:lnTo>
                      <a:pt x="1920" y="0"/>
                    </a:lnTo>
                    <a:lnTo>
                      <a:pt x="0" y="0"/>
                    </a:lnTo>
                    <a:close/>
                  </a:path>
                </a:pathLst>
              </a:custGeom>
              <a:gradFill rotWithShape="1">
                <a:gsLst>
                  <a:gs pos="0">
                    <a:srgbClr val="3333FF"/>
                  </a:gs>
                  <a:gs pos="50000">
                    <a:schemeClr val="bg1"/>
                  </a:gs>
                  <a:gs pos="100000">
                    <a:srgbClr val="3333FF"/>
                  </a:gs>
                </a:gsLst>
                <a:lin ang="2700000" scaled="1"/>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06" name="Freeform 38"/>
              <p:cNvSpPr/>
              <p:nvPr/>
            </p:nvSpPr>
            <p:spPr bwMode="auto">
              <a:xfrm>
                <a:off x="2784" y="1584"/>
                <a:ext cx="1584" cy="1872"/>
              </a:xfrm>
              <a:custGeom>
                <a:avLst/>
                <a:gdLst>
                  <a:gd name="T0" fmla="*/ 960 w 1584"/>
                  <a:gd name="T1" fmla="*/ 0 h 1872"/>
                  <a:gd name="T2" fmla="*/ 0 w 1584"/>
                  <a:gd name="T3" fmla="*/ 1872 h 1872"/>
                  <a:gd name="T4" fmla="*/ 1584 w 1584"/>
                  <a:gd name="T5" fmla="*/ 1440 h 1872"/>
                  <a:gd name="T6" fmla="*/ 960 w 1584"/>
                  <a:gd name="T7" fmla="*/ 0 h 1872"/>
                </a:gdLst>
                <a:ahLst/>
                <a:cxnLst>
                  <a:cxn ang="0">
                    <a:pos x="T0" y="T1"/>
                  </a:cxn>
                  <a:cxn ang="0">
                    <a:pos x="T2" y="T3"/>
                  </a:cxn>
                  <a:cxn ang="0">
                    <a:pos x="T4" y="T5"/>
                  </a:cxn>
                  <a:cxn ang="0">
                    <a:pos x="T6" y="T7"/>
                  </a:cxn>
                </a:cxnLst>
                <a:rect l="0" t="0" r="r" b="b"/>
                <a:pathLst>
                  <a:path w="1584" h="1872">
                    <a:moveTo>
                      <a:pt x="960" y="0"/>
                    </a:moveTo>
                    <a:lnTo>
                      <a:pt x="0" y="1872"/>
                    </a:lnTo>
                    <a:lnTo>
                      <a:pt x="1584" y="1440"/>
                    </a:lnTo>
                    <a:lnTo>
                      <a:pt x="960" y="0"/>
                    </a:lnTo>
                    <a:close/>
                  </a:path>
                </a:pathLst>
              </a:custGeom>
              <a:gradFill rotWithShape="1">
                <a:gsLst>
                  <a:gs pos="0">
                    <a:srgbClr val="3333FF"/>
                  </a:gs>
                  <a:gs pos="50000">
                    <a:schemeClr val="bg1"/>
                  </a:gs>
                  <a:gs pos="100000">
                    <a:srgbClr val="3333FF"/>
                  </a:gs>
                </a:gsLst>
                <a:lin ang="2700000" scaled="1"/>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07" name="Freeform 39"/>
              <p:cNvSpPr/>
              <p:nvPr/>
            </p:nvSpPr>
            <p:spPr bwMode="auto">
              <a:xfrm>
                <a:off x="2823" y="384"/>
                <a:ext cx="1536" cy="1200"/>
              </a:xfrm>
              <a:custGeom>
                <a:avLst/>
                <a:gdLst>
                  <a:gd name="T0" fmla="*/ 0 w 1584"/>
                  <a:gd name="T1" fmla="*/ 0 h 1248"/>
                  <a:gd name="T2" fmla="*/ 960 w 1584"/>
                  <a:gd name="T3" fmla="*/ 1248 h 1248"/>
                  <a:gd name="T4" fmla="*/ 1584 w 1584"/>
                  <a:gd name="T5" fmla="*/ 816 h 1248"/>
                  <a:gd name="T6" fmla="*/ 0 w 1584"/>
                  <a:gd name="T7" fmla="*/ 0 h 1248"/>
                </a:gdLst>
                <a:ahLst/>
                <a:cxnLst>
                  <a:cxn ang="0">
                    <a:pos x="T0" y="T1"/>
                  </a:cxn>
                  <a:cxn ang="0">
                    <a:pos x="T2" y="T3"/>
                  </a:cxn>
                  <a:cxn ang="0">
                    <a:pos x="T4" y="T5"/>
                  </a:cxn>
                  <a:cxn ang="0">
                    <a:pos x="T6" y="T7"/>
                  </a:cxn>
                </a:cxnLst>
                <a:rect l="0" t="0" r="r" b="b"/>
                <a:pathLst>
                  <a:path w="1584" h="1248">
                    <a:moveTo>
                      <a:pt x="0" y="0"/>
                    </a:moveTo>
                    <a:lnTo>
                      <a:pt x="960" y="1248"/>
                    </a:lnTo>
                    <a:lnTo>
                      <a:pt x="1584" y="816"/>
                    </a:lnTo>
                    <a:lnTo>
                      <a:pt x="0" y="0"/>
                    </a:lnTo>
                    <a:close/>
                  </a:path>
                </a:pathLst>
              </a:custGeom>
              <a:gradFill rotWithShape="1">
                <a:gsLst>
                  <a:gs pos="0">
                    <a:srgbClr val="3333FF"/>
                  </a:gs>
                  <a:gs pos="50000">
                    <a:schemeClr val="bg1"/>
                  </a:gs>
                  <a:gs pos="100000">
                    <a:srgbClr val="3333FF"/>
                  </a:gs>
                </a:gsLst>
                <a:lin ang="2700000" scaled="1"/>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08" name="Freeform 40"/>
              <p:cNvSpPr/>
              <p:nvPr/>
            </p:nvSpPr>
            <p:spPr bwMode="auto">
              <a:xfrm>
                <a:off x="3744" y="1179"/>
                <a:ext cx="624" cy="1872"/>
              </a:xfrm>
              <a:custGeom>
                <a:avLst/>
                <a:gdLst>
                  <a:gd name="T0" fmla="*/ 0 w 624"/>
                  <a:gd name="T1" fmla="*/ 432 h 1872"/>
                  <a:gd name="T2" fmla="*/ 624 w 624"/>
                  <a:gd name="T3" fmla="*/ 1872 h 1872"/>
                  <a:gd name="T4" fmla="*/ 624 w 624"/>
                  <a:gd name="T5" fmla="*/ 0 h 1872"/>
                  <a:gd name="T6" fmla="*/ 0 w 624"/>
                  <a:gd name="T7" fmla="*/ 432 h 1872"/>
                </a:gdLst>
                <a:ahLst/>
                <a:cxnLst>
                  <a:cxn ang="0">
                    <a:pos x="T0" y="T1"/>
                  </a:cxn>
                  <a:cxn ang="0">
                    <a:pos x="T2" y="T3"/>
                  </a:cxn>
                  <a:cxn ang="0">
                    <a:pos x="T4" y="T5"/>
                  </a:cxn>
                  <a:cxn ang="0">
                    <a:pos x="T6" y="T7"/>
                  </a:cxn>
                </a:cxnLst>
                <a:rect l="0" t="0" r="r" b="b"/>
                <a:pathLst>
                  <a:path w="624" h="1872">
                    <a:moveTo>
                      <a:pt x="0" y="432"/>
                    </a:moveTo>
                    <a:lnTo>
                      <a:pt x="624" y="1872"/>
                    </a:lnTo>
                    <a:lnTo>
                      <a:pt x="624" y="0"/>
                    </a:lnTo>
                    <a:lnTo>
                      <a:pt x="0" y="432"/>
                    </a:lnTo>
                    <a:close/>
                  </a:path>
                </a:pathLst>
              </a:custGeom>
              <a:gradFill rotWithShape="1">
                <a:gsLst>
                  <a:gs pos="0">
                    <a:srgbClr val="3333FF"/>
                  </a:gs>
                  <a:gs pos="50000">
                    <a:schemeClr val="bg1"/>
                  </a:gs>
                  <a:gs pos="100000">
                    <a:srgbClr val="3333FF"/>
                  </a:gs>
                </a:gsLst>
                <a:lin ang="2700000" scaled="1"/>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4019" name="Oval 51"/>
            <p:cNvSpPr>
              <a:spLocks noChangeArrowheads="1"/>
            </p:cNvSpPr>
            <p:nvPr/>
          </p:nvSpPr>
          <p:spPr bwMode="auto">
            <a:xfrm>
              <a:off x="4800" y="1530"/>
              <a:ext cx="96" cy="96"/>
            </a:xfrm>
            <a:prstGeom prst="ellipse">
              <a:avLst/>
            </a:prstGeom>
            <a:gradFill rotWithShape="1">
              <a:gsLst>
                <a:gs pos="0">
                  <a:srgbClr val="3333FF"/>
                </a:gs>
                <a:gs pos="50000">
                  <a:schemeClr val="bg1"/>
                </a:gs>
                <a:gs pos="100000">
                  <a:srgbClr val="3333FF"/>
                </a:gs>
              </a:gsLst>
              <a:lin ang="2700000" scaled="1"/>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b="0">
                <a:solidFill>
                  <a:srgbClr val="0000FF"/>
                </a:solidFill>
              </a:endParaRPr>
            </a:p>
          </p:txBody>
        </p:sp>
      </p:grpSp>
      <p:sp>
        <p:nvSpPr>
          <p:cNvPr id="84021" name="Oval 53"/>
          <p:cNvSpPr>
            <a:spLocks noChangeArrowheads="1"/>
          </p:cNvSpPr>
          <p:nvPr/>
        </p:nvSpPr>
        <p:spPr bwMode="auto">
          <a:xfrm>
            <a:off x="4114800" y="2695575"/>
            <a:ext cx="152400" cy="152400"/>
          </a:xfrm>
          <a:prstGeom prst="ellipse">
            <a:avLst/>
          </a:prstGeom>
          <a:solidFill>
            <a:srgbClr val="FF0000"/>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b="0">
              <a:solidFill>
                <a:srgbClr val="0000FF"/>
              </a:solidFill>
            </a:endParaRPr>
          </a:p>
        </p:txBody>
      </p:sp>
      <p:sp>
        <p:nvSpPr>
          <p:cNvPr id="84022" name="Text Box 54"/>
          <p:cNvSpPr txBox="1">
            <a:spLocks noChangeArrowheads="1"/>
          </p:cNvSpPr>
          <p:nvPr/>
        </p:nvSpPr>
        <p:spPr bwMode="auto">
          <a:xfrm>
            <a:off x="5394325" y="1120775"/>
            <a:ext cx="3444875" cy="860425"/>
          </a:xfrm>
          <a:prstGeom prst="rect">
            <a:avLst/>
          </a:prstGeom>
          <a:solidFill>
            <a:srgbClr val="FFFF99"/>
          </a:solidFill>
          <a:ln w="38100" cmpd="dbl">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0"/>
              <a:t>Mỗi mặt là một đa giác đều </a:t>
            </a:r>
            <a:r>
              <a:rPr lang="en-US" altLang="en-US" sz="2400" b="0">
                <a:solidFill>
                  <a:srgbClr val="FF0000"/>
                </a:solidFill>
              </a:rPr>
              <a:t>n</a:t>
            </a:r>
            <a:r>
              <a:rPr lang="en-US" altLang="en-US" sz="2400" b="0"/>
              <a:t> cạnh. </a:t>
            </a:r>
            <a:endParaRPr lang="en-US" altLang="en-US" sz="2400" b="0"/>
          </a:p>
        </p:txBody>
      </p:sp>
      <p:sp>
        <p:nvSpPr>
          <p:cNvPr id="84023" name="Text Box 55"/>
          <p:cNvSpPr txBox="1">
            <a:spLocks noChangeArrowheads="1"/>
          </p:cNvSpPr>
          <p:nvPr/>
        </p:nvSpPr>
        <p:spPr bwMode="auto">
          <a:xfrm>
            <a:off x="5410200" y="4854575"/>
            <a:ext cx="3429000" cy="860425"/>
          </a:xfrm>
          <a:prstGeom prst="rect">
            <a:avLst/>
          </a:prstGeom>
          <a:solidFill>
            <a:srgbClr val="FFFF99"/>
          </a:solidFill>
          <a:ln w="38100" cmpd="dbl">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0"/>
              <a:t>Mỗi đỉnh là đỉnh chung của đúng </a:t>
            </a:r>
            <a:r>
              <a:rPr lang="en-US" altLang="en-US" sz="2400" b="0">
                <a:solidFill>
                  <a:srgbClr val="FF0000"/>
                </a:solidFill>
              </a:rPr>
              <a:t>p</a:t>
            </a:r>
            <a:r>
              <a:rPr lang="en-US" altLang="en-US" sz="2400" b="0"/>
              <a:t> mặt (cạnh). </a:t>
            </a:r>
            <a:endParaRPr lang="en-US" altLang="en-US" sz="2400" b="0"/>
          </a:p>
        </p:txBody>
      </p:sp>
      <p:sp>
        <p:nvSpPr>
          <p:cNvPr id="84024" name="Text Box 56"/>
          <p:cNvSpPr txBox="1">
            <a:spLocks noChangeArrowheads="1"/>
          </p:cNvSpPr>
          <p:nvPr/>
        </p:nvSpPr>
        <p:spPr bwMode="auto">
          <a:xfrm>
            <a:off x="5410200" y="3025775"/>
            <a:ext cx="3429000" cy="898525"/>
          </a:xfrm>
          <a:prstGeom prst="rect">
            <a:avLst/>
          </a:prstGeom>
          <a:solidFill>
            <a:srgbClr val="FFFF99"/>
          </a:solidFill>
          <a:ln w="76200" cmpd="tri">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KHỐI ĐA DIỆN ĐỀU LOẠI { </a:t>
            </a:r>
            <a:r>
              <a:rPr lang="en-US" altLang="en-US" sz="2400">
                <a:solidFill>
                  <a:srgbClr val="FF0000"/>
                </a:solidFill>
              </a:rPr>
              <a:t>n</a:t>
            </a:r>
            <a:r>
              <a:rPr lang="en-US" altLang="en-US" sz="2400"/>
              <a:t> ; </a:t>
            </a:r>
            <a:r>
              <a:rPr lang="en-US" altLang="en-US" sz="2400">
                <a:solidFill>
                  <a:srgbClr val="FF0000"/>
                </a:solidFill>
              </a:rPr>
              <a:t>p</a:t>
            </a:r>
            <a:r>
              <a:rPr lang="en-US" altLang="en-US" sz="2400"/>
              <a:t> }</a:t>
            </a:r>
            <a:r>
              <a:rPr lang="en-US" altLang="en-US" sz="2400" b="0"/>
              <a:t> </a:t>
            </a:r>
            <a:endParaRPr lang="en-US" altLang="en-US" sz="2400" b="0"/>
          </a:p>
        </p:txBody>
      </p:sp>
      <p:sp>
        <p:nvSpPr>
          <p:cNvPr id="84025" name="AutoShape 57"/>
          <p:cNvSpPr>
            <a:spLocks noChangeArrowheads="1"/>
          </p:cNvSpPr>
          <p:nvPr/>
        </p:nvSpPr>
        <p:spPr bwMode="auto">
          <a:xfrm>
            <a:off x="6858000" y="4038600"/>
            <a:ext cx="228600" cy="671513"/>
          </a:xfrm>
          <a:prstGeom prst="upArrow">
            <a:avLst>
              <a:gd name="adj1" fmla="val 50000"/>
              <a:gd name="adj2" fmla="val 73438"/>
            </a:avLst>
          </a:prstGeom>
          <a:solidFill>
            <a:srgbClr val="FF0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84027" name="AutoShape 59"/>
          <p:cNvSpPr>
            <a:spLocks noChangeArrowheads="1"/>
          </p:cNvSpPr>
          <p:nvPr/>
        </p:nvSpPr>
        <p:spPr bwMode="auto">
          <a:xfrm>
            <a:off x="6858000" y="2147888"/>
            <a:ext cx="228600" cy="747712"/>
          </a:xfrm>
          <a:prstGeom prst="downArrow">
            <a:avLst>
              <a:gd name="adj1" fmla="val 50000"/>
              <a:gd name="adj2" fmla="val 81771"/>
            </a:avLst>
          </a:prstGeom>
          <a:solidFill>
            <a:srgbClr val="FF0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84028" name="Text Box 60"/>
          <p:cNvSpPr txBox="1">
            <a:spLocks noChangeArrowheads="1"/>
          </p:cNvSpPr>
          <p:nvPr/>
        </p:nvSpPr>
        <p:spPr bwMode="auto">
          <a:xfrm>
            <a:off x="0" y="76200"/>
            <a:ext cx="9144000" cy="576263"/>
          </a:xfrm>
          <a:prstGeom prst="rect">
            <a:avLst/>
          </a:prstGeom>
          <a:solidFill>
            <a:srgbClr val="00FFFF"/>
          </a:solidFill>
          <a:ln w="57150" cmpd="thinThick">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effectLst>
                  <a:outerShdw blurRad="38100" dist="38100" dir="2700000" algn="tl">
                    <a:srgbClr val="FFFFFF"/>
                  </a:outerShdw>
                </a:effectLst>
                <a:latin typeface="Times New Roman" panose="02020603050405020304" pitchFamily="18" charset="0"/>
              </a:rPr>
              <a:t>ĐỊNH NGHĨA VÀ PHÂN LOẠI KHỐI ĐA DIỆN ĐỀU</a:t>
            </a:r>
            <a:endParaRPr lang="en-US" altLang="en-US">
              <a:effectLst>
                <a:outerShdw blurRad="38100" dist="38100" dir="2700000" algn="tl">
                  <a:srgbClr val="FFFFFF"/>
                </a:outerShdw>
              </a:effectLst>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028"/>
                                        </p:tgtEl>
                                        <p:attrNameLst>
                                          <p:attrName>style.visibility</p:attrName>
                                        </p:attrNameLst>
                                      </p:cBhvr>
                                      <p:to>
                                        <p:strVal val="visible"/>
                                      </p:to>
                                    </p:set>
                                    <p:animEffect transition="in" filter="wipe(left)">
                                      <p:cBhvr>
                                        <p:cTn id="7" dur="1000"/>
                                        <p:tgtEl>
                                          <p:spTgt spid="84028"/>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83970"/>
                                        </p:tgtEl>
                                        <p:attrNameLst>
                                          <p:attrName>style.visibility</p:attrName>
                                        </p:attrNameLst>
                                      </p:cBhvr>
                                      <p:to>
                                        <p:strVal val="visible"/>
                                      </p:to>
                                    </p:set>
                                    <p:anim calcmode="lin" valueType="num">
                                      <p:cBhvr>
                                        <p:cTn id="11" dur="1000" fill="hold"/>
                                        <p:tgtEl>
                                          <p:spTgt spid="83970"/>
                                        </p:tgtEl>
                                        <p:attrNameLst>
                                          <p:attrName>ppt_w</p:attrName>
                                        </p:attrNameLst>
                                      </p:cBhvr>
                                      <p:tavLst>
                                        <p:tav tm="0">
                                          <p:val>
                                            <p:fltVal val="0"/>
                                          </p:val>
                                        </p:tav>
                                        <p:tav tm="100000">
                                          <p:val>
                                            <p:strVal val="#ppt_w"/>
                                          </p:val>
                                        </p:tav>
                                      </p:tavLst>
                                    </p:anim>
                                    <p:anim calcmode="lin" valueType="num">
                                      <p:cBhvr>
                                        <p:cTn id="12" dur="1000" fill="hold"/>
                                        <p:tgtEl>
                                          <p:spTgt spid="8397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4009"/>
                                        </p:tgtEl>
                                        <p:attrNameLst>
                                          <p:attrName>style.visibility</p:attrName>
                                        </p:attrNameLst>
                                      </p:cBhvr>
                                      <p:to>
                                        <p:strVal val="visible"/>
                                      </p:to>
                                    </p:set>
                                    <p:animEffect transition="in" filter="wipe(left)">
                                      <p:cBhvr>
                                        <p:cTn id="17" dur="2000"/>
                                        <p:tgtEl>
                                          <p:spTgt spid="8400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4018"/>
                                        </p:tgtEl>
                                        <p:attrNameLst>
                                          <p:attrName>style.visibility</p:attrName>
                                        </p:attrNameLst>
                                      </p:cBhvr>
                                      <p:to>
                                        <p:strVal val="visible"/>
                                      </p:to>
                                    </p:set>
                                    <p:animEffect transition="in" filter="circle(in)">
                                      <p:cBhvr>
                                        <p:cTn id="22" dur="2000"/>
                                        <p:tgtEl>
                                          <p:spTgt spid="84018"/>
                                        </p:tgtEl>
                                      </p:cBhvr>
                                    </p:animEffect>
                                  </p:childTnLst>
                                </p:cTn>
                              </p:par>
                            </p:childTnLst>
                          </p:cTn>
                        </p:par>
                        <p:par>
                          <p:cTn id="23" fill="hold">
                            <p:stCondLst>
                              <p:cond delay="2000"/>
                            </p:stCondLst>
                            <p:childTnLst>
                              <p:par>
                                <p:cTn id="24" presetID="26" presetClass="emph" presetSubtype="0" fill="hold" nodeType="afterEffect">
                                  <p:stCondLst>
                                    <p:cond delay="0"/>
                                  </p:stCondLst>
                                  <p:childTnLst>
                                    <p:animEffect transition="out" filter="fade">
                                      <p:cBhvr>
                                        <p:cTn id="25" dur="500" tmFilter="0, 0; .2, .5; .8, .5; 1, 0"/>
                                        <p:tgtEl>
                                          <p:spTgt spid="84018"/>
                                        </p:tgtEl>
                                      </p:cBhvr>
                                    </p:animEffect>
                                    <p:animScale>
                                      <p:cBhvr>
                                        <p:cTn id="26" dur="250" autoRev="1" fill="hold"/>
                                        <p:tgtEl>
                                          <p:spTgt spid="84018"/>
                                        </p:tgtEl>
                                      </p:cBhvr>
                                      <p:by x="105000" y="105000"/>
                                    </p:animScale>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84022"/>
                                        </p:tgtEl>
                                        <p:attrNameLst>
                                          <p:attrName>style.visibility</p:attrName>
                                        </p:attrNameLst>
                                      </p:cBhvr>
                                      <p:to>
                                        <p:strVal val="visible"/>
                                      </p:to>
                                    </p:set>
                                    <p:animEffect transition="in" filter="wipe(up)">
                                      <p:cBhvr>
                                        <p:cTn id="30" dur="1000"/>
                                        <p:tgtEl>
                                          <p:spTgt spid="84022"/>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84011"/>
                                        </p:tgtEl>
                                        <p:attrNameLst>
                                          <p:attrName>style.visibility</p:attrName>
                                        </p:attrNameLst>
                                      </p:cBhvr>
                                      <p:to>
                                        <p:strVal val="visible"/>
                                      </p:to>
                                    </p:set>
                                    <p:anim calcmode="lin" valueType="num">
                                      <p:cBhvr>
                                        <p:cTn id="35" dur="500" fill="hold"/>
                                        <p:tgtEl>
                                          <p:spTgt spid="84011"/>
                                        </p:tgtEl>
                                        <p:attrNameLst>
                                          <p:attrName>ppt_w</p:attrName>
                                        </p:attrNameLst>
                                      </p:cBhvr>
                                      <p:tavLst>
                                        <p:tav tm="0">
                                          <p:val>
                                            <p:fltVal val="0"/>
                                          </p:val>
                                        </p:tav>
                                        <p:tav tm="100000">
                                          <p:val>
                                            <p:strVal val="#ppt_w"/>
                                          </p:val>
                                        </p:tav>
                                      </p:tavLst>
                                    </p:anim>
                                    <p:anim calcmode="lin" valueType="num">
                                      <p:cBhvr>
                                        <p:cTn id="36" dur="500" fill="hold"/>
                                        <p:tgtEl>
                                          <p:spTgt spid="84011"/>
                                        </p:tgtEl>
                                        <p:attrNameLst>
                                          <p:attrName>ppt_h</p:attrName>
                                        </p:attrNameLst>
                                      </p:cBhvr>
                                      <p:tavLst>
                                        <p:tav tm="0">
                                          <p:val>
                                            <p:fltVal val="0"/>
                                          </p:val>
                                        </p:tav>
                                        <p:tav tm="100000">
                                          <p:val>
                                            <p:strVal val="#ppt_h"/>
                                          </p:val>
                                        </p:tav>
                                      </p:tavLst>
                                    </p:anim>
                                  </p:childTnLst>
                                </p:cTn>
                              </p:par>
                              <p:par>
                                <p:cTn id="37" presetID="10" presetClass="exit" presetSubtype="0" fill="hold" nodeType="withEffect">
                                  <p:stCondLst>
                                    <p:cond delay="0"/>
                                  </p:stCondLst>
                                  <p:childTnLst>
                                    <p:animEffect transition="out" filter="fade">
                                      <p:cBhvr>
                                        <p:cTn id="38" dur="2000"/>
                                        <p:tgtEl>
                                          <p:spTgt spid="84018"/>
                                        </p:tgtEl>
                                      </p:cBhvr>
                                    </p:animEffect>
                                    <p:set>
                                      <p:cBhvr>
                                        <p:cTn id="39" dur="1" fill="hold">
                                          <p:stCondLst>
                                            <p:cond delay="1999"/>
                                          </p:stCondLst>
                                        </p:cTn>
                                        <p:tgtEl>
                                          <p:spTgt spid="84018"/>
                                        </p:tgtEl>
                                        <p:attrNameLst>
                                          <p:attrName>style.visibility</p:attrName>
                                        </p:attrNameLst>
                                      </p:cBhvr>
                                      <p:to>
                                        <p:strVal val="hidden"/>
                                      </p:to>
                                    </p:set>
                                  </p:childTnLst>
                                </p:cTn>
                              </p:par>
                            </p:childTnLst>
                          </p:cTn>
                        </p:par>
                        <p:par>
                          <p:cTn id="40" fill="hold">
                            <p:stCondLst>
                              <p:cond delay="500"/>
                            </p:stCondLst>
                            <p:childTnLst>
                              <p:par>
                                <p:cTn id="41" presetID="22" presetClass="emph" presetSubtype="0" repeatCount="indefinite" fill="hold" grpId="1" nodeType="afterEffect">
                                  <p:stCondLst>
                                    <p:cond delay="0"/>
                                  </p:stCondLst>
                                  <p:endCondLst>
                                    <p:cond evt="onNext" delay="0">
                                      <p:tgtEl>
                                        <p:sldTgt/>
                                      </p:tgtEl>
                                    </p:cond>
                                  </p:endCondLst>
                                  <p:childTnLst>
                                    <p:animClr clrSpc="hsl" dir="cw">
                                      <p:cBhvr override="childStyle">
                                        <p:cTn id="42" dur="500" fill="hold"/>
                                        <p:tgtEl>
                                          <p:spTgt spid="84011"/>
                                        </p:tgtEl>
                                        <p:attrNameLst>
                                          <p:attrName>style.color</p:attrName>
                                        </p:attrNameLst>
                                      </p:cBhvr>
                                      <p:by>
                                        <p:hsl h="-7200000" s="0" l="0"/>
                                      </p:by>
                                    </p:animClr>
                                    <p:animClr clrSpc="hsl" dir="cw">
                                      <p:cBhvr>
                                        <p:cTn id="43" dur="500" fill="hold"/>
                                        <p:tgtEl>
                                          <p:spTgt spid="84011"/>
                                        </p:tgtEl>
                                        <p:attrNameLst>
                                          <p:attrName>fillcolor</p:attrName>
                                        </p:attrNameLst>
                                      </p:cBhvr>
                                      <p:by>
                                        <p:hsl h="-7200000" s="0" l="0"/>
                                      </p:by>
                                    </p:animClr>
                                    <p:animClr clrSpc="hsl" dir="cw">
                                      <p:cBhvr>
                                        <p:cTn id="44" dur="500" fill="hold"/>
                                        <p:tgtEl>
                                          <p:spTgt spid="84011"/>
                                        </p:tgtEl>
                                        <p:attrNameLst>
                                          <p:attrName>stroke.color</p:attrName>
                                        </p:attrNameLst>
                                      </p:cBhvr>
                                      <p:by>
                                        <p:hsl h="-7200000" s="0" l="0"/>
                                      </p:by>
                                    </p:animClr>
                                    <p:set>
                                      <p:cBhvr>
                                        <p:cTn id="45" dur="500" fill="hold"/>
                                        <p:tgtEl>
                                          <p:spTgt spid="84011"/>
                                        </p:tgtEl>
                                        <p:attrNameLst>
                                          <p:attrName>fill.type</p:attrName>
                                        </p:attrNameLst>
                                      </p:cBhvr>
                                      <p:to>
                                        <p:strVal val="solid"/>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84020"/>
                                        </p:tgtEl>
                                        <p:attrNameLst>
                                          <p:attrName>style.visibility</p:attrName>
                                        </p:attrNameLst>
                                      </p:cBhvr>
                                      <p:to>
                                        <p:strVal val="visible"/>
                                      </p:to>
                                    </p:set>
                                  </p:childTnLst>
                                </p:cTn>
                              </p:par>
                            </p:childTnLst>
                          </p:cTn>
                        </p:par>
                        <p:par>
                          <p:cTn id="50" fill="hold">
                            <p:stCondLst>
                              <p:cond delay="0"/>
                            </p:stCondLst>
                            <p:childTnLst>
                              <p:par>
                                <p:cTn id="51" presetID="26" presetClass="emph" presetSubtype="0" fill="hold" nodeType="afterEffect">
                                  <p:stCondLst>
                                    <p:cond delay="0"/>
                                  </p:stCondLst>
                                  <p:childTnLst>
                                    <p:animEffect transition="out" filter="fade">
                                      <p:cBhvr>
                                        <p:cTn id="52" dur="500" tmFilter="0, 0; .2, .5; .8, .5; 1, 0"/>
                                        <p:tgtEl>
                                          <p:spTgt spid="84020"/>
                                        </p:tgtEl>
                                      </p:cBhvr>
                                    </p:animEffect>
                                    <p:animScale>
                                      <p:cBhvr>
                                        <p:cTn id="53" dur="250" autoRev="1" fill="hold"/>
                                        <p:tgtEl>
                                          <p:spTgt spid="84020"/>
                                        </p:tgtEl>
                                      </p:cBhvr>
                                      <p:by x="105000" y="105000"/>
                                    </p:animScale>
                                  </p:childTnLst>
                                </p:cTn>
                              </p:par>
                            </p:childTnLst>
                          </p:cTn>
                        </p:par>
                        <p:par>
                          <p:cTn id="54" fill="hold">
                            <p:stCondLst>
                              <p:cond delay="500"/>
                            </p:stCondLst>
                            <p:childTnLst>
                              <p:par>
                                <p:cTn id="55" presetID="23" presetClass="entr" presetSubtype="16" fill="hold" grpId="0" nodeType="afterEffect">
                                  <p:stCondLst>
                                    <p:cond delay="0"/>
                                  </p:stCondLst>
                                  <p:childTnLst>
                                    <p:set>
                                      <p:cBhvr>
                                        <p:cTn id="56" dur="1" fill="hold">
                                          <p:stCondLst>
                                            <p:cond delay="0"/>
                                          </p:stCondLst>
                                        </p:cTn>
                                        <p:tgtEl>
                                          <p:spTgt spid="84021"/>
                                        </p:tgtEl>
                                        <p:attrNameLst>
                                          <p:attrName>style.visibility</p:attrName>
                                        </p:attrNameLst>
                                      </p:cBhvr>
                                      <p:to>
                                        <p:strVal val="visible"/>
                                      </p:to>
                                    </p:set>
                                    <p:anim calcmode="lin" valueType="num">
                                      <p:cBhvr>
                                        <p:cTn id="57" dur="500" fill="hold"/>
                                        <p:tgtEl>
                                          <p:spTgt spid="84021"/>
                                        </p:tgtEl>
                                        <p:attrNameLst>
                                          <p:attrName>ppt_w</p:attrName>
                                        </p:attrNameLst>
                                      </p:cBhvr>
                                      <p:tavLst>
                                        <p:tav tm="0">
                                          <p:val>
                                            <p:fltVal val="0"/>
                                          </p:val>
                                        </p:tav>
                                        <p:tav tm="100000">
                                          <p:val>
                                            <p:strVal val="#ppt_w"/>
                                          </p:val>
                                        </p:tav>
                                      </p:tavLst>
                                    </p:anim>
                                    <p:anim calcmode="lin" valueType="num">
                                      <p:cBhvr>
                                        <p:cTn id="58" dur="500" fill="hold"/>
                                        <p:tgtEl>
                                          <p:spTgt spid="84021"/>
                                        </p:tgtEl>
                                        <p:attrNameLst>
                                          <p:attrName>ppt_h</p:attrName>
                                        </p:attrNameLst>
                                      </p:cBhvr>
                                      <p:tavLst>
                                        <p:tav tm="0">
                                          <p:val>
                                            <p:fltVal val="0"/>
                                          </p:val>
                                        </p:tav>
                                        <p:tav tm="100000">
                                          <p:val>
                                            <p:strVal val="#ppt_h"/>
                                          </p:val>
                                        </p:tav>
                                      </p:tavLst>
                                    </p:anim>
                                  </p:childTnLst>
                                </p:cTn>
                              </p:par>
                            </p:childTnLst>
                          </p:cTn>
                        </p:par>
                        <p:par>
                          <p:cTn id="59" fill="hold">
                            <p:stCondLst>
                              <p:cond delay="1000"/>
                            </p:stCondLst>
                            <p:childTnLst>
                              <p:par>
                                <p:cTn id="60" presetID="22" presetClass="emph" presetSubtype="0" repeatCount="indefinite" fill="hold" grpId="1" nodeType="afterEffect">
                                  <p:stCondLst>
                                    <p:cond delay="0"/>
                                  </p:stCondLst>
                                  <p:endCondLst>
                                    <p:cond evt="onNext" delay="0">
                                      <p:tgtEl>
                                        <p:sldTgt/>
                                      </p:tgtEl>
                                    </p:cond>
                                  </p:endCondLst>
                                  <p:childTnLst>
                                    <p:animClr clrSpc="hsl" dir="cw">
                                      <p:cBhvr override="childStyle">
                                        <p:cTn id="61" dur="500" fill="hold"/>
                                        <p:tgtEl>
                                          <p:spTgt spid="84021"/>
                                        </p:tgtEl>
                                        <p:attrNameLst>
                                          <p:attrName>style.color</p:attrName>
                                        </p:attrNameLst>
                                      </p:cBhvr>
                                      <p:by>
                                        <p:hsl h="-7200000" s="0" l="0"/>
                                      </p:by>
                                    </p:animClr>
                                    <p:animClr clrSpc="hsl" dir="cw">
                                      <p:cBhvr>
                                        <p:cTn id="62" dur="500" fill="hold"/>
                                        <p:tgtEl>
                                          <p:spTgt spid="84021"/>
                                        </p:tgtEl>
                                        <p:attrNameLst>
                                          <p:attrName>fillcolor</p:attrName>
                                        </p:attrNameLst>
                                      </p:cBhvr>
                                      <p:by>
                                        <p:hsl h="-7200000" s="0" l="0"/>
                                      </p:by>
                                    </p:animClr>
                                    <p:animClr clrSpc="hsl" dir="cw">
                                      <p:cBhvr>
                                        <p:cTn id="63" dur="500" fill="hold"/>
                                        <p:tgtEl>
                                          <p:spTgt spid="84021"/>
                                        </p:tgtEl>
                                        <p:attrNameLst>
                                          <p:attrName>stroke.color</p:attrName>
                                        </p:attrNameLst>
                                      </p:cBhvr>
                                      <p:by>
                                        <p:hsl h="-7200000" s="0" l="0"/>
                                      </p:by>
                                    </p:animClr>
                                    <p:set>
                                      <p:cBhvr>
                                        <p:cTn id="64" dur="500" fill="hold"/>
                                        <p:tgtEl>
                                          <p:spTgt spid="84021"/>
                                        </p:tgtEl>
                                        <p:attrNameLst>
                                          <p:attrName>fill.type</p:attrName>
                                        </p:attrNameLst>
                                      </p:cBhvr>
                                      <p:to>
                                        <p:strVal val="solid"/>
                                      </p:to>
                                    </p:set>
                                  </p:childTnLst>
                                </p:cTn>
                              </p:par>
                            </p:childTnLst>
                          </p:cTn>
                        </p:par>
                        <p:par>
                          <p:cTn id="65" fill="hold">
                            <p:stCondLst>
                              <p:cond delay="1500"/>
                            </p:stCondLst>
                            <p:childTnLst>
                              <p:par>
                                <p:cTn id="66" presetID="22" presetClass="entr" presetSubtype="1" fill="hold" grpId="0" nodeType="afterEffect">
                                  <p:stCondLst>
                                    <p:cond delay="0"/>
                                  </p:stCondLst>
                                  <p:childTnLst>
                                    <p:set>
                                      <p:cBhvr>
                                        <p:cTn id="67" dur="1" fill="hold">
                                          <p:stCondLst>
                                            <p:cond delay="0"/>
                                          </p:stCondLst>
                                        </p:cTn>
                                        <p:tgtEl>
                                          <p:spTgt spid="84023"/>
                                        </p:tgtEl>
                                        <p:attrNameLst>
                                          <p:attrName>style.visibility</p:attrName>
                                        </p:attrNameLst>
                                      </p:cBhvr>
                                      <p:to>
                                        <p:strVal val="visible"/>
                                      </p:to>
                                    </p:set>
                                    <p:animEffect transition="in" filter="wipe(up)">
                                      <p:cBhvr>
                                        <p:cTn id="68" dur="1000"/>
                                        <p:tgtEl>
                                          <p:spTgt spid="8402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nodeType="clickEffect">
                                  <p:stCondLst>
                                    <p:cond delay="0"/>
                                  </p:stCondLst>
                                  <p:childTnLst>
                                    <p:set>
                                      <p:cBhvr>
                                        <p:cTn id="72" dur="1" fill="hold">
                                          <p:stCondLst>
                                            <p:cond delay="0"/>
                                          </p:stCondLst>
                                        </p:cTn>
                                        <p:tgtEl>
                                          <p:spTgt spid="84027"/>
                                        </p:tgtEl>
                                        <p:attrNameLst>
                                          <p:attrName>style.visibility</p:attrName>
                                        </p:attrNameLst>
                                      </p:cBhvr>
                                      <p:to>
                                        <p:strVal val="visible"/>
                                      </p:to>
                                    </p:set>
                                    <p:animEffect transition="in" filter="wipe(up)">
                                      <p:cBhvr>
                                        <p:cTn id="73" dur="500"/>
                                        <p:tgtEl>
                                          <p:spTgt spid="84027"/>
                                        </p:tgtEl>
                                      </p:cBhvr>
                                    </p:animEffect>
                                  </p:childTnLst>
                                </p:cTn>
                              </p:par>
                              <p:par>
                                <p:cTn id="74" presetID="22" presetClass="entr" presetSubtype="4" fill="hold" nodeType="withEffect">
                                  <p:stCondLst>
                                    <p:cond delay="0"/>
                                  </p:stCondLst>
                                  <p:childTnLst>
                                    <p:set>
                                      <p:cBhvr>
                                        <p:cTn id="75" dur="1" fill="hold">
                                          <p:stCondLst>
                                            <p:cond delay="0"/>
                                          </p:stCondLst>
                                        </p:cTn>
                                        <p:tgtEl>
                                          <p:spTgt spid="84025"/>
                                        </p:tgtEl>
                                        <p:attrNameLst>
                                          <p:attrName>style.visibility</p:attrName>
                                        </p:attrNameLst>
                                      </p:cBhvr>
                                      <p:to>
                                        <p:strVal val="visible"/>
                                      </p:to>
                                    </p:set>
                                    <p:animEffect transition="in" filter="wipe(down)">
                                      <p:cBhvr>
                                        <p:cTn id="76" dur="500"/>
                                        <p:tgtEl>
                                          <p:spTgt spid="84025"/>
                                        </p:tgtEl>
                                      </p:cBhvr>
                                    </p:animEffect>
                                  </p:childTnLst>
                                </p:cTn>
                              </p:par>
                            </p:childTnLst>
                          </p:cTn>
                        </p:par>
                        <p:par>
                          <p:cTn id="77" fill="hold">
                            <p:stCondLst>
                              <p:cond delay="500"/>
                            </p:stCondLst>
                            <p:childTnLst>
                              <p:par>
                                <p:cTn id="78" presetID="22" presetClass="entr" presetSubtype="1" fill="hold" grpId="0" nodeType="afterEffect">
                                  <p:stCondLst>
                                    <p:cond delay="0"/>
                                  </p:stCondLst>
                                  <p:childTnLst>
                                    <p:set>
                                      <p:cBhvr>
                                        <p:cTn id="79" dur="1" fill="hold">
                                          <p:stCondLst>
                                            <p:cond delay="0"/>
                                          </p:stCondLst>
                                        </p:cTn>
                                        <p:tgtEl>
                                          <p:spTgt spid="84024"/>
                                        </p:tgtEl>
                                        <p:attrNameLst>
                                          <p:attrName>style.visibility</p:attrName>
                                        </p:attrNameLst>
                                      </p:cBhvr>
                                      <p:to>
                                        <p:strVal val="visible"/>
                                      </p:to>
                                    </p:set>
                                    <p:animEffect transition="in" filter="wipe(up)">
                                      <p:cBhvr>
                                        <p:cTn id="80" dur="1000"/>
                                        <p:tgtEl>
                                          <p:spTgt spid="84024"/>
                                        </p:tgtEl>
                                      </p:cBhvr>
                                    </p:animEffect>
                                  </p:childTnLst>
                                </p:cTn>
                              </p:par>
                            </p:childTnLst>
                          </p:cTn>
                        </p:par>
                        <p:par>
                          <p:cTn id="81" fill="hold">
                            <p:stCondLst>
                              <p:cond delay="1500"/>
                            </p:stCondLst>
                            <p:childTnLst>
                              <p:par>
                                <p:cTn id="82" presetID="9" presetClass="emph" presetSubtype="0" grpId="1" nodeType="afterEffect">
                                  <p:stCondLst>
                                    <p:cond delay="0"/>
                                  </p:stCondLst>
                                  <p:childTnLst>
                                    <p:set>
                                      <p:cBhvr rctx="PPT">
                                        <p:cTn id="83" dur="indefinite"/>
                                        <p:tgtEl>
                                          <p:spTgt spid="84022"/>
                                        </p:tgtEl>
                                        <p:attrNameLst>
                                          <p:attrName>style.opacity</p:attrName>
                                        </p:attrNameLst>
                                      </p:cBhvr>
                                      <p:to>
                                        <p:strVal val="0.5"/>
                                      </p:to>
                                    </p:set>
                                    <p:animEffect filter="image" prLst="opacity: 0.5">
                                      <p:cBhvr rctx="IE">
                                        <p:cTn id="84" dur="indefinite"/>
                                        <p:tgtEl>
                                          <p:spTgt spid="84022"/>
                                        </p:tgtEl>
                                      </p:cBhvr>
                                    </p:animEffect>
                                  </p:childTnLst>
                                </p:cTn>
                              </p:par>
                              <p:par>
                                <p:cTn id="85" presetID="9" presetClass="emph" presetSubtype="0" grpId="1" nodeType="withEffect">
                                  <p:stCondLst>
                                    <p:cond delay="0"/>
                                  </p:stCondLst>
                                  <p:childTnLst>
                                    <p:set>
                                      <p:cBhvr rctx="PPT">
                                        <p:cTn id="86" dur="indefinite"/>
                                        <p:tgtEl>
                                          <p:spTgt spid="84023"/>
                                        </p:tgtEl>
                                        <p:attrNameLst>
                                          <p:attrName>style.opacity</p:attrName>
                                        </p:attrNameLst>
                                      </p:cBhvr>
                                      <p:to>
                                        <p:strVal val="0.5"/>
                                      </p:to>
                                    </p:set>
                                    <p:animEffect filter="image" prLst="opacity: 0.5">
                                      <p:cBhvr rctx="IE">
                                        <p:cTn id="87" dur="indefinite"/>
                                        <p:tgtEl>
                                          <p:spTgt spid="840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011" grpId="0" animBg="1"/>
      <p:bldP spid="84011" grpId="1" animBg="1"/>
      <p:bldP spid="84021" grpId="0" animBg="1"/>
      <p:bldP spid="84021" grpId="1" animBg="1"/>
      <p:bldP spid="84022" grpId="0" animBg="1"/>
      <p:bldP spid="84022" grpId="1" animBg="1"/>
      <p:bldP spid="84023" grpId="0" animBg="1"/>
      <p:bldP spid="84023" grpId="1" animBg="1"/>
      <p:bldP spid="84024" grpId="0" animBg="1"/>
      <p:bldP spid="840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Text Box 4"/>
          <p:cNvSpPr txBox="1">
            <a:spLocks noChangeArrowheads="1"/>
          </p:cNvSpPr>
          <p:nvPr/>
        </p:nvSpPr>
        <p:spPr bwMode="auto">
          <a:xfrm>
            <a:off x="914400" y="217488"/>
            <a:ext cx="7578725" cy="576262"/>
          </a:xfrm>
          <a:prstGeom prst="rect">
            <a:avLst/>
          </a:prstGeom>
          <a:solidFill>
            <a:srgbClr val="00FFFF"/>
          </a:solidFill>
          <a:ln w="57150" cmpd="thinThick">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Bảng tóm tắt của năm loại khối đa diện đều</a:t>
            </a:r>
            <a:endParaRPr lang="en-US" altLang="en-US"/>
          </a:p>
        </p:txBody>
      </p:sp>
      <p:graphicFrame>
        <p:nvGraphicFramePr>
          <p:cNvPr id="86106" name="Group 90"/>
          <p:cNvGraphicFramePr>
            <a:graphicFrameLocks noGrp="1"/>
          </p:cNvGraphicFramePr>
          <p:nvPr/>
        </p:nvGraphicFramePr>
        <p:xfrm>
          <a:off x="457200" y="1066800"/>
          <a:ext cx="8382000" cy="5471161"/>
        </p:xfrm>
        <a:graphic>
          <a:graphicData uri="http://schemas.openxmlformats.org/drawingml/2006/table">
            <a:tbl>
              <a:tblPr/>
              <a:tblGrid>
                <a:gridCol w="1317625"/>
                <a:gridCol w="1400175"/>
                <a:gridCol w="2692400"/>
                <a:gridCol w="990600"/>
                <a:gridCol w="990600"/>
                <a:gridCol w="990600"/>
              </a:tblGrid>
              <a:tr h="736600">
                <a:tc>
                  <a: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2400" b="1" i="0" u="none" strike="noStrike" cap="none" normalizeH="0" baseline="0">
                          <a:ln>
                            <a:noFill/>
                          </a:ln>
                          <a:solidFill>
                            <a:schemeClr val="tx1"/>
                          </a:solidFill>
                          <a:effectLst/>
                          <a:latin typeface="Arial" panose="020B0604020202020204" pitchFamily="34" charset="0"/>
                        </a:rPr>
                        <a:t>Hình</a:t>
                      </a:r>
                      <a:endParaRPr kumimoji="0" lang="en-US" altLang="en-US" sz="2400" b="1"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2400" b="1" i="0" u="none" strike="noStrike" cap="none" normalizeH="0" baseline="0">
                          <a:ln>
                            <a:noFill/>
                          </a:ln>
                          <a:solidFill>
                            <a:schemeClr val="tx1"/>
                          </a:solidFill>
                          <a:effectLst/>
                          <a:latin typeface="Arial" panose="020B0604020202020204" pitchFamily="34" charset="0"/>
                        </a:rPr>
                        <a:t>Loại</a:t>
                      </a:r>
                      <a:endParaRPr kumimoji="0" lang="en-US" altLang="en-US" sz="24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2400" b="1" i="0" u="none" strike="noStrike" cap="none" normalizeH="0" baseline="0">
                          <a:ln>
                            <a:noFill/>
                          </a:ln>
                          <a:solidFill>
                            <a:schemeClr val="tx1"/>
                          </a:solidFill>
                          <a:effectLst/>
                          <a:latin typeface="Arial" panose="020B0604020202020204" pitchFamily="34" charset="0"/>
                        </a:rPr>
                        <a:t>Tên gọi</a:t>
                      </a:r>
                      <a:endParaRPr kumimoji="0" lang="en-US" altLang="en-US" sz="24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2400" b="1" i="0" u="none" strike="noStrike" cap="none" normalizeH="0" baseline="0">
                          <a:ln>
                            <a:noFill/>
                          </a:ln>
                          <a:solidFill>
                            <a:schemeClr val="tx1"/>
                          </a:solidFill>
                          <a:effectLst/>
                          <a:latin typeface="Arial" panose="020B0604020202020204" pitchFamily="34" charset="0"/>
                        </a:rPr>
                        <a:t>Số đỉnh</a:t>
                      </a:r>
                      <a:endParaRPr kumimoji="0" lang="en-US" altLang="en-US" sz="24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2400" b="1" i="0" u="none" strike="noStrike" cap="none" normalizeH="0" baseline="0">
                          <a:ln>
                            <a:noFill/>
                          </a:ln>
                          <a:solidFill>
                            <a:schemeClr val="tx1"/>
                          </a:solidFill>
                          <a:effectLst/>
                          <a:latin typeface="Arial" panose="020B0604020202020204" pitchFamily="34" charset="0"/>
                        </a:rPr>
                        <a:t>Số cạnh</a:t>
                      </a:r>
                      <a:endParaRPr kumimoji="0" lang="en-US" altLang="en-US" sz="24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2400" b="1" i="0" u="none" strike="noStrike" cap="none" normalizeH="0" baseline="0">
                          <a:ln>
                            <a:noFill/>
                          </a:ln>
                          <a:solidFill>
                            <a:schemeClr val="tx1"/>
                          </a:solidFill>
                          <a:effectLst/>
                          <a:latin typeface="Arial" panose="020B0604020202020204" pitchFamily="34" charset="0"/>
                        </a:rPr>
                        <a:t>Số mặt</a:t>
                      </a:r>
                      <a:endParaRPr kumimoji="0" lang="en-US" altLang="en-US" sz="24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927100">
                <a:tc>
                  <a: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931863">
                <a:tc>
                  <a: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930275">
                <a:tc>
                  <a: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927100">
                <a:tc>
                  <a: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931863">
                <a:tc>
                  <a: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bl>
          </a:graphicData>
        </a:graphic>
      </p:graphicFrame>
      <p:pic>
        <p:nvPicPr>
          <p:cNvPr id="86075" name="Picture 59"/>
          <p:cNvPicPr>
            <a:picLocks noChangeAspect="1" noChangeArrowheads="1"/>
          </p:cNvPicPr>
          <p:nvPr/>
        </p:nvPicPr>
        <p:blipFill>
          <a:blip r:embed="rId1" cstate="hqprint">
            <a:extLst>
              <a:ext uri="{28A0092B-C50C-407E-A947-70E740481C1C}">
                <a14:useLocalDpi xmlns:a14="http://schemas.microsoft.com/office/drawing/2010/main" val="0"/>
              </a:ext>
            </a:extLst>
          </a:blip>
          <a:srcRect/>
          <a:stretch>
            <a:fillRect/>
          </a:stretch>
        </p:blipFill>
        <p:spPr bwMode="auto">
          <a:xfrm>
            <a:off x="609600" y="1881188"/>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089" name="Text Box 73"/>
          <p:cNvSpPr txBox="1">
            <a:spLocks noChangeArrowheads="1"/>
          </p:cNvSpPr>
          <p:nvPr/>
        </p:nvSpPr>
        <p:spPr bwMode="auto">
          <a:xfrm>
            <a:off x="1895475" y="2090738"/>
            <a:ext cx="1231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0"/>
              <a:t>{ 3 ; 3 } </a:t>
            </a:r>
            <a:endParaRPr lang="en-US" altLang="en-US" sz="2400" b="0"/>
          </a:p>
        </p:txBody>
      </p:sp>
      <p:sp>
        <p:nvSpPr>
          <p:cNvPr id="86090" name="Text Box 74"/>
          <p:cNvSpPr txBox="1">
            <a:spLocks noChangeArrowheads="1"/>
          </p:cNvSpPr>
          <p:nvPr/>
        </p:nvSpPr>
        <p:spPr bwMode="auto">
          <a:xfrm>
            <a:off x="3336925" y="2884488"/>
            <a:ext cx="184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b="0"/>
          </a:p>
        </p:txBody>
      </p:sp>
      <p:sp>
        <p:nvSpPr>
          <p:cNvPr id="86091" name="Text Box 75"/>
          <p:cNvSpPr txBox="1">
            <a:spLocks noChangeArrowheads="1"/>
          </p:cNvSpPr>
          <p:nvPr/>
        </p:nvSpPr>
        <p:spPr bwMode="auto">
          <a:xfrm>
            <a:off x="3238500" y="2133600"/>
            <a:ext cx="1830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altLang="en-US" sz="2400" b="0"/>
              <a:t>Tứ diện đều</a:t>
            </a:r>
            <a:endParaRPr lang="en-US" altLang="en-US" sz="2400" b="0"/>
          </a:p>
        </p:txBody>
      </p:sp>
      <p:sp>
        <p:nvSpPr>
          <p:cNvPr id="86092" name="Text Box 76"/>
          <p:cNvSpPr txBox="1">
            <a:spLocks noChangeArrowheads="1"/>
          </p:cNvSpPr>
          <p:nvPr/>
        </p:nvSpPr>
        <p:spPr bwMode="auto">
          <a:xfrm>
            <a:off x="6248400" y="21336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0"/>
              <a:t>4</a:t>
            </a:r>
            <a:endParaRPr lang="en-US" altLang="en-US" sz="2400" b="0"/>
          </a:p>
        </p:txBody>
      </p:sp>
      <p:sp>
        <p:nvSpPr>
          <p:cNvPr id="86093" name="Text Box 77"/>
          <p:cNvSpPr txBox="1">
            <a:spLocks noChangeArrowheads="1"/>
          </p:cNvSpPr>
          <p:nvPr/>
        </p:nvSpPr>
        <p:spPr bwMode="auto">
          <a:xfrm>
            <a:off x="7113588" y="21336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0"/>
              <a:t>6</a:t>
            </a:r>
            <a:endParaRPr lang="en-US" altLang="en-US" sz="2400" b="0"/>
          </a:p>
        </p:txBody>
      </p:sp>
      <p:sp>
        <p:nvSpPr>
          <p:cNvPr id="86094" name="Text Box 78"/>
          <p:cNvSpPr txBox="1">
            <a:spLocks noChangeArrowheads="1"/>
          </p:cNvSpPr>
          <p:nvPr/>
        </p:nvSpPr>
        <p:spPr bwMode="auto">
          <a:xfrm>
            <a:off x="8104188" y="21336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0"/>
              <a:t>4</a:t>
            </a:r>
            <a:endParaRPr lang="en-US" altLang="en-US" sz="2400" b="0"/>
          </a:p>
        </p:txBody>
      </p:sp>
      <p:pic>
        <p:nvPicPr>
          <p:cNvPr id="86108" name="Picture 92"/>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619125" y="2828925"/>
            <a:ext cx="90487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109" name="Text Box 93"/>
          <p:cNvSpPr txBox="1">
            <a:spLocks noChangeArrowheads="1"/>
          </p:cNvSpPr>
          <p:nvPr/>
        </p:nvSpPr>
        <p:spPr bwMode="auto">
          <a:xfrm>
            <a:off x="3219450" y="3048000"/>
            <a:ext cx="2455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0"/>
              <a:t>Khối lập phương</a:t>
            </a:r>
            <a:endParaRPr lang="en-US" altLang="en-US" sz="2400" b="0"/>
          </a:p>
        </p:txBody>
      </p:sp>
      <p:sp>
        <p:nvSpPr>
          <p:cNvPr id="86110" name="Text Box 94"/>
          <p:cNvSpPr txBox="1">
            <a:spLocks noChangeArrowheads="1"/>
          </p:cNvSpPr>
          <p:nvPr/>
        </p:nvSpPr>
        <p:spPr bwMode="auto">
          <a:xfrm>
            <a:off x="1901825" y="3048000"/>
            <a:ext cx="1231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0"/>
              <a:t>{ 4 ; 3 } </a:t>
            </a:r>
            <a:endParaRPr lang="en-US" altLang="en-US" sz="2400" b="0"/>
          </a:p>
        </p:txBody>
      </p:sp>
      <p:sp>
        <p:nvSpPr>
          <p:cNvPr id="86111" name="Text Box 95"/>
          <p:cNvSpPr txBox="1">
            <a:spLocks noChangeArrowheads="1"/>
          </p:cNvSpPr>
          <p:nvPr/>
        </p:nvSpPr>
        <p:spPr bwMode="auto">
          <a:xfrm>
            <a:off x="6172200" y="30480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0"/>
              <a:t>8</a:t>
            </a:r>
            <a:endParaRPr lang="en-US" altLang="en-US" sz="2400" b="0"/>
          </a:p>
        </p:txBody>
      </p:sp>
      <p:sp>
        <p:nvSpPr>
          <p:cNvPr id="86112" name="Text Box 96"/>
          <p:cNvSpPr txBox="1">
            <a:spLocks noChangeArrowheads="1"/>
          </p:cNvSpPr>
          <p:nvPr/>
        </p:nvSpPr>
        <p:spPr bwMode="auto">
          <a:xfrm>
            <a:off x="7096125" y="3043238"/>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0"/>
              <a:t>12</a:t>
            </a:r>
            <a:endParaRPr lang="en-US" altLang="en-US" sz="2400" b="0"/>
          </a:p>
        </p:txBody>
      </p:sp>
      <p:sp>
        <p:nvSpPr>
          <p:cNvPr id="86113" name="Text Box 97"/>
          <p:cNvSpPr txBox="1">
            <a:spLocks noChangeArrowheads="1"/>
          </p:cNvSpPr>
          <p:nvPr/>
        </p:nvSpPr>
        <p:spPr bwMode="auto">
          <a:xfrm>
            <a:off x="8101013" y="30480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0"/>
              <a:t>6</a:t>
            </a:r>
            <a:endParaRPr lang="en-US" altLang="en-US" sz="2400" b="0"/>
          </a:p>
        </p:txBody>
      </p:sp>
      <p:pic>
        <p:nvPicPr>
          <p:cNvPr id="86114" name="Picture 98"/>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23888" y="3762375"/>
            <a:ext cx="87471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115" name="Text Box 99"/>
          <p:cNvSpPr txBox="1">
            <a:spLocks noChangeArrowheads="1"/>
          </p:cNvSpPr>
          <p:nvPr/>
        </p:nvSpPr>
        <p:spPr bwMode="auto">
          <a:xfrm>
            <a:off x="1885950" y="3962400"/>
            <a:ext cx="1231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0"/>
              <a:t>{ 3 ; 4 } </a:t>
            </a:r>
            <a:endParaRPr lang="en-US" altLang="en-US" sz="2400" b="0"/>
          </a:p>
        </p:txBody>
      </p:sp>
      <p:sp>
        <p:nvSpPr>
          <p:cNvPr id="86116" name="Text Box 100"/>
          <p:cNvSpPr txBox="1">
            <a:spLocks noChangeArrowheads="1"/>
          </p:cNvSpPr>
          <p:nvPr/>
        </p:nvSpPr>
        <p:spPr bwMode="auto">
          <a:xfrm>
            <a:off x="3182938" y="3962400"/>
            <a:ext cx="1897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0"/>
              <a:t>Bát diện đều</a:t>
            </a:r>
            <a:endParaRPr lang="en-US" altLang="en-US" sz="2400" b="0"/>
          </a:p>
        </p:txBody>
      </p:sp>
      <p:sp>
        <p:nvSpPr>
          <p:cNvPr id="86117" name="Text Box 101"/>
          <p:cNvSpPr txBox="1">
            <a:spLocks noChangeArrowheads="1"/>
          </p:cNvSpPr>
          <p:nvPr/>
        </p:nvSpPr>
        <p:spPr bwMode="auto">
          <a:xfrm>
            <a:off x="6172200" y="39624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0"/>
              <a:t>6</a:t>
            </a:r>
            <a:endParaRPr lang="en-US" altLang="en-US" sz="2400" b="0"/>
          </a:p>
        </p:txBody>
      </p:sp>
      <p:sp>
        <p:nvSpPr>
          <p:cNvPr id="86118" name="Text Box 102"/>
          <p:cNvSpPr txBox="1">
            <a:spLocks noChangeArrowheads="1"/>
          </p:cNvSpPr>
          <p:nvPr/>
        </p:nvSpPr>
        <p:spPr bwMode="auto">
          <a:xfrm>
            <a:off x="7096125" y="3962400"/>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0"/>
              <a:t>12</a:t>
            </a:r>
            <a:endParaRPr lang="en-US" altLang="en-US" sz="2400" b="0"/>
          </a:p>
        </p:txBody>
      </p:sp>
      <p:sp>
        <p:nvSpPr>
          <p:cNvPr id="86119" name="Text Box 103"/>
          <p:cNvSpPr txBox="1">
            <a:spLocks noChangeArrowheads="1"/>
          </p:cNvSpPr>
          <p:nvPr/>
        </p:nvSpPr>
        <p:spPr bwMode="auto">
          <a:xfrm>
            <a:off x="8104188" y="39624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0"/>
              <a:t>8</a:t>
            </a:r>
            <a:endParaRPr lang="en-US" altLang="en-US" sz="2400" b="0"/>
          </a:p>
        </p:txBody>
      </p:sp>
      <p:pic>
        <p:nvPicPr>
          <p:cNvPr id="86120" name="Picture 104"/>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22300" y="4667250"/>
            <a:ext cx="884238"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121" name="Text Box 105"/>
          <p:cNvSpPr txBox="1">
            <a:spLocks noChangeArrowheads="1"/>
          </p:cNvSpPr>
          <p:nvPr/>
        </p:nvSpPr>
        <p:spPr bwMode="auto">
          <a:xfrm>
            <a:off x="1838325" y="4876800"/>
            <a:ext cx="1231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0"/>
              <a:t>{ 5 ; 3 } </a:t>
            </a:r>
            <a:endParaRPr lang="en-US" altLang="en-US" sz="2400" b="0"/>
          </a:p>
        </p:txBody>
      </p:sp>
      <p:sp>
        <p:nvSpPr>
          <p:cNvPr id="86122" name="Text Box 106"/>
          <p:cNvSpPr txBox="1">
            <a:spLocks noChangeArrowheads="1"/>
          </p:cNvSpPr>
          <p:nvPr/>
        </p:nvSpPr>
        <p:spPr bwMode="auto">
          <a:xfrm>
            <a:off x="3200400" y="4876800"/>
            <a:ext cx="266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0"/>
              <a:t>Mười hai mặt đều</a:t>
            </a:r>
            <a:endParaRPr lang="en-US" altLang="en-US" sz="2400" b="0"/>
          </a:p>
        </p:txBody>
      </p:sp>
      <p:sp>
        <p:nvSpPr>
          <p:cNvPr id="86123" name="Text Box 107"/>
          <p:cNvSpPr txBox="1">
            <a:spLocks noChangeArrowheads="1"/>
          </p:cNvSpPr>
          <p:nvPr/>
        </p:nvSpPr>
        <p:spPr bwMode="auto">
          <a:xfrm>
            <a:off x="6172200" y="4876800"/>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0"/>
              <a:t>20</a:t>
            </a:r>
            <a:endParaRPr lang="en-US" altLang="en-US" sz="2400" b="0"/>
          </a:p>
        </p:txBody>
      </p:sp>
      <p:sp>
        <p:nvSpPr>
          <p:cNvPr id="86124" name="Text Box 108"/>
          <p:cNvSpPr txBox="1">
            <a:spLocks noChangeArrowheads="1"/>
          </p:cNvSpPr>
          <p:nvPr/>
        </p:nvSpPr>
        <p:spPr bwMode="auto">
          <a:xfrm>
            <a:off x="7077075" y="4881563"/>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0"/>
              <a:t>30</a:t>
            </a:r>
            <a:endParaRPr lang="en-US" altLang="en-US" sz="2400" b="0"/>
          </a:p>
        </p:txBody>
      </p:sp>
      <p:sp>
        <p:nvSpPr>
          <p:cNvPr id="86125" name="Text Box 109"/>
          <p:cNvSpPr txBox="1">
            <a:spLocks noChangeArrowheads="1"/>
          </p:cNvSpPr>
          <p:nvPr/>
        </p:nvSpPr>
        <p:spPr bwMode="auto">
          <a:xfrm>
            <a:off x="8020050" y="4876800"/>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0"/>
              <a:t>12</a:t>
            </a:r>
            <a:endParaRPr lang="en-US" altLang="en-US" sz="2400" b="0"/>
          </a:p>
        </p:txBody>
      </p:sp>
      <p:pic>
        <p:nvPicPr>
          <p:cNvPr id="86126" name="Picture 110"/>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585788" y="5538788"/>
            <a:ext cx="942975"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127" name="Text Box 111"/>
          <p:cNvSpPr txBox="1">
            <a:spLocks noChangeArrowheads="1"/>
          </p:cNvSpPr>
          <p:nvPr/>
        </p:nvSpPr>
        <p:spPr bwMode="auto">
          <a:xfrm>
            <a:off x="1833563" y="5824538"/>
            <a:ext cx="1231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0"/>
              <a:t>{ 3 ; 5 } </a:t>
            </a:r>
            <a:endParaRPr lang="en-US" altLang="en-US" sz="2400" b="0"/>
          </a:p>
        </p:txBody>
      </p:sp>
      <p:sp>
        <p:nvSpPr>
          <p:cNvPr id="86128" name="Text Box 112"/>
          <p:cNvSpPr txBox="1">
            <a:spLocks noChangeArrowheads="1"/>
          </p:cNvSpPr>
          <p:nvPr/>
        </p:nvSpPr>
        <p:spPr bwMode="auto">
          <a:xfrm>
            <a:off x="3171825" y="5772150"/>
            <a:ext cx="266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0"/>
              <a:t>Hai mươi mặt đều</a:t>
            </a:r>
            <a:endParaRPr lang="en-US" altLang="en-US" sz="2400" b="0"/>
          </a:p>
        </p:txBody>
      </p:sp>
      <p:sp>
        <p:nvSpPr>
          <p:cNvPr id="86129" name="Text Box 113"/>
          <p:cNvSpPr txBox="1">
            <a:spLocks noChangeArrowheads="1"/>
          </p:cNvSpPr>
          <p:nvPr/>
        </p:nvSpPr>
        <p:spPr bwMode="auto">
          <a:xfrm>
            <a:off x="6124575" y="5791200"/>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0"/>
              <a:t>12</a:t>
            </a:r>
            <a:endParaRPr lang="en-US" altLang="en-US" sz="2400" b="0"/>
          </a:p>
        </p:txBody>
      </p:sp>
      <p:sp>
        <p:nvSpPr>
          <p:cNvPr id="86130" name="Text Box 114"/>
          <p:cNvSpPr txBox="1">
            <a:spLocks noChangeArrowheads="1"/>
          </p:cNvSpPr>
          <p:nvPr/>
        </p:nvSpPr>
        <p:spPr bwMode="auto">
          <a:xfrm>
            <a:off x="7043738" y="5791200"/>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0"/>
              <a:t>30</a:t>
            </a:r>
            <a:endParaRPr lang="en-US" altLang="en-US" sz="2400" b="0"/>
          </a:p>
        </p:txBody>
      </p:sp>
      <p:sp>
        <p:nvSpPr>
          <p:cNvPr id="86131" name="Text Box 115"/>
          <p:cNvSpPr txBox="1">
            <a:spLocks noChangeArrowheads="1"/>
          </p:cNvSpPr>
          <p:nvPr/>
        </p:nvSpPr>
        <p:spPr bwMode="auto">
          <a:xfrm>
            <a:off x="8034338" y="5800725"/>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0"/>
              <a:t>20</a:t>
            </a:r>
            <a:endParaRPr lang="en-US" altLang="en-US" sz="2400" b="0"/>
          </a:p>
        </p:txBody>
      </p:sp>
      <p:sp>
        <p:nvSpPr>
          <p:cNvPr id="86134" name="AutoShape 118"/>
          <p:cNvSpPr>
            <a:spLocks noChangeArrowheads="1"/>
          </p:cNvSpPr>
          <p:nvPr/>
        </p:nvSpPr>
        <p:spPr bwMode="auto">
          <a:xfrm>
            <a:off x="762000" y="1600200"/>
            <a:ext cx="4572000" cy="2133600"/>
          </a:xfrm>
          <a:prstGeom prst="wedgeRoundRectCallout">
            <a:avLst>
              <a:gd name="adj1" fmla="val 60731"/>
              <a:gd name="adj2" fmla="val 22023"/>
              <a:gd name="adj3" fmla="val 16667"/>
            </a:avLst>
          </a:prstGeom>
          <a:solidFill>
            <a:srgbClr val="99FF33"/>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0"/>
              <a:t>Nhận xét về mối quan hệ giữa số đỉnh </a:t>
            </a:r>
            <a:r>
              <a:rPr lang="en-US" altLang="en-US" b="0">
                <a:solidFill>
                  <a:srgbClr val="FF0000"/>
                </a:solidFill>
              </a:rPr>
              <a:t>(Đ),</a:t>
            </a:r>
            <a:r>
              <a:rPr lang="en-US" altLang="en-US" b="0"/>
              <a:t> số cạnh </a:t>
            </a:r>
            <a:r>
              <a:rPr lang="en-US" altLang="en-US" b="0">
                <a:solidFill>
                  <a:srgbClr val="FF0000"/>
                </a:solidFill>
              </a:rPr>
              <a:t>(C),</a:t>
            </a:r>
            <a:r>
              <a:rPr lang="en-US" altLang="en-US" b="0"/>
              <a:t> số mặt </a:t>
            </a:r>
            <a:r>
              <a:rPr lang="en-US" altLang="en-US" b="0">
                <a:solidFill>
                  <a:srgbClr val="FF0000"/>
                </a:solidFill>
              </a:rPr>
              <a:t>(M)</a:t>
            </a:r>
            <a:r>
              <a:rPr lang="en-US" altLang="en-US" b="0"/>
              <a:t> của mỗi khối đa diện đều?</a:t>
            </a:r>
            <a:endParaRPr lang="en-US" altLang="en-US" b="0"/>
          </a:p>
        </p:txBody>
      </p:sp>
      <p:sp>
        <p:nvSpPr>
          <p:cNvPr id="86135" name="AutoShape 119"/>
          <p:cNvSpPr>
            <a:spLocks noChangeArrowheads="1"/>
          </p:cNvSpPr>
          <p:nvPr/>
        </p:nvSpPr>
        <p:spPr bwMode="auto">
          <a:xfrm>
            <a:off x="762000" y="3962400"/>
            <a:ext cx="3505200" cy="685800"/>
          </a:xfrm>
          <a:prstGeom prst="wedgeRoundRectCallout">
            <a:avLst>
              <a:gd name="adj1" fmla="val 92981"/>
              <a:gd name="adj2" fmla="val 3704"/>
              <a:gd name="adj3" fmla="val 16667"/>
            </a:avLst>
          </a:prstGeom>
          <a:solidFill>
            <a:srgbClr val="99FF33"/>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000" dirty="0">
                <a:solidFill>
                  <a:srgbClr val="FF0000"/>
                </a:solidFill>
                <a:latin typeface="Times New Roman" panose="02020603050405020304" pitchFamily="18" charset="0"/>
              </a:rPr>
              <a:t>ĐỈNH – CẠNH + MẶT = 2</a:t>
            </a:r>
            <a:endParaRPr lang="en-US" altLang="en-US" sz="2000" dirty="0">
              <a:solidFill>
                <a:srgbClr val="FF0000"/>
              </a:solidFill>
              <a:latin typeface="Times New Roman" panose="02020603050405020304" pitchFamily="18" charset="0"/>
            </a:endParaRPr>
          </a:p>
        </p:txBody>
      </p:sp>
      <p:sp>
        <p:nvSpPr>
          <p:cNvPr id="86137" name="AutoShape 121"/>
          <p:cNvSpPr>
            <a:spLocks noChangeArrowheads="1"/>
          </p:cNvSpPr>
          <p:nvPr/>
        </p:nvSpPr>
        <p:spPr bwMode="auto">
          <a:xfrm>
            <a:off x="1752600" y="4953000"/>
            <a:ext cx="4800600" cy="1371600"/>
          </a:xfrm>
          <a:prstGeom prst="wedgeRectCallout">
            <a:avLst>
              <a:gd name="adj1" fmla="val -48810"/>
              <a:gd name="adj2" fmla="val 3356"/>
            </a:avLst>
          </a:prstGeom>
          <a:solidFill>
            <a:srgbClr val="00FFFF"/>
          </a:solidFill>
          <a:ln w="57150" cmpd="thinThick">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400">
                <a:solidFill>
                  <a:srgbClr val="3333FF"/>
                </a:solidFill>
                <a:latin typeface="Times New Roman" panose="02020603050405020304" pitchFamily="18" charset="0"/>
              </a:rPr>
              <a:t>Định lí Ơ-le:</a:t>
            </a:r>
            <a:endParaRPr lang="en-US" altLang="en-US" sz="2400">
              <a:solidFill>
                <a:srgbClr val="3333FF"/>
              </a:solidFill>
              <a:latin typeface="Times New Roman" panose="02020603050405020304" pitchFamily="18" charset="0"/>
            </a:endParaRPr>
          </a:p>
          <a:p>
            <a:r>
              <a:rPr lang="en-US" altLang="en-US" sz="2400">
                <a:solidFill>
                  <a:srgbClr val="3333FF"/>
                </a:solidFill>
                <a:latin typeface="Times New Roman" panose="02020603050405020304" pitchFamily="18" charset="0"/>
              </a:rPr>
              <a:t>Mọi khối đa diện lồi đều có</a:t>
            </a:r>
            <a:endParaRPr lang="en-US" altLang="en-US" sz="2400">
              <a:solidFill>
                <a:srgbClr val="3333FF"/>
              </a:solidFill>
              <a:latin typeface="Times New Roman" panose="02020603050405020304" pitchFamily="18" charset="0"/>
            </a:endParaRPr>
          </a:p>
          <a:p>
            <a:r>
              <a:rPr lang="en-US" altLang="en-US" sz="2000" b="0">
                <a:solidFill>
                  <a:srgbClr val="FF0000"/>
                </a:solidFill>
                <a:latin typeface="Times New Roman" panose="02020603050405020304" pitchFamily="18" charset="0"/>
              </a:rPr>
              <a:t>ĐỈNH – CẠNH + MẶT = 2</a:t>
            </a:r>
            <a:endParaRPr lang="en-US" altLang="en-US" sz="2000" b="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6020"/>
                                        </p:tgtEl>
                                        <p:attrNameLst>
                                          <p:attrName>style.visibility</p:attrName>
                                        </p:attrNameLst>
                                      </p:cBhvr>
                                      <p:to>
                                        <p:strVal val="visible"/>
                                      </p:to>
                                    </p:set>
                                    <p:animEffect transition="in" filter="wipe(up)">
                                      <p:cBhvr>
                                        <p:cTn id="7" dur="1000"/>
                                        <p:tgtEl>
                                          <p:spTgt spid="86020"/>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86106"/>
                                        </p:tgtEl>
                                        <p:attrNameLst>
                                          <p:attrName>style.visibility</p:attrName>
                                        </p:attrNameLst>
                                      </p:cBhvr>
                                      <p:to>
                                        <p:strVal val="visible"/>
                                      </p:to>
                                    </p:set>
                                    <p:anim calcmode="lin" valueType="num">
                                      <p:cBhvr>
                                        <p:cTn id="11" dur="1000" fill="hold"/>
                                        <p:tgtEl>
                                          <p:spTgt spid="86106"/>
                                        </p:tgtEl>
                                        <p:attrNameLst>
                                          <p:attrName>ppt_w</p:attrName>
                                        </p:attrNameLst>
                                      </p:cBhvr>
                                      <p:tavLst>
                                        <p:tav tm="0">
                                          <p:val>
                                            <p:fltVal val="0"/>
                                          </p:val>
                                        </p:tav>
                                        <p:tav tm="100000">
                                          <p:val>
                                            <p:strVal val="#ppt_w"/>
                                          </p:val>
                                        </p:tav>
                                      </p:tavLst>
                                    </p:anim>
                                    <p:anim calcmode="lin" valueType="num">
                                      <p:cBhvr>
                                        <p:cTn id="12" dur="1000" fill="hold"/>
                                        <p:tgtEl>
                                          <p:spTgt spid="86106"/>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3" presetClass="entr" presetSubtype="16" fill="hold" nodeType="afterEffect">
                                  <p:stCondLst>
                                    <p:cond delay="0"/>
                                  </p:stCondLst>
                                  <p:childTnLst>
                                    <p:set>
                                      <p:cBhvr>
                                        <p:cTn id="15" dur="1" fill="hold">
                                          <p:stCondLst>
                                            <p:cond delay="0"/>
                                          </p:stCondLst>
                                        </p:cTn>
                                        <p:tgtEl>
                                          <p:spTgt spid="86075"/>
                                        </p:tgtEl>
                                        <p:attrNameLst>
                                          <p:attrName>style.visibility</p:attrName>
                                        </p:attrNameLst>
                                      </p:cBhvr>
                                      <p:to>
                                        <p:strVal val="visible"/>
                                      </p:to>
                                    </p:set>
                                    <p:anim calcmode="lin" valueType="num">
                                      <p:cBhvr>
                                        <p:cTn id="16" dur="500" fill="hold"/>
                                        <p:tgtEl>
                                          <p:spTgt spid="86075"/>
                                        </p:tgtEl>
                                        <p:attrNameLst>
                                          <p:attrName>ppt_w</p:attrName>
                                        </p:attrNameLst>
                                      </p:cBhvr>
                                      <p:tavLst>
                                        <p:tav tm="0">
                                          <p:val>
                                            <p:fltVal val="0"/>
                                          </p:val>
                                        </p:tav>
                                        <p:tav tm="100000">
                                          <p:val>
                                            <p:strVal val="#ppt_w"/>
                                          </p:val>
                                        </p:tav>
                                      </p:tavLst>
                                    </p:anim>
                                    <p:anim calcmode="lin" valueType="num">
                                      <p:cBhvr>
                                        <p:cTn id="17" dur="500" fill="hold"/>
                                        <p:tgtEl>
                                          <p:spTgt spid="86075"/>
                                        </p:tgtEl>
                                        <p:attrNameLst>
                                          <p:attrName>ppt_h</p:attrName>
                                        </p:attrNameLst>
                                      </p:cBhvr>
                                      <p:tavLst>
                                        <p:tav tm="0">
                                          <p:val>
                                            <p:fltVal val="0"/>
                                          </p:val>
                                        </p:tav>
                                        <p:tav tm="100000">
                                          <p:val>
                                            <p:strVal val="#ppt_h"/>
                                          </p:val>
                                        </p:tav>
                                      </p:tavLst>
                                    </p:anim>
                                  </p:childTnLst>
                                </p:cTn>
                              </p:par>
                            </p:childTnLst>
                          </p:cTn>
                        </p:par>
                        <p:par>
                          <p:cTn id="18" fill="hold">
                            <p:stCondLst>
                              <p:cond delay="2500"/>
                            </p:stCondLst>
                            <p:childTnLst>
                              <p:par>
                                <p:cTn id="19" presetID="4" presetClass="entr" presetSubtype="32" fill="hold" grpId="0" nodeType="afterEffect">
                                  <p:stCondLst>
                                    <p:cond delay="0"/>
                                  </p:stCondLst>
                                  <p:childTnLst>
                                    <p:set>
                                      <p:cBhvr>
                                        <p:cTn id="20" dur="1" fill="hold">
                                          <p:stCondLst>
                                            <p:cond delay="0"/>
                                          </p:stCondLst>
                                        </p:cTn>
                                        <p:tgtEl>
                                          <p:spTgt spid="86089"/>
                                        </p:tgtEl>
                                        <p:attrNameLst>
                                          <p:attrName>style.visibility</p:attrName>
                                        </p:attrNameLst>
                                      </p:cBhvr>
                                      <p:to>
                                        <p:strVal val="visible"/>
                                      </p:to>
                                    </p:set>
                                    <p:animEffect transition="in" filter="box(out)">
                                      <p:cBhvr>
                                        <p:cTn id="21" dur="1000"/>
                                        <p:tgtEl>
                                          <p:spTgt spid="86089"/>
                                        </p:tgtEl>
                                      </p:cBhvr>
                                    </p:animEffect>
                                  </p:childTnLst>
                                </p:cTn>
                              </p:par>
                            </p:childTnLst>
                          </p:cTn>
                        </p:par>
                        <p:par>
                          <p:cTn id="22" fill="hold">
                            <p:stCondLst>
                              <p:cond delay="3500"/>
                            </p:stCondLst>
                            <p:childTnLst>
                              <p:par>
                                <p:cTn id="23" presetID="22" presetClass="entr" presetSubtype="8" fill="hold" grpId="0" nodeType="afterEffect">
                                  <p:stCondLst>
                                    <p:cond delay="0"/>
                                  </p:stCondLst>
                                  <p:childTnLst>
                                    <p:set>
                                      <p:cBhvr>
                                        <p:cTn id="24" dur="1" fill="hold">
                                          <p:stCondLst>
                                            <p:cond delay="0"/>
                                          </p:stCondLst>
                                        </p:cTn>
                                        <p:tgtEl>
                                          <p:spTgt spid="86091"/>
                                        </p:tgtEl>
                                        <p:attrNameLst>
                                          <p:attrName>style.visibility</p:attrName>
                                        </p:attrNameLst>
                                      </p:cBhvr>
                                      <p:to>
                                        <p:strVal val="visible"/>
                                      </p:to>
                                    </p:set>
                                    <p:animEffect transition="in" filter="wipe(left)">
                                      <p:cBhvr>
                                        <p:cTn id="25" dur="2000"/>
                                        <p:tgtEl>
                                          <p:spTgt spid="86091"/>
                                        </p:tgtEl>
                                      </p:cBhvr>
                                    </p:animEffect>
                                  </p:childTnLst>
                                </p:cTn>
                              </p:par>
                            </p:childTnLst>
                          </p:cTn>
                        </p:par>
                        <p:par>
                          <p:cTn id="26" fill="hold">
                            <p:stCondLst>
                              <p:cond delay="5500"/>
                            </p:stCondLst>
                            <p:childTnLst>
                              <p:par>
                                <p:cTn id="27" presetID="4" presetClass="entr" presetSubtype="32" fill="hold" grpId="0" nodeType="afterEffect">
                                  <p:stCondLst>
                                    <p:cond delay="0"/>
                                  </p:stCondLst>
                                  <p:childTnLst>
                                    <p:set>
                                      <p:cBhvr>
                                        <p:cTn id="28" dur="1" fill="hold">
                                          <p:stCondLst>
                                            <p:cond delay="0"/>
                                          </p:stCondLst>
                                        </p:cTn>
                                        <p:tgtEl>
                                          <p:spTgt spid="86092"/>
                                        </p:tgtEl>
                                        <p:attrNameLst>
                                          <p:attrName>style.visibility</p:attrName>
                                        </p:attrNameLst>
                                      </p:cBhvr>
                                      <p:to>
                                        <p:strVal val="visible"/>
                                      </p:to>
                                    </p:set>
                                    <p:animEffect transition="in" filter="box(out)">
                                      <p:cBhvr>
                                        <p:cTn id="29" dur="500"/>
                                        <p:tgtEl>
                                          <p:spTgt spid="86092"/>
                                        </p:tgtEl>
                                      </p:cBhvr>
                                    </p:animEffect>
                                  </p:childTnLst>
                                </p:cTn>
                              </p:par>
                            </p:childTnLst>
                          </p:cTn>
                        </p:par>
                        <p:par>
                          <p:cTn id="30" fill="hold">
                            <p:stCondLst>
                              <p:cond delay="6000"/>
                            </p:stCondLst>
                            <p:childTnLst>
                              <p:par>
                                <p:cTn id="31" presetID="4" presetClass="entr" presetSubtype="32" fill="hold" grpId="0" nodeType="afterEffect">
                                  <p:stCondLst>
                                    <p:cond delay="0"/>
                                  </p:stCondLst>
                                  <p:childTnLst>
                                    <p:set>
                                      <p:cBhvr>
                                        <p:cTn id="32" dur="1" fill="hold">
                                          <p:stCondLst>
                                            <p:cond delay="0"/>
                                          </p:stCondLst>
                                        </p:cTn>
                                        <p:tgtEl>
                                          <p:spTgt spid="86093"/>
                                        </p:tgtEl>
                                        <p:attrNameLst>
                                          <p:attrName>style.visibility</p:attrName>
                                        </p:attrNameLst>
                                      </p:cBhvr>
                                      <p:to>
                                        <p:strVal val="visible"/>
                                      </p:to>
                                    </p:set>
                                    <p:animEffect transition="in" filter="box(out)">
                                      <p:cBhvr>
                                        <p:cTn id="33" dur="500"/>
                                        <p:tgtEl>
                                          <p:spTgt spid="86093"/>
                                        </p:tgtEl>
                                      </p:cBhvr>
                                    </p:animEffect>
                                  </p:childTnLst>
                                </p:cTn>
                              </p:par>
                            </p:childTnLst>
                          </p:cTn>
                        </p:par>
                        <p:par>
                          <p:cTn id="34" fill="hold">
                            <p:stCondLst>
                              <p:cond delay="6500"/>
                            </p:stCondLst>
                            <p:childTnLst>
                              <p:par>
                                <p:cTn id="35" presetID="4" presetClass="entr" presetSubtype="32" fill="hold" grpId="0" nodeType="afterEffect">
                                  <p:stCondLst>
                                    <p:cond delay="0"/>
                                  </p:stCondLst>
                                  <p:childTnLst>
                                    <p:set>
                                      <p:cBhvr>
                                        <p:cTn id="36" dur="1" fill="hold">
                                          <p:stCondLst>
                                            <p:cond delay="0"/>
                                          </p:stCondLst>
                                        </p:cTn>
                                        <p:tgtEl>
                                          <p:spTgt spid="86094"/>
                                        </p:tgtEl>
                                        <p:attrNameLst>
                                          <p:attrName>style.visibility</p:attrName>
                                        </p:attrNameLst>
                                      </p:cBhvr>
                                      <p:to>
                                        <p:strVal val="visible"/>
                                      </p:to>
                                    </p:set>
                                    <p:animEffect transition="in" filter="box(out)">
                                      <p:cBhvr>
                                        <p:cTn id="37" dur="500"/>
                                        <p:tgtEl>
                                          <p:spTgt spid="86094"/>
                                        </p:tgtEl>
                                      </p:cBhvr>
                                    </p:animEffect>
                                  </p:childTnLst>
                                </p:cTn>
                              </p:par>
                            </p:childTnLst>
                          </p:cTn>
                        </p:par>
                        <p:par>
                          <p:cTn id="38" fill="hold">
                            <p:stCondLst>
                              <p:cond delay="7000"/>
                            </p:stCondLst>
                            <p:childTnLst>
                              <p:par>
                                <p:cTn id="39" presetID="23" presetClass="entr" presetSubtype="16" fill="hold" nodeType="afterEffect">
                                  <p:stCondLst>
                                    <p:cond delay="0"/>
                                  </p:stCondLst>
                                  <p:childTnLst>
                                    <p:set>
                                      <p:cBhvr>
                                        <p:cTn id="40" dur="1" fill="hold">
                                          <p:stCondLst>
                                            <p:cond delay="0"/>
                                          </p:stCondLst>
                                        </p:cTn>
                                        <p:tgtEl>
                                          <p:spTgt spid="86108"/>
                                        </p:tgtEl>
                                        <p:attrNameLst>
                                          <p:attrName>style.visibility</p:attrName>
                                        </p:attrNameLst>
                                      </p:cBhvr>
                                      <p:to>
                                        <p:strVal val="visible"/>
                                      </p:to>
                                    </p:set>
                                    <p:anim calcmode="lin" valueType="num">
                                      <p:cBhvr>
                                        <p:cTn id="41" dur="500" fill="hold"/>
                                        <p:tgtEl>
                                          <p:spTgt spid="86108"/>
                                        </p:tgtEl>
                                        <p:attrNameLst>
                                          <p:attrName>ppt_w</p:attrName>
                                        </p:attrNameLst>
                                      </p:cBhvr>
                                      <p:tavLst>
                                        <p:tav tm="0">
                                          <p:val>
                                            <p:fltVal val="0"/>
                                          </p:val>
                                        </p:tav>
                                        <p:tav tm="100000">
                                          <p:val>
                                            <p:strVal val="#ppt_w"/>
                                          </p:val>
                                        </p:tav>
                                      </p:tavLst>
                                    </p:anim>
                                    <p:anim calcmode="lin" valueType="num">
                                      <p:cBhvr>
                                        <p:cTn id="42" dur="500" fill="hold"/>
                                        <p:tgtEl>
                                          <p:spTgt spid="86108"/>
                                        </p:tgtEl>
                                        <p:attrNameLst>
                                          <p:attrName>ppt_h</p:attrName>
                                        </p:attrNameLst>
                                      </p:cBhvr>
                                      <p:tavLst>
                                        <p:tav tm="0">
                                          <p:val>
                                            <p:fltVal val="0"/>
                                          </p:val>
                                        </p:tav>
                                        <p:tav tm="100000">
                                          <p:val>
                                            <p:strVal val="#ppt_h"/>
                                          </p:val>
                                        </p:tav>
                                      </p:tavLst>
                                    </p:anim>
                                  </p:childTnLst>
                                </p:cTn>
                              </p:par>
                            </p:childTnLst>
                          </p:cTn>
                        </p:par>
                        <p:par>
                          <p:cTn id="43" fill="hold">
                            <p:stCondLst>
                              <p:cond delay="7500"/>
                            </p:stCondLst>
                            <p:childTnLst>
                              <p:par>
                                <p:cTn id="44" presetID="4" presetClass="entr" presetSubtype="32" fill="hold" grpId="0" nodeType="afterEffect">
                                  <p:stCondLst>
                                    <p:cond delay="0"/>
                                  </p:stCondLst>
                                  <p:childTnLst>
                                    <p:set>
                                      <p:cBhvr>
                                        <p:cTn id="45" dur="1" fill="hold">
                                          <p:stCondLst>
                                            <p:cond delay="0"/>
                                          </p:stCondLst>
                                        </p:cTn>
                                        <p:tgtEl>
                                          <p:spTgt spid="86110"/>
                                        </p:tgtEl>
                                        <p:attrNameLst>
                                          <p:attrName>style.visibility</p:attrName>
                                        </p:attrNameLst>
                                      </p:cBhvr>
                                      <p:to>
                                        <p:strVal val="visible"/>
                                      </p:to>
                                    </p:set>
                                    <p:animEffect transition="in" filter="box(out)">
                                      <p:cBhvr>
                                        <p:cTn id="46" dur="1000"/>
                                        <p:tgtEl>
                                          <p:spTgt spid="86110"/>
                                        </p:tgtEl>
                                      </p:cBhvr>
                                    </p:animEffect>
                                  </p:childTnLst>
                                </p:cTn>
                              </p:par>
                            </p:childTnLst>
                          </p:cTn>
                        </p:par>
                        <p:par>
                          <p:cTn id="47" fill="hold">
                            <p:stCondLst>
                              <p:cond delay="8500"/>
                            </p:stCondLst>
                            <p:childTnLst>
                              <p:par>
                                <p:cTn id="48" presetID="22" presetClass="entr" presetSubtype="8" fill="hold" grpId="0" nodeType="afterEffect">
                                  <p:stCondLst>
                                    <p:cond delay="0"/>
                                  </p:stCondLst>
                                  <p:childTnLst>
                                    <p:set>
                                      <p:cBhvr>
                                        <p:cTn id="49" dur="1" fill="hold">
                                          <p:stCondLst>
                                            <p:cond delay="0"/>
                                          </p:stCondLst>
                                        </p:cTn>
                                        <p:tgtEl>
                                          <p:spTgt spid="86109"/>
                                        </p:tgtEl>
                                        <p:attrNameLst>
                                          <p:attrName>style.visibility</p:attrName>
                                        </p:attrNameLst>
                                      </p:cBhvr>
                                      <p:to>
                                        <p:strVal val="visible"/>
                                      </p:to>
                                    </p:set>
                                    <p:animEffect transition="in" filter="wipe(left)">
                                      <p:cBhvr>
                                        <p:cTn id="50" dur="2000"/>
                                        <p:tgtEl>
                                          <p:spTgt spid="86109"/>
                                        </p:tgtEl>
                                      </p:cBhvr>
                                    </p:animEffect>
                                  </p:childTnLst>
                                </p:cTn>
                              </p:par>
                            </p:childTnLst>
                          </p:cTn>
                        </p:par>
                        <p:par>
                          <p:cTn id="51" fill="hold">
                            <p:stCondLst>
                              <p:cond delay="10500"/>
                            </p:stCondLst>
                            <p:childTnLst>
                              <p:par>
                                <p:cTn id="52" presetID="4" presetClass="entr" presetSubtype="32" fill="hold" grpId="0" nodeType="afterEffect">
                                  <p:stCondLst>
                                    <p:cond delay="0"/>
                                  </p:stCondLst>
                                  <p:childTnLst>
                                    <p:set>
                                      <p:cBhvr>
                                        <p:cTn id="53" dur="1" fill="hold">
                                          <p:stCondLst>
                                            <p:cond delay="0"/>
                                          </p:stCondLst>
                                        </p:cTn>
                                        <p:tgtEl>
                                          <p:spTgt spid="86111"/>
                                        </p:tgtEl>
                                        <p:attrNameLst>
                                          <p:attrName>style.visibility</p:attrName>
                                        </p:attrNameLst>
                                      </p:cBhvr>
                                      <p:to>
                                        <p:strVal val="visible"/>
                                      </p:to>
                                    </p:set>
                                    <p:animEffect transition="in" filter="box(out)">
                                      <p:cBhvr>
                                        <p:cTn id="54" dur="1000"/>
                                        <p:tgtEl>
                                          <p:spTgt spid="86111"/>
                                        </p:tgtEl>
                                      </p:cBhvr>
                                    </p:animEffect>
                                  </p:childTnLst>
                                </p:cTn>
                              </p:par>
                            </p:childTnLst>
                          </p:cTn>
                        </p:par>
                        <p:par>
                          <p:cTn id="55" fill="hold">
                            <p:stCondLst>
                              <p:cond delay="11500"/>
                            </p:stCondLst>
                            <p:childTnLst>
                              <p:par>
                                <p:cTn id="56" presetID="4" presetClass="entr" presetSubtype="32" fill="hold" grpId="0" nodeType="afterEffect">
                                  <p:stCondLst>
                                    <p:cond delay="0"/>
                                  </p:stCondLst>
                                  <p:childTnLst>
                                    <p:set>
                                      <p:cBhvr>
                                        <p:cTn id="57" dur="1" fill="hold">
                                          <p:stCondLst>
                                            <p:cond delay="0"/>
                                          </p:stCondLst>
                                        </p:cTn>
                                        <p:tgtEl>
                                          <p:spTgt spid="86112"/>
                                        </p:tgtEl>
                                        <p:attrNameLst>
                                          <p:attrName>style.visibility</p:attrName>
                                        </p:attrNameLst>
                                      </p:cBhvr>
                                      <p:to>
                                        <p:strVal val="visible"/>
                                      </p:to>
                                    </p:set>
                                    <p:animEffect transition="in" filter="box(out)">
                                      <p:cBhvr>
                                        <p:cTn id="58" dur="1000"/>
                                        <p:tgtEl>
                                          <p:spTgt spid="86112"/>
                                        </p:tgtEl>
                                      </p:cBhvr>
                                    </p:animEffect>
                                  </p:childTnLst>
                                </p:cTn>
                              </p:par>
                            </p:childTnLst>
                          </p:cTn>
                        </p:par>
                        <p:par>
                          <p:cTn id="59" fill="hold">
                            <p:stCondLst>
                              <p:cond delay="12500"/>
                            </p:stCondLst>
                            <p:childTnLst>
                              <p:par>
                                <p:cTn id="60" presetID="4" presetClass="entr" presetSubtype="32" fill="hold" grpId="0" nodeType="afterEffect">
                                  <p:stCondLst>
                                    <p:cond delay="0"/>
                                  </p:stCondLst>
                                  <p:childTnLst>
                                    <p:set>
                                      <p:cBhvr>
                                        <p:cTn id="61" dur="1" fill="hold">
                                          <p:stCondLst>
                                            <p:cond delay="0"/>
                                          </p:stCondLst>
                                        </p:cTn>
                                        <p:tgtEl>
                                          <p:spTgt spid="86113"/>
                                        </p:tgtEl>
                                        <p:attrNameLst>
                                          <p:attrName>style.visibility</p:attrName>
                                        </p:attrNameLst>
                                      </p:cBhvr>
                                      <p:to>
                                        <p:strVal val="visible"/>
                                      </p:to>
                                    </p:set>
                                    <p:animEffect transition="in" filter="box(out)">
                                      <p:cBhvr>
                                        <p:cTn id="62" dur="1000"/>
                                        <p:tgtEl>
                                          <p:spTgt spid="86113"/>
                                        </p:tgtEl>
                                      </p:cBhvr>
                                    </p:animEffect>
                                  </p:childTnLst>
                                </p:cTn>
                              </p:par>
                            </p:childTnLst>
                          </p:cTn>
                        </p:par>
                        <p:par>
                          <p:cTn id="63" fill="hold">
                            <p:stCondLst>
                              <p:cond delay="13500"/>
                            </p:stCondLst>
                            <p:childTnLst>
                              <p:par>
                                <p:cTn id="64" presetID="23" presetClass="entr" presetSubtype="16" fill="hold" nodeType="afterEffect">
                                  <p:stCondLst>
                                    <p:cond delay="0"/>
                                  </p:stCondLst>
                                  <p:childTnLst>
                                    <p:set>
                                      <p:cBhvr>
                                        <p:cTn id="65" dur="1" fill="hold">
                                          <p:stCondLst>
                                            <p:cond delay="0"/>
                                          </p:stCondLst>
                                        </p:cTn>
                                        <p:tgtEl>
                                          <p:spTgt spid="86114"/>
                                        </p:tgtEl>
                                        <p:attrNameLst>
                                          <p:attrName>style.visibility</p:attrName>
                                        </p:attrNameLst>
                                      </p:cBhvr>
                                      <p:to>
                                        <p:strVal val="visible"/>
                                      </p:to>
                                    </p:set>
                                    <p:anim calcmode="lin" valueType="num">
                                      <p:cBhvr>
                                        <p:cTn id="66" dur="1000" fill="hold"/>
                                        <p:tgtEl>
                                          <p:spTgt spid="86114"/>
                                        </p:tgtEl>
                                        <p:attrNameLst>
                                          <p:attrName>ppt_w</p:attrName>
                                        </p:attrNameLst>
                                      </p:cBhvr>
                                      <p:tavLst>
                                        <p:tav tm="0">
                                          <p:val>
                                            <p:fltVal val="0"/>
                                          </p:val>
                                        </p:tav>
                                        <p:tav tm="100000">
                                          <p:val>
                                            <p:strVal val="#ppt_w"/>
                                          </p:val>
                                        </p:tav>
                                      </p:tavLst>
                                    </p:anim>
                                    <p:anim calcmode="lin" valueType="num">
                                      <p:cBhvr>
                                        <p:cTn id="67" dur="1000" fill="hold"/>
                                        <p:tgtEl>
                                          <p:spTgt spid="86114"/>
                                        </p:tgtEl>
                                        <p:attrNameLst>
                                          <p:attrName>ppt_h</p:attrName>
                                        </p:attrNameLst>
                                      </p:cBhvr>
                                      <p:tavLst>
                                        <p:tav tm="0">
                                          <p:val>
                                            <p:fltVal val="0"/>
                                          </p:val>
                                        </p:tav>
                                        <p:tav tm="100000">
                                          <p:val>
                                            <p:strVal val="#ppt_h"/>
                                          </p:val>
                                        </p:tav>
                                      </p:tavLst>
                                    </p:anim>
                                  </p:childTnLst>
                                </p:cTn>
                              </p:par>
                            </p:childTnLst>
                          </p:cTn>
                        </p:par>
                        <p:par>
                          <p:cTn id="68" fill="hold">
                            <p:stCondLst>
                              <p:cond delay="14500"/>
                            </p:stCondLst>
                            <p:childTnLst>
                              <p:par>
                                <p:cTn id="69" presetID="4" presetClass="entr" presetSubtype="32" fill="hold" grpId="0" nodeType="afterEffect">
                                  <p:stCondLst>
                                    <p:cond delay="0"/>
                                  </p:stCondLst>
                                  <p:childTnLst>
                                    <p:set>
                                      <p:cBhvr>
                                        <p:cTn id="70" dur="1" fill="hold">
                                          <p:stCondLst>
                                            <p:cond delay="0"/>
                                          </p:stCondLst>
                                        </p:cTn>
                                        <p:tgtEl>
                                          <p:spTgt spid="86115"/>
                                        </p:tgtEl>
                                        <p:attrNameLst>
                                          <p:attrName>style.visibility</p:attrName>
                                        </p:attrNameLst>
                                      </p:cBhvr>
                                      <p:to>
                                        <p:strVal val="visible"/>
                                      </p:to>
                                    </p:set>
                                    <p:animEffect transition="in" filter="box(out)">
                                      <p:cBhvr>
                                        <p:cTn id="71" dur="1000"/>
                                        <p:tgtEl>
                                          <p:spTgt spid="86115"/>
                                        </p:tgtEl>
                                      </p:cBhvr>
                                    </p:animEffect>
                                  </p:childTnLst>
                                </p:cTn>
                              </p:par>
                            </p:childTnLst>
                          </p:cTn>
                        </p:par>
                        <p:par>
                          <p:cTn id="72" fill="hold">
                            <p:stCondLst>
                              <p:cond delay="15500"/>
                            </p:stCondLst>
                            <p:childTnLst>
                              <p:par>
                                <p:cTn id="73" presetID="22" presetClass="entr" presetSubtype="8" fill="hold" grpId="0" nodeType="afterEffect">
                                  <p:stCondLst>
                                    <p:cond delay="0"/>
                                  </p:stCondLst>
                                  <p:childTnLst>
                                    <p:set>
                                      <p:cBhvr>
                                        <p:cTn id="74" dur="1" fill="hold">
                                          <p:stCondLst>
                                            <p:cond delay="0"/>
                                          </p:stCondLst>
                                        </p:cTn>
                                        <p:tgtEl>
                                          <p:spTgt spid="86116"/>
                                        </p:tgtEl>
                                        <p:attrNameLst>
                                          <p:attrName>style.visibility</p:attrName>
                                        </p:attrNameLst>
                                      </p:cBhvr>
                                      <p:to>
                                        <p:strVal val="visible"/>
                                      </p:to>
                                    </p:set>
                                    <p:animEffect transition="in" filter="wipe(left)">
                                      <p:cBhvr>
                                        <p:cTn id="75" dur="2000"/>
                                        <p:tgtEl>
                                          <p:spTgt spid="86116"/>
                                        </p:tgtEl>
                                      </p:cBhvr>
                                    </p:animEffect>
                                  </p:childTnLst>
                                </p:cTn>
                              </p:par>
                            </p:childTnLst>
                          </p:cTn>
                        </p:par>
                        <p:par>
                          <p:cTn id="76" fill="hold">
                            <p:stCondLst>
                              <p:cond delay="17500"/>
                            </p:stCondLst>
                            <p:childTnLst>
                              <p:par>
                                <p:cTn id="77" presetID="4" presetClass="entr" presetSubtype="32" fill="hold" grpId="0" nodeType="afterEffect">
                                  <p:stCondLst>
                                    <p:cond delay="0"/>
                                  </p:stCondLst>
                                  <p:childTnLst>
                                    <p:set>
                                      <p:cBhvr>
                                        <p:cTn id="78" dur="1" fill="hold">
                                          <p:stCondLst>
                                            <p:cond delay="0"/>
                                          </p:stCondLst>
                                        </p:cTn>
                                        <p:tgtEl>
                                          <p:spTgt spid="86117"/>
                                        </p:tgtEl>
                                        <p:attrNameLst>
                                          <p:attrName>style.visibility</p:attrName>
                                        </p:attrNameLst>
                                      </p:cBhvr>
                                      <p:to>
                                        <p:strVal val="visible"/>
                                      </p:to>
                                    </p:set>
                                    <p:animEffect transition="in" filter="box(out)">
                                      <p:cBhvr>
                                        <p:cTn id="79" dur="1000"/>
                                        <p:tgtEl>
                                          <p:spTgt spid="86117"/>
                                        </p:tgtEl>
                                      </p:cBhvr>
                                    </p:animEffect>
                                  </p:childTnLst>
                                </p:cTn>
                              </p:par>
                            </p:childTnLst>
                          </p:cTn>
                        </p:par>
                        <p:par>
                          <p:cTn id="80" fill="hold">
                            <p:stCondLst>
                              <p:cond delay="18500"/>
                            </p:stCondLst>
                            <p:childTnLst>
                              <p:par>
                                <p:cTn id="81" presetID="4" presetClass="entr" presetSubtype="32" fill="hold" grpId="0" nodeType="afterEffect">
                                  <p:stCondLst>
                                    <p:cond delay="0"/>
                                  </p:stCondLst>
                                  <p:childTnLst>
                                    <p:set>
                                      <p:cBhvr>
                                        <p:cTn id="82" dur="1" fill="hold">
                                          <p:stCondLst>
                                            <p:cond delay="0"/>
                                          </p:stCondLst>
                                        </p:cTn>
                                        <p:tgtEl>
                                          <p:spTgt spid="86118"/>
                                        </p:tgtEl>
                                        <p:attrNameLst>
                                          <p:attrName>style.visibility</p:attrName>
                                        </p:attrNameLst>
                                      </p:cBhvr>
                                      <p:to>
                                        <p:strVal val="visible"/>
                                      </p:to>
                                    </p:set>
                                    <p:animEffect transition="in" filter="box(out)">
                                      <p:cBhvr>
                                        <p:cTn id="83" dur="1000"/>
                                        <p:tgtEl>
                                          <p:spTgt spid="86118"/>
                                        </p:tgtEl>
                                      </p:cBhvr>
                                    </p:animEffect>
                                  </p:childTnLst>
                                </p:cTn>
                              </p:par>
                            </p:childTnLst>
                          </p:cTn>
                        </p:par>
                        <p:par>
                          <p:cTn id="84" fill="hold">
                            <p:stCondLst>
                              <p:cond delay="19500"/>
                            </p:stCondLst>
                            <p:childTnLst>
                              <p:par>
                                <p:cTn id="85" presetID="4" presetClass="entr" presetSubtype="32" fill="hold" grpId="0" nodeType="afterEffect">
                                  <p:stCondLst>
                                    <p:cond delay="0"/>
                                  </p:stCondLst>
                                  <p:childTnLst>
                                    <p:set>
                                      <p:cBhvr>
                                        <p:cTn id="86" dur="1" fill="hold">
                                          <p:stCondLst>
                                            <p:cond delay="0"/>
                                          </p:stCondLst>
                                        </p:cTn>
                                        <p:tgtEl>
                                          <p:spTgt spid="86119"/>
                                        </p:tgtEl>
                                        <p:attrNameLst>
                                          <p:attrName>style.visibility</p:attrName>
                                        </p:attrNameLst>
                                      </p:cBhvr>
                                      <p:to>
                                        <p:strVal val="visible"/>
                                      </p:to>
                                    </p:set>
                                    <p:animEffect transition="in" filter="box(out)">
                                      <p:cBhvr>
                                        <p:cTn id="87" dur="1000"/>
                                        <p:tgtEl>
                                          <p:spTgt spid="86119"/>
                                        </p:tgtEl>
                                      </p:cBhvr>
                                    </p:animEffect>
                                  </p:childTnLst>
                                </p:cTn>
                              </p:par>
                            </p:childTnLst>
                          </p:cTn>
                        </p:par>
                        <p:par>
                          <p:cTn id="88" fill="hold">
                            <p:stCondLst>
                              <p:cond delay="20500"/>
                            </p:stCondLst>
                            <p:childTnLst>
                              <p:par>
                                <p:cTn id="89" presetID="23" presetClass="entr" presetSubtype="16" fill="hold" nodeType="afterEffect">
                                  <p:stCondLst>
                                    <p:cond delay="0"/>
                                  </p:stCondLst>
                                  <p:childTnLst>
                                    <p:set>
                                      <p:cBhvr>
                                        <p:cTn id="90" dur="1" fill="hold">
                                          <p:stCondLst>
                                            <p:cond delay="0"/>
                                          </p:stCondLst>
                                        </p:cTn>
                                        <p:tgtEl>
                                          <p:spTgt spid="86120"/>
                                        </p:tgtEl>
                                        <p:attrNameLst>
                                          <p:attrName>style.visibility</p:attrName>
                                        </p:attrNameLst>
                                      </p:cBhvr>
                                      <p:to>
                                        <p:strVal val="visible"/>
                                      </p:to>
                                    </p:set>
                                    <p:anim calcmode="lin" valueType="num">
                                      <p:cBhvr>
                                        <p:cTn id="91" dur="1000" fill="hold"/>
                                        <p:tgtEl>
                                          <p:spTgt spid="86120"/>
                                        </p:tgtEl>
                                        <p:attrNameLst>
                                          <p:attrName>ppt_w</p:attrName>
                                        </p:attrNameLst>
                                      </p:cBhvr>
                                      <p:tavLst>
                                        <p:tav tm="0">
                                          <p:val>
                                            <p:fltVal val="0"/>
                                          </p:val>
                                        </p:tav>
                                        <p:tav tm="100000">
                                          <p:val>
                                            <p:strVal val="#ppt_w"/>
                                          </p:val>
                                        </p:tav>
                                      </p:tavLst>
                                    </p:anim>
                                    <p:anim calcmode="lin" valueType="num">
                                      <p:cBhvr>
                                        <p:cTn id="92" dur="1000" fill="hold"/>
                                        <p:tgtEl>
                                          <p:spTgt spid="86120"/>
                                        </p:tgtEl>
                                        <p:attrNameLst>
                                          <p:attrName>ppt_h</p:attrName>
                                        </p:attrNameLst>
                                      </p:cBhvr>
                                      <p:tavLst>
                                        <p:tav tm="0">
                                          <p:val>
                                            <p:fltVal val="0"/>
                                          </p:val>
                                        </p:tav>
                                        <p:tav tm="100000">
                                          <p:val>
                                            <p:strVal val="#ppt_h"/>
                                          </p:val>
                                        </p:tav>
                                      </p:tavLst>
                                    </p:anim>
                                  </p:childTnLst>
                                </p:cTn>
                              </p:par>
                            </p:childTnLst>
                          </p:cTn>
                        </p:par>
                        <p:par>
                          <p:cTn id="93" fill="hold">
                            <p:stCondLst>
                              <p:cond delay="21500"/>
                            </p:stCondLst>
                            <p:childTnLst>
                              <p:par>
                                <p:cTn id="94" presetID="4" presetClass="entr" presetSubtype="32" fill="hold" grpId="0" nodeType="afterEffect">
                                  <p:stCondLst>
                                    <p:cond delay="0"/>
                                  </p:stCondLst>
                                  <p:childTnLst>
                                    <p:set>
                                      <p:cBhvr>
                                        <p:cTn id="95" dur="1" fill="hold">
                                          <p:stCondLst>
                                            <p:cond delay="0"/>
                                          </p:stCondLst>
                                        </p:cTn>
                                        <p:tgtEl>
                                          <p:spTgt spid="86121"/>
                                        </p:tgtEl>
                                        <p:attrNameLst>
                                          <p:attrName>style.visibility</p:attrName>
                                        </p:attrNameLst>
                                      </p:cBhvr>
                                      <p:to>
                                        <p:strVal val="visible"/>
                                      </p:to>
                                    </p:set>
                                    <p:animEffect transition="in" filter="box(out)">
                                      <p:cBhvr>
                                        <p:cTn id="96" dur="1000"/>
                                        <p:tgtEl>
                                          <p:spTgt spid="86121"/>
                                        </p:tgtEl>
                                      </p:cBhvr>
                                    </p:animEffect>
                                  </p:childTnLst>
                                </p:cTn>
                              </p:par>
                            </p:childTnLst>
                          </p:cTn>
                        </p:par>
                        <p:par>
                          <p:cTn id="97" fill="hold">
                            <p:stCondLst>
                              <p:cond delay="22500"/>
                            </p:stCondLst>
                            <p:childTnLst>
                              <p:par>
                                <p:cTn id="98" presetID="22" presetClass="entr" presetSubtype="8" fill="hold" grpId="0" nodeType="afterEffect">
                                  <p:stCondLst>
                                    <p:cond delay="0"/>
                                  </p:stCondLst>
                                  <p:childTnLst>
                                    <p:set>
                                      <p:cBhvr>
                                        <p:cTn id="99" dur="1" fill="hold">
                                          <p:stCondLst>
                                            <p:cond delay="0"/>
                                          </p:stCondLst>
                                        </p:cTn>
                                        <p:tgtEl>
                                          <p:spTgt spid="86122"/>
                                        </p:tgtEl>
                                        <p:attrNameLst>
                                          <p:attrName>style.visibility</p:attrName>
                                        </p:attrNameLst>
                                      </p:cBhvr>
                                      <p:to>
                                        <p:strVal val="visible"/>
                                      </p:to>
                                    </p:set>
                                    <p:animEffect transition="in" filter="wipe(left)">
                                      <p:cBhvr>
                                        <p:cTn id="100" dur="2000"/>
                                        <p:tgtEl>
                                          <p:spTgt spid="86122"/>
                                        </p:tgtEl>
                                      </p:cBhvr>
                                    </p:animEffect>
                                  </p:childTnLst>
                                </p:cTn>
                              </p:par>
                            </p:childTnLst>
                          </p:cTn>
                        </p:par>
                        <p:par>
                          <p:cTn id="101" fill="hold">
                            <p:stCondLst>
                              <p:cond delay="24500"/>
                            </p:stCondLst>
                            <p:childTnLst>
                              <p:par>
                                <p:cTn id="102" presetID="4" presetClass="entr" presetSubtype="32" fill="hold" grpId="0" nodeType="afterEffect">
                                  <p:stCondLst>
                                    <p:cond delay="0"/>
                                  </p:stCondLst>
                                  <p:childTnLst>
                                    <p:set>
                                      <p:cBhvr>
                                        <p:cTn id="103" dur="1" fill="hold">
                                          <p:stCondLst>
                                            <p:cond delay="0"/>
                                          </p:stCondLst>
                                        </p:cTn>
                                        <p:tgtEl>
                                          <p:spTgt spid="86123"/>
                                        </p:tgtEl>
                                        <p:attrNameLst>
                                          <p:attrName>style.visibility</p:attrName>
                                        </p:attrNameLst>
                                      </p:cBhvr>
                                      <p:to>
                                        <p:strVal val="visible"/>
                                      </p:to>
                                    </p:set>
                                    <p:animEffect transition="in" filter="box(out)">
                                      <p:cBhvr>
                                        <p:cTn id="104" dur="1000"/>
                                        <p:tgtEl>
                                          <p:spTgt spid="86123"/>
                                        </p:tgtEl>
                                      </p:cBhvr>
                                    </p:animEffect>
                                  </p:childTnLst>
                                </p:cTn>
                              </p:par>
                            </p:childTnLst>
                          </p:cTn>
                        </p:par>
                        <p:par>
                          <p:cTn id="105" fill="hold">
                            <p:stCondLst>
                              <p:cond delay="25500"/>
                            </p:stCondLst>
                            <p:childTnLst>
                              <p:par>
                                <p:cTn id="106" presetID="4" presetClass="entr" presetSubtype="32" fill="hold" grpId="0" nodeType="afterEffect">
                                  <p:stCondLst>
                                    <p:cond delay="0"/>
                                  </p:stCondLst>
                                  <p:childTnLst>
                                    <p:set>
                                      <p:cBhvr>
                                        <p:cTn id="107" dur="1" fill="hold">
                                          <p:stCondLst>
                                            <p:cond delay="0"/>
                                          </p:stCondLst>
                                        </p:cTn>
                                        <p:tgtEl>
                                          <p:spTgt spid="86124"/>
                                        </p:tgtEl>
                                        <p:attrNameLst>
                                          <p:attrName>style.visibility</p:attrName>
                                        </p:attrNameLst>
                                      </p:cBhvr>
                                      <p:to>
                                        <p:strVal val="visible"/>
                                      </p:to>
                                    </p:set>
                                    <p:animEffect transition="in" filter="box(out)">
                                      <p:cBhvr>
                                        <p:cTn id="108" dur="1000"/>
                                        <p:tgtEl>
                                          <p:spTgt spid="86124"/>
                                        </p:tgtEl>
                                      </p:cBhvr>
                                    </p:animEffect>
                                  </p:childTnLst>
                                </p:cTn>
                              </p:par>
                            </p:childTnLst>
                          </p:cTn>
                        </p:par>
                        <p:par>
                          <p:cTn id="109" fill="hold">
                            <p:stCondLst>
                              <p:cond delay="26500"/>
                            </p:stCondLst>
                            <p:childTnLst>
                              <p:par>
                                <p:cTn id="110" presetID="4" presetClass="entr" presetSubtype="32" fill="hold" grpId="0" nodeType="afterEffect">
                                  <p:stCondLst>
                                    <p:cond delay="0"/>
                                  </p:stCondLst>
                                  <p:childTnLst>
                                    <p:set>
                                      <p:cBhvr>
                                        <p:cTn id="111" dur="1" fill="hold">
                                          <p:stCondLst>
                                            <p:cond delay="0"/>
                                          </p:stCondLst>
                                        </p:cTn>
                                        <p:tgtEl>
                                          <p:spTgt spid="86125"/>
                                        </p:tgtEl>
                                        <p:attrNameLst>
                                          <p:attrName>style.visibility</p:attrName>
                                        </p:attrNameLst>
                                      </p:cBhvr>
                                      <p:to>
                                        <p:strVal val="visible"/>
                                      </p:to>
                                    </p:set>
                                    <p:animEffect transition="in" filter="box(out)">
                                      <p:cBhvr>
                                        <p:cTn id="112" dur="1000"/>
                                        <p:tgtEl>
                                          <p:spTgt spid="86125"/>
                                        </p:tgtEl>
                                      </p:cBhvr>
                                    </p:animEffect>
                                  </p:childTnLst>
                                </p:cTn>
                              </p:par>
                            </p:childTnLst>
                          </p:cTn>
                        </p:par>
                        <p:par>
                          <p:cTn id="113" fill="hold">
                            <p:stCondLst>
                              <p:cond delay="27500"/>
                            </p:stCondLst>
                            <p:childTnLst>
                              <p:par>
                                <p:cTn id="114" presetID="23" presetClass="entr" presetSubtype="16" fill="hold" nodeType="afterEffect">
                                  <p:stCondLst>
                                    <p:cond delay="0"/>
                                  </p:stCondLst>
                                  <p:childTnLst>
                                    <p:set>
                                      <p:cBhvr>
                                        <p:cTn id="115" dur="1" fill="hold">
                                          <p:stCondLst>
                                            <p:cond delay="0"/>
                                          </p:stCondLst>
                                        </p:cTn>
                                        <p:tgtEl>
                                          <p:spTgt spid="86126"/>
                                        </p:tgtEl>
                                        <p:attrNameLst>
                                          <p:attrName>style.visibility</p:attrName>
                                        </p:attrNameLst>
                                      </p:cBhvr>
                                      <p:to>
                                        <p:strVal val="visible"/>
                                      </p:to>
                                    </p:set>
                                    <p:anim calcmode="lin" valueType="num">
                                      <p:cBhvr>
                                        <p:cTn id="116" dur="1000" fill="hold"/>
                                        <p:tgtEl>
                                          <p:spTgt spid="86126"/>
                                        </p:tgtEl>
                                        <p:attrNameLst>
                                          <p:attrName>ppt_w</p:attrName>
                                        </p:attrNameLst>
                                      </p:cBhvr>
                                      <p:tavLst>
                                        <p:tav tm="0">
                                          <p:val>
                                            <p:fltVal val="0"/>
                                          </p:val>
                                        </p:tav>
                                        <p:tav tm="100000">
                                          <p:val>
                                            <p:strVal val="#ppt_w"/>
                                          </p:val>
                                        </p:tav>
                                      </p:tavLst>
                                    </p:anim>
                                    <p:anim calcmode="lin" valueType="num">
                                      <p:cBhvr>
                                        <p:cTn id="117" dur="1000" fill="hold"/>
                                        <p:tgtEl>
                                          <p:spTgt spid="86126"/>
                                        </p:tgtEl>
                                        <p:attrNameLst>
                                          <p:attrName>ppt_h</p:attrName>
                                        </p:attrNameLst>
                                      </p:cBhvr>
                                      <p:tavLst>
                                        <p:tav tm="0">
                                          <p:val>
                                            <p:fltVal val="0"/>
                                          </p:val>
                                        </p:tav>
                                        <p:tav tm="100000">
                                          <p:val>
                                            <p:strVal val="#ppt_h"/>
                                          </p:val>
                                        </p:tav>
                                      </p:tavLst>
                                    </p:anim>
                                  </p:childTnLst>
                                </p:cTn>
                              </p:par>
                            </p:childTnLst>
                          </p:cTn>
                        </p:par>
                        <p:par>
                          <p:cTn id="118" fill="hold">
                            <p:stCondLst>
                              <p:cond delay="28500"/>
                            </p:stCondLst>
                            <p:childTnLst>
                              <p:par>
                                <p:cTn id="119" presetID="4" presetClass="entr" presetSubtype="32" fill="hold" grpId="0" nodeType="afterEffect">
                                  <p:stCondLst>
                                    <p:cond delay="0"/>
                                  </p:stCondLst>
                                  <p:childTnLst>
                                    <p:set>
                                      <p:cBhvr>
                                        <p:cTn id="120" dur="1" fill="hold">
                                          <p:stCondLst>
                                            <p:cond delay="0"/>
                                          </p:stCondLst>
                                        </p:cTn>
                                        <p:tgtEl>
                                          <p:spTgt spid="86127"/>
                                        </p:tgtEl>
                                        <p:attrNameLst>
                                          <p:attrName>style.visibility</p:attrName>
                                        </p:attrNameLst>
                                      </p:cBhvr>
                                      <p:to>
                                        <p:strVal val="visible"/>
                                      </p:to>
                                    </p:set>
                                    <p:animEffect transition="in" filter="box(out)">
                                      <p:cBhvr>
                                        <p:cTn id="121" dur="1000"/>
                                        <p:tgtEl>
                                          <p:spTgt spid="86127"/>
                                        </p:tgtEl>
                                      </p:cBhvr>
                                    </p:animEffect>
                                  </p:childTnLst>
                                </p:cTn>
                              </p:par>
                            </p:childTnLst>
                          </p:cTn>
                        </p:par>
                        <p:par>
                          <p:cTn id="122" fill="hold">
                            <p:stCondLst>
                              <p:cond delay="29500"/>
                            </p:stCondLst>
                            <p:childTnLst>
                              <p:par>
                                <p:cTn id="123" presetID="22" presetClass="entr" presetSubtype="8" fill="hold" grpId="0" nodeType="afterEffect">
                                  <p:stCondLst>
                                    <p:cond delay="0"/>
                                  </p:stCondLst>
                                  <p:childTnLst>
                                    <p:set>
                                      <p:cBhvr>
                                        <p:cTn id="124" dur="1" fill="hold">
                                          <p:stCondLst>
                                            <p:cond delay="0"/>
                                          </p:stCondLst>
                                        </p:cTn>
                                        <p:tgtEl>
                                          <p:spTgt spid="86128"/>
                                        </p:tgtEl>
                                        <p:attrNameLst>
                                          <p:attrName>style.visibility</p:attrName>
                                        </p:attrNameLst>
                                      </p:cBhvr>
                                      <p:to>
                                        <p:strVal val="visible"/>
                                      </p:to>
                                    </p:set>
                                    <p:animEffect transition="in" filter="wipe(left)">
                                      <p:cBhvr>
                                        <p:cTn id="125" dur="2000"/>
                                        <p:tgtEl>
                                          <p:spTgt spid="86128"/>
                                        </p:tgtEl>
                                      </p:cBhvr>
                                    </p:animEffect>
                                  </p:childTnLst>
                                </p:cTn>
                              </p:par>
                            </p:childTnLst>
                          </p:cTn>
                        </p:par>
                        <p:par>
                          <p:cTn id="126" fill="hold">
                            <p:stCondLst>
                              <p:cond delay="31500"/>
                            </p:stCondLst>
                            <p:childTnLst>
                              <p:par>
                                <p:cTn id="127" presetID="4" presetClass="entr" presetSubtype="32" fill="hold" grpId="0" nodeType="afterEffect">
                                  <p:stCondLst>
                                    <p:cond delay="0"/>
                                  </p:stCondLst>
                                  <p:childTnLst>
                                    <p:set>
                                      <p:cBhvr>
                                        <p:cTn id="128" dur="1" fill="hold">
                                          <p:stCondLst>
                                            <p:cond delay="0"/>
                                          </p:stCondLst>
                                        </p:cTn>
                                        <p:tgtEl>
                                          <p:spTgt spid="86129"/>
                                        </p:tgtEl>
                                        <p:attrNameLst>
                                          <p:attrName>style.visibility</p:attrName>
                                        </p:attrNameLst>
                                      </p:cBhvr>
                                      <p:to>
                                        <p:strVal val="visible"/>
                                      </p:to>
                                    </p:set>
                                    <p:animEffect transition="in" filter="box(out)">
                                      <p:cBhvr>
                                        <p:cTn id="129" dur="1000"/>
                                        <p:tgtEl>
                                          <p:spTgt spid="86129"/>
                                        </p:tgtEl>
                                      </p:cBhvr>
                                    </p:animEffect>
                                  </p:childTnLst>
                                </p:cTn>
                              </p:par>
                            </p:childTnLst>
                          </p:cTn>
                        </p:par>
                        <p:par>
                          <p:cTn id="130" fill="hold">
                            <p:stCondLst>
                              <p:cond delay="32500"/>
                            </p:stCondLst>
                            <p:childTnLst>
                              <p:par>
                                <p:cTn id="131" presetID="4" presetClass="entr" presetSubtype="32" fill="hold" grpId="0" nodeType="afterEffect">
                                  <p:stCondLst>
                                    <p:cond delay="0"/>
                                  </p:stCondLst>
                                  <p:childTnLst>
                                    <p:set>
                                      <p:cBhvr>
                                        <p:cTn id="132" dur="1" fill="hold">
                                          <p:stCondLst>
                                            <p:cond delay="0"/>
                                          </p:stCondLst>
                                        </p:cTn>
                                        <p:tgtEl>
                                          <p:spTgt spid="86130"/>
                                        </p:tgtEl>
                                        <p:attrNameLst>
                                          <p:attrName>style.visibility</p:attrName>
                                        </p:attrNameLst>
                                      </p:cBhvr>
                                      <p:to>
                                        <p:strVal val="visible"/>
                                      </p:to>
                                    </p:set>
                                    <p:animEffect transition="in" filter="box(out)">
                                      <p:cBhvr>
                                        <p:cTn id="133" dur="1000"/>
                                        <p:tgtEl>
                                          <p:spTgt spid="86130"/>
                                        </p:tgtEl>
                                      </p:cBhvr>
                                    </p:animEffect>
                                  </p:childTnLst>
                                </p:cTn>
                              </p:par>
                            </p:childTnLst>
                          </p:cTn>
                        </p:par>
                        <p:par>
                          <p:cTn id="134" fill="hold">
                            <p:stCondLst>
                              <p:cond delay="33500"/>
                            </p:stCondLst>
                            <p:childTnLst>
                              <p:par>
                                <p:cTn id="135" presetID="4" presetClass="entr" presetSubtype="32" fill="hold" grpId="0" nodeType="afterEffect">
                                  <p:stCondLst>
                                    <p:cond delay="0"/>
                                  </p:stCondLst>
                                  <p:childTnLst>
                                    <p:set>
                                      <p:cBhvr>
                                        <p:cTn id="136" dur="1" fill="hold">
                                          <p:stCondLst>
                                            <p:cond delay="0"/>
                                          </p:stCondLst>
                                        </p:cTn>
                                        <p:tgtEl>
                                          <p:spTgt spid="86131"/>
                                        </p:tgtEl>
                                        <p:attrNameLst>
                                          <p:attrName>style.visibility</p:attrName>
                                        </p:attrNameLst>
                                      </p:cBhvr>
                                      <p:to>
                                        <p:strVal val="visible"/>
                                      </p:to>
                                    </p:set>
                                    <p:animEffect transition="in" filter="box(out)">
                                      <p:cBhvr>
                                        <p:cTn id="137" dur="1000"/>
                                        <p:tgtEl>
                                          <p:spTgt spid="86131"/>
                                        </p:tgtEl>
                                      </p:cBhvr>
                                    </p:animEffect>
                                  </p:childTnLst>
                                </p:cTn>
                              </p:par>
                            </p:childTnLst>
                          </p:cTn>
                        </p:par>
                      </p:childTnLst>
                    </p:cTn>
                  </p:par>
                  <p:par>
                    <p:cTn id="138" fill="hold">
                      <p:stCondLst>
                        <p:cond delay="indefinite"/>
                      </p:stCondLst>
                      <p:childTnLst>
                        <p:par>
                          <p:cTn id="139" fill="hold">
                            <p:stCondLst>
                              <p:cond delay="0"/>
                            </p:stCondLst>
                            <p:childTnLst>
                              <p:par>
                                <p:cTn id="140" presetID="23" presetClass="entr" presetSubtype="16" fill="hold" grpId="0" nodeType="clickEffect">
                                  <p:stCondLst>
                                    <p:cond delay="0"/>
                                  </p:stCondLst>
                                  <p:childTnLst>
                                    <p:set>
                                      <p:cBhvr>
                                        <p:cTn id="141" dur="1" fill="hold">
                                          <p:stCondLst>
                                            <p:cond delay="0"/>
                                          </p:stCondLst>
                                        </p:cTn>
                                        <p:tgtEl>
                                          <p:spTgt spid="86134"/>
                                        </p:tgtEl>
                                        <p:attrNameLst>
                                          <p:attrName>style.visibility</p:attrName>
                                        </p:attrNameLst>
                                      </p:cBhvr>
                                      <p:to>
                                        <p:strVal val="visible"/>
                                      </p:to>
                                    </p:set>
                                    <p:anim calcmode="lin" valueType="num">
                                      <p:cBhvr>
                                        <p:cTn id="142" dur="500" fill="hold"/>
                                        <p:tgtEl>
                                          <p:spTgt spid="86134"/>
                                        </p:tgtEl>
                                        <p:attrNameLst>
                                          <p:attrName>ppt_w</p:attrName>
                                        </p:attrNameLst>
                                      </p:cBhvr>
                                      <p:tavLst>
                                        <p:tav tm="0">
                                          <p:val>
                                            <p:fltVal val="0"/>
                                          </p:val>
                                        </p:tav>
                                        <p:tav tm="100000">
                                          <p:val>
                                            <p:strVal val="#ppt_w"/>
                                          </p:val>
                                        </p:tav>
                                      </p:tavLst>
                                    </p:anim>
                                    <p:anim calcmode="lin" valueType="num">
                                      <p:cBhvr>
                                        <p:cTn id="143" dur="500" fill="hold"/>
                                        <p:tgtEl>
                                          <p:spTgt spid="86134"/>
                                        </p:tgtEl>
                                        <p:attrNameLst>
                                          <p:attrName>ppt_h</p:attrName>
                                        </p:attrNameLst>
                                      </p:cBhvr>
                                      <p:tavLst>
                                        <p:tav tm="0">
                                          <p:val>
                                            <p:fltVal val="0"/>
                                          </p:val>
                                        </p:tav>
                                        <p:tav tm="100000">
                                          <p:val>
                                            <p:strVal val="#ppt_h"/>
                                          </p:val>
                                        </p:tav>
                                      </p:tavLst>
                                    </p:anim>
                                  </p:childTnLst>
                                </p:cTn>
                              </p:par>
                            </p:childTnLst>
                          </p:cTn>
                        </p:par>
                      </p:childTnLst>
                    </p:cTn>
                  </p:par>
                  <p:par>
                    <p:cTn id="144" fill="hold">
                      <p:stCondLst>
                        <p:cond delay="indefinite"/>
                      </p:stCondLst>
                      <p:childTnLst>
                        <p:par>
                          <p:cTn id="145" fill="hold">
                            <p:stCondLst>
                              <p:cond delay="0"/>
                            </p:stCondLst>
                            <p:childTnLst>
                              <p:par>
                                <p:cTn id="146" presetID="23" presetClass="entr" presetSubtype="16" fill="hold" grpId="0" nodeType="clickEffect">
                                  <p:stCondLst>
                                    <p:cond delay="0"/>
                                  </p:stCondLst>
                                  <p:childTnLst>
                                    <p:set>
                                      <p:cBhvr>
                                        <p:cTn id="147" dur="1" fill="hold">
                                          <p:stCondLst>
                                            <p:cond delay="0"/>
                                          </p:stCondLst>
                                        </p:cTn>
                                        <p:tgtEl>
                                          <p:spTgt spid="86135"/>
                                        </p:tgtEl>
                                        <p:attrNameLst>
                                          <p:attrName>style.visibility</p:attrName>
                                        </p:attrNameLst>
                                      </p:cBhvr>
                                      <p:to>
                                        <p:strVal val="visible"/>
                                      </p:to>
                                    </p:set>
                                    <p:anim calcmode="lin" valueType="num">
                                      <p:cBhvr>
                                        <p:cTn id="148" dur="500" fill="hold"/>
                                        <p:tgtEl>
                                          <p:spTgt spid="86135"/>
                                        </p:tgtEl>
                                        <p:attrNameLst>
                                          <p:attrName>ppt_w</p:attrName>
                                        </p:attrNameLst>
                                      </p:cBhvr>
                                      <p:tavLst>
                                        <p:tav tm="0">
                                          <p:val>
                                            <p:fltVal val="0"/>
                                          </p:val>
                                        </p:tav>
                                        <p:tav tm="100000">
                                          <p:val>
                                            <p:strVal val="#ppt_w"/>
                                          </p:val>
                                        </p:tav>
                                      </p:tavLst>
                                    </p:anim>
                                    <p:anim calcmode="lin" valueType="num">
                                      <p:cBhvr>
                                        <p:cTn id="149" dur="500" fill="hold"/>
                                        <p:tgtEl>
                                          <p:spTgt spid="86135"/>
                                        </p:tgtEl>
                                        <p:attrNameLst>
                                          <p:attrName>ppt_h</p:attrName>
                                        </p:attrNameLst>
                                      </p:cBhvr>
                                      <p:tavLst>
                                        <p:tav tm="0">
                                          <p:val>
                                            <p:fltVal val="0"/>
                                          </p:val>
                                        </p:tav>
                                        <p:tav tm="100000">
                                          <p:val>
                                            <p:strVal val="#ppt_h"/>
                                          </p:val>
                                        </p:tav>
                                      </p:tavLst>
                                    </p:anim>
                                  </p:childTnLst>
                                </p:cTn>
                              </p:par>
                            </p:childTnLst>
                          </p:cTn>
                        </p:par>
                      </p:childTnLst>
                    </p:cTn>
                  </p:par>
                  <p:par>
                    <p:cTn id="150" fill="hold">
                      <p:stCondLst>
                        <p:cond delay="indefinite"/>
                      </p:stCondLst>
                      <p:childTnLst>
                        <p:par>
                          <p:cTn id="151" fill="hold">
                            <p:stCondLst>
                              <p:cond delay="0"/>
                            </p:stCondLst>
                            <p:childTnLst>
                              <p:par>
                                <p:cTn id="152" presetID="23" presetClass="entr" presetSubtype="16" fill="hold" grpId="0" nodeType="clickEffect">
                                  <p:stCondLst>
                                    <p:cond delay="0"/>
                                  </p:stCondLst>
                                  <p:childTnLst>
                                    <p:set>
                                      <p:cBhvr>
                                        <p:cTn id="153" dur="1" fill="hold">
                                          <p:stCondLst>
                                            <p:cond delay="0"/>
                                          </p:stCondLst>
                                        </p:cTn>
                                        <p:tgtEl>
                                          <p:spTgt spid="86137"/>
                                        </p:tgtEl>
                                        <p:attrNameLst>
                                          <p:attrName>style.visibility</p:attrName>
                                        </p:attrNameLst>
                                      </p:cBhvr>
                                      <p:to>
                                        <p:strVal val="visible"/>
                                      </p:to>
                                    </p:set>
                                    <p:anim calcmode="lin" valueType="num">
                                      <p:cBhvr>
                                        <p:cTn id="154" dur="500" fill="hold"/>
                                        <p:tgtEl>
                                          <p:spTgt spid="86137"/>
                                        </p:tgtEl>
                                        <p:attrNameLst>
                                          <p:attrName>ppt_w</p:attrName>
                                        </p:attrNameLst>
                                      </p:cBhvr>
                                      <p:tavLst>
                                        <p:tav tm="0">
                                          <p:val>
                                            <p:fltVal val="0"/>
                                          </p:val>
                                        </p:tav>
                                        <p:tav tm="100000">
                                          <p:val>
                                            <p:strVal val="#ppt_w"/>
                                          </p:val>
                                        </p:tav>
                                      </p:tavLst>
                                    </p:anim>
                                    <p:anim calcmode="lin" valueType="num">
                                      <p:cBhvr>
                                        <p:cTn id="155" dur="500" fill="hold"/>
                                        <p:tgtEl>
                                          <p:spTgt spid="861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animBg="1"/>
      <p:bldP spid="86089" grpId="0"/>
      <p:bldP spid="86091" grpId="0"/>
      <p:bldP spid="86092" grpId="0"/>
      <p:bldP spid="86093" grpId="0"/>
      <p:bldP spid="86094" grpId="0"/>
      <p:bldP spid="86109" grpId="0"/>
      <p:bldP spid="86110" grpId="0"/>
      <p:bldP spid="86111" grpId="0"/>
      <p:bldP spid="86112" grpId="0"/>
      <p:bldP spid="86113" grpId="0"/>
      <p:bldP spid="86115" grpId="0"/>
      <p:bldP spid="86116" grpId="0"/>
      <p:bldP spid="86117" grpId="0"/>
      <p:bldP spid="86118" grpId="0"/>
      <p:bldP spid="86119" grpId="0"/>
      <p:bldP spid="86121" grpId="0"/>
      <p:bldP spid="86122" grpId="0"/>
      <p:bldP spid="86123" grpId="0"/>
      <p:bldP spid="86124" grpId="0"/>
      <p:bldP spid="86125" grpId="0"/>
      <p:bldP spid="86127" grpId="0"/>
      <p:bldP spid="86128" grpId="0"/>
      <p:bldP spid="86129" grpId="0"/>
      <p:bldP spid="86130" grpId="0"/>
      <p:bldP spid="86131" grpId="0"/>
      <p:bldP spid="86134" grpId="0" animBg="1"/>
      <p:bldP spid="86135" grpId="0" animBg="1"/>
      <p:bldP spid="86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Text Box 4"/>
          <p:cNvSpPr txBox="1">
            <a:spLocks noChangeArrowheads="1"/>
          </p:cNvSpPr>
          <p:nvPr/>
        </p:nvSpPr>
        <p:spPr bwMode="auto">
          <a:xfrm>
            <a:off x="838200" y="228600"/>
            <a:ext cx="7491153" cy="523220"/>
          </a:xfrm>
          <a:prstGeom prst="rect">
            <a:avLst/>
          </a:prstGeom>
          <a:solidFill>
            <a:srgbClr val="00FFFF"/>
          </a:solidFill>
          <a:ln w="57150" cmpd="thinThick">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err="1" smtClean="0"/>
              <a:t>Thực</a:t>
            </a:r>
            <a:r>
              <a:rPr lang="en-US" altLang="en-US" dirty="0"/>
              <a:t> </a:t>
            </a:r>
            <a:r>
              <a:rPr lang="en-US" altLang="en-US" dirty="0" err="1" smtClean="0"/>
              <a:t>hành</a:t>
            </a:r>
            <a:r>
              <a:rPr lang="en-US" altLang="en-US" dirty="0"/>
              <a:t> </a:t>
            </a:r>
            <a:r>
              <a:rPr lang="en-US" altLang="en-US" dirty="0" err="1" smtClean="0"/>
              <a:t>làm</a:t>
            </a:r>
            <a:r>
              <a:rPr lang="en-US" altLang="en-US" dirty="0"/>
              <a:t> </a:t>
            </a:r>
            <a:r>
              <a:rPr lang="en-US" altLang="en-US" dirty="0" err="1" smtClean="0"/>
              <a:t>mô</a:t>
            </a:r>
            <a:r>
              <a:rPr lang="en-US" altLang="en-US" dirty="0"/>
              <a:t> </a:t>
            </a:r>
            <a:r>
              <a:rPr lang="en-US" altLang="en-US" dirty="0" err="1" smtClean="0"/>
              <a:t>hình</a:t>
            </a:r>
            <a:r>
              <a:rPr lang="en-US" altLang="en-US" dirty="0" smtClean="0"/>
              <a:t> </a:t>
            </a:r>
            <a:r>
              <a:rPr lang="en-US" altLang="en-US" dirty="0"/>
              <a:t>5 </a:t>
            </a:r>
            <a:r>
              <a:rPr lang="en-US" altLang="en-US" dirty="0" err="1" smtClean="0"/>
              <a:t>khối</a:t>
            </a:r>
            <a:r>
              <a:rPr lang="en-US" altLang="en-US" dirty="0"/>
              <a:t> </a:t>
            </a:r>
            <a:r>
              <a:rPr lang="en-US" altLang="en-US" dirty="0" err="1" smtClean="0"/>
              <a:t>đa</a:t>
            </a:r>
            <a:r>
              <a:rPr lang="en-US" altLang="en-US" dirty="0"/>
              <a:t> </a:t>
            </a:r>
            <a:r>
              <a:rPr lang="en-US" altLang="en-US" dirty="0" err="1" smtClean="0"/>
              <a:t>diện</a:t>
            </a:r>
            <a:r>
              <a:rPr lang="en-US" altLang="en-US" dirty="0"/>
              <a:t> </a:t>
            </a:r>
            <a:r>
              <a:rPr lang="en-US" altLang="en-US" dirty="0" err="1"/>
              <a:t>đều</a:t>
            </a:r>
            <a:endParaRPr lang="en-US" altLang="en-US" dirty="0"/>
          </a:p>
        </p:txBody>
      </p:sp>
      <p:sp>
        <p:nvSpPr>
          <p:cNvPr id="39" name="Text Box 4"/>
          <p:cNvSpPr txBox="1">
            <a:spLocks noChangeArrowheads="1"/>
          </p:cNvSpPr>
          <p:nvPr/>
        </p:nvSpPr>
        <p:spPr bwMode="auto">
          <a:xfrm>
            <a:off x="457201" y="1752600"/>
            <a:ext cx="7391400" cy="2676525"/>
          </a:xfrm>
          <a:prstGeom prst="rect">
            <a:avLst/>
          </a:prstGeom>
          <a:solidFill>
            <a:srgbClr val="00FFFF"/>
          </a:solidFill>
          <a:ln w="57150" cmpd="thinThick">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Font typeface="Wingdings" panose="05000000000000000000" pitchFamily="2" charset="2"/>
              <a:buChar char="§"/>
            </a:pPr>
            <a:r>
              <a:rPr lang="en-US" altLang="en-US" dirty="0"/>
              <a:t>Chia </a:t>
            </a:r>
            <a:r>
              <a:rPr lang="en-US" altLang="en-US" dirty="0" err="1" smtClean="0"/>
              <a:t>lớp</a:t>
            </a:r>
            <a:r>
              <a:rPr lang="en-US" altLang="en-US" dirty="0"/>
              <a:t> </a:t>
            </a:r>
            <a:r>
              <a:rPr lang="en-US" altLang="en-US" dirty="0" err="1" smtClean="0"/>
              <a:t>thành</a:t>
            </a:r>
            <a:r>
              <a:rPr lang="en-US" altLang="en-US" dirty="0" smtClean="0"/>
              <a:t> 4 </a:t>
            </a:r>
            <a:r>
              <a:rPr lang="en-US" altLang="en-US" dirty="0" err="1" smtClean="0"/>
              <a:t>nhóm</a:t>
            </a:r>
            <a:r>
              <a:rPr lang="en-US" altLang="en-US" dirty="0"/>
              <a:t>, </a:t>
            </a:r>
            <a:r>
              <a:rPr lang="en-US" altLang="en-US" dirty="0" err="1" smtClean="0"/>
              <a:t>mỗi</a:t>
            </a:r>
            <a:r>
              <a:rPr lang="en-US" altLang="en-US" dirty="0"/>
              <a:t> </a:t>
            </a:r>
            <a:r>
              <a:rPr lang="en-US" altLang="en-US" dirty="0" err="1" smtClean="0"/>
              <a:t>nhóm</a:t>
            </a:r>
            <a:r>
              <a:rPr lang="en-US" altLang="en-US" dirty="0"/>
              <a:t> thực hiện các sản phẩm sau để lấy điểm kiểm tra 15 phút:</a:t>
            </a:r>
            <a:endParaRPr lang="en-US" altLang="en-US" dirty="0"/>
          </a:p>
          <a:p>
            <a:pPr marL="0" indent="0">
              <a:buFont typeface="Wingdings" panose="05000000000000000000" pitchFamily="2" charset="2"/>
              <a:buNone/>
            </a:pPr>
            <a:r>
              <a:rPr lang="en-US" altLang="en-US" dirty="0" err="1" smtClean="0"/>
              <a:t>+ Làm</a:t>
            </a:r>
            <a:r>
              <a:rPr lang="en-US" altLang="en-US" dirty="0"/>
              <a:t> </a:t>
            </a:r>
            <a:r>
              <a:rPr lang="en-US" altLang="en-US" dirty="0" err="1" smtClean="0"/>
              <a:t>mô</a:t>
            </a:r>
            <a:r>
              <a:rPr lang="en-US" altLang="en-US" dirty="0"/>
              <a:t> </a:t>
            </a:r>
            <a:r>
              <a:rPr lang="en-US" altLang="en-US" dirty="0" err="1" smtClean="0"/>
              <a:t>hình</a:t>
            </a:r>
            <a:r>
              <a:rPr lang="en-US" altLang="en-US" dirty="0" smtClean="0"/>
              <a:t> </a:t>
            </a:r>
            <a:r>
              <a:rPr lang="en-US" altLang="en-US" dirty="0"/>
              <a:t>5 </a:t>
            </a:r>
            <a:r>
              <a:rPr lang="en-US" altLang="en-US" dirty="0" err="1" smtClean="0"/>
              <a:t>khối</a:t>
            </a:r>
            <a:r>
              <a:rPr lang="en-US" altLang="en-US" dirty="0"/>
              <a:t> </a:t>
            </a:r>
            <a:r>
              <a:rPr lang="en-US" altLang="en-US" dirty="0" err="1" smtClean="0"/>
              <a:t>đa</a:t>
            </a:r>
            <a:r>
              <a:rPr lang="en-US" altLang="en-US" dirty="0"/>
              <a:t> </a:t>
            </a:r>
            <a:r>
              <a:rPr lang="en-US" altLang="en-US" dirty="0" err="1" smtClean="0"/>
              <a:t>diện</a:t>
            </a:r>
            <a:r>
              <a:rPr lang="en-US" altLang="en-US" dirty="0"/>
              <a:t> </a:t>
            </a:r>
            <a:r>
              <a:rPr lang="en-US" altLang="en-US" dirty="0" err="1" smtClean="0"/>
              <a:t>đều.</a:t>
            </a:r>
            <a:endParaRPr lang="en-US" altLang="en-US" dirty="0" smtClean="0"/>
          </a:p>
          <a:p>
            <a:pPr marL="457200" indent="-457200">
              <a:buFont typeface="Wingdings" panose="05000000000000000000" pitchFamily="2" charset="2"/>
              <a:buChar char="§"/>
            </a:pPr>
            <a:r>
              <a:rPr lang="en-US" altLang="en-US" dirty="0" err="1" smtClean="0"/>
              <a:t>Yêu</a:t>
            </a:r>
            <a:r>
              <a:rPr lang="en-US" altLang="en-US" dirty="0"/>
              <a:t> </a:t>
            </a:r>
            <a:r>
              <a:rPr lang="en-US" altLang="en-US" dirty="0" err="1" smtClean="0"/>
              <a:t>cầu</a:t>
            </a:r>
            <a:r>
              <a:rPr lang="en-US" altLang="en-US" dirty="0"/>
              <a:t>: </a:t>
            </a:r>
            <a:r>
              <a:rPr lang="en-US" altLang="en-US" dirty="0" err="1" smtClean="0"/>
              <a:t>Đúng</a:t>
            </a:r>
            <a:r>
              <a:rPr lang="en-US" altLang="en-US" dirty="0"/>
              <a:t>, </a:t>
            </a:r>
            <a:r>
              <a:rPr lang="en-US" altLang="en-US" dirty="0" err="1" smtClean="0"/>
              <a:t>đủ</a:t>
            </a:r>
            <a:r>
              <a:rPr lang="en-US" altLang="en-US" dirty="0"/>
              <a:t>, </a:t>
            </a:r>
            <a:r>
              <a:rPr lang="en-US" altLang="en-US" dirty="0" err="1" smtClean="0"/>
              <a:t>đẹp</a:t>
            </a:r>
            <a:r>
              <a:rPr lang="en-US" altLang="en-US" dirty="0" smtClean="0"/>
              <a:t>.</a:t>
            </a:r>
            <a:endParaRPr lang="en-US" altLang="en-US" dirty="0" smtClean="0"/>
          </a:p>
          <a:p>
            <a:pPr marL="457200" indent="-457200">
              <a:buFont typeface="Wingdings" panose="05000000000000000000" pitchFamily="2" charset="2"/>
              <a:buChar char="§"/>
            </a:pPr>
            <a:r>
              <a:rPr lang="en-US" altLang="en-US" dirty="0" err="1" smtClean="0"/>
              <a:t>Vật</a:t>
            </a:r>
            <a:r>
              <a:rPr lang="en-US" altLang="en-US" dirty="0"/>
              <a:t> </a:t>
            </a:r>
            <a:r>
              <a:rPr lang="en-US" altLang="en-US" dirty="0" err="1" smtClean="0"/>
              <a:t>liệu</a:t>
            </a:r>
            <a:r>
              <a:rPr lang="en-US" altLang="en-US" dirty="0"/>
              <a:t>: </a:t>
            </a:r>
            <a:r>
              <a:rPr lang="en-US" altLang="en-US" dirty="0" err="1" smtClean="0"/>
              <a:t>Bìa</a:t>
            </a:r>
            <a:r>
              <a:rPr lang="en-US" altLang="en-US" dirty="0"/>
              <a:t> </a:t>
            </a:r>
            <a:r>
              <a:rPr lang="en-US" altLang="en-US" dirty="0" err="1" smtClean="0"/>
              <a:t>cứng</a:t>
            </a:r>
            <a:r>
              <a:rPr lang="en-US" altLang="en-US" dirty="0" smtClean="0"/>
              <a:t> </a:t>
            </a:r>
            <a:r>
              <a:rPr lang="en-US" altLang="en-US" dirty="0"/>
              <a:t>(</a:t>
            </a:r>
            <a:r>
              <a:rPr lang="en-US" altLang="en-US" dirty="0" err="1" smtClean="0"/>
              <a:t>hoặc</a:t>
            </a:r>
            <a:r>
              <a:rPr lang="en-US" altLang="en-US" dirty="0"/>
              <a:t> </a:t>
            </a:r>
            <a:r>
              <a:rPr lang="en-US" altLang="en-US" dirty="0" err="1" smtClean="0"/>
              <a:t>sắt</a:t>
            </a:r>
            <a:r>
              <a:rPr lang="en-US" altLang="en-US" dirty="0" smtClean="0"/>
              <a:t>, </a:t>
            </a:r>
            <a:r>
              <a:rPr lang="en-US" altLang="en-US" dirty="0" err="1" smtClean="0"/>
              <a:t>tre</a:t>
            </a:r>
            <a:r>
              <a:rPr lang="en-US" altLang="en-US" dirty="0" smtClean="0"/>
              <a:t>,…)</a:t>
            </a:r>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6020"/>
                                        </p:tgtEl>
                                        <p:attrNameLst>
                                          <p:attrName>style.visibility</p:attrName>
                                        </p:attrNameLst>
                                      </p:cBhvr>
                                      <p:to>
                                        <p:strVal val="visible"/>
                                      </p:to>
                                    </p:set>
                                    <p:animEffect transition="in" filter="wipe(up)">
                                      <p:cBhvr>
                                        <p:cTn id="7" dur="1000"/>
                                        <p:tgtEl>
                                          <p:spTgt spid="8602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animBg="1"/>
      <p:bldP spid="39"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Text Box 4"/>
          <p:cNvSpPr txBox="1">
            <a:spLocks noChangeArrowheads="1"/>
          </p:cNvSpPr>
          <p:nvPr/>
        </p:nvSpPr>
        <p:spPr bwMode="auto">
          <a:xfrm>
            <a:off x="1981200" y="228600"/>
            <a:ext cx="4838184" cy="523220"/>
          </a:xfrm>
          <a:prstGeom prst="rect">
            <a:avLst/>
          </a:prstGeom>
          <a:solidFill>
            <a:srgbClr val="00FFFF"/>
          </a:solidFill>
          <a:ln w="57150" cmpd="thinThick">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err="1" smtClean="0"/>
              <a:t>Một</a:t>
            </a:r>
            <a:r>
              <a:rPr lang="en-US" altLang="en-US" dirty="0"/>
              <a:t> </a:t>
            </a:r>
            <a:r>
              <a:rPr lang="en-US" altLang="en-US" dirty="0" err="1" smtClean="0"/>
              <a:t>số</a:t>
            </a:r>
            <a:r>
              <a:rPr lang="en-US" altLang="en-US" dirty="0"/>
              <a:t> </a:t>
            </a:r>
            <a:r>
              <a:rPr lang="en-US" altLang="en-US" dirty="0" err="1" smtClean="0"/>
              <a:t>hình</a:t>
            </a:r>
            <a:r>
              <a:rPr lang="en-US" altLang="en-US" dirty="0"/>
              <a:t> </a:t>
            </a:r>
            <a:r>
              <a:rPr lang="en-US" altLang="en-US" dirty="0" err="1" smtClean="0"/>
              <a:t>ảnh</a:t>
            </a:r>
            <a:r>
              <a:rPr lang="en-US" altLang="en-US" dirty="0" smtClean="0"/>
              <a:t> </a:t>
            </a:r>
            <a:r>
              <a:rPr lang="en-US" altLang="en-US" dirty="0" err="1" smtClean="0"/>
              <a:t>tham</a:t>
            </a:r>
            <a:r>
              <a:rPr lang="en-US" altLang="en-US" dirty="0"/>
              <a:t> </a:t>
            </a:r>
            <a:r>
              <a:rPr lang="en-US" altLang="en-US" dirty="0" err="1"/>
              <a:t>khảo</a:t>
            </a:r>
            <a:endParaRPr lang="en-US" altLang="en-US" dirty="0"/>
          </a:p>
        </p:txBody>
      </p:sp>
      <p:pic>
        <p:nvPicPr>
          <p:cNvPr id="2" name="Picture 1"/>
          <p:cNvPicPr>
            <a:picLocks noChangeAspect="1"/>
          </p:cNvPicPr>
          <p:nvPr/>
        </p:nvPicPr>
        <p:blipFill>
          <a:blip r:embed="rId1"/>
          <a:stretch>
            <a:fillRect/>
          </a:stretch>
        </p:blipFill>
        <p:spPr>
          <a:xfrm>
            <a:off x="838200" y="1066800"/>
            <a:ext cx="7496175" cy="5191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6020"/>
                                        </p:tgtEl>
                                        <p:attrNameLst>
                                          <p:attrName>style.visibility</p:attrName>
                                        </p:attrNameLst>
                                      </p:cBhvr>
                                      <p:to>
                                        <p:strVal val="visible"/>
                                      </p:to>
                                    </p:set>
                                    <p:animEffect transition="in" filter="wipe(up)">
                                      <p:cBhvr>
                                        <p:cTn id="7" dur="1000"/>
                                        <p:tgtEl>
                                          <p:spTgt spid="86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Text Box 4"/>
          <p:cNvSpPr txBox="1">
            <a:spLocks noChangeArrowheads="1"/>
          </p:cNvSpPr>
          <p:nvPr/>
        </p:nvSpPr>
        <p:spPr bwMode="auto">
          <a:xfrm>
            <a:off x="1981200" y="228600"/>
            <a:ext cx="4838184" cy="523220"/>
          </a:xfrm>
          <a:prstGeom prst="rect">
            <a:avLst/>
          </a:prstGeom>
          <a:solidFill>
            <a:srgbClr val="00FFFF"/>
          </a:solidFill>
          <a:ln w="57150" cmpd="thinThick">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err="1" smtClean="0"/>
              <a:t>Một</a:t>
            </a:r>
            <a:r>
              <a:rPr lang="en-US" altLang="en-US" dirty="0"/>
              <a:t> </a:t>
            </a:r>
            <a:r>
              <a:rPr lang="en-US" altLang="en-US" dirty="0" err="1" smtClean="0"/>
              <a:t>số</a:t>
            </a:r>
            <a:r>
              <a:rPr lang="en-US" altLang="en-US" dirty="0"/>
              <a:t> </a:t>
            </a:r>
            <a:r>
              <a:rPr lang="en-US" altLang="en-US" dirty="0" err="1" smtClean="0"/>
              <a:t>hình</a:t>
            </a:r>
            <a:r>
              <a:rPr lang="en-US" altLang="en-US" dirty="0"/>
              <a:t> </a:t>
            </a:r>
            <a:r>
              <a:rPr lang="en-US" altLang="en-US" dirty="0" err="1" smtClean="0"/>
              <a:t>ảnh</a:t>
            </a:r>
            <a:r>
              <a:rPr lang="en-US" altLang="en-US" dirty="0" smtClean="0"/>
              <a:t> </a:t>
            </a:r>
            <a:r>
              <a:rPr lang="en-US" altLang="en-US" dirty="0" err="1" smtClean="0"/>
              <a:t>tham</a:t>
            </a:r>
            <a:r>
              <a:rPr lang="en-US" altLang="en-US" dirty="0"/>
              <a:t> </a:t>
            </a:r>
            <a:r>
              <a:rPr lang="en-US" altLang="en-US" dirty="0" err="1"/>
              <a:t>khảo</a:t>
            </a:r>
            <a:endParaRPr lang="en-US" altLang="en-US" dirty="0"/>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57200" y="914400"/>
            <a:ext cx="8382000" cy="47138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6020"/>
                                        </p:tgtEl>
                                        <p:attrNameLst>
                                          <p:attrName>style.visibility</p:attrName>
                                        </p:attrNameLst>
                                      </p:cBhvr>
                                      <p:to>
                                        <p:strVal val="visible"/>
                                      </p:to>
                                    </p:set>
                                    <p:animEffect transition="in" filter="wipe(up)">
                                      <p:cBhvr>
                                        <p:cTn id="7" dur="1000"/>
                                        <p:tgtEl>
                                          <p:spTgt spid="86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altLang="en-US" sz="2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altLang="en-US" sz="2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1803</Words>
  <Application>WPS Presentation</Application>
  <PresentationFormat>On-screen Show (4:3)</PresentationFormat>
  <Paragraphs>150</Paragraphs>
  <Slides>21</Slides>
  <Notes>33</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21</vt:i4>
      </vt:variant>
    </vt:vector>
  </HeadingPairs>
  <TitlesOfParts>
    <vt:vector size="33" baseType="lpstr">
      <vt:lpstr>Arial</vt:lpstr>
      <vt:lpstr>SimSun</vt:lpstr>
      <vt:lpstr>Wingdings</vt:lpstr>
      <vt:lpstr>Arial Unicode MS</vt:lpstr>
      <vt:lpstr>Mangal</vt:lpstr>
      <vt:lpstr>Oswald</vt:lpstr>
      <vt:lpstr>Times New Roman</vt:lpstr>
      <vt:lpstr>Symbol</vt:lpstr>
      <vt:lpstr>Calibri</vt:lpstr>
      <vt:lpstr>Microsoft YaHei</vt:lpstr>
      <vt:lpstr>Arial Unicode MS</vt:lpstr>
      <vt:lpstr>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dc:creator>
  <cp:lastModifiedBy>USER</cp:lastModifiedBy>
  <cp:revision>207</cp:revision>
  <dcterms:created xsi:type="dcterms:W3CDTF">2007-04-12T01:45:00Z</dcterms:created>
  <dcterms:modified xsi:type="dcterms:W3CDTF">2021-12-09T02:13:37Z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A87247C99BC04ED3844CE2915D396769</vt:lpwstr>
  </property>
  <property fmtid="{D5CDD505-2E9C-101B-9397-08002B2CF9AE}" pid="3" name="KSOProductBuildVer">
    <vt:lpwstr>1033-11.2.0.10382</vt:lpwstr>
  </property>
</Properties>
</file>