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55" r:id="rId4"/>
    <p:sldMasterId id="2147483657" r:id="rId5"/>
    <p:sldMasterId id="2147483669" r:id="rId6"/>
    <p:sldMasterId id="2147483671" r:id="rId7"/>
    <p:sldMasterId id="2147483677" r:id="rId8"/>
    <p:sldMasterId id="2147483689" r:id="rId9"/>
    <p:sldMasterId id="2147483702" r:id="rId10"/>
  </p:sldMasterIdLst>
  <p:notesMasterIdLst>
    <p:notesMasterId r:id="rId16"/>
  </p:notesMasterIdLst>
  <p:handoutMasterIdLst>
    <p:handoutMasterId r:id="rId65"/>
  </p:handoutMasterIdLst>
  <p:sldIdLst>
    <p:sldId id="593" r:id="rId11"/>
    <p:sldId id="524" r:id="rId12"/>
    <p:sldId id="525" r:id="rId13"/>
    <p:sldId id="526" r:id="rId14"/>
    <p:sldId id="477" r:id="rId15"/>
    <p:sldId id="530" r:id="rId17"/>
    <p:sldId id="531" r:id="rId18"/>
    <p:sldId id="533" r:id="rId19"/>
    <p:sldId id="534" r:id="rId20"/>
    <p:sldId id="535" r:id="rId21"/>
    <p:sldId id="561" r:id="rId22"/>
    <p:sldId id="562" r:id="rId23"/>
    <p:sldId id="563" r:id="rId24"/>
    <p:sldId id="532" r:id="rId25"/>
    <p:sldId id="565" r:id="rId26"/>
    <p:sldId id="566" r:id="rId27"/>
    <p:sldId id="564" r:id="rId28"/>
    <p:sldId id="490" r:id="rId29"/>
    <p:sldId id="568" r:id="rId30"/>
    <p:sldId id="582" r:id="rId31"/>
    <p:sldId id="583" r:id="rId32"/>
    <p:sldId id="584" r:id="rId33"/>
    <p:sldId id="585" r:id="rId34"/>
    <p:sldId id="586" r:id="rId35"/>
    <p:sldId id="587" r:id="rId36"/>
    <p:sldId id="588" r:id="rId37"/>
    <p:sldId id="574" r:id="rId38"/>
    <p:sldId id="578" r:id="rId39"/>
    <p:sldId id="580" r:id="rId40"/>
    <p:sldId id="590" r:id="rId41"/>
    <p:sldId id="595" r:id="rId42"/>
    <p:sldId id="597" r:id="rId43"/>
    <p:sldId id="598" r:id="rId44"/>
    <p:sldId id="599" r:id="rId45"/>
    <p:sldId id="581" r:id="rId46"/>
    <p:sldId id="600" r:id="rId47"/>
    <p:sldId id="592" r:id="rId48"/>
    <p:sldId id="547" r:id="rId49"/>
    <p:sldId id="548" r:id="rId50"/>
    <p:sldId id="549" r:id="rId51"/>
    <p:sldId id="550" r:id="rId52"/>
    <p:sldId id="551" r:id="rId53"/>
    <p:sldId id="552" r:id="rId54"/>
    <p:sldId id="601" r:id="rId55"/>
    <p:sldId id="602" r:id="rId56"/>
    <p:sldId id="554" r:id="rId57"/>
    <p:sldId id="556" r:id="rId58"/>
    <p:sldId id="558" r:id="rId59"/>
    <p:sldId id="591" r:id="rId60"/>
    <p:sldId id="603" r:id="rId61"/>
    <p:sldId id="559" r:id="rId62"/>
    <p:sldId id="604" r:id="rId63"/>
    <p:sldId id="528" r:id="rId64"/>
  </p:sldIdLst>
  <p:sldSz cx="24387175" cy="13716000"/>
  <p:notesSz cx="7010400" cy="9296400"/>
  <p:defaultTextStyle>
    <a:defPPr>
      <a:defRPr lang="en-US"/>
    </a:defPPr>
    <a:lvl1pPr marL="0" algn="l" defTabSz="2172335" rtl="0" eaLnBrk="1" latinLnBrk="0" hangingPunct="1">
      <a:defRPr sz="4200" kern="1200">
        <a:solidFill>
          <a:schemeClr val="tx1"/>
        </a:solidFill>
        <a:latin typeface="+mn-lt"/>
        <a:ea typeface="+mn-ea"/>
        <a:cs typeface="+mn-cs"/>
      </a:defRPr>
    </a:lvl1pPr>
    <a:lvl2pPr marL="1086485" algn="l" defTabSz="2172335" rtl="0" eaLnBrk="1" latinLnBrk="0" hangingPunct="1">
      <a:defRPr sz="4200" kern="1200">
        <a:solidFill>
          <a:schemeClr val="tx1"/>
        </a:solidFill>
        <a:latin typeface="+mn-lt"/>
        <a:ea typeface="+mn-ea"/>
        <a:cs typeface="+mn-cs"/>
      </a:defRPr>
    </a:lvl2pPr>
    <a:lvl3pPr marL="2172335" algn="l" defTabSz="2172335" rtl="0" eaLnBrk="1" latinLnBrk="0" hangingPunct="1">
      <a:defRPr sz="4200" kern="1200">
        <a:solidFill>
          <a:schemeClr val="tx1"/>
        </a:solidFill>
        <a:latin typeface="+mn-lt"/>
        <a:ea typeface="+mn-ea"/>
        <a:cs typeface="+mn-cs"/>
      </a:defRPr>
    </a:lvl3pPr>
    <a:lvl4pPr marL="3258820" algn="l" defTabSz="2172335" rtl="0" eaLnBrk="1" latinLnBrk="0" hangingPunct="1">
      <a:defRPr sz="4200" kern="1200">
        <a:solidFill>
          <a:schemeClr val="tx1"/>
        </a:solidFill>
        <a:latin typeface="+mn-lt"/>
        <a:ea typeface="+mn-ea"/>
        <a:cs typeface="+mn-cs"/>
      </a:defRPr>
    </a:lvl4pPr>
    <a:lvl5pPr marL="4345305" algn="l" defTabSz="2172335" rtl="0" eaLnBrk="1" latinLnBrk="0" hangingPunct="1">
      <a:defRPr sz="4200" kern="1200">
        <a:solidFill>
          <a:schemeClr val="tx1"/>
        </a:solidFill>
        <a:latin typeface="+mn-lt"/>
        <a:ea typeface="+mn-ea"/>
        <a:cs typeface="+mn-cs"/>
      </a:defRPr>
    </a:lvl5pPr>
    <a:lvl6pPr marL="5431790" algn="l" defTabSz="2172335" rtl="0" eaLnBrk="1" latinLnBrk="0" hangingPunct="1">
      <a:defRPr sz="4200" kern="1200">
        <a:solidFill>
          <a:schemeClr val="tx1"/>
        </a:solidFill>
        <a:latin typeface="+mn-lt"/>
        <a:ea typeface="+mn-ea"/>
        <a:cs typeface="+mn-cs"/>
      </a:defRPr>
    </a:lvl6pPr>
    <a:lvl7pPr marL="6517640" algn="l" defTabSz="2172335" rtl="0" eaLnBrk="1" latinLnBrk="0" hangingPunct="1">
      <a:defRPr sz="4200" kern="1200">
        <a:solidFill>
          <a:schemeClr val="tx1"/>
        </a:solidFill>
        <a:latin typeface="+mn-lt"/>
        <a:ea typeface="+mn-ea"/>
        <a:cs typeface="+mn-cs"/>
      </a:defRPr>
    </a:lvl7pPr>
    <a:lvl8pPr marL="7604125" algn="l" defTabSz="2172335" rtl="0" eaLnBrk="1" latinLnBrk="0" hangingPunct="1">
      <a:defRPr sz="4200" kern="1200">
        <a:solidFill>
          <a:schemeClr val="tx1"/>
        </a:solidFill>
        <a:latin typeface="+mn-lt"/>
        <a:ea typeface="+mn-ea"/>
        <a:cs typeface="+mn-cs"/>
      </a:defRPr>
    </a:lvl8pPr>
    <a:lvl9pPr marL="8690610" algn="l" defTabSz="2172335" rtl="0" eaLnBrk="1" latinLnBrk="0" hangingPunct="1">
      <a:defRPr sz="4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F82"/>
    <a:srgbClr val="AF1F3E"/>
    <a:srgbClr val="CDC25B"/>
    <a:srgbClr val="FFFFFF"/>
    <a:srgbClr val="808080"/>
    <a:srgbClr val="000000"/>
    <a:srgbClr val="EA0000"/>
    <a:srgbClr val="3A9DB8"/>
    <a:srgbClr val="4BACC6"/>
    <a:srgbClr val="EAF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2362" autoAdjust="0"/>
  </p:normalViewPr>
  <p:slideViewPr>
    <p:cSldViewPr>
      <p:cViewPr>
        <p:scale>
          <a:sx n="30" d="100"/>
          <a:sy n="30" d="100"/>
        </p:scale>
        <p:origin x="-426" y="-168"/>
      </p:cViewPr>
      <p:guideLst>
        <p:guide orient="horz" pos="4512"/>
        <p:guide pos="7633"/>
      </p:guideLst>
    </p:cSldViewPr>
  </p:slideViewPr>
  <p:notesTextViewPr>
    <p:cViewPr>
      <p:scale>
        <a:sx n="1" d="1"/>
        <a:sy n="1" d="1"/>
      </p:scale>
      <p:origin x="0" y="0"/>
    </p:cViewPr>
  </p:notesTextViewPr>
  <p:sorterViewPr>
    <p:cViewPr>
      <p:scale>
        <a:sx n="100" d="100"/>
        <a:sy n="100" d="100"/>
      </p:scale>
      <p:origin x="0" y="-4218"/>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53.xml"/><Relationship Id="rId63" Type="http://schemas.openxmlformats.org/officeDocument/2006/relationships/slide" Target="slides/slide52.xml"/><Relationship Id="rId62" Type="http://schemas.openxmlformats.org/officeDocument/2006/relationships/slide" Target="slides/slide51.xml"/><Relationship Id="rId61" Type="http://schemas.openxmlformats.org/officeDocument/2006/relationships/slide" Target="slides/slide50.xml"/><Relationship Id="rId60" Type="http://schemas.openxmlformats.org/officeDocument/2006/relationships/slide" Target="slides/slide49.xml"/><Relationship Id="rId6" Type="http://schemas.openxmlformats.org/officeDocument/2006/relationships/slideMaster" Target="slideMasters/slideMaster5.xml"/><Relationship Id="rId59" Type="http://schemas.openxmlformats.org/officeDocument/2006/relationships/slide" Target="slides/slide48.xml"/><Relationship Id="rId58" Type="http://schemas.openxmlformats.org/officeDocument/2006/relationships/slide" Target="slides/slide47.xml"/><Relationship Id="rId57" Type="http://schemas.openxmlformats.org/officeDocument/2006/relationships/slide" Target="slides/slide46.xml"/><Relationship Id="rId56" Type="http://schemas.openxmlformats.org/officeDocument/2006/relationships/slide" Target="slides/slide45.xml"/><Relationship Id="rId55" Type="http://schemas.openxmlformats.org/officeDocument/2006/relationships/slide" Target="slides/slide44.xml"/><Relationship Id="rId54" Type="http://schemas.openxmlformats.org/officeDocument/2006/relationships/slide" Target="slides/slide43.xml"/><Relationship Id="rId53" Type="http://schemas.openxmlformats.org/officeDocument/2006/relationships/slide" Target="slides/slide42.xml"/><Relationship Id="rId52" Type="http://schemas.openxmlformats.org/officeDocument/2006/relationships/slide" Target="slides/slide41.xml"/><Relationship Id="rId51" Type="http://schemas.openxmlformats.org/officeDocument/2006/relationships/slide" Target="slides/slide40.xml"/><Relationship Id="rId50" Type="http://schemas.openxmlformats.org/officeDocument/2006/relationships/slide" Target="slides/slide39.xml"/><Relationship Id="rId5" Type="http://schemas.openxmlformats.org/officeDocument/2006/relationships/slideMaster" Target="slideMasters/slideMaster4.xml"/><Relationship Id="rId49" Type="http://schemas.openxmlformats.org/officeDocument/2006/relationships/slide" Target="slides/slide38.xml"/><Relationship Id="rId48" Type="http://schemas.openxmlformats.org/officeDocument/2006/relationships/slide" Target="slides/slide37.xml"/><Relationship Id="rId47" Type="http://schemas.openxmlformats.org/officeDocument/2006/relationships/slide" Target="slides/slide36.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notesMaster" Target="notesMasters/notesMaster1.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41129B5-E245-4710-BA86-6A21FCD714F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3EBC52F-C589-4AA2-AFBC-4238DA896723}">
      <dgm:prSet phldrT="[Text]" custT="1"/>
      <dgm:spPr/>
      <dgm:t>
        <a:bodyPr/>
        <a:lstStyle/>
        <a:p>
          <a:r>
            <a:rPr lang="en-US" sz="5400" b="1" dirty="0" err="1" smtClean="0">
              <a:latin typeface="Times New Roman" panose="02020603050405020304" pitchFamily="18" charset="0"/>
              <a:cs typeface="Times New Roman" panose="02020603050405020304" pitchFamily="18" charset="0"/>
            </a:rPr>
            <a:t>Phần</a:t>
          </a:r>
          <a:r>
            <a:rPr lang="en-US" sz="5400" b="1" dirty="0" smtClean="0">
              <a:latin typeface="Times New Roman" panose="02020603050405020304" pitchFamily="18" charset="0"/>
              <a:cs typeface="Times New Roman" panose="02020603050405020304" pitchFamily="18" charset="0"/>
            </a:rPr>
            <a:t> 1</a:t>
          </a:r>
          <a:endParaRPr lang="en-US" sz="5400" b="1" dirty="0">
            <a:latin typeface="Times New Roman" panose="02020603050405020304" pitchFamily="18" charset="0"/>
            <a:cs typeface="Times New Roman" panose="02020603050405020304" pitchFamily="18" charset="0"/>
          </a:endParaRPr>
        </a:p>
      </dgm:t>
    </dgm:pt>
    <dgm:pt modelId="{4D6551FC-2216-4628-A9E6-855089BB8FC4}" cxnId="{AC957A32-A335-4E41-9F31-8FE2F4D4FFB5}" type="parTrans">
      <dgm:prSet/>
      <dgm:spPr/>
      <dgm:t>
        <a:bodyPr/>
        <a:lstStyle/>
        <a:p>
          <a:endParaRPr lang="en-US" sz="5400" b="1">
            <a:latin typeface="Times New Roman" panose="02020603050405020304" pitchFamily="18" charset="0"/>
            <a:cs typeface="Times New Roman" panose="02020603050405020304" pitchFamily="18" charset="0"/>
          </a:endParaRPr>
        </a:p>
      </dgm:t>
    </dgm:pt>
    <dgm:pt modelId="{9D87096B-C789-4FA4-BC45-C38A8A83E833}" cxnId="{AC957A32-A335-4E41-9F31-8FE2F4D4FFB5}" type="sibTrans">
      <dgm:prSet/>
      <dgm:spPr/>
      <dgm:t>
        <a:bodyPr/>
        <a:lstStyle/>
        <a:p>
          <a:endParaRPr lang="en-US" sz="5400" b="1">
            <a:latin typeface="Times New Roman" panose="02020603050405020304" pitchFamily="18" charset="0"/>
            <a:cs typeface="Times New Roman" panose="02020603050405020304" pitchFamily="18" charset="0"/>
          </a:endParaRPr>
        </a:p>
      </dgm:t>
    </dgm:pt>
    <dgm:pt modelId="{CBA83CCB-F1C3-4DFD-BBE4-EC4E22EA8C71}">
      <dgm:prSet phldrT="[Text]" custT="1"/>
      <dgm:spPr/>
      <dgm:t>
        <a:bodyPr/>
        <a:lstStyle/>
        <a:p>
          <a:r>
            <a:rPr lang="vi-VN" sz="5400" b="0" dirty="0" smtClean="0">
              <a:solidFill>
                <a:schemeClr val="tx1"/>
              </a:solidFill>
              <a:latin typeface="Times New Roman" panose="02020603050405020304" pitchFamily="18" charset="0"/>
              <a:cs typeface="Times New Roman" panose="02020603050405020304" pitchFamily="18" charset="0"/>
            </a:rPr>
            <a:t>Từ đầu đến </a:t>
          </a:r>
          <a:r>
            <a:rPr lang="vi-VN" sz="5400" b="0" i="1" dirty="0" smtClean="0">
              <a:solidFill>
                <a:schemeClr val="tx1"/>
              </a:solidFill>
              <a:latin typeface="Times New Roman" panose="02020603050405020304" pitchFamily="18" charset="0"/>
              <a:cs typeface="Times New Roman" panose="02020603050405020304" pitchFamily="18" charset="0"/>
            </a:rPr>
            <a:t>“về phía làng” </a:t>
          </a:r>
          <a:r>
            <a:rPr lang="vi-VN" sz="5400" b="1" dirty="0" smtClean="0">
              <a:solidFill>
                <a:schemeClr val="tx1"/>
              </a:solidFill>
              <a:latin typeface="Times New Roman" panose="02020603050405020304" pitchFamily="18" charset="0"/>
              <a:cs typeface="Times New Roman" panose="02020603050405020304" pitchFamily="18" charset="0"/>
            </a:rPr>
            <a:t>Phố huyện lúc chiều về</a:t>
          </a:r>
          <a:endParaRPr lang="en-US" sz="5400" b="1" dirty="0">
            <a:solidFill>
              <a:schemeClr val="tx1"/>
            </a:solidFill>
            <a:latin typeface="Times New Roman" panose="02020603050405020304" pitchFamily="18" charset="0"/>
            <a:cs typeface="Times New Roman" panose="02020603050405020304" pitchFamily="18" charset="0"/>
          </a:endParaRPr>
        </a:p>
      </dgm:t>
    </dgm:pt>
    <dgm:pt modelId="{9D5EBF1A-2F7B-46D5-8054-D2F2EF6433A0}" cxnId="{D84AD336-2687-4AA4-9030-8762CCC63B61}" type="parTrans">
      <dgm:prSet/>
      <dgm:spPr/>
      <dgm:t>
        <a:bodyPr/>
        <a:lstStyle/>
        <a:p>
          <a:endParaRPr lang="en-US" sz="5400" b="1">
            <a:latin typeface="Times New Roman" panose="02020603050405020304" pitchFamily="18" charset="0"/>
            <a:cs typeface="Times New Roman" panose="02020603050405020304" pitchFamily="18" charset="0"/>
          </a:endParaRPr>
        </a:p>
      </dgm:t>
    </dgm:pt>
    <dgm:pt modelId="{48FB0836-F328-42A0-BAC3-865F84382D91}" cxnId="{D84AD336-2687-4AA4-9030-8762CCC63B61}" type="sibTrans">
      <dgm:prSet/>
      <dgm:spPr/>
      <dgm:t>
        <a:bodyPr/>
        <a:lstStyle/>
        <a:p>
          <a:endParaRPr lang="en-US" sz="5400" b="1">
            <a:latin typeface="Times New Roman" panose="02020603050405020304" pitchFamily="18" charset="0"/>
            <a:cs typeface="Times New Roman" panose="02020603050405020304" pitchFamily="18" charset="0"/>
          </a:endParaRPr>
        </a:p>
      </dgm:t>
    </dgm:pt>
    <dgm:pt modelId="{78396C33-C1AA-4A66-A516-89F72F664BEB}">
      <dgm:prSet phldrT="[Text]" custT="1"/>
      <dgm:spPr>
        <a:solidFill>
          <a:srgbClr val="135F82"/>
        </a:solidFill>
      </dgm:spPr>
      <dgm:t>
        <a:bodyPr/>
        <a:lstStyle/>
        <a:p>
          <a:r>
            <a:rPr lang="en-US" sz="5400" b="1" dirty="0" err="1" smtClean="0">
              <a:latin typeface="Times New Roman" panose="02020603050405020304" pitchFamily="18" charset="0"/>
              <a:cs typeface="Times New Roman" panose="02020603050405020304" pitchFamily="18" charset="0"/>
            </a:rPr>
            <a:t>Phần</a:t>
          </a:r>
          <a:r>
            <a:rPr lang="en-US" sz="5400" b="1" dirty="0" smtClean="0">
              <a:latin typeface="Times New Roman" panose="02020603050405020304" pitchFamily="18" charset="0"/>
              <a:cs typeface="Times New Roman" panose="02020603050405020304" pitchFamily="18" charset="0"/>
            </a:rPr>
            <a:t> 2</a:t>
          </a:r>
          <a:endParaRPr lang="en-US" sz="5400" b="1" dirty="0">
            <a:latin typeface="Times New Roman" panose="02020603050405020304" pitchFamily="18" charset="0"/>
            <a:cs typeface="Times New Roman" panose="02020603050405020304" pitchFamily="18" charset="0"/>
          </a:endParaRPr>
        </a:p>
      </dgm:t>
    </dgm:pt>
    <dgm:pt modelId="{E97A1009-18D0-4269-8C99-CB5F2ADF6ABB}" cxnId="{067D3036-A41A-4332-BA42-3B40906E0D4E}" type="parTrans">
      <dgm:prSet/>
      <dgm:spPr/>
      <dgm:t>
        <a:bodyPr/>
        <a:lstStyle/>
        <a:p>
          <a:endParaRPr lang="en-US" sz="5400" b="1">
            <a:latin typeface="Times New Roman" panose="02020603050405020304" pitchFamily="18" charset="0"/>
            <a:cs typeface="Times New Roman" panose="02020603050405020304" pitchFamily="18" charset="0"/>
          </a:endParaRPr>
        </a:p>
      </dgm:t>
    </dgm:pt>
    <dgm:pt modelId="{50AC8947-1A80-4D79-BDE7-EA46617883AB}" cxnId="{067D3036-A41A-4332-BA42-3B40906E0D4E}" type="sibTrans">
      <dgm:prSet/>
      <dgm:spPr/>
      <dgm:t>
        <a:bodyPr/>
        <a:lstStyle/>
        <a:p>
          <a:endParaRPr lang="en-US" sz="5400" b="1">
            <a:latin typeface="Times New Roman" panose="02020603050405020304" pitchFamily="18" charset="0"/>
            <a:cs typeface="Times New Roman" panose="02020603050405020304" pitchFamily="18" charset="0"/>
          </a:endParaRPr>
        </a:p>
      </dgm:t>
    </dgm:pt>
    <dgm:pt modelId="{D81BE159-A865-44D2-A77E-BD84E57AFD96}">
      <dgm:prSet phldrT="[Text]" custT="1"/>
      <dgm:spPr/>
      <dgm:t>
        <a:bodyPr/>
        <a:lstStyle/>
        <a:p>
          <a:pPr algn="just"/>
          <a:r>
            <a:rPr lang="en-US" sz="5400" b="0" dirty="0" err="1" smtClean="0">
              <a:solidFill>
                <a:schemeClr val="tx1"/>
              </a:solidFill>
              <a:latin typeface="Times New Roman" panose="02020603050405020304" pitchFamily="18" charset="0"/>
              <a:cs typeface="Times New Roman" panose="02020603050405020304" pitchFamily="18" charset="0"/>
            </a:rPr>
            <a:t>Tiếp</a:t>
          </a:r>
          <a:r>
            <a:rPr lang="vi-VN" sz="5400" b="0" dirty="0" smtClean="0">
              <a:solidFill>
                <a:schemeClr val="tx1"/>
              </a:solidFill>
              <a:latin typeface="Times New Roman" panose="02020603050405020304" pitchFamily="18" charset="0"/>
              <a:cs typeface="Times New Roman" panose="02020603050405020304" pitchFamily="18" charset="0"/>
            </a:rPr>
            <a:t> đến </a:t>
          </a:r>
          <a:r>
            <a:rPr lang="vi-VN" sz="5400" b="0" i="1" dirty="0" smtClean="0">
              <a:solidFill>
                <a:schemeClr val="tx1"/>
              </a:solidFill>
              <a:latin typeface="Times New Roman" panose="02020603050405020304" pitchFamily="18" charset="0"/>
              <a:cs typeface="Times New Roman" panose="02020603050405020304" pitchFamily="18" charset="0"/>
            </a:rPr>
            <a:t>“…mơ hồ không hiểu”</a:t>
          </a:r>
          <a:r>
            <a:rPr lang="en-US" sz="5400" b="0" dirty="0" smtClean="0">
              <a:solidFill>
                <a:schemeClr val="tx1"/>
              </a:solidFill>
              <a:latin typeface="Times New Roman" panose="02020603050405020304" pitchFamily="18" charset="0"/>
              <a:cs typeface="Times New Roman" panose="02020603050405020304" pitchFamily="18" charset="0"/>
            </a:rPr>
            <a:t>: </a:t>
          </a:r>
          <a:r>
            <a:rPr lang="vi-VN" sz="5400" b="1" dirty="0" smtClean="0">
              <a:solidFill>
                <a:schemeClr val="tx1"/>
              </a:solidFill>
              <a:latin typeface="Times New Roman" panose="02020603050405020304" pitchFamily="18" charset="0"/>
              <a:cs typeface="Times New Roman" panose="02020603050405020304" pitchFamily="18" charset="0"/>
            </a:rPr>
            <a:t>Phố huyện lúc </a:t>
          </a:r>
          <a:r>
            <a:rPr lang="en-US" sz="5400" b="1" dirty="0" err="1" smtClean="0">
              <a:solidFill>
                <a:schemeClr val="tx1"/>
              </a:solidFill>
              <a:latin typeface="Times New Roman" panose="02020603050405020304" pitchFamily="18" charset="0"/>
              <a:cs typeface="Times New Roman" panose="02020603050405020304" pitchFamily="18" charset="0"/>
            </a:rPr>
            <a:t>đêm</a:t>
          </a:r>
          <a:r>
            <a:rPr lang="en-US" sz="5400" b="1" dirty="0" smtClean="0">
              <a:solidFill>
                <a:schemeClr val="tx1"/>
              </a:solidFill>
              <a:latin typeface="Times New Roman" panose="02020603050405020304" pitchFamily="18" charset="0"/>
              <a:cs typeface="Times New Roman" panose="02020603050405020304" pitchFamily="18" charset="0"/>
            </a:rPr>
            <a:t> </a:t>
          </a:r>
          <a:r>
            <a:rPr lang="en-US" sz="5400" b="1" dirty="0" err="1" smtClean="0">
              <a:solidFill>
                <a:schemeClr val="tx1"/>
              </a:solidFill>
              <a:latin typeface="Times New Roman" panose="02020603050405020304" pitchFamily="18" charset="0"/>
              <a:cs typeface="Times New Roman" panose="02020603050405020304" pitchFamily="18" charset="0"/>
            </a:rPr>
            <a:t>xuống</a:t>
          </a:r>
          <a:endParaRPr lang="en-US" sz="5400" b="1" dirty="0">
            <a:solidFill>
              <a:schemeClr val="tx1"/>
            </a:solidFill>
            <a:latin typeface="Times New Roman" panose="02020603050405020304" pitchFamily="18" charset="0"/>
            <a:cs typeface="Times New Roman" panose="02020603050405020304" pitchFamily="18" charset="0"/>
          </a:endParaRPr>
        </a:p>
      </dgm:t>
    </dgm:pt>
    <dgm:pt modelId="{7A41AE9A-C63C-4FF3-9416-94E4BA6BE9B2}" cxnId="{1BEF8AF5-1232-4A43-BB5E-A5045F4E3E1A}" type="parTrans">
      <dgm:prSet/>
      <dgm:spPr/>
      <dgm:t>
        <a:bodyPr/>
        <a:lstStyle/>
        <a:p>
          <a:endParaRPr lang="en-US" sz="5400" b="1">
            <a:latin typeface="Times New Roman" panose="02020603050405020304" pitchFamily="18" charset="0"/>
            <a:cs typeface="Times New Roman" panose="02020603050405020304" pitchFamily="18" charset="0"/>
          </a:endParaRPr>
        </a:p>
      </dgm:t>
    </dgm:pt>
    <dgm:pt modelId="{46CB6A4D-414E-41BE-B55C-ED468144038B}" cxnId="{1BEF8AF5-1232-4A43-BB5E-A5045F4E3E1A}" type="sibTrans">
      <dgm:prSet/>
      <dgm:spPr/>
      <dgm:t>
        <a:bodyPr/>
        <a:lstStyle/>
        <a:p>
          <a:endParaRPr lang="en-US" sz="5400" b="1">
            <a:latin typeface="Times New Roman" panose="02020603050405020304" pitchFamily="18" charset="0"/>
            <a:cs typeface="Times New Roman" panose="02020603050405020304" pitchFamily="18" charset="0"/>
          </a:endParaRPr>
        </a:p>
      </dgm:t>
    </dgm:pt>
    <dgm:pt modelId="{D6C4D46A-371D-47B3-8819-477E5126365B}">
      <dgm:prSet phldrT="[Text]" custT="1"/>
      <dgm:spPr>
        <a:solidFill>
          <a:schemeClr val="accent3">
            <a:lumMod val="50000"/>
          </a:schemeClr>
        </a:solidFill>
      </dgm:spPr>
      <dgm:t>
        <a:bodyPr/>
        <a:lstStyle/>
        <a:p>
          <a:r>
            <a:rPr lang="en-US" sz="5400" b="1" dirty="0" err="1" smtClean="0">
              <a:latin typeface="Times New Roman" panose="02020603050405020304" pitchFamily="18" charset="0"/>
              <a:cs typeface="Times New Roman" panose="02020603050405020304" pitchFamily="18" charset="0"/>
            </a:rPr>
            <a:t>Phần</a:t>
          </a:r>
          <a:r>
            <a:rPr lang="en-US" sz="5400" b="1" dirty="0" smtClean="0">
              <a:latin typeface="Times New Roman" panose="02020603050405020304" pitchFamily="18" charset="0"/>
              <a:cs typeface="Times New Roman" panose="02020603050405020304" pitchFamily="18" charset="0"/>
            </a:rPr>
            <a:t> 3</a:t>
          </a:r>
          <a:endParaRPr lang="en-US" sz="5400" b="1" dirty="0">
            <a:latin typeface="Times New Roman" panose="02020603050405020304" pitchFamily="18" charset="0"/>
            <a:cs typeface="Times New Roman" panose="02020603050405020304" pitchFamily="18" charset="0"/>
          </a:endParaRPr>
        </a:p>
      </dgm:t>
    </dgm:pt>
    <dgm:pt modelId="{5F689384-003C-4E16-8C7F-B5217A3DF8D8}" cxnId="{A36F774B-1F35-4B59-B605-8C70A4574B64}" type="parTrans">
      <dgm:prSet/>
      <dgm:spPr/>
      <dgm:t>
        <a:bodyPr/>
        <a:lstStyle/>
        <a:p>
          <a:endParaRPr lang="en-US" sz="5400" b="1">
            <a:latin typeface="Times New Roman" panose="02020603050405020304" pitchFamily="18" charset="0"/>
            <a:cs typeface="Times New Roman" panose="02020603050405020304" pitchFamily="18" charset="0"/>
          </a:endParaRPr>
        </a:p>
      </dgm:t>
    </dgm:pt>
    <dgm:pt modelId="{97620BF2-8F35-48FD-9BE1-35686791A2BF}" cxnId="{A36F774B-1F35-4B59-B605-8C70A4574B64}" type="sibTrans">
      <dgm:prSet/>
      <dgm:spPr/>
      <dgm:t>
        <a:bodyPr/>
        <a:lstStyle/>
        <a:p>
          <a:endParaRPr lang="en-US" sz="5400" b="1">
            <a:latin typeface="Times New Roman" panose="02020603050405020304" pitchFamily="18" charset="0"/>
            <a:cs typeface="Times New Roman" panose="02020603050405020304" pitchFamily="18" charset="0"/>
          </a:endParaRPr>
        </a:p>
      </dgm:t>
    </dgm:pt>
    <dgm:pt modelId="{1E8CFC75-BF18-4420-BE08-5A163371E042}">
      <dgm:prSet phldrT="[Text]" custT="1"/>
      <dgm:spPr/>
      <dgm:t>
        <a:bodyPr/>
        <a:lstStyle/>
        <a:p>
          <a:r>
            <a:rPr lang="en-US" sz="5400" b="0" dirty="0" err="1" smtClean="0">
              <a:latin typeface="Times New Roman" panose="02020603050405020304" pitchFamily="18" charset="0"/>
              <a:cs typeface="Times New Roman" panose="02020603050405020304" pitchFamily="18" charset="0"/>
            </a:rPr>
            <a:t>Còn</a:t>
          </a:r>
          <a:r>
            <a:rPr lang="en-US" sz="5400" b="0" dirty="0" smtClean="0">
              <a:latin typeface="Times New Roman" panose="02020603050405020304" pitchFamily="18" charset="0"/>
              <a:cs typeface="Times New Roman" panose="02020603050405020304" pitchFamily="18" charset="0"/>
            </a:rPr>
            <a:t> </a:t>
          </a:r>
          <a:r>
            <a:rPr lang="en-US" sz="5400" b="0" dirty="0" err="1" smtClean="0">
              <a:latin typeface="Times New Roman" panose="02020603050405020304" pitchFamily="18" charset="0"/>
              <a:cs typeface="Times New Roman" panose="02020603050405020304" pitchFamily="18" charset="0"/>
            </a:rPr>
            <a:t>lại</a:t>
          </a:r>
          <a:r>
            <a:rPr lang="en-US" sz="5400" b="0"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Phố</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huyện</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lúc</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đoàn</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tàu</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đêm</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đi</a:t>
          </a:r>
          <a:r>
            <a:rPr lang="en-US" sz="5400" b="1" dirty="0" smtClean="0">
              <a:latin typeface="Times New Roman" panose="02020603050405020304" pitchFamily="18" charset="0"/>
              <a:cs typeface="Times New Roman" panose="02020603050405020304" pitchFamily="18" charset="0"/>
            </a:rPr>
            <a:t> qua</a:t>
          </a:r>
          <a:endParaRPr lang="en-US" sz="5400" b="1" dirty="0">
            <a:latin typeface="Times New Roman" panose="02020603050405020304" pitchFamily="18" charset="0"/>
            <a:cs typeface="Times New Roman" panose="02020603050405020304" pitchFamily="18" charset="0"/>
          </a:endParaRPr>
        </a:p>
      </dgm:t>
    </dgm:pt>
    <dgm:pt modelId="{018857AA-870D-4039-89F3-89E421C0AC2D}" cxnId="{DBD0ACEF-AAE3-415C-9E17-6DFCCBF2579C}" type="parTrans">
      <dgm:prSet/>
      <dgm:spPr/>
      <dgm:t>
        <a:bodyPr/>
        <a:lstStyle/>
        <a:p>
          <a:endParaRPr lang="en-US" sz="5400" b="1">
            <a:latin typeface="Times New Roman" panose="02020603050405020304" pitchFamily="18" charset="0"/>
            <a:cs typeface="Times New Roman" panose="02020603050405020304" pitchFamily="18" charset="0"/>
          </a:endParaRPr>
        </a:p>
      </dgm:t>
    </dgm:pt>
    <dgm:pt modelId="{92CA9AFB-7816-4F40-A328-DE60D65F2FD4}" cxnId="{DBD0ACEF-AAE3-415C-9E17-6DFCCBF2579C}" type="sibTrans">
      <dgm:prSet/>
      <dgm:spPr/>
      <dgm:t>
        <a:bodyPr/>
        <a:lstStyle/>
        <a:p>
          <a:endParaRPr lang="en-US" sz="5400" b="1">
            <a:latin typeface="Times New Roman" panose="02020603050405020304" pitchFamily="18" charset="0"/>
            <a:cs typeface="Times New Roman" panose="02020603050405020304" pitchFamily="18" charset="0"/>
          </a:endParaRPr>
        </a:p>
      </dgm:t>
    </dgm:pt>
    <dgm:pt modelId="{55032D7B-BBED-4E40-8EB2-4B4951537761}" type="pres">
      <dgm:prSet presAssocID="{D41129B5-E245-4710-BA86-6A21FCD714FA}" presName="Name0" presStyleCnt="0">
        <dgm:presLayoutVars>
          <dgm:dir/>
          <dgm:animLvl val="lvl"/>
          <dgm:resizeHandles val="exact"/>
        </dgm:presLayoutVars>
      </dgm:prSet>
      <dgm:spPr/>
      <dgm:t>
        <a:bodyPr/>
        <a:lstStyle/>
        <a:p>
          <a:endParaRPr lang="en-US"/>
        </a:p>
      </dgm:t>
    </dgm:pt>
    <dgm:pt modelId="{B3F53ACB-06FC-496A-B8FE-F364D22ECA2A}" type="pres">
      <dgm:prSet presAssocID="{83EBC52F-C589-4AA2-AFBC-4238DA896723}" presName="linNode" presStyleCnt="0"/>
      <dgm:spPr/>
    </dgm:pt>
    <dgm:pt modelId="{29EF45B9-F136-4C6B-8AAA-8243B664AAD5}" type="pres">
      <dgm:prSet presAssocID="{83EBC52F-C589-4AA2-AFBC-4238DA896723}" presName="parentText" presStyleLbl="node1" presStyleIdx="0" presStyleCnt="3" custScaleX="38452">
        <dgm:presLayoutVars>
          <dgm:chMax val="1"/>
          <dgm:bulletEnabled val="1"/>
        </dgm:presLayoutVars>
      </dgm:prSet>
      <dgm:spPr/>
      <dgm:t>
        <a:bodyPr/>
        <a:lstStyle/>
        <a:p>
          <a:endParaRPr lang="en-US"/>
        </a:p>
      </dgm:t>
    </dgm:pt>
    <dgm:pt modelId="{D7846C0F-6624-4AE1-9B30-C031EDE98328}" type="pres">
      <dgm:prSet presAssocID="{83EBC52F-C589-4AA2-AFBC-4238DA896723}" presName="descendantText" presStyleLbl="alignAccFollowNode1" presStyleIdx="0" presStyleCnt="3" custScaleX="125408">
        <dgm:presLayoutVars>
          <dgm:bulletEnabled val="1"/>
        </dgm:presLayoutVars>
      </dgm:prSet>
      <dgm:spPr/>
      <dgm:t>
        <a:bodyPr/>
        <a:lstStyle/>
        <a:p>
          <a:endParaRPr lang="en-US"/>
        </a:p>
      </dgm:t>
    </dgm:pt>
    <dgm:pt modelId="{B9613CCA-2159-4C09-90D9-4FA3B03A105D}" type="pres">
      <dgm:prSet presAssocID="{9D87096B-C789-4FA4-BC45-C38A8A83E833}" presName="sp" presStyleCnt="0"/>
      <dgm:spPr/>
    </dgm:pt>
    <dgm:pt modelId="{A7FB8D3B-E532-48D0-8BD3-B741BC5154A9}" type="pres">
      <dgm:prSet presAssocID="{78396C33-C1AA-4A66-A516-89F72F664BEB}" presName="linNode" presStyleCnt="0"/>
      <dgm:spPr/>
    </dgm:pt>
    <dgm:pt modelId="{B9D16012-80C5-4056-981E-17DACA8DA793}" type="pres">
      <dgm:prSet presAssocID="{78396C33-C1AA-4A66-A516-89F72F664BEB}" presName="parentText" presStyleLbl="node1" presStyleIdx="1" presStyleCnt="3" custScaleX="38599">
        <dgm:presLayoutVars>
          <dgm:chMax val="1"/>
          <dgm:bulletEnabled val="1"/>
        </dgm:presLayoutVars>
      </dgm:prSet>
      <dgm:spPr/>
      <dgm:t>
        <a:bodyPr/>
        <a:lstStyle/>
        <a:p>
          <a:endParaRPr lang="en-US"/>
        </a:p>
      </dgm:t>
    </dgm:pt>
    <dgm:pt modelId="{878C7E67-7158-4291-8242-71BB51A2C2C8}" type="pres">
      <dgm:prSet presAssocID="{78396C33-C1AA-4A66-A516-89F72F664BEB}" presName="descendantText" presStyleLbl="alignAccFollowNode1" presStyleIdx="1" presStyleCnt="3" custScaleX="125760" custLinFactNeighborX="521">
        <dgm:presLayoutVars>
          <dgm:bulletEnabled val="1"/>
        </dgm:presLayoutVars>
      </dgm:prSet>
      <dgm:spPr/>
      <dgm:t>
        <a:bodyPr/>
        <a:lstStyle/>
        <a:p>
          <a:endParaRPr lang="en-US"/>
        </a:p>
      </dgm:t>
    </dgm:pt>
    <dgm:pt modelId="{00134624-5520-4252-800B-DF01C45E7471}" type="pres">
      <dgm:prSet presAssocID="{50AC8947-1A80-4D79-BDE7-EA46617883AB}" presName="sp" presStyleCnt="0"/>
      <dgm:spPr/>
    </dgm:pt>
    <dgm:pt modelId="{CE14E08E-F88C-4C37-B62D-B9E3D292B454}" type="pres">
      <dgm:prSet presAssocID="{D6C4D46A-371D-47B3-8819-477E5126365B}" presName="linNode" presStyleCnt="0"/>
      <dgm:spPr/>
    </dgm:pt>
    <dgm:pt modelId="{011813D8-FC74-42EE-BBD7-AA0E62082F3E}" type="pres">
      <dgm:prSet presAssocID="{D6C4D46A-371D-47B3-8819-477E5126365B}" presName="parentText" presStyleLbl="node1" presStyleIdx="2" presStyleCnt="3" custScaleX="37261">
        <dgm:presLayoutVars>
          <dgm:chMax val="1"/>
          <dgm:bulletEnabled val="1"/>
        </dgm:presLayoutVars>
      </dgm:prSet>
      <dgm:spPr/>
      <dgm:t>
        <a:bodyPr/>
        <a:lstStyle/>
        <a:p>
          <a:endParaRPr lang="en-US"/>
        </a:p>
      </dgm:t>
    </dgm:pt>
    <dgm:pt modelId="{3B7992A7-B66D-417D-A7DE-17F7F699101F}" type="pres">
      <dgm:prSet presAssocID="{D6C4D46A-371D-47B3-8819-477E5126365B}" presName="descendantText" presStyleLbl="alignAccFollowNode1" presStyleIdx="2" presStyleCnt="3" custScaleX="126079">
        <dgm:presLayoutVars>
          <dgm:bulletEnabled val="1"/>
        </dgm:presLayoutVars>
      </dgm:prSet>
      <dgm:spPr/>
      <dgm:t>
        <a:bodyPr/>
        <a:lstStyle/>
        <a:p>
          <a:endParaRPr lang="en-US"/>
        </a:p>
      </dgm:t>
    </dgm:pt>
  </dgm:ptLst>
  <dgm:cxnLst>
    <dgm:cxn modelId="{1BEF8AF5-1232-4A43-BB5E-A5045F4E3E1A}" srcId="{78396C33-C1AA-4A66-A516-89F72F664BEB}" destId="{D81BE159-A865-44D2-A77E-BD84E57AFD96}" srcOrd="0" destOrd="0" parTransId="{7A41AE9A-C63C-4FF3-9416-94E4BA6BE9B2}" sibTransId="{46CB6A4D-414E-41BE-B55C-ED468144038B}"/>
    <dgm:cxn modelId="{AC957A32-A335-4E41-9F31-8FE2F4D4FFB5}" srcId="{D41129B5-E245-4710-BA86-6A21FCD714FA}" destId="{83EBC52F-C589-4AA2-AFBC-4238DA896723}" srcOrd="0" destOrd="0" parTransId="{4D6551FC-2216-4628-A9E6-855089BB8FC4}" sibTransId="{9D87096B-C789-4FA4-BC45-C38A8A83E833}"/>
    <dgm:cxn modelId="{3DCA488F-F647-4CCD-ADFB-6DEBB652E986}" type="presOf" srcId="{D81BE159-A865-44D2-A77E-BD84E57AFD96}" destId="{878C7E67-7158-4291-8242-71BB51A2C2C8}" srcOrd="0" destOrd="0" presId="urn:microsoft.com/office/officeart/2005/8/layout/vList5"/>
    <dgm:cxn modelId="{C4773B44-7770-47F1-8FFF-8B9A8D75F687}" type="presOf" srcId="{D6C4D46A-371D-47B3-8819-477E5126365B}" destId="{011813D8-FC74-42EE-BBD7-AA0E62082F3E}" srcOrd="0" destOrd="0" presId="urn:microsoft.com/office/officeart/2005/8/layout/vList5"/>
    <dgm:cxn modelId="{D84AD336-2687-4AA4-9030-8762CCC63B61}" srcId="{83EBC52F-C589-4AA2-AFBC-4238DA896723}" destId="{CBA83CCB-F1C3-4DFD-BBE4-EC4E22EA8C71}" srcOrd="0" destOrd="0" parTransId="{9D5EBF1A-2F7B-46D5-8054-D2F2EF6433A0}" sibTransId="{48FB0836-F328-42A0-BAC3-865F84382D91}"/>
    <dgm:cxn modelId="{75422E85-CABD-437D-B5A2-012BDA6026AC}" type="presOf" srcId="{83EBC52F-C589-4AA2-AFBC-4238DA896723}" destId="{29EF45B9-F136-4C6B-8AAA-8243B664AAD5}" srcOrd="0" destOrd="0" presId="urn:microsoft.com/office/officeart/2005/8/layout/vList5"/>
    <dgm:cxn modelId="{067D3036-A41A-4332-BA42-3B40906E0D4E}" srcId="{D41129B5-E245-4710-BA86-6A21FCD714FA}" destId="{78396C33-C1AA-4A66-A516-89F72F664BEB}" srcOrd="1" destOrd="0" parTransId="{E97A1009-18D0-4269-8C99-CB5F2ADF6ABB}" sibTransId="{50AC8947-1A80-4D79-BDE7-EA46617883AB}"/>
    <dgm:cxn modelId="{48A1B9DD-47A3-4209-AC53-9A05DB90A403}" type="presOf" srcId="{D41129B5-E245-4710-BA86-6A21FCD714FA}" destId="{55032D7B-BBED-4E40-8EB2-4B4951537761}" srcOrd="0" destOrd="0" presId="urn:microsoft.com/office/officeart/2005/8/layout/vList5"/>
    <dgm:cxn modelId="{C52F354E-6350-4328-BA6D-A82663E3C9E4}" type="presOf" srcId="{78396C33-C1AA-4A66-A516-89F72F664BEB}" destId="{B9D16012-80C5-4056-981E-17DACA8DA793}" srcOrd="0" destOrd="0" presId="urn:microsoft.com/office/officeart/2005/8/layout/vList5"/>
    <dgm:cxn modelId="{C9B5755B-E533-4134-A249-CFF05DC4F0AE}" type="presOf" srcId="{CBA83CCB-F1C3-4DFD-BBE4-EC4E22EA8C71}" destId="{D7846C0F-6624-4AE1-9B30-C031EDE98328}" srcOrd="0" destOrd="0" presId="urn:microsoft.com/office/officeart/2005/8/layout/vList5"/>
    <dgm:cxn modelId="{A36F774B-1F35-4B59-B605-8C70A4574B64}" srcId="{D41129B5-E245-4710-BA86-6A21FCD714FA}" destId="{D6C4D46A-371D-47B3-8819-477E5126365B}" srcOrd="2" destOrd="0" parTransId="{5F689384-003C-4E16-8C7F-B5217A3DF8D8}" sibTransId="{97620BF2-8F35-48FD-9BE1-35686791A2BF}"/>
    <dgm:cxn modelId="{DBD0ACEF-AAE3-415C-9E17-6DFCCBF2579C}" srcId="{D6C4D46A-371D-47B3-8819-477E5126365B}" destId="{1E8CFC75-BF18-4420-BE08-5A163371E042}" srcOrd="0" destOrd="0" parTransId="{018857AA-870D-4039-89F3-89E421C0AC2D}" sibTransId="{92CA9AFB-7816-4F40-A328-DE60D65F2FD4}"/>
    <dgm:cxn modelId="{64C5C69F-8576-4D51-AAA2-0C4C0BD9C23B}" type="presOf" srcId="{1E8CFC75-BF18-4420-BE08-5A163371E042}" destId="{3B7992A7-B66D-417D-A7DE-17F7F699101F}" srcOrd="0" destOrd="0" presId="urn:microsoft.com/office/officeart/2005/8/layout/vList5"/>
    <dgm:cxn modelId="{ED80923D-7319-4B7F-A26C-CD5325AD18CB}" type="presParOf" srcId="{55032D7B-BBED-4E40-8EB2-4B4951537761}" destId="{B3F53ACB-06FC-496A-B8FE-F364D22ECA2A}" srcOrd="0" destOrd="0" presId="urn:microsoft.com/office/officeart/2005/8/layout/vList5"/>
    <dgm:cxn modelId="{E452FCDC-D589-4DD7-9700-059F57D88750}" type="presParOf" srcId="{B3F53ACB-06FC-496A-B8FE-F364D22ECA2A}" destId="{29EF45B9-F136-4C6B-8AAA-8243B664AAD5}" srcOrd="0" destOrd="0" presId="urn:microsoft.com/office/officeart/2005/8/layout/vList5"/>
    <dgm:cxn modelId="{FEC3C094-B3C9-49C6-8435-14A21E6D3912}" type="presParOf" srcId="{B3F53ACB-06FC-496A-B8FE-F364D22ECA2A}" destId="{D7846C0F-6624-4AE1-9B30-C031EDE98328}" srcOrd="1" destOrd="0" presId="urn:microsoft.com/office/officeart/2005/8/layout/vList5"/>
    <dgm:cxn modelId="{AE5E7DD9-9A4B-47B4-BD27-AE95E72D9176}" type="presParOf" srcId="{55032D7B-BBED-4E40-8EB2-4B4951537761}" destId="{B9613CCA-2159-4C09-90D9-4FA3B03A105D}" srcOrd="1" destOrd="0" presId="urn:microsoft.com/office/officeart/2005/8/layout/vList5"/>
    <dgm:cxn modelId="{F011E1C4-3D4F-4475-BB72-25F3750D22F0}" type="presParOf" srcId="{55032D7B-BBED-4E40-8EB2-4B4951537761}" destId="{A7FB8D3B-E532-48D0-8BD3-B741BC5154A9}" srcOrd="2" destOrd="0" presId="urn:microsoft.com/office/officeart/2005/8/layout/vList5"/>
    <dgm:cxn modelId="{1050F151-6998-45A8-8C70-9BAED319361A}" type="presParOf" srcId="{A7FB8D3B-E532-48D0-8BD3-B741BC5154A9}" destId="{B9D16012-80C5-4056-981E-17DACA8DA793}" srcOrd="0" destOrd="0" presId="urn:microsoft.com/office/officeart/2005/8/layout/vList5"/>
    <dgm:cxn modelId="{BC144639-2B50-4BA0-B1FE-02816FC2B08D}" type="presParOf" srcId="{A7FB8D3B-E532-48D0-8BD3-B741BC5154A9}" destId="{878C7E67-7158-4291-8242-71BB51A2C2C8}" srcOrd="1" destOrd="0" presId="urn:microsoft.com/office/officeart/2005/8/layout/vList5"/>
    <dgm:cxn modelId="{3DFDBDE7-4B8C-4672-9371-40330BA23108}" type="presParOf" srcId="{55032D7B-BBED-4E40-8EB2-4B4951537761}" destId="{00134624-5520-4252-800B-DF01C45E7471}" srcOrd="3" destOrd="0" presId="urn:microsoft.com/office/officeart/2005/8/layout/vList5"/>
    <dgm:cxn modelId="{9AE1C7D3-4A5A-4050-80E3-0D3EC4995E5A}" type="presParOf" srcId="{55032D7B-BBED-4E40-8EB2-4B4951537761}" destId="{CE14E08E-F88C-4C37-B62D-B9E3D292B454}" srcOrd="4" destOrd="0" presId="urn:microsoft.com/office/officeart/2005/8/layout/vList5"/>
    <dgm:cxn modelId="{30555DB9-6A60-45A0-B5C3-F569024695CB}" type="presParOf" srcId="{CE14E08E-F88C-4C37-B62D-B9E3D292B454}" destId="{011813D8-FC74-42EE-BBD7-AA0E62082F3E}" srcOrd="0" destOrd="0" presId="urn:microsoft.com/office/officeart/2005/8/layout/vList5"/>
    <dgm:cxn modelId="{DB7A588B-E023-45CF-8238-18DF001F7D8E}" type="presParOf" srcId="{CE14E08E-F88C-4C37-B62D-B9E3D292B454}" destId="{3B7992A7-B66D-417D-A7DE-17F7F699101F}"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23318788" cy="7162800"/>
        <a:chOff x="0" y="0"/>
        <a:chExt cx="23318788" cy="7162800"/>
      </a:xfrm>
    </dsp:grpSpPr>
    <dsp:sp modelId="{D7846C0F-6624-4AE1-9B30-C031EDE98328}">
      <dsp:nvSpPr>
        <dsp:cNvPr id="4" name="Round Same Side Corner Rectangle 3"/>
        <dsp:cNvSpPr/>
      </dsp:nvSpPr>
      <dsp:spPr bwMode="white">
        <a:xfrm rot="5400000">
          <a:off x="12316703" y="-8202670"/>
          <a:ext cx="1848465" cy="18715920"/>
        </a:xfrm>
        <a:prstGeom prst="round2SameRect">
          <a:avLst/>
        </a:prstGeom>
      </dsp:spPr>
      <dsp:style>
        <a:lnRef idx="2">
          <a:schemeClr val="accent2">
            <a:tint val="40000"/>
            <a:alpha val="90000"/>
            <a:hueOff val="0"/>
            <a:satOff val="0"/>
            <a:lumOff val="0"/>
            <a:alpha val="90196"/>
          </a:schemeClr>
        </a:lnRef>
        <a:fillRef idx="1">
          <a:schemeClr val="accent2">
            <a:tint val="40000"/>
            <a:alpha val="90000"/>
            <a:hueOff val="0"/>
            <a:satOff val="0"/>
            <a:lumOff val="0"/>
            <a:alpha val="90196"/>
          </a:schemeClr>
        </a:fillRef>
        <a:effectRef idx="0">
          <a:scrgbClr r="0" g="0" b="0"/>
        </a:effectRef>
        <a:fontRef idx="minor"/>
      </dsp:style>
      <dsp:txBody>
        <a:bodyPr rot="-5400000" lIns="205740" tIns="102870" rIns="205740" bIns="1028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vi-VN" sz="5400" b="0" dirty="0" smtClean="0">
              <a:solidFill>
                <a:schemeClr val="tx1"/>
              </a:solidFill>
              <a:latin typeface="Times New Roman" panose="02020603050405020304" pitchFamily="18" charset="0"/>
              <a:cs typeface="Times New Roman" panose="02020603050405020304" pitchFamily="18" charset="0"/>
            </a:rPr>
            <a:t>Từ đầu đến </a:t>
          </a:r>
          <a:r>
            <a:rPr lang="vi-VN" sz="5400" b="0" i="1" dirty="0" smtClean="0">
              <a:solidFill>
                <a:schemeClr val="tx1"/>
              </a:solidFill>
              <a:latin typeface="Times New Roman" panose="02020603050405020304" pitchFamily="18" charset="0"/>
              <a:cs typeface="Times New Roman" panose="02020603050405020304" pitchFamily="18" charset="0"/>
            </a:rPr>
            <a:t>“về phía làng” </a:t>
          </a:r>
          <a:r>
            <a:rPr lang="vi-VN" sz="5400" b="1" dirty="0" smtClean="0">
              <a:solidFill>
                <a:schemeClr val="tx1"/>
              </a:solidFill>
              <a:latin typeface="Times New Roman" panose="02020603050405020304" pitchFamily="18" charset="0"/>
              <a:cs typeface="Times New Roman" panose="02020603050405020304" pitchFamily="18" charset="0"/>
            </a:rPr>
            <a:t>Phố huyện lúc chiều về</a:t>
          </a:r>
          <a:endParaRPr lang="en-US" sz="5400" b="1" dirty="0">
            <a:solidFill>
              <a:schemeClr val="tx1"/>
            </a:solidFill>
            <a:latin typeface="Times New Roman" panose="02020603050405020304" pitchFamily="18" charset="0"/>
            <a:cs typeface="Times New Roman" panose="02020603050405020304" pitchFamily="18" charset="0"/>
          </a:endParaRPr>
        </a:p>
      </dsp:txBody>
      <dsp:txXfrm rot="5400000">
        <a:off x="12316703" y="-8202670"/>
        <a:ext cx="1848465" cy="18715920"/>
      </dsp:txXfrm>
    </dsp:sp>
    <dsp:sp modelId="{29EF45B9-F136-4C6B-8AAA-8243B664AAD5}">
      <dsp:nvSpPr>
        <dsp:cNvPr id="3" name="Rounded Rectangle 2"/>
        <dsp:cNvSpPr/>
      </dsp:nvSpPr>
      <dsp:spPr bwMode="white">
        <a:xfrm>
          <a:off x="655020" y="0"/>
          <a:ext cx="3227955" cy="2310581"/>
        </a:xfrm>
        <a:prstGeom prst="round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205740" tIns="102870" rIns="205740" bIns="1028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5400" b="1" dirty="0" err="1" smtClean="0">
              <a:latin typeface="Times New Roman" panose="02020603050405020304" pitchFamily="18" charset="0"/>
              <a:cs typeface="Times New Roman" panose="02020603050405020304" pitchFamily="18" charset="0"/>
            </a:rPr>
            <a:t>Phần</a:t>
          </a:r>
          <a:r>
            <a:rPr lang="en-US" sz="5400" b="1" dirty="0" smtClean="0">
              <a:latin typeface="Times New Roman" panose="02020603050405020304" pitchFamily="18" charset="0"/>
              <a:cs typeface="Times New Roman" panose="02020603050405020304" pitchFamily="18" charset="0"/>
            </a:rPr>
            <a:t> 1</a:t>
          </a:r>
          <a:endParaRPr lang="en-US" sz="5400" b="1" dirty="0">
            <a:latin typeface="Times New Roman" panose="02020603050405020304" pitchFamily="18" charset="0"/>
            <a:cs typeface="Times New Roman" panose="02020603050405020304" pitchFamily="18" charset="0"/>
          </a:endParaRPr>
        </a:p>
      </dsp:txBody>
      <dsp:txXfrm>
        <a:off x="655020" y="0"/>
        <a:ext cx="3227955" cy="2310581"/>
      </dsp:txXfrm>
    </dsp:sp>
    <dsp:sp modelId="{878C7E67-7158-4291-8242-71BB51A2C2C8}">
      <dsp:nvSpPr>
        <dsp:cNvPr id="6" name="Round Same Side Corner Rectangle 5"/>
        <dsp:cNvSpPr/>
      </dsp:nvSpPr>
      <dsp:spPr bwMode="white">
        <a:xfrm rot="5400000">
          <a:off x="12399046" y="-5802826"/>
          <a:ext cx="1848465" cy="18768453"/>
        </a:xfrm>
        <a:prstGeom prst="round2SameRect">
          <a:avLst/>
        </a:prstGeom>
      </dsp:spPr>
      <dsp:style>
        <a:lnRef idx="2">
          <a:schemeClr val="accent2">
            <a:tint val="40000"/>
            <a:alpha val="90000"/>
            <a:hueOff val="2520000"/>
            <a:satOff val="-1372"/>
            <a:lumOff val="0"/>
            <a:alpha val="90196"/>
          </a:schemeClr>
        </a:lnRef>
        <a:fillRef idx="1">
          <a:schemeClr val="accent2">
            <a:tint val="40000"/>
            <a:alpha val="90000"/>
            <a:hueOff val="2520000"/>
            <a:satOff val="-1372"/>
            <a:lumOff val="0"/>
            <a:alpha val="90196"/>
          </a:schemeClr>
        </a:fillRef>
        <a:effectRef idx="0">
          <a:scrgbClr r="0" g="0" b="0"/>
        </a:effectRef>
        <a:fontRef idx="minor"/>
      </dsp:style>
      <dsp:txBody>
        <a:bodyPr rot="-5400000" lIns="205740" tIns="102870" rIns="205740" bIns="1028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gn="just">
            <a:lnSpc>
              <a:spcPct val="100000"/>
            </a:lnSpc>
            <a:spcBef>
              <a:spcPct val="0"/>
            </a:spcBef>
            <a:spcAft>
              <a:spcPct val="15000"/>
            </a:spcAft>
            <a:buChar char="•"/>
          </a:pPr>
          <a:r>
            <a:rPr lang="en-US" sz="5400" b="0" dirty="0" err="1" smtClean="0">
              <a:solidFill>
                <a:schemeClr val="tx1"/>
              </a:solidFill>
              <a:latin typeface="Times New Roman" panose="02020603050405020304" pitchFamily="18" charset="0"/>
              <a:cs typeface="Times New Roman" panose="02020603050405020304" pitchFamily="18" charset="0"/>
            </a:rPr>
            <a:t>Tiếp</a:t>
          </a:r>
          <a:r>
            <a:rPr lang="vi-VN" sz="5400" b="0" dirty="0" smtClean="0">
              <a:solidFill>
                <a:schemeClr val="tx1"/>
              </a:solidFill>
              <a:latin typeface="Times New Roman" panose="02020603050405020304" pitchFamily="18" charset="0"/>
              <a:cs typeface="Times New Roman" panose="02020603050405020304" pitchFamily="18" charset="0"/>
            </a:rPr>
            <a:t> đến </a:t>
          </a:r>
          <a:r>
            <a:rPr lang="vi-VN" sz="5400" b="0" i="1" dirty="0" smtClean="0">
              <a:solidFill>
                <a:schemeClr val="tx1"/>
              </a:solidFill>
              <a:latin typeface="Times New Roman" panose="02020603050405020304" pitchFamily="18" charset="0"/>
              <a:cs typeface="Times New Roman" panose="02020603050405020304" pitchFamily="18" charset="0"/>
            </a:rPr>
            <a:t>“…mơ hồ không hiểu”</a:t>
          </a:r>
          <a:r>
            <a:rPr lang="en-US" sz="5400" b="0" dirty="0" smtClean="0">
              <a:solidFill>
                <a:schemeClr val="tx1"/>
              </a:solidFill>
              <a:latin typeface="Times New Roman" panose="02020603050405020304" pitchFamily="18" charset="0"/>
              <a:cs typeface="Times New Roman" panose="02020603050405020304" pitchFamily="18" charset="0"/>
            </a:rPr>
            <a:t>: </a:t>
          </a:r>
          <a:r>
            <a:rPr lang="vi-VN" sz="5400" b="1" dirty="0" smtClean="0">
              <a:solidFill>
                <a:schemeClr val="tx1"/>
              </a:solidFill>
              <a:latin typeface="Times New Roman" panose="02020603050405020304" pitchFamily="18" charset="0"/>
              <a:cs typeface="Times New Roman" panose="02020603050405020304" pitchFamily="18" charset="0"/>
            </a:rPr>
            <a:t>Phố huyện lúc </a:t>
          </a:r>
          <a:r>
            <a:rPr lang="en-US" sz="5400" b="1" dirty="0" err="1" smtClean="0">
              <a:solidFill>
                <a:schemeClr val="tx1"/>
              </a:solidFill>
              <a:latin typeface="Times New Roman" panose="02020603050405020304" pitchFamily="18" charset="0"/>
              <a:cs typeface="Times New Roman" panose="02020603050405020304" pitchFamily="18" charset="0"/>
            </a:rPr>
            <a:t>đêm</a:t>
          </a:r>
          <a:r>
            <a:rPr lang="en-US" sz="5400" b="1" dirty="0" smtClean="0">
              <a:solidFill>
                <a:schemeClr val="tx1"/>
              </a:solidFill>
              <a:latin typeface="Times New Roman" panose="02020603050405020304" pitchFamily="18" charset="0"/>
              <a:cs typeface="Times New Roman" panose="02020603050405020304" pitchFamily="18" charset="0"/>
            </a:rPr>
            <a:t> </a:t>
          </a:r>
          <a:r>
            <a:rPr lang="en-US" sz="5400" b="1" dirty="0" err="1" smtClean="0">
              <a:solidFill>
                <a:schemeClr val="tx1"/>
              </a:solidFill>
              <a:latin typeface="Times New Roman" panose="02020603050405020304" pitchFamily="18" charset="0"/>
              <a:cs typeface="Times New Roman" panose="02020603050405020304" pitchFamily="18" charset="0"/>
            </a:rPr>
            <a:t>xuống</a:t>
          </a:r>
          <a:endParaRPr lang="en-US" sz="5400" b="1" dirty="0">
            <a:solidFill>
              <a:schemeClr val="tx1"/>
            </a:solidFill>
            <a:latin typeface="Times New Roman" panose="02020603050405020304" pitchFamily="18" charset="0"/>
            <a:cs typeface="Times New Roman" panose="02020603050405020304" pitchFamily="18" charset="0"/>
          </a:endParaRPr>
        </a:p>
      </dsp:txBody>
      <dsp:txXfrm rot="5400000">
        <a:off x="12399046" y="-5802826"/>
        <a:ext cx="1848465" cy="18768453"/>
      </dsp:txXfrm>
    </dsp:sp>
    <dsp:sp modelId="{B9D16012-80C5-4056-981E-17DACA8DA793}">
      <dsp:nvSpPr>
        <dsp:cNvPr id="5" name="Rounded Rectangle 4"/>
        <dsp:cNvSpPr/>
      </dsp:nvSpPr>
      <dsp:spPr bwMode="white">
        <a:xfrm>
          <a:off x="655020" y="2426110"/>
          <a:ext cx="3240295" cy="2310581"/>
        </a:xfrm>
        <a:prstGeom prst="roundRect">
          <a:avLst/>
        </a:prstGeom>
        <a:solidFill>
          <a:srgbClr val="135F82"/>
        </a:solidFill>
      </dsp:spPr>
      <dsp:style>
        <a:lnRef idx="2">
          <a:schemeClr val="lt1"/>
        </a:lnRef>
        <a:fillRef idx="1">
          <a:schemeClr val="accent2">
            <a:hueOff val="2340000"/>
            <a:satOff val="-2940"/>
            <a:lumOff val="588"/>
            <a:alpha val="100000"/>
          </a:schemeClr>
        </a:fillRef>
        <a:effectRef idx="0">
          <a:scrgbClr r="0" g="0" b="0"/>
        </a:effectRef>
        <a:fontRef idx="minor">
          <a:schemeClr val="lt1"/>
        </a:fontRef>
      </dsp:style>
      <dsp:txBody>
        <a:bodyPr lIns="205740" tIns="102870" rIns="205740" bIns="1028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5400" b="1" dirty="0" err="1" smtClean="0">
              <a:latin typeface="Times New Roman" panose="02020603050405020304" pitchFamily="18" charset="0"/>
              <a:cs typeface="Times New Roman" panose="02020603050405020304" pitchFamily="18" charset="0"/>
            </a:rPr>
            <a:t>Phần</a:t>
          </a:r>
          <a:r>
            <a:rPr lang="en-US" sz="5400" b="1" dirty="0" smtClean="0">
              <a:latin typeface="Times New Roman" panose="02020603050405020304" pitchFamily="18" charset="0"/>
              <a:cs typeface="Times New Roman" panose="02020603050405020304" pitchFamily="18" charset="0"/>
            </a:rPr>
            <a:t> 2</a:t>
          </a:r>
          <a:endParaRPr lang="en-US" sz="5400" b="1" dirty="0">
            <a:latin typeface="Times New Roman" panose="02020603050405020304" pitchFamily="18" charset="0"/>
            <a:cs typeface="Times New Roman" panose="02020603050405020304" pitchFamily="18" charset="0"/>
          </a:endParaRPr>
        </a:p>
      </dsp:txBody>
      <dsp:txXfrm>
        <a:off x="655020" y="2426110"/>
        <a:ext cx="3240295" cy="2310581"/>
      </dsp:txXfrm>
    </dsp:sp>
    <dsp:sp modelId="{3B7992A7-B66D-417D-A7DE-17F7F699101F}">
      <dsp:nvSpPr>
        <dsp:cNvPr id="8" name="Round Same Side Corner Rectangle 7"/>
        <dsp:cNvSpPr/>
      </dsp:nvSpPr>
      <dsp:spPr bwMode="white">
        <a:xfrm rot="5400000">
          <a:off x="12266791" y="-3400521"/>
          <a:ext cx="1848465" cy="18816061"/>
        </a:xfrm>
        <a:prstGeom prst="round2SameRect">
          <a:avLst/>
        </a:prstGeom>
      </dsp:spPr>
      <dsp:style>
        <a:lnRef idx="2">
          <a:schemeClr val="accent2">
            <a:tint val="40000"/>
            <a:alpha val="90000"/>
            <a:hueOff val="5040000"/>
            <a:satOff val="-2744"/>
            <a:lumOff val="0"/>
            <a:alpha val="90196"/>
          </a:schemeClr>
        </a:lnRef>
        <a:fillRef idx="1">
          <a:schemeClr val="accent2">
            <a:tint val="40000"/>
            <a:alpha val="90000"/>
            <a:hueOff val="5040000"/>
            <a:satOff val="-2744"/>
            <a:lumOff val="0"/>
            <a:alpha val="90196"/>
          </a:schemeClr>
        </a:fillRef>
        <a:effectRef idx="0">
          <a:scrgbClr r="0" g="0" b="0"/>
        </a:effectRef>
        <a:fontRef idx="minor"/>
      </dsp:style>
      <dsp:txBody>
        <a:bodyPr rot="-5400000" lIns="205740" tIns="102870" rIns="205740" bIns="1028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en-US" sz="5400" b="0" dirty="0" err="1" smtClean="0">
              <a:solidFill>
                <a:schemeClr val="dk1"/>
              </a:solidFill>
              <a:latin typeface="Times New Roman" panose="02020603050405020304" pitchFamily="18" charset="0"/>
              <a:cs typeface="Times New Roman" panose="02020603050405020304" pitchFamily="18" charset="0"/>
            </a:rPr>
            <a:t>Còn</a:t>
          </a:r>
          <a:r>
            <a:rPr lang="en-US" sz="5400" b="0" dirty="0" smtClean="0">
              <a:solidFill>
                <a:schemeClr val="dk1"/>
              </a:solidFill>
              <a:latin typeface="Times New Roman" panose="02020603050405020304" pitchFamily="18" charset="0"/>
              <a:cs typeface="Times New Roman" panose="02020603050405020304" pitchFamily="18" charset="0"/>
            </a:rPr>
            <a:t> </a:t>
          </a:r>
          <a:r>
            <a:rPr lang="en-US" sz="5400" b="0" dirty="0" err="1" smtClean="0">
              <a:solidFill>
                <a:schemeClr val="dk1"/>
              </a:solidFill>
              <a:latin typeface="Times New Roman" panose="02020603050405020304" pitchFamily="18" charset="0"/>
              <a:cs typeface="Times New Roman" panose="02020603050405020304" pitchFamily="18" charset="0"/>
            </a:rPr>
            <a:t>lại</a:t>
          </a:r>
          <a:r>
            <a:rPr lang="en-US" sz="5400" b="0" dirty="0" smtClean="0">
              <a:solidFill>
                <a:schemeClr val="dk1"/>
              </a:solidFill>
              <a:latin typeface="Times New Roman" panose="02020603050405020304" pitchFamily="18" charset="0"/>
              <a:cs typeface="Times New Roman" panose="02020603050405020304" pitchFamily="18" charset="0"/>
            </a:rPr>
            <a:t>: </a:t>
          </a:r>
          <a:r>
            <a:rPr lang="en-US" sz="5400" b="1" dirty="0" err="1" smtClean="0">
              <a:solidFill>
                <a:schemeClr val="dk1"/>
              </a:solidFill>
              <a:latin typeface="Times New Roman" panose="02020603050405020304" pitchFamily="18" charset="0"/>
              <a:cs typeface="Times New Roman" panose="02020603050405020304" pitchFamily="18" charset="0"/>
            </a:rPr>
            <a:t>Phố</a:t>
          </a:r>
          <a:r>
            <a:rPr lang="en-US" sz="5400" b="1" dirty="0" smtClean="0">
              <a:solidFill>
                <a:schemeClr val="dk1"/>
              </a:solidFill>
              <a:latin typeface="Times New Roman" panose="02020603050405020304" pitchFamily="18" charset="0"/>
              <a:cs typeface="Times New Roman" panose="02020603050405020304" pitchFamily="18" charset="0"/>
            </a:rPr>
            <a:t> </a:t>
          </a:r>
          <a:r>
            <a:rPr lang="en-US" sz="5400" b="1" dirty="0" err="1" smtClean="0">
              <a:solidFill>
                <a:schemeClr val="dk1"/>
              </a:solidFill>
              <a:latin typeface="Times New Roman" panose="02020603050405020304" pitchFamily="18" charset="0"/>
              <a:cs typeface="Times New Roman" panose="02020603050405020304" pitchFamily="18" charset="0"/>
            </a:rPr>
            <a:t>huyện</a:t>
          </a:r>
          <a:r>
            <a:rPr lang="en-US" sz="5400" b="1" dirty="0" smtClean="0">
              <a:solidFill>
                <a:schemeClr val="dk1"/>
              </a:solidFill>
              <a:latin typeface="Times New Roman" panose="02020603050405020304" pitchFamily="18" charset="0"/>
              <a:cs typeface="Times New Roman" panose="02020603050405020304" pitchFamily="18" charset="0"/>
            </a:rPr>
            <a:t> </a:t>
          </a:r>
          <a:r>
            <a:rPr lang="en-US" sz="5400" b="1" dirty="0" err="1" smtClean="0">
              <a:solidFill>
                <a:schemeClr val="dk1"/>
              </a:solidFill>
              <a:latin typeface="Times New Roman" panose="02020603050405020304" pitchFamily="18" charset="0"/>
              <a:cs typeface="Times New Roman" panose="02020603050405020304" pitchFamily="18" charset="0"/>
            </a:rPr>
            <a:t>lúc</a:t>
          </a:r>
          <a:r>
            <a:rPr lang="en-US" sz="5400" b="1" dirty="0" smtClean="0">
              <a:solidFill>
                <a:schemeClr val="dk1"/>
              </a:solidFill>
              <a:latin typeface="Times New Roman" panose="02020603050405020304" pitchFamily="18" charset="0"/>
              <a:cs typeface="Times New Roman" panose="02020603050405020304" pitchFamily="18" charset="0"/>
            </a:rPr>
            <a:t> </a:t>
          </a:r>
          <a:r>
            <a:rPr lang="en-US" sz="5400" b="1" dirty="0" err="1" smtClean="0">
              <a:solidFill>
                <a:schemeClr val="dk1"/>
              </a:solidFill>
              <a:latin typeface="Times New Roman" panose="02020603050405020304" pitchFamily="18" charset="0"/>
              <a:cs typeface="Times New Roman" panose="02020603050405020304" pitchFamily="18" charset="0"/>
            </a:rPr>
            <a:t>đoàn</a:t>
          </a:r>
          <a:r>
            <a:rPr lang="en-US" sz="5400" b="1" dirty="0" smtClean="0">
              <a:solidFill>
                <a:schemeClr val="dk1"/>
              </a:solidFill>
              <a:latin typeface="Times New Roman" panose="02020603050405020304" pitchFamily="18" charset="0"/>
              <a:cs typeface="Times New Roman" panose="02020603050405020304" pitchFamily="18" charset="0"/>
            </a:rPr>
            <a:t> </a:t>
          </a:r>
          <a:r>
            <a:rPr lang="en-US" sz="5400" b="1" dirty="0" err="1" smtClean="0">
              <a:solidFill>
                <a:schemeClr val="dk1"/>
              </a:solidFill>
              <a:latin typeface="Times New Roman" panose="02020603050405020304" pitchFamily="18" charset="0"/>
              <a:cs typeface="Times New Roman" panose="02020603050405020304" pitchFamily="18" charset="0"/>
            </a:rPr>
            <a:t>tàu</a:t>
          </a:r>
          <a:r>
            <a:rPr lang="en-US" sz="5400" b="1" dirty="0" smtClean="0">
              <a:solidFill>
                <a:schemeClr val="dk1"/>
              </a:solidFill>
              <a:latin typeface="Times New Roman" panose="02020603050405020304" pitchFamily="18" charset="0"/>
              <a:cs typeface="Times New Roman" panose="02020603050405020304" pitchFamily="18" charset="0"/>
            </a:rPr>
            <a:t> </a:t>
          </a:r>
          <a:r>
            <a:rPr lang="en-US" sz="5400" b="1" dirty="0" err="1" smtClean="0">
              <a:solidFill>
                <a:schemeClr val="dk1"/>
              </a:solidFill>
              <a:latin typeface="Times New Roman" panose="02020603050405020304" pitchFamily="18" charset="0"/>
              <a:cs typeface="Times New Roman" panose="02020603050405020304" pitchFamily="18" charset="0"/>
            </a:rPr>
            <a:t>đêm</a:t>
          </a:r>
          <a:r>
            <a:rPr lang="en-US" sz="5400" b="1" dirty="0" smtClean="0">
              <a:solidFill>
                <a:schemeClr val="dk1"/>
              </a:solidFill>
              <a:latin typeface="Times New Roman" panose="02020603050405020304" pitchFamily="18" charset="0"/>
              <a:cs typeface="Times New Roman" panose="02020603050405020304" pitchFamily="18" charset="0"/>
            </a:rPr>
            <a:t> </a:t>
          </a:r>
          <a:r>
            <a:rPr lang="en-US" sz="5400" b="1" dirty="0" err="1" smtClean="0">
              <a:solidFill>
                <a:schemeClr val="dk1"/>
              </a:solidFill>
              <a:latin typeface="Times New Roman" panose="02020603050405020304" pitchFamily="18" charset="0"/>
              <a:cs typeface="Times New Roman" panose="02020603050405020304" pitchFamily="18" charset="0"/>
            </a:rPr>
            <a:t>đi</a:t>
          </a:r>
          <a:r>
            <a:rPr lang="en-US" sz="5400" b="1" dirty="0" smtClean="0">
              <a:solidFill>
                <a:schemeClr val="dk1"/>
              </a:solidFill>
              <a:latin typeface="Times New Roman" panose="02020603050405020304" pitchFamily="18" charset="0"/>
              <a:cs typeface="Times New Roman" panose="02020603050405020304" pitchFamily="18" charset="0"/>
            </a:rPr>
            <a:t> qua</a:t>
          </a:r>
          <a:endParaRPr lang="en-US" sz="5400" b="1" dirty="0">
            <a:solidFill>
              <a:schemeClr val="dk1"/>
            </a:solidFill>
            <a:latin typeface="Times New Roman" panose="02020603050405020304" pitchFamily="18" charset="0"/>
            <a:cs typeface="Times New Roman" panose="02020603050405020304" pitchFamily="18" charset="0"/>
          </a:endParaRPr>
        </a:p>
      </dsp:txBody>
      <dsp:txXfrm rot="5400000">
        <a:off x="12266791" y="-3400521"/>
        <a:ext cx="1848465" cy="18816061"/>
      </dsp:txXfrm>
    </dsp:sp>
    <dsp:sp modelId="{011813D8-FC74-42EE-BBD7-AA0E62082F3E}">
      <dsp:nvSpPr>
        <dsp:cNvPr id="7" name="Rounded Rectangle 6"/>
        <dsp:cNvSpPr/>
      </dsp:nvSpPr>
      <dsp:spPr bwMode="white">
        <a:xfrm>
          <a:off x="655020" y="4852219"/>
          <a:ext cx="3127973" cy="2310581"/>
        </a:xfrm>
        <a:prstGeom prst="roundRect">
          <a:avLst/>
        </a:prstGeom>
        <a:solidFill>
          <a:schemeClr val="accent3">
            <a:lumMod val="50000"/>
          </a:schemeClr>
        </a:solidFill>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05740" tIns="102870" rIns="205740" bIns="1028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5400" b="1" dirty="0" err="1" smtClean="0">
              <a:latin typeface="Times New Roman" panose="02020603050405020304" pitchFamily="18" charset="0"/>
              <a:cs typeface="Times New Roman" panose="02020603050405020304" pitchFamily="18" charset="0"/>
            </a:rPr>
            <a:t>Phần</a:t>
          </a:r>
          <a:r>
            <a:rPr lang="en-US" sz="5400" b="1" dirty="0" smtClean="0">
              <a:latin typeface="Times New Roman" panose="02020603050405020304" pitchFamily="18" charset="0"/>
              <a:cs typeface="Times New Roman" panose="02020603050405020304" pitchFamily="18" charset="0"/>
            </a:rPr>
            <a:t> 3</a:t>
          </a:r>
          <a:endParaRPr lang="en-US" sz="5400" b="1" dirty="0">
            <a:latin typeface="Times New Roman" panose="02020603050405020304" pitchFamily="18" charset="0"/>
            <a:cs typeface="Times New Roman" panose="02020603050405020304" pitchFamily="18" charset="0"/>
          </a:endParaRPr>
        </a:p>
      </dsp:txBody>
      <dsp:txXfrm>
        <a:off x="655020" y="4852219"/>
        <a:ext cx="3127973" cy="23105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79869F-392E-4FD6-A695-37B0B3FB4D59}" type="datetimeFigureOut">
              <a:rPr lang="en-US" smtClean="0"/>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BF7F402-BEA9-4571-9078-3F074FB92598}"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77D0DA-3412-4369-A630-8EBA302CD1E9}" type="datetimeFigureOut">
              <a:rPr lang="en-US" smtClean="0"/>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F2D422-0331-4A9A-9AC6-1209F231DEA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2495" rtl="0" eaLnBrk="1" latinLnBrk="0" hangingPunct="1">
      <a:defRPr sz="1200" kern="1200">
        <a:solidFill>
          <a:schemeClr val="tx1"/>
        </a:solidFill>
        <a:latin typeface="+mn-lt"/>
        <a:ea typeface="+mn-ea"/>
        <a:cs typeface="+mn-cs"/>
      </a:defRPr>
    </a:lvl1pPr>
    <a:lvl2pPr marL="455930" algn="l" defTabSz="912495" rtl="0" eaLnBrk="1" latinLnBrk="0" hangingPunct="1">
      <a:defRPr sz="1200" kern="1200">
        <a:solidFill>
          <a:schemeClr val="tx1"/>
        </a:solidFill>
        <a:latin typeface="+mn-lt"/>
        <a:ea typeface="+mn-ea"/>
        <a:cs typeface="+mn-cs"/>
      </a:defRPr>
    </a:lvl2pPr>
    <a:lvl3pPr marL="912495" algn="l" defTabSz="912495" rtl="0" eaLnBrk="1" latinLnBrk="0" hangingPunct="1">
      <a:defRPr sz="1200" kern="1200">
        <a:solidFill>
          <a:schemeClr val="tx1"/>
        </a:solidFill>
        <a:latin typeface="+mn-lt"/>
        <a:ea typeface="+mn-ea"/>
        <a:cs typeface="+mn-cs"/>
      </a:defRPr>
    </a:lvl3pPr>
    <a:lvl4pPr marL="1368425" algn="l" defTabSz="912495" rtl="0" eaLnBrk="1" latinLnBrk="0" hangingPunct="1">
      <a:defRPr sz="1200" kern="1200">
        <a:solidFill>
          <a:schemeClr val="tx1"/>
        </a:solidFill>
        <a:latin typeface="+mn-lt"/>
        <a:ea typeface="+mn-ea"/>
        <a:cs typeface="+mn-cs"/>
      </a:defRPr>
    </a:lvl4pPr>
    <a:lvl5pPr marL="1824990" algn="l" defTabSz="912495" rtl="0" eaLnBrk="1" latinLnBrk="0" hangingPunct="1">
      <a:defRPr sz="1200" kern="1200">
        <a:solidFill>
          <a:schemeClr val="tx1"/>
        </a:solidFill>
        <a:latin typeface="+mn-lt"/>
        <a:ea typeface="+mn-ea"/>
        <a:cs typeface="+mn-cs"/>
      </a:defRPr>
    </a:lvl5pPr>
    <a:lvl6pPr marL="2280920" algn="l" defTabSz="912495" rtl="0" eaLnBrk="1" latinLnBrk="0" hangingPunct="1">
      <a:defRPr sz="1200" kern="1200">
        <a:solidFill>
          <a:schemeClr val="tx1"/>
        </a:solidFill>
        <a:latin typeface="+mn-lt"/>
        <a:ea typeface="+mn-ea"/>
        <a:cs typeface="+mn-cs"/>
      </a:defRPr>
    </a:lvl6pPr>
    <a:lvl7pPr marL="2737485" algn="l" defTabSz="912495" rtl="0" eaLnBrk="1" latinLnBrk="0" hangingPunct="1">
      <a:defRPr sz="1200" kern="1200">
        <a:solidFill>
          <a:schemeClr val="tx1"/>
        </a:solidFill>
        <a:latin typeface="+mn-lt"/>
        <a:ea typeface="+mn-ea"/>
        <a:cs typeface="+mn-cs"/>
      </a:defRPr>
    </a:lvl7pPr>
    <a:lvl8pPr marL="3193415" algn="l" defTabSz="912495" rtl="0" eaLnBrk="1" latinLnBrk="0" hangingPunct="1">
      <a:defRPr sz="1200" kern="1200">
        <a:solidFill>
          <a:schemeClr val="tx1"/>
        </a:solidFill>
        <a:latin typeface="+mn-lt"/>
        <a:ea typeface="+mn-ea"/>
        <a:cs typeface="+mn-cs"/>
      </a:defRPr>
    </a:lvl8pPr>
    <a:lvl9pPr marL="3649980" algn="l" defTabSz="9124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2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676618" y="3651250"/>
            <a:ext cx="10364549" cy="8702676"/>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12346008" y="3651250"/>
            <a:ext cx="10364549" cy="8702676"/>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9"/>
            <a:ext cx="21033938" cy="2651126"/>
          </a:xfrm>
        </p:spPr>
        <p:txBody>
          <a:bodyPr/>
          <a:lstStyle/>
          <a:p>
            <a:r>
              <a:rPr lang="en-US"/>
              <a:t>Click to edit Master title style</a:t>
            </a:r>
            <a:endParaRPr lang="en-US"/>
          </a:p>
        </p:txBody>
      </p:sp>
      <p:sp>
        <p:nvSpPr>
          <p:cNvPr id="3" name="Text Placeholder 2"/>
          <p:cNvSpPr>
            <a:spLocks noGrp="1"/>
          </p:cNvSpPr>
          <p:nvPr>
            <p:ph type="body" idx="1"/>
          </p:nvPr>
        </p:nvSpPr>
        <p:spPr>
          <a:xfrm>
            <a:off x="1679808" y="3362326"/>
            <a:ext cx="10316917" cy="1647824"/>
          </a:xfrm>
        </p:spPr>
        <p:txBody>
          <a:bodyPr anchor="b"/>
          <a:lstStyle>
            <a:lvl1pPr marL="0" indent="0">
              <a:buNone/>
              <a:defRPr sz="5600" b="1"/>
            </a:lvl1pPr>
            <a:lvl2pPr marL="1085850" indent="0">
              <a:buNone/>
              <a:defRPr sz="4800" b="1"/>
            </a:lvl2pPr>
            <a:lvl3pPr marL="2172335" indent="0">
              <a:buNone/>
              <a:defRPr sz="4200" b="1"/>
            </a:lvl3pPr>
            <a:lvl4pPr marL="3258185" indent="0">
              <a:buNone/>
              <a:defRPr sz="3800" b="1"/>
            </a:lvl4pPr>
            <a:lvl5pPr marL="4344670" indent="0">
              <a:buNone/>
              <a:defRPr sz="3800" b="1"/>
            </a:lvl5pPr>
            <a:lvl6pPr marL="5430520" indent="0">
              <a:buNone/>
              <a:defRPr sz="3800" b="1"/>
            </a:lvl6pPr>
            <a:lvl7pPr marL="6517005" indent="0">
              <a:buNone/>
              <a:defRPr sz="3800" b="1"/>
            </a:lvl7pPr>
            <a:lvl8pPr marL="7602855" indent="0">
              <a:buNone/>
              <a:defRPr sz="3800" b="1"/>
            </a:lvl8pPr>
            <a:lvl9pPr marL="8689340" indent="0">
              <a:buNone/>
              <a:defRPr sz="3800" b="1"/>
            </a:lvl9pPr>
          </a:lstStyle>
          <a:p>
            <a:pPr lvl="0"/>
            <a:r>
              <a:rPr lang="en-US"/>
              <a:t>Edit Master text styles</a:t>
            </a:r>
            <a:endParaRPr lang="en-US"/>
          </a:p>
        </p:txBody>
      </p:sp>
      <p:sp>
        <p:nvSpPr>
          <p:cNvPr id="4" name="Content Placeholder 3"/>
          <p:cNvSpPr>
            <a:spLocks noGrp="1"/>
          </p:cNvSpPr>
          <p:nvPr>
            <p:ph sz="half" idx="2"/>
          </p:nvPr>
        </p:nvSpPr>
        <p:spPr>
          <a:xfrm>
            <a:off x="1679808" y="5010150"/>
            <a:ext cx="10316917" cy="7369176"/>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2346019" y="3362326"/>
            <a:ext cx="10367726" cy="1647824"/>
          </a:xfrm>
        </p:spPr>
        <p:txBody>
          <a:bodyPr anchor="b"/>
          <a:lstStyle>
            <a:lvl1pPr marL="0" indent="0">
              <a:buNone/>
              <a:defRPr sz="5600" b="1"/>
            </a:lvl1pPr>
            <a:lvl2pPr marL="1085850" indent="0">
              <a:buNone/>
              <a:defRPr sz="4800" b="1"/>
            </a:lvl2pPr>
            <a:lvl3pPr marL="2172335" indent="0">
              <a:buNone/>
              <a:defRPr sz="4200" b="1"/>
            </a:lvl3pPr>
            <a:lvl4pPr marL="3258185" indent="0">
              <a:buNone/>
              <a:defRPr sz="3800" b="1"/>
            </a:lvl4pPr>
            <a:lvl5pPr marL="4344670" indent="0">
              <a:buNone/>
              <a:defRPr sz="3800" b="1"/>
            </a:lvl5pPr>
            <a:lvl6pPr marL="5430520" indent="0">
              <a:buNone/>
              <a:defRPr sz="3800" b="1"/>
            </a:lvl6pPr>
            <a:lvl7pPr marL="6517005" indent="0">
              <a:buNone/>
              <a:defRPr sz="3800" b="1"/>
            </a:lvl7pPr>
            <a:lvl8pPr marL="7602855" indent="0">
              <a:buNone/>
              <a:defRPr sz="3800" b="1"/>
            </a:lvl8pPr>
            <a:lvl9pPr marL="8689340" indent="0">
              <a:buNone/>
              <a:defRPr sz="3800" b="1"/>
            </a:lvl9pPr>
          </a:lstStyle>
          <a:p>
            <a:pPr lvl="0"/>
            <a:r>
              <a:rPr lang="en-US"/>
              <a:t>Edit Master text styles</a:t>
            </a:r>
            <a:endParaRPr lang="en-US"/>
          </a:p>
        </p:txBody>
      </p:sp>
      <p:sp>
        <p:nvSpPr>
          <p:cNvPr id="6" name="Content Placeholder 5"/>
          <p:cNvSpPr>
            <a:spLocks noGrp="1"/>
          </p:cNvSpPr>
          <p:nvPr>
            <p:ph sz="quarter" idx="4"/>
          </p:nvPr>
        </p:nvSpPr>
        <p:spPr>
          <a:xfrm>
            <a:off x="12346019" y="5010150"/>
            <a:ext cx="10367726" cy="7369176"/>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810" y="914400"/>
            <a:ext cx="7865498" cy="3200400"/>
          </a:xfrm>
        </p:spPr>
        <p:txBody>
          <a:bodyPr anchor="b"/>
          <a:lstStyle>
            <a:lvl1pPr>
              <a:defRPr sz="7600"/>
            </a:lvl1pPr>
          </a:lstStyle>
          <a:p>
            <a:r>
              <a:rPr lang="en-US"/>
              <a:t>Click to edit Master title style</a:t>
            </a:r>
            <a:endParaRPr lang="en-US"/>
          </a:p>
        </p:txBody>
      </p:sp>
      <p:sp>
        <p:nvSpPr>
          <p:cNvPr id="3" name="Content Placeholder 2"/>
          <p:cNvSpPr>
            <a:spLocks noGrp="1"/>
          </p:cNvSpPr>
          <p:nvPr>
            <p:ph idx="1"/>
          </p:nvPr>
        </p:nvSpPr>
        <p:spPr>
          <a:xfrm>
            <a:off x="10367726" y="1974941"/>
            <a:ext cx="12346007" cy="9747250"/>
          </a:xfrm>
        </p:spPr>
        <p:txBody>
          <a:bodyPr/>
          <a:lstStyle>
            <a:lvl1pPr>
              <a:defRPr sz="7600"/>
            </a:lvl1pPr>
            <a:lvl2pPr>
              <a:defRPr sz="6600"/>
            </a:lvl2pPr>
            <a:lvl3pPr>
              <a:defRPr sz="5600"/>
            </a:lvl3pPr>
            <a:lvl4pPr>
              <a:defRPr sz="4800"/>
            </a:lvl4pPr>
            <a:lvl5pPr>
              <a:defRPr sz="4800"/>
            </a:lvl5pPr>
            <a:lvl6pPr>
              <a:defRPr sz="4800"/>
            </a:lvl6pPr>
            <a:lvl7pPr>
              <a:defRPr sz="4800"/>
            </a:lvl7pPr>
            <a:lvl8pPr>
              <a:defRPr sz="4800"/>
            </a:lvl8pPr>
            <a:lvl9pPr>
              <a:defRPr sz="48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679810" y="4114800"/>
            <a:ext cx="7865498" cy="7623176"/>
          </a:xfrm>
        </p:spPr>
        <p:txBody>
          <a:bodyPr/>
          <a:lstStyle>
            <a:lvl1pPr marL="0" indent="0">
              <a:buNone/>
              <a:defRPr sz="3800"/>
            </a:lvl1pPr>
            <a:lvl2pPr marL="1085850" indent="0">
              <a:buNone/>
              <a:defRPr sz="3000"/>
            </a:lvl2pPr>
            <a:lvl3pPr marL="2172335" indent="0">
              <a:buNone/>
              <a:defRPr sz="2800"/>
            </a:lvl3pPr>
            <a:lvl4pPr marL="3258185" indent="0">
              <a:buNone/>
              <a:defRPr sz="2400"/>
            </a:lvl4pPr>
            <a:lvl5pPr marL="4344670" indent="0">
              <a:buNone/>
              <a:defRPr sz="2400"/>
            </a:lvl5pPr>
            <a:lvl6pPr marL="5430520" indent="0">
              <a:buNone/>
              <a:defRPr sz="2400"/>
            </a:lvl6pPr>
            <a:lvl7pPr marL="6517005" indent="0">
              <a:buNone/>
              <a:defRPr sz="2400"/>
            </a:lvl7pPr>
            <a:lvl8pPr marL="7602855" indent="0">
              <a:buNone/>
              <a:defRPr sz="2400"/>
            </a:lvl8pPr>
            <a:lvl9pPr marL="8689340" indent="0">
              <a:buNone/>
              <a:defRPr sz="24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810" y="914400"/>
            <a:ext cx="7865498" cy="3200400"/>
          </a:xfrm>
        </p:spPr>
        <p:txBody>
          <a:bodyPr anchor="b"/>
          <a:lstStyle>
            <a:lvl1pPr>
              <a:defRPr sz="7600"/>
            </a:lvl1pPr>
          </a:lstStyle>
          <a:p>
            <a:r>
              <a:rPr lang="en-US"/>
              <a:t>Click to edit Master title style</a:t>
            </a:r>
            <a:endParaRPr lang="en-US"/>
          </a:p>
        </p:txBody>
      </p:sp>
      <p:sp>
        <p:nvSpPr>
          <p:cNvPr id="3" name="Picture Placeholder 2"/>
          <p:cNvSpPr>
            <a:spLocks noGrp="1"/>
          </p:cNvSpPr>
          <p:nvPr>
            <p:ph type="pic" idx="1"/>
          </p:nvPr>
        </p:nvSpPr>
        <p:spPr>
          <a:xfrm>
            <a:off x="10367726" y="1974941"/>
            <a:ext cx="12346007" cy="9747250"/>
          </a:xfrm>
        </p:spPr>
        <p:txBody>
          <a:bodyPr/>
          <a:lstStyle>
            <a:lvl1pPr marL="0" indent="0">
              <a:buNone/>
              <a:defRPr sz="7600"/>
            </a:lvl1pPr>
            <a:lvl2pPr marL="1085850" indent="0">
              <a:buNone/>
              <a:defRPr sz="6600"/>
            </a:lvl2pPr>
            <a:lvl3pPr marL="2172335" indent="0">
              <a:buNone/>
              <a:defRPr sz="5600"/>
            </a:lvl3pPr>
            <a:lvl4pPr marL="3258185" indent="0">
              <a:buNone/>
              <a:defRPr sz="4800"/>
            </a:lvl4pPr>
            <a:lvl5pPr marL="4344670" indent="0">
              <a:buNone/>
              <a:defRPr sz="4800"/>
            </a:lvl5pPr>
            <a:lvl6pPr marL="5430520" indent="0">
              <a:buNone/>
              <a:defRPr sz="4800"/>
            </a:lvl6pPr>
            <a:lvl7pPr marL="6517005" indent="0">
              <a:buNone/>
              <a:defRPr sz="4800"/>
            </a:lvl7pPr>
            <a:lvl8pPr marL="7602855" indent="0">
              <a:buNone/>
              <a:defRPr sz="4800"/>
            </a:lvl8pPr>
            <a:lvl9pPr marL="8689340" indent="0">
              <a:buNone/>
              <a:defRPr sz="4800"/>
            </a:lvl9pPr>
          </a:lstStyle>
          <a:p>
            <a:endParaRPr lang="en-US"/>
          </a:p>
        </p:txBody>
      </p:sp>
      <p:sp>
        <p:nvSpPr>
          <p:cNvPr id="4" name="Text Placeholder 3"/>
          <p:cNvSpPr>
            <a:spLocks noGrp="1"/>
          </p:cNvSpPr>
          <p:nvPr>
            <p:ph type="body" sz="half" idx="2"/>
          </p:nvPr>
        </p:nvSpPr>
        <p:spPr>
          <a:xfrm>
            <a:off x="1679810" y="4114800"/>
            <a:ext cx="7865498" cy="7623176"/>
          </a:xfrm>
        </p:spPr>
        <p:txBody>
          <a:bodyPr/>
          <a:lstStyle>
            <a:lvl1pPr marL="0" indent="0">
              <a:buNone/>
              <a:defRPr sz="3800"/>
            </a:lvl1pPr>
            <a:lvl2pPr marL="1085850" indent="0">
              <a:buNone/>
              <a:defRPr sz="3000"/>
            </a:lvl2pPr>
            <a:lvl3pPr marL="2172335" indent="0">
              <a:buNone/>
              <a:defRPr sz="2800"/>
            </a:lvl3pPr>
            <a:lvl4pPr marL="3258185" indent="0">
              <a:buNone/>
              <a:defRPr sz="2400"/>
            </a:lvl4pPr>
            <a:lvl5pPr marL="4344670" indent="0">
              <a:buNone/>
              <a:defRPr sz="2400"/>
            </a:lvl5pPr>
            <a:lvl6pPr marL="5430520" indent="0">
              <a:buNone/>
              <a:defRPr sz="2400"/>
            </a:lvl6pPr>
            <a:lvl7pPr marL="6517005" indent="0">
              <a:buNone/>
              <a:defRPr sz="2400"/>
            </a:lvl7pPr>
            <a:lvl8pPr marL="7602855" indent="0">
              <a:buNone/>
              <a:defRPr sz="2400"/>
            </a:lvl8pPr>
            <a:lvl9pPr marL="8689340" indent="0">
              <a:buNone/>
              <a:defRPr sz="24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98" y="730250"/>
            <a:ext cx="5258485" cy="1162367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676624" y="730250"/>
            <a:ext cx="15470614" cy="11623676"/>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219359" y="12490483"/>
            <a:ext cx="5690341" cy="952502"/>
          </a:xfrm>
          <a:prstGeom prst="rect">
            <a:avLst/>
          </a:prstGeom>
        </p:spPr>
        <p:txBody>
          <a:bodyPr lIns="76562" tIns="38278" rIns="76562" bIns="38278"/>
          <a:lstStyle>
            <a:lvl1pPr defTabSz="1823085" fontAlgn="auto">
              <a:spcBef>
                <a:spcPts val="0"/>
              </a:spcBef>
              <a:spcAft>
                <a:spcPts val="0"/>
              </a:spcAft>
              <a:defRPr sz="3800">
                <a:solidFill>
                  <a:prstClr val="black"/>
                </a:solidFill>
                <a:latin typeface="Calibri" panose="020F0502020204030204"/>
              </a:defRPr>
            </a:lvl1pPr>
          </a:lstStyle>
          <a:p>
            <a:pPr>
              <a:defRPr/>
            </a:pPr>
            <a:endParaRPr lang="en-US"/>
          </a:p>
        </p:txBody>
      </p:sp>
      <p:sp>
        <p:nvSpPr>
          <p:cNvPr id="3" name="Rectangle 5"/>
          <p:cNvSpPr>
            <a:spLocks noGrp="1" noChangeArrowheads="1"/>
          </p:cNvSpPr>
          <p:nvPr>
            <p:ph type="ftr" sz="quarter" idx="11"/>
          </p:nvPr>
        </p:nvSpPr>
        <p:spPr>
          <a:xfrm>
            <a:off x="8332285" y="12490483"/>
            <a:ext cx="7722605" cy="952502"/>
          </a:xfrm>
          <a:prstGeom prst="rect">
            <a:avLst/>
          </a:prstGeom>
        </p:spPr>
        <p:txBody>
          <a:bodyPr lIns="76562" tIns="38278" rIns="76562" bIns="38278"/>
          <a:lstStyle>
            <a:lvl1pPr defTabSz="1823085" fontAlgn="auto">
              <a:spcBef>
                <a:spcPts val="0"/>
              </a:spcBef>
              <a:spcAft>
                <a:spcPts val="0"/>
              </a:spcAft>
              <a:defRPr sz="3800">
                <a:solidFill>
                  <a:prstClr val="black"/>
                </a:solidFill>
                <a:latin typeface="Calibri" panose="020F0502020204030204"/>
              </a:defRPr>
            </a:lvl1pPr>
          </a:lstStyle>
          <a:p>
            <a:pPr>
              <a:defRPr/>
            </a:pPr>
            <a:endParaRPr lang="en-US"/>
          </a:p>
        </p:txBody>
      </p:sp>
      <p:sp>
        <p:nvSpPr>
          <p:cNvPr id="4" name="Rectangle 6"/>
          <p:cNvSpPr>
            <a:spLocks noGrp="1" noChangeArrowheads="1"/>
          </p:cNvSpPr>
          <p:nvPr>
            <p:ph type="sldNum" sz="quarter" idx="12"/>
          </p:nvPr>
        </p:nvSpPr>
        <p:spPr>
          <a:xfrm>
            <a:off x="17477475" y="12490483"/>
            <a:ext cx="5690341" cy="952502"/>
          </a:xfrm>
          <a:prstGeom prst="rect">
            <a:avLst/>
          </a:prstGeom>
        </p:spPr>
        <p:txBody>
          <a:bodyPr lIns="76562" tIns="38278" rIns="76562" bIns="38278"/>
          <a:lstStyle>
            <a:lvl1pPr defTabSz="1823085" fontAlgn="auto">
              <a:spcBef>
                <a:spcPts val="0"/>
              </a:spcBef>
              <a:spcAft>
                <a:spcPts val="0"/>
              </a:spcAft>
              <a:defRPr sz="3800">
                <a:solidFill>
                  <a:prstClr val="black"/>
                </a:solidFill>
                <a:latin typeface="Calibri" panose="020F0502020204030204"/>
              </a:defRPr>
            </a:lvl1pPr>
          </a:lstStyle>
          <a:p>
            <a:pPr>
              <a:defRPr/>
            </a:pPr>
            <a:fld id="{D212395B-93B1-4EFB-857C-0A2880633600}"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2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63"/>
            <a:ext cx="20729099"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8076" y="7772400"/>
            <a:ext cx="17071023" cy="3505200"/>
          </a:xfrm>
        </p:spPr>
        <p:txBody>
          <a:bodyPr/>
          <a:lstStyle>
            <a:lvl1pPr marL="0" indent="0" algn="ctr">
              <a:buNone/>
              <a:defRPr>
                <a:solidFill>
                  <a:schemeClr val="tx1">
                    <a:tint val="75000"/>
                  </a:schemeClr>
                </a:solidFill>
              </a:defRPr>
            </a:lvl1pPr>
            <a:lvl2pPr marL="1087755" indent="0" algn="ctr">
              <a:buNone/>
              <a:defRPr>
                <a:solidFill>
                  <a:schemeClr val="tx1">
                    <a:tint val="75000"/>
                  </a:schemeClr>
                </a:solidFill>
              </a:defRPr>
            </a:lvl2pPr>
            <a:lvl3pPr marL="2174875" indent="0" algn="ctr">
              <a:buNone/>
              <a:defRPr>
                <a:solidFill>
                  <a:schemeClr val="tx1">
                    <a:tint val="75000"/>
                  </a:schemeClr>
                </a:solidFill>
              </a:defRPr>
            </a:lvl3pPr>
            <a:lvl4pPr marL="3262630" indent="0" algn="ctr">
              <a:buNone/>
              <a:defRPr>
                <a:solidFill>
                  <a:schemeClr val="tx1">
                    <a:tint val="75000"/>
                  </a:schemeClr>
                </a:solidFill>
              </a:defRPr>
            </a:lvl4pPr>
            <a:lvl5pPr marL="4350385" indent="0" algn="ctr">
              <a:buNone/>
              <a:defRPr>
                <a:solidFill>
                  <a:schemeClr val="tx1">
                    <a:tint val="75000"/>
                  </a:schemeClr>
                </a:solidFill>
              </a:defRPr>
            </a:lvl5pPr>
            <a:lvl6pPr marL="5438140" indent="0" algn="ctr">
              <a:buNone/>
              <a:defRPr>
                <a:solidFill>
                  <a:schemeClr val="tx1">
                    <a:tint val="75000"/>
                  </a:schemeClr>
                </a:solidFill>
              </a:defRPr>
            </a:lvl6pPr>
            <a:lvl7pPr marL="6525260" indent="0" algn="ctr">
              <a:buNone/>
              <a:defRPr>
                <a:solidFill>
                  <a:schemeClr val="tx1">
                    <a:tint val="75000"/>
                  </a:schemeClr>
                </a:solidFill>
              </a:defRPr>
            </a:lvl7pPr>
            <a:lvl8pPr marL="7613015" indent="0" algn="ctr">
              <a:buNone/>
              <a:defRPr>
                <a:solidFill>
                  <a:schemeClr val="tx1">
                    <a:tint val="75000"/>
                  </a:schemeClr>
                </a:solidFill>
              </a:defRPr>
            </a:lvl8pPr>
            <a:lvl9pPr marL="87007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13"/>
            <a:ext cx="20729099" cy="2724150"/>
          </a:xfrm>
        </p:spPr>
        <p:txBody>
          <a:bodyPr anchor="t"/>
          <a:lstStyle>
            <a:lvl1pPr algn="l">
              <a:defRPr sz="9400" b="1" cap="all"/>
            </a:lvl1pPr>
          </a:lstStyle>
          <a:p>
            <a:r>
              <a:rPr lang="en-US" smtClean="0"/>
              <a:t>Click to edit Master title style</a:t>
            </a:r>
            <a:endParaRPr lang="en-US"/>
          </a:p>
        </p:txBody>
      </p:sp>
      <p:sp>
        <p:nvSpPr>
          <p:cNvPr id="3" name="Text Placeholder 2"/>
          <p:cNvSpPr>
            <a:spLocks noGrp="1"/>
          </p:cNvSpPr>
          <p:nvPr>
            <p:ph type="body" idx="1"/>
          </p:nvPr>
        </p:nvSpPr>
        <p:spPr>
          <a:xfrm>
            <a:off x="1926419" y="5813427"/>
            <a:ext cx="20729099" cy="3000374"/>
          </a:xfrm>
        </p:spPr>
        <p:txBody>
          <a:bodyPr anchor="b"/>
          <a:lstStyle>
            <a:lvl1pPr marL="0" indent="0">
              <a:buNone/>
              <a:defRPr sz="4800">
                <a:solidFill>
                  <a:schemeClr val="tx1">
                    <a:tint val="75000"/>
                  </a:schemeClr>
                </a:solidFill>
              </a:defRPr>
            </a:lvl1pPr>
            <a:lvl2pPr marL="1087755" indent="0">
              <a:buNone/>
              <a:defRPr sz="4200">
                <a:solidFill>
                  <a:schemeClr val="tx1">
                    <a:tint val="75000"/>
                  </a:schemeClr>
                </a:solidFill>
              </a:defRPr>
            </a:lvl2pPr>
            <a:lvl3pPr marL="2174875" indent="0">
              <a:buNone/>
              <a:defRPr sz="3800">
                <a:solidFill>
                  <a:schemeClr val="tx1">
                    <a:tint val="75000"/>
                  </a:schemeClr>
                </a:solidFill>
              </a:defRPr>
            </a:lvl3pPr>
            <a:lvl4pPr marL="3262630" indent="0">
              <a:buNone/>
              <a:defRPr sz="3200">
                <a:solidFill>
                  <a:schemeClr val="tx1">
                    <a:tint val="75000"/>
                  </a:schemeClr>
                </a:solidFill>
              </a:defRPr>
            </a:lvl4pPr>
            <a:lvl5pPr marL="4350385" indent="0">
              <a:buNone/>
              <a:defRPr sz="3200">
                <a:solidFill>
                  <a:schemeClr val="tx1">
                    <a:tint val="75000"/>
                  </a:schemeClr>
                </a:solidFill>
              </a:defRPr>
            </a:lvl5pPr>
            <a:lvl6pPr marL="5438140" indent="0">
              <a:buNone/>
              <a:defRPr sz="3200">
                <a:solidFill>
                  <a:schemeClr val="tx1">
                    <a:tint val="75000"/>
                  </a:schemeClr>
                </a:solidFill>
              </a:defRPr>
            </a:lvl6pPr>
            <a:lvl7pPr marL="6525260" indent="0">
              <a:buNone/>
              <a:defRPr sz="3200">
                <a:solidFill>
                  <a:schemeClr val="tx1">
                    <a:tint val="75000"/>
                  </a:schemeClr>
                </a:solidFill>
              </a:defRPr>
            </a:lvl7pPr>
            <a:lvl8pPr marL="7613015" indent="0">
              <a:buNone/>
              <a:defRPr sz="3200">
                <a:solidFill>
                  <a:schemeClr val="tx1">
                    <a:tint val="75000"/>
                  </a:schemeClr>
                </a:solidFill>
              </a:defRPr>
            </a:lvl8pPr>
            <a:lvl9pPr marL="8700770" indent="0">
              <a:buNone/>
              <a:defRPr sz="3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359" y="3200413"/>
            <a:ext cx="10771002" cy="9051926"/>
          </a:xfrm>
        </p:spPr>
        <p:txBody>
          <a:bodyPr/>
          <a:lstStyle>
            <a:lvl1pPr>
              <a:defRPr sz="6600"/>
            </a:lvl1pPr>
            <a:lvl2pPr>
              <a:defRPr sz="5600"/>
            </a:lvl2pPr>
            <a:lvl3pPr>
              <a:defRPr sz="48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12396814" y="3200413"/>
            <a:ext cx="10771002" cy="9051926"/>
          </a:xfrm>
        </p:spPr>
        <p:txBody>
          <a:bodyPr/>
          <a:lstStyle>
            <a:lvl1pPr>
              <a:defRPr sz="6600"/>
            </a:lvl1pPr>
            <a:lvl2pPr>
              <a:defRPr sz="5600"/>
            </a:lvl2pPr>
            <a:lvl3pPr>
              <a:defRPr sz="48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359" y="3070226"/>
            <a:ext cx="10775239" cy="1279524"/>
          </a:xfrm>
        </p:spPr>
        <p:txBody>
          <a:bodyPr anchor="b"/>
          <a:lstStyle>
            <a:lvl1pPr marL="0" indent="0">
              <a:buNone/>
              <a:defRPr sz="5600" b="1"/>
            </a:lvl1pPr>
            <a:lvl2pPr marL="1087755" indent="0">
              <a:buNone/>
              <a:defRPr sz="4800" b="1"/>
            </a:lvl2pPr>
            <a:lvl3pPr marL="2174875" indent="0">
              <a:buNone/>
              <a:defRPr sz="4200" b="1"/>
            </a:lvl3pPr>
            <a:lvl4pPr marL="3262630" indent="0">
              <a:buNone/>
              <a:defRPr sz="3800" b="1"/>
            </a:lvl4pPr>
            <a:lvl5pPr marL="4350385" indent="0">
              <a:buNone/>
              <a:defRPr sz="3800" b="1"/>
            </a:lvl5pPr>
            <a:lvl6pPr marL="5438140" indent="0">
              <a:buNone/>
              <a:defRPr sz="3800" b="1"/>
            </a:lvl6pPr>
            <a:lvl7pPr marL="6525260" indent="0">
              <a:buNone/>
              <a:defRPr sz="3800" b="1"/>
            </a:lvl7pPr>
            <a:lvl8pPr marL="7613015" indent="0">
              <a:buNone/>
              <a:defRPr sz="3800" b="1"/>
            </a:lvl8pPr>
            <a:lvl9pPr marL="8700770" indent="0">
              <a:buNone/>
              <a:defRPr sz="38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19359" y="4349750"/>
            <a:ext cx="10775239" cy="7902576"/>
          </a:xfrm>
        </p:spPr>
        <p:txBody>
          <a:bodyPr/>
          <a:lstStyle>
            <a:lvl1pPr>
              <a:defRPr sz="5600"/>
            </a:lvl1pPr>
            <a:lvl2pPr>
              <a:defRPr sz="4800"/>
            </a:lvl2pPr>
            <a:lvl3pPr>
              <a:defRPr sz="42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12388356" y="3070226"/>
            <a:ext cx="10779469" cy="1279524"/>
          </a:xfrm>
        </p:spPr>
        <p:txBody>
          <a:bodyPr anchor="b"/>
          <a:lstStyle>
            <a:lvl1pPr marL="0" indent="0">
              <a:buNone/>
              <a:defRPr sz="5600" b="1"/>
            </a:lvl1pPr>
            <a:lvl2pPr marL="1087755" indent="0">
              <a:buNone/>
              <a:defRPr sz="4800" b="1"/>
            </a:lvl2pPr>
            <a:lvl3pPr marL="2174875" indent="0">
              <a:buNone/>
              <a:defRPr sz="4200" b="1"/>
            </a:lvl3pPr>
            <a:lvl4pPr marL="3262630" indent="0">
              <a:buNone/>
              <a:defRPr sz="3800" b="1"/>
            </a:lvl4pPr>
            <a:lvl5pPr marL="4350385" indent="0">
              <a:buNone/>
              <a:defRPr sz="3800" b="1"/>
            </a:lvl5pPr>
            <a:lvl6pPr marL="5438140" indent="0">
              <a:buNone/>
              <a:defRPr sz="3800" b="1"/>
            </a:lvl6pPr>
            <a:lvl7pPr marL="6525260" indent="0">
              <a:buNone/>
              <a:defRPr sz="3800" b="1"/>
            </a:lvl7pPr>
            <a:lvl8pPr marL="7613015" indent="0">
              <a:buNone/>
              <a:defRPr sz="3800" b="1"/>
            </a:lvl8pPr>
            <a:lvl9pPr marL="8700770" indent="0">
              <a:buNone/>
              <a:defRPr sz="38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12388356" y="4349750"/>
            <a:ext cx="10779469" cy="7902576"/>
          </a:xfrm>
        </p:spPr>
        <p:txBody>
          <a:bodyPr/>
          <a:lstStyle>
            <a:lvl1pPr>
              <a:defRPr sz="5600"/>
            </a:lvl1pPr>
            <a:lvl2pPr>
              <a:defRPr sz="4800"/>
            </a:lvl2pPr>
            <a:lvl3pPr>
              <a:defRPr sz="42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9" y="546100"/>
            <a:ext cx="8023213" cy="2324100"/>
          </a:xfr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4712" y="546113"/>
            <a:ext cx="13633109" cy="11706226"/>
          </a:xfrm>
        </p:spPr>
        <p:txBody>
          <a:bodyPr/>
          <a:lstStyle>
            <a:lvl1pPr>
              <a:defRPr sz="7600"/>
            </a:lvl1pPr>
            <a:lvl2pPr>
              <a:defRPr sz="6600"/>
            </a:lvl2pPr>
            <a:lvl3pPr>
              <a:defRPr sz="56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1219369" y="2870207"/>
            <a:ext cx="8023213" cy="9382126"/>
          </a:xfrm>
        </p:spPr>
        <p:txBody>
          <a:bodyPr/>
          <a:lstStyle>
            <a:lvl1pPr marL="0" indent="0">
              <a:buNone/>
              <a:defRPr sz="3200"/>
            </a:lvl1pPr>
            <a:lvl2pPr marL="1087755" indent="0">
              <a:buNone/>
              <a:defRPr sz="2800"/>
            </a:lvl2pPr>
            <a:lvl3pPr marL="2174875" indent="0">
              <a:buNone/>
              <a:defRPr sz="2400"/>
            </a:lvl3pPr>
            <a:lvl4pPr marL="3262630" indent="0">
              <a:buNone/>
              <a:defRPr sz="2000"/>
            </a:lvl4pPr>
            <a:lvl5pPr marL="4350385" indent="0">
              <a:buNone/>
              <a:defRPr sz="2000"/>
            </a:lvl5pPr>
            <a:lvl6pPr marL="5438140" indent="0">
              <a:buNone/>
              <a:defRPr sz="2000"/>
            </a:lvl6pPr>
            <a:lvl7pPr marL="6525260" indent="0">
              <a:buNone/>
              <a:defRPr sz="2000"/>
            </a:lvl7pPr>
            <a:lvl8pPr marL="7613015" indent="0">
              <a:buNone/>
              <a:defRPr sz="2000"/>
            </a:lvl8pPr>
            <a:lvl9pPr marL="8700770" indent="0">
              <a:buNone/>
              <a:defRPr sz="2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8" y="9601200"/>
            <a:ext cx="14632305" cy="1133476"/>
          </a:xfr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80058" y="1225550"/>
            <a:ext cx="14632305" cy="8229600"/>
          </a:xfrm>
        </p:spPr>
        <p:txBody>
          <a:bodyPr/>
          <a:lstStyle>
            <a:lvl1pPr marL="0" indent="0">
              <a:buNone/>
              <a:defRPr sz="7600"/>
            </a:lvl1pPr>
            <a:lvl2pPr marL="1087755" indent="0">
              <a:buNone/>
              <a:defRPr sz="6600"/>
            </a:lvl2pPr>
            <a:lvl3pPr marL="2174875" indent="0">
              <a:buNone/>
              <a:defRPr sz="5600"/>
            </a:lvl3pPr>
            <a:lvl4pPr marL="3262630" indent="0">
              <a:buNone/>
              <a:defRPr sz="4800"/>
            </a:lvl4pPr>
            <a:lvl5pPr marL="4350385" indent="0">
              <a:buNone/>
              <a:defRPr sz="4800"/>
            </a:lvl5pPr>
            <a:lvl6pPr marL="5438140" indent="0">
              <a:buNone/>
              <a:defRPr sz="4800"/>
            </a:lvl6pPr>
            <a:lvl7pPr marL="6525260" indent="0">
              <a:buNone/>
              <a:defRPr sz="4800"/>
            </a:lvl7pPr>
            <a:lvl8pPr marL="7613015" indent="0">
              <a:buNone/>
              <a:defRPr sz="4800"/>
            </a:lvl8pPr>
            <a:lvl9pPr marL="8700770" indent="0">
              <a:buNone/>
              <a:defRPr sz="4800"/>
            </a:lvl9pPr>
          </a:lstStyle>
          <a:p>
            <a:endParaRPr lang="en-US"/>
          </a:p>
        </p:txBody>
      </p:sp>
      <p:sp>
        <p:nvSpPr>
          <p:cNvPr id="4" name="Text Placeholder 3"/>
          <p:cNvSpPr>
            <a:spLocks noGrp="1"/>
          </p:cNvSpPr>
          <p:nvPr>
            <p:ph type="body" sz="half" idx="2"/>
          </p:nvPr>
        </p:nvSpPr>
        <p:spPr>
          <a:xfrm>
            <a:off x="4780058" y="10734676"/>
            <a:ext cx="14632305" cy="1609724"/>
          </a:xfrm>
        </p:spPr>
        <p:txBody>
          <a:bodyPr/>
          <a:lstStyle>
            <a:lvl1pPr marL="0" indent="0">
              <a:buNone/>
              <a:defRPr sz="3200"/>
            </a:lvl1pPr>
            <a:lvl2pPr marL="1087755" indent="0">
              <a:buNone/>
              <a:defRPr sz="2800"/>
            </a:lvl2pPr>
            <a:lvl3pPr marL="2174875" indent="0">
              <a:buNone/>
              <a:defRPr sz="2400"/>
            </a:lvl3pPr>
            <a:lvl4pPr marL="3262630" indent="0">
              <a:buNone/>
              <a:defRPr sz="2000"/>
            </a:lvl4pPr>
            <a:lvl5pPr marL="4350385" indent="0">
              <a:buNone/>
              <a:defRPr sz="2000"/>
            </a:lvl5pPr>
            <a:lvl6pPr marL="5438140" indent="0">
              <a:buNone/>
              <a:defRPr sz="2000"/>
            </a:lvl6pPr>
            <a:lvl7pPr marL="6525260" indent="0">
              <a:buNone/>
              <a:defRPr sz="2000"/>
            </a:lvl7pPr>
            <a:lvl8pPr marL="7613015" indent="0">
              <a:buNone/>
              <a:defRPr sz="2000"/>
            </a:lvl8pPr>
            <a:lvl9pPr marL="8700770" indent="0">
              <a:buNone/>
              <a:defRPr sz="2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89"/>
            <a:ext cx="5487114" cy="11703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549289"/>
            <a:ext cx="16054890" cy="117030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7"/>
            <a:ext cx="20729099"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8076" y="7772400"/>
            <a:ext cx="17071023" cy="3505200"/>
          </a:xfrm>
        </p:spPr>
        <p:txBody>
          <a:bodyPr/>
          <a:lstStyle>
            <a:lvl1pPr marL="0" indent="0" algn="ctr">
              <a:buNone/>
              <a:defRPr>
                <a:solidFill>
                  <a:schemeClr val="tx1">
                    <a:tint val="75000"/>
                  </a:schemeClr>
                </a:solidFill>
              </a:defRPr>
            </a:lvl1pPr>
            <a:lvl2pPr marL="1088390" indent="0" algn="ctr">
              <a:buNone/>
              <a:defRPr>
                <a:solidFill>
                  <a:schemeClr val="tx1">
                    <a:tint val="75000"/>
                  </a:schemeClr>
                </a:solidFill>
              </a:defRPr>
            </a:lvl2pPr>
            <a:lvl3pPr marL="2176145" indent="0" algn="ctr">
              <a:buNone/>
              <a:defRPr>
                <a:solidFill>
                  <a:schemeClr val="tx1">
                    <a:tint val="75000"/>
                  </a:schemeClr>
                </a:solidFill>
              </a:defRPr>
            </a:lvl3pPr>
            <a:lvl4pPr marL="3264535" indent="0" algn="ctr">
              <a:buNone/>
              <a:defRPr>
                <a:solidFill>
                  <a:schemeClr val="tx1">
                    <a:tint val="75000"/>
                  </a:schemeClr>
                </a:solidFill>
              </a:defRPr>
            </a:lvl4pPr>
            <a:lvl5pPr marL="4352290" indent="0" algn="ctr">
              <a:buNone/>
              <a:defRPr>
                <a:solidFill>
                  <a:schemeClr val="tx1">
                    <a:tint val="75000"/>
                  </a:schemeClr>
                </a:solidFill>
              </a:defRPr>
            </a:lvl5pPr>
            <a:lvl6pPr marL="5440680" indent="0" algn="ctr">
              <a:buNone/>
              <a:defRPr>
                <a:solidFill>
                  <a:schemeClr val="tx1">
                    <a:tint val="75000"/>
                  </a:schemeClr>
                </a:solidFill>
              </a:defRPr>
            </a:lvl6pPr>
            <a:lvl7pPr marL="6529070" indent="0" algn="ctr">
              <a:buNone/>
              <a:defRPr>
                <a:solidFill>
                  <a:schemeClr val="tx1">
                    <a:tint val="75000"/>
                  </a:schemeClr>
                </a:solidFill>
              </a:defRPr>
            </a:lvl7pPr>
            <a:lvl8pPr marL="7616825" indent="0" algn="ctr">
              <a:buNone/>
              <a:defRPr>
                <a:solidFill>
                  <a:schemeClr val="tx1">
                    <a:tint val="75000"/>
                  </a:schemeClr>
                </a:solidFill>
              </a:defRPr>
            </a:lvl8pPr>
            <a:lvl9pPr marL="87052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7"/>
            <a:ext cx="20729099" cy="2724150"/>
          </a:xfrm>
        </p:spPr>
        <p:txBody>
          <a:bodyPr anchor="t"/>
          <a:lstStyle>
            <a:lvl1pPr algn="l">
              <a:defRPr sz="9400" b="1" cap="all"/>
            </a:lvl1pPr>
          </a:lstStyle>
          <a:p>
            <a:r>
              <a:rPr lang="en-US" smtClean="0"/>
              <a:t>Click to edit Master title style</a:t>
            </a:r>
            <a:endParaRPr lang="en-US"/>
          </a:p>
        </p:txBody>
      </p:sp>
      <p:sp>
        <p:nvSpPr>
          <p:cNvPr id="3" name="Text Placeholder 2"/>
          <p:cNvSpPr>
            <a:spLocks noGrp="1"/>
          </p:cNvSpPr>
          <p:nvPr>
            <p:ph type="body" idx="1"/>
          </p:nvPr>
        </p:nvSpPr>
        <p:spPr>
          <a:xfrm>
            <a:off x="1926419" y="5813427"/>
            <a:ext cx="20729099" cy="3000374"/>
          </a:xfrm>
        </p:spPr>
        <p:txBody>
          <a:bodyPr anchor="b"/>
          <a:lstStyle>
            <a:lvl1pPr marL="0" indent="0">
              <a:buNone/>
              <a:defRPr sz="4800">
                <a:solidFill>
                  <a:schemeClr val="tx1">
                    <a:tint val="75000"/>
                  </a:schemeClr>
                </a:solidFill>
              </a:defRPr>
            </a:lvl1pPr>
            <a:lvl2pPr marL="1088390" indent="0">
              <a:buNone/>
              <a:defRPr sz="4200">
                <a:solidFill>
                  <a:schemeClr val="tx1">
                    <a:tint val="75000"/>
                  </a:schemeClr>
                </a:solidFill>
              </a:defRPr>
            </a:lvl2pPr>
            <a:lvl3pPr marL="2176145" indent="0">
              <a:buNone/>
              <a:defRPr sz="3800">
                <a:solidFill>
                  <a:schemeClr val="tx1">
                    <a:tint val="75000"/>
                  </a:schemeClr>
                </a:solidFill>
              </a:defRPr>
            </a:lvl3pPr>
            <a:lvl4pPr marL="3264535" indent="0">
              <a:buNone/>
              <a:defRPr sz="3200">
                <a:solidFill>
                  <a:schemeClr val="tx1">
                    <a:tint val="75000"/>
                  </a:schemeClr>
                </a:solidFill>
              </a:defRPr>
            </a:lvl4pPr>
            <a:lvl5pPr marL="4352290" indent="0">
              <a:buNone/>
              <a:defRPr sz="3200">
                <a:solidFill>
                  <a:schemeClr val="tx1">
                    <a:tint val="75000"/>
                  </a:schemeClr>
                </a:solidFill>
              </a:defRPr>
            </a:lvl5pPr>
            <a:lvl6pPr marL="5440680" indent="0">
              <a:buNone/>
              <a:defRPr sz="3200">
                <a:solidFill>
                  <a:schemeClr val="tx1">
                    <a:tint val="75000"/>
                  </a:schemeClr>
                </a:solidFill>
              </a:defRPr>
            </a:lvl6pPr>
            <a:lvl7pPr marL="6529070" indent="0">
              <a:buNone/>
              <a:defRPr sz="3200">
                <a:solidFill>
                  <a:schemeClr val="tx1">
                    <a:tint val="75000"/>
                  </a:schemeClr>
                </a:solidFill>
              </a:defRPr>
            </a:lvl7pPr>
            <a:lvl8pPr marL="7616825" indent="0">
              <a:buNone/>
              <a:defRPr sz="3200">
                <a:solidFill>
                  <a:schemeClr val="tx1">
                    <a:tint val="75000"/>
                  </a:schemeClr>
                </a:solidFill>
              </a:defRPr>
            </a:lvl8pPr>
            <a:lvl9pPr marL="8705215" indent="0">
              <a:buNone/>
              <a:defRPr sz="3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359" y="3200407"/>
            <a:ext cx="10771002" cy="9051926"/>
          </a:xfrm>
        </p:spPr>
        <p:txBody>
          <a:bodyPr/>
          <a:lstStyle>
            <a:lvl1pPr>
              <a:defRPr sz="6600"/>
            </a:lvl1pPr>
            <a:lvl2pPr>
              <a:defRPr sz="5600"/>
            </a:lvl2pPr>
            <a:lvl3pPr>
              <a:defRPr sz="48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12396814" y="3200407"/>
            <a:ext cx="10771002" cy="9051926"/>
          </a:xfrm>
        </p:spPr>
        <p:txBody>
          <a:bodyPr/>
          <a:lstStyle>
            <a:lvl1pPr>
              <a:defRPr sz="6600"/>
            </a:lvl1pPr>
            <a:lvl2pPr>
              <a:defRPr sz="5600"/>
            </a:lvl2pPr>
            <a:lvl3pPr>
              <a:defRPr sz="48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359" y="3070226"/>
            <a:ext cx="10775239" cy="1279524"/>
          </a:xfrm>
        </p:spPr>
        <p:txBody>
          <a:bodyPr anchor="b"/>
          <a:lstStyle>
            <a:lvl1pPr marL="0" indent="0">
              <a:buNone/>
              <a:defRPr sz="5600" b="1"/>
            </a:lvl1pPr>
            <a:lvl2pPr marL="1088390" indent="0">
              <a:buNone/>
              <a:defRPr sz="4800" b="1"/>
            </a:lvl2pPr>
            <a:lvl3pPr marL="2176145" indent="0">
              <a:buNone/>
              <a:defRPr sz="4200" b="1"/>
            </a:lvl3pPr>
            <a:lvl4pPr marL="3264535" indent="0">
              <a:buNone/>
              <a:defRPr sz="3800" b="1"/>
            </a:lvl4pPr>
            <a:lvl5pPr marL="4352290" indent="0">
              <a:buNone/>
              <a:defRPr sz="3800" b="1"/>
            </a:lvl5pPr>
            <a:lvl6pPr marL="5440680" indent="0">
              <a:buNone/>
              <a:defRPr sz="3800" b="1"/>
            </a:lvl6pPr>
            <a:lvl7pPr marL="6529070" indent="0">
              <a:buNone/>
              <a:defRPr sz="3800" b="1"/>
            </a:lvl7pPr>
            <a:lvl8pPr marL="7616825" indent="0">
              <a:buNone/>
              <a:defRPr sz="3800" b="1"/>
            </a:lvl8pPr>
            <a:lvl9pPr marL="8705215" indent="0">
              <a:buNone/>
              <a:defRPr sz="38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19359" y="4349750"/>
            <a:ext cx="10775239" cy="7902576"/>
          </a:xfrm>
        </p:spPr>
        <p:txBody>
          <a:bodyPr/>
          <a:lstStyle>
            <a:lvl1pPr>
              <a:defRPr sz="5600"/>
            </a:lvl1pPr>
            <a:lvl2pPr>
              <a:defRPr sz="4800"/>
            </a:lvl2pPr>
            <a:lvl3pPr>
              <a:defRPr sz="42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12388354" y="3070226"/>
            <a:ext cx="10779469" cy="1279524"/>
          </a:xfrm>
        </p:spPr>
        <p:txBody>
          <a:bodyPr anchor="b"/>
          <a:lstStyle>
            <a:lvl1pPr marL="0" indent="0">
              <a:buNone/>
              <a:defRPr sz="5600" b="1"/>
            </a:lvl1pPr>
            <a:lvl2pPr marL="1088390" indent="0">
              <a:buNone/>
              <a:defRPr sz="4800" b="1"/>
            </a:lvl2pPr>
            <a:lvl3pPr marL="2176145" indent="0">
              <a:buNone/>
              <a:defRPr sz="4200" b="1"/>
            </a:lvl3pPr>
            <a:lvl4pPr marL="3264535" indent="0">
              <a:buNone/>
              <a:defRPr sz="3800" b="1"/>
            </a:lvl4pPr>
            <a:lvl5pPr marL="4352290" indent="0">
              <a:buNone/>
              <a:defRPr sz="3800" b="1"/>
            </a:lvl5pPr>
            <a:lvl6pPr marL="5440680" indent="0">
              <a:buNone/>
              <a:defRPr sz="3800" b="1"/>
            </a:lvl6pPr>
            <a:lvl7pPr marL="6529070" indent="0">
              <a:buNone/>
              <a:defRPr sz="3800" b="1"/>
            </a:lvl7pPr>
            <a:lvl8pPr marL="7616825" indent="0">
              <a:buNone/>
              <a:defRPr sz="3800" b="1"/>
            </a:lvl8pPr>
            <a:lvl9pPr marL="8705215" indent="0">
              <a:buNone/>
              <a:defRPr sz="38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12388354" y="4349750"/>
            <a:ext cx="10779469" cy="7902576"/>
          </a:xfrm>
        </p:spPr>
        <p:txBody>
          <a:bodyPr/>
          <a:lstStyle>
            <a:lvl1pPr>
              <a:defRPr sz="5600"/>
            </a:lvl1pPr>
            <a:lvl2pPr>
              <a:defRPr sz="4800"/>
            </a:lvl2pPr>
            <a:lvl3pPr>
              <a:defRPr sz="42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1" y="546100"/>
            <a:ext cx="8023213" cy="2324100"/>
          </a:xfr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4712" y="546107"/>
            <a:ext cx="13633109" cy="11706226"/>
          </a:xfrm>
        </p:spPr>
        <p:txBody>
          <a:bodyPr/>
          <a:lstStyle>
            <a:lvl1pPr>
              <a:defRPr sz="7600"/>
            </a:lvl1pPr>
            <a:lvl2pPr>
              <a:defRPr sz="6600"/>
            </a:lvl2pPr>
            <a:lvl3pPr>
              <a:defRPr sz="56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1219361" y="2870207"/>
            <a:ext cx="8023213" cy="9382126"/>
          </a:xfrm>
        </p:spPr>
        <p:txBody>
          <a:bodyPr/>
          <a:lstStyle>
            <a:lvl1pPr marL="0" indent="0">
              <a:buNone/>
              <a:defRPr sz="3200"/>
            </a:lvl1pPr>
            <a:lvl2pPr marL="1088390" indent="0">
              <a:buNone/>
              <a:defRPr sz="2800"/>
            </a:lvl2pPr>
            <a:lvl3pPr marL="2176145" indent="0">
              <a:buNone/>
              <a:defRPr sz="2400"/>
            </a:lvl3pPr>
            <a:lvl4pPr marL="3264535" indent="0">
              <a:buNone/>
              <a:defRPr sz="2000"/>
            </a:lvl4pPr>
            <a:lvl5pPr marL="4352290" indent="0">
              <a:buNone/>
              <a:defRPr sz="2000"/>
            </a:lvl5pPr>
            <a:lvl6pPr marL="5440680" indent="0">
              <a:buNone/>
              <a:defRPr sz="2000"/>
            </a:lvl6pPr>
            <a:lvl7pPr marL="6529070" indent="0">
              <a:buNone/>
              <a:defRPr sz="2000"/>
            </a:lvl7pPr>
            <a:lvl8pPr marL="7616825" indent="0">
              <a:buNone/>
              <a:defRPr sz="2000"/>
            </a:lvl8pPr>
            <a:lvl9pPr marL="8705215" indent="0">
              <a:buNone/>
              <a:defRPr sz="2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8" y="9601200"/>
            <a:ext cx="14632305" cy="1133476"/>
          </a:xfr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80058" y="1225550"/>
            <a:ext cx="14632305" cy="8229600"/>
          </a:xfrm>
        </p:spPr>
        <p:txBody>
          <a:bodyPr/>
          <a:lstStyle>
            <a:lvl1pPr marL="0" indent="0">
              <a:buNone/>
              <a:defRPr sz="7600"/>
            </a:lvl1pPr>
            <a:lvl2pPr marL="1088390" indent="0">
              <a:buNone/>
              <a:defRPr sz="6600"/>
            </a:lvl2pPr>
            <a:lvl3pPr marL="2176145" indent="0">
              <a:buNone/>
              <a:defRPr sz="5600"/>
            </a:lvl3pPr>
            <a:lvl4pPr marL="3264535" indent="0">
              <a:buNone/>
              <a:defRPr sz="4800"/>
            </a:lvl4pPr>
            <a:lvl5pPr marL="4352290" indent="0">
              <a:buNone/>
              <a:defRPr sz="4800"/>
            </a:lvl5pPr>
            <a:lvl6pPr marL="5440680" indent="0">
              <a:buNone/>
              <a:defRPr sz="4800"/>
            </a:lvl6pPr>
            <a:lvl7pPr marL="6529070" indent="0">
              <a:buNone/>
              <a:defRPr sz="4800"/>
            </a:lvl7pPr>
            <a:lvl8pPr marL="7616825" indent="0">
              <a:buNone/>
              <a:defRPr sz="4800"/>
            </a:lvl8pPr>
            <a:lvl9pPr marL="8705215" indent="0">
              <a:buNone/>
              <a:defRPr sz="4800"/>
            </a:lvl9pPr>
          </a:lstStyle>
          <a:p>
            <a:endParaRPr lang="en-US"/>
          </a:p>
        </p:txBody>
      </p:sp>
      <p:sp>
        <p:nvSpPr>
          <p:cNvPr id="4" name="Text Placeholder 3"/>
          <p:cNvSpPr>
            <a:spLocks noGrp="1"/>
          </p:cNvSpPr>
          <p:nvPr>
            <p:ph type="body" sz="half" idx="2"/>
          </p:nvPr>
        </p:nvSpPr>
        <p:spPr>
          <a:xfrm>
            <a:off x="4780058" y="10734676"/>
            <a:ext cx="14632305" cy="1609724"/>
          </a:xfrm>
        </p:spPr>
        <p:txBody>
          <a:bodyPr/>
          <a:lstStyle>
            <a:lvl1pPr marL="0" indent="0">
              <a:buNone/>
              <a:defRPr sz="3200"/>
            </a:lvl1pPr>
            <a:lvl2pPr marL="1088390" indent="0">
              <a:buNone/>
              <a:defRPr sz="2800"/>
            </a:lvl2pPr>
            <a:lvl3pPr marL="2176145" indent="0">
              <a:buNone/>
              <a:defRPr sz="2400"/>
            </a:lvl3pPr>
            <a:lvl4pPr marL="3264535" indent="0">
              <a:buNone/>
              <a:defRPr sz="2000"/>
            </a:lvl4pPr>
            <a:lvl5pPr marL="4352290" indent="0">
              <a:buNone/>
              <a:defRPr sz="2000"/>
            </a:lvl5pPr>
            <a:lvl6pPr marL="5440680" indent="0">
              <a:buNone/>
              <a:defRPr sz="2000"/>
            </a:lvl6pPr>
            <a:lvl7pPr marL="6529070" indent="0">
              <a:buNone/>
              <a:defRPr sz="2000"/>
            </a:lvl7pPr>
            <a:lvl8pPr marL="7616825" indent="0">
              <a:buNone/>
              <a:defRPr sz="2000"/>
            </a:lvl8pPr>
            <a:lvl9pPr marL="8705215" indent="0">
              <a:buNone/>
              <a:defRPr sz="2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83"/>
            <a:ext cx="5487114" cy="11703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549283"/>
            <a:ext cx="16054890" cy="117030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359" y="549283"/>
            <a:ext cx="21948458" cy="1170305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a:xfrm>
            <a:off x="1219359" y="12490450"/>
            <a:ext cx="5690341" cy="95250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8332285" y="12490450"/>
            <a:ext cx="7722605" cy="9525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17477475" y="12490450"/>
            <a:ext cx="5690341" cy="952500"/>
          </a:xfrm>
        </p:spPr>
        <p:txBody>
          <a:bodyPr/>
          <a:lstStyle>
            <a:lvl1pPr>
              <a:defRPr/>
            </a:lvl1pPr>
          </a:lstStyle>
          <a:p>
            <a:fld id="{543FE7C0-0BFD-41AA-AD89-71DDE069EB8C}"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1435" indent="0" algn="ctr">
              <a:buNone/>
              <a:defRPr sz="3200"/>
            </a:lvl8pPr>
            <a:lvl9pPr marL="7315835" indent="0" algn="ctr">
              <a:buNone/>
              <a:defRPr sz="3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9" y="3419509"/>
            <a:ext cx="21033938" cy="5705474"/>
          </a:xfrm>
        </p:spPr>
        <p:txBody>
          <a:bodyPr anchor="b"/>
          <a:lstStyle>
            <a:lvl1pPr>
              <a:defRPr sz="12000"/>
            </a:lvl1pPr>
          </a:lstStyle>
          <a:p>
            <a:r>
              <a:rPr lang="en-US"/>
              <a:t>Click to edit Master title style</a:t>
            </a:r>
            <a:endParaRPr lang="en-US"/>
          </a:p>
        </p:txBody>
      </p:sp>
      <p:sp>
        <p:nvSpPr>
          <p:cNvPr id="3" name="Text Placeholder 2"/>
          <p:cNvSpPr>
            <a:spLocks noGrp="1"/>
          </p:cNvSpPr>
          <p:nvPr>
            <p:ph type="body" idx="1"/>
          </p:nvPr>
        </p:nvSpPr>
        <p:spPr>
          <a:xfrm>
            <a:off x="1663919" y="9178959"/>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1435" indent="0">
              <a:buNone/>
              <a:defRPr sz="3200">
                <a:solidFill>
                  <a:schemeClr val="tx1">
                    <a:tint val="75000"/>
                  </a:schemeClr>
                </a:solidFill>
              </a:defRPr>
            </a:lvl8pPr>
            <a:lvl9pPr marL="7315835" indent="0">
              <a:buNone/>
              <a:defRPr sz="32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2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676618" y="3651250"/>
            <a:ext cx="10364549" cy="8702676"/>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12346008" y="3651250"/>
            <a:ext cx="10364549" cy="8702676"/>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9"/>
            <a:ext cx="21033938" cy="2651126"/>
          </a:xfrm>
        </p:spPr>
        <p:txBody>
          <a:bodyPr/>
          <a:lstStyle/>
          <a:p>
            <a:r>
              <a:rPr lang="en-US"/>
              <a:t>Click to edit Master title style</a:t>
            </a:r>
            <a:endParaRPr lang="en-US"/>
          </a:p>
        </p:txBody>
      </p:sp>
      <p:sp>
        <p:nvSpPr>
          <p:cNvPr id="3" name="Text Placeholder 2"/>
          <p:cNvSpPr>
            <a:spLocks noGrp="1"/>
          </p:cNvSpPr>
          <p:nvPr>
            <p:ph type="body" idx="1"/>
          </p:nvPr>
        </p:nvSpPr>
        <p:spPr>
          <a:xfrm>
            <a:off x="1679798"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1435" indent="0">
              <a:buNone/>
              <a:defRPr sz="3200" b="1"/>
            </a:lvl8pPr>
            <a:lvl9pPr marL="7315835" indent="0">
              <a:buNone/>
              <a:defRPr sz="3200" b="1"/>
            </a:lvl9pPr>
          </a:lstStyle>
          <a:p>
            <a:pPr lvl="0"/>
            <a:r>
              <a:rPr lang="en-US"/>
              <a:t>Edit Master text styles</a:t>
            </a:r>
            <a:endParaRPr lang="en-US"/>
          </a:p>
        </p:txBody>
      </p:sp>
      <p:sp>
        <p:nvSpPr>
          <p:cNvPr id="4" name="Content Placeholder 3"/>
          <p:cNvSpPr>
            <a:spLocks noGrp="1"/>
          </p:cNvSpPr>
          <p:nvPr>
            <p:ph sz="half" idx="2"/>
          </p:nvPr>
        </p:nvSpPr>
        <p:spPr>
          <a:xfrm>
            <a:off x="1679798" y="5010150"/>
            <a:ext cx="10316917" cy="7369176"/>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2346013"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1435" indent="0">
              <a:buNone/>
              <a:defRPr sz="3200" b="1"/>
            </a:lvl8pPr>
            <a:lvl9pPr marL="7315835" indent="0">
              <a:buNone/>
              <a:defRPr sz="3200" b="1"/>
            </a:lvl9pPr>
          </a:lstStyle>
          <a:p>
            <a:pPr lvl="0"/>
            <a:r>
              <a:rPr lang="en-US"/>
              <a:t>Edit Master text styles</a:t>
            </a:r>
            <a:endParaRPr lang="en-US"/>
          </a:p>
        </p:txBody>
      </p:sp>
      <p:sp>
        <p:nvSpPr>
          <p:cNvPr id="6" name="Content Placeholder 5"/>
          <p:cNvSpPr>
            <a:spLocks noGrp="1"/>
          </p:cNvSpPr>
          <p:nvPr>
            <p:ph sz="quarter" idx="4"/>
          </p:nvPr>
        </p:nvSpPr>
        <p:spPr>
          <a:xfrm>
            <a:off x="12346013" y="5010150"/>
            <a:ext cx="10367726" cy="7369176"/>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a:p>
        </p:txBody>
      </p:sp>
      <p:sp>
        <p:nvSpPr>
          <p:cNvPr id="3" name="Content Placeholder 2"/>
          <p:cNvSpPr>
            <a:spLocks noGrp="1"/>
          </p:cNvSpPr>
          <p:nvPr>
            <p:ph idx="1"/>
          </p:nvPr>
        </p:nvSpPr>
        <p:spPr>
          <a:xfrm>
            <a:off x="10367726" y="1974883"/>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1435" indent="0">
              <a:buNone/>
              <a:defRPr sz="2000"/>
            </a:lvl8pPr>
            <a:lvl9pPr marL="7315835" indent="0">
              <a:buNone/>
              <a:defRPr sz="2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a:p>
        </p:txBody>
      </p:sp>
      <p:sp>
        <p:nvSpPr>
          <p:cNvPr id="3" name="Picture Placeholder 2"/>
          <p:cNvSpPr>
            <a:spLocks noGrp="1"/>
          </p:cNvSpPr>
          <p:nvPr>
            <p:ph type="pic" idx="1"/>
          </p:nvPr>
        </p:nvSpPr>
        <p:spPr>
          <a:xfrm>
            <a:off x="10367726" y="1974883"/>
            <a:ext cx="12346007"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1435" indent="0">
              <a:buNone/>
              <a:defRPr sz="4000"/>
            </a:lvl8pPr>
            <a:lvl9pPr marL="7315835" indent="0">
              <a:buNone/>
              <a:defRPr sz="4000"/>
            </a:lvl9pPr>
          </a:lstStyle>
          <a:p>
            <a:endParaRPr lang="en-US"/>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1435" indent="0">
              <a:buNone/>
              <a:defRPr sz="2000"/>
            </a:lvl8pPr>
            <a:lvl9pPr marL="7315835" indent="0">
              <a:buNone/>
              <a:defRPr sz="2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6" y="730250"/>
            <a:ext cx="5258485" cy="1162367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676624" y="730250"/>
            <a:ext cx="15470614" cy="11623676"/>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219359" y="12490450"/>
            <a:ext cx="5690341" cy="952500"/>
          </a:xfrm>
          <a:prstGeom prst="rect">
            <a:avLst/>
          </a:prstGeom>
        </p:spPr>
        <p:txBody>
          <a:bodyPr lIns="91227" tIns="45610" rIns="91227" bIns="45610"/>
          <a:lstStyle>
            <a:lvl1pPr>
              <a:defRPr/>
            </a:lvl1pPr>
          </a:lstStyle>
          <a:p>
            <a:pPr defTabSz="2172335">
              <a:defRPr/>
            </a:pPr>
            <a:endParaRPr lang="en-US">
              <a:solidFill>
                <a:prstClr val="black"/>
              </a:solidFill>
            </a:endParaRPr>
          </a:p>
        </p:txBody>
      </p:sp>
      <p:sp>
        <p:nvSpPr>
          <p:cNvPr id="3" name="Rectangle 5"/>
          <p:cNvSpPr>
            <a:spLocks noGrp="1" noChangeArrowheads="1"/>
          </p:cNvSpPr>
          <p:nvPr>
            <p:ph type="ftr" sz="quarter" idx="11"/>
          </p:nvPr>
        </p:nvSpPr>
        <p:spPr>
          <a:xfrm>
            <a:off x="8332285" y="12490450"/>
            <a:ext cx="7722605" cy="952500"/>
          </a:xfrm>
          <a:prstGeom prst="rect">
            <a:avLst/>
          </a:prstGeom>
        </p:spPr>
        <p:txBody>
          <a:bodyPr lIns="91227" tIns="45610" rIns="91227" bIns="45610"/>
          <a:lstStyle>
            <a:lvl1pPr>
              <a:defRPr/>
            </a:lvl1pPr>
          </a:lstStyle>
          <a:p>
            <a:pPr defTabSz="2172335">
              <a:defRPr/>
            </a:pPr>
            <a:endParaRPr lang="en-US">
              <a:solidFill>
                <a:prstClr val="black"/>
              </a:solidFill>
            </a:endParaRPr>
          </a:p>
        </p:txBody>
      </p:sp>
      <p:sp>
        <p:nvSpPr>
          <p:cNvPr id="4" name="Rectangle 6"/>
          <p:cNvSpPr>
            <a:spLocks noGrp="1" noChangeArrowheads="1"/>
          </p:cNvSpPr>
          <p:nvPr>
            <p:ph type="sldNum" sz="quarter" idx="12"/>
          </p:nvPr>
        </p:nvSpPr>
        <p:spPr>
          <a:xfrm>
            <a:off x="17477475" y="12490450"/>
            <a:ext cx="5690341" cy="952500"/>
          </a:xfrm>
          <a:prstGeom prst="rect">
            <a:avLst/>
          </a:prstGeom>
        </p:spPr>
        <p:txBody>
          <a:bodyPr lIns="91227" tIns="45610" rIns="91227" bIns="45610"/>
          <a:lstStyle>
            <a:lvl1pPr>
              <a:defRPr/>
            </a:lvl1pPr>
          </a:lstStyle>
          <a:p>
            <a:pPr defTabSz="2172335"/>
            <a:fld id="{475E0F57-EEA1-4A8B-9311-4AD2064A14C0}" type="slidenum">
              <a:rPr lang="en-US" smtClean="0">
                <a:solidFill>
                  <a:prstClr val="black"/>
                </a:solidFill>
              </a:rPr>
            </a:fld>
            <a:endParaRPr 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4200"/>
            </a:lvl1pPr>
          </a:lstStyle>
          <a:p>
            <a:r>
              <a:rPr lang="en-US"/>
              <a:t>Click to edit Master title style</a:t>
            </a:r>
            <a:endParaRPr lang="en-US"/>
          </a:p>
        </p:txBody>
      </p:sp>
      <p:sp>
        <p:nvSpPr>
          <p:cNvPr id="3" name="Subtitle 2"/>
          <p:cNvSpPr>
            <a:spLocks noGrp="1"/>
          </p:cNvSpPr>
          <p:nvPr>
            <p:ph type="subTitle" idx="1"/>
          </p:nvPr>
        </p:nvSpPr>
        <p:spPr>
          <a:xfrm>
            <a:off x="3048397" y="7204076"/>
            <a:ext cx="18290381" cy="3311524"/>
          </a:xfrm>
        </p:spPr>
        <p:txBody>
          <a:bodyPr/>
          <a:lstStyle>
            <a:lvl1pPr marL="0" indent="0" algn="ctr">
              <a:buNone/>
              <a:defRPr sz="5600"/>
            </a:lvl1pPr>
            <a:lvl2pPr marL="1085850" indent="0" algn="ctr">
              <a:buNone/>
              <a:defRPr sz="4800"/>
            </a:lvl2pPr>
            <a:lvl3pPr marL="2172335" indent="0" algn="ctr">
              <a:buNone/>
              <a:defRPr sz="4200"/>
            </a:lvl3pPr>
            <a:lvl4pPr marL="3258185" indent="0" algn="ctr">
              <a:buNone/>
              <a:defRPr sz="3800"/>
            </a:lvl4pPr>
            <a:lvl5pPr marL="4344670" indent="0" algn="ctr">
              <a:buNone/>
              <a:defRPr sz="3800"/>
            </a:lvl5pPr>
            <a:lvl6pPr marL="5430520" indent="0" algn="ctr">
              <a:buNone/>
              <a:defRPr sz="3800"/>
            </a:lvl6pPr>
            <a:lvl7pPr marL="6517005" indent="0" algn="ctr">
              <a:buNone/>
              <a:defRPr sz="3800"/>
            </a:lvl7pPr>
            <a:lvl8pPr marL="7602855" indent="0" algn="ctr">
              <a:buNone/>
              <a:defRPr sz="3800"/>
            </a:lvl8pPr>
            <a:lvl9pPr marL="8689340" indent="0" algn="ctr">
              <a:buNone/>
              <a:defRPr sz="38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9" y="3419567"/>
            <a:ext cx="21033938" cy="5705474"/>
          </a:xfrm>
        </p:spPr>
        <p:txBody>
          <a:bodyPr anchor="b"/>
          <a:lstStyle>
            <a:lvl1pPr>
              <a:defRPr sz="14200"/>
            </a:lvl1pPr>
          </a:lstStyle>
          <a:p>
            <a:r>
              <a:rPr lang="en-US"/>
              <a:t>Click to edit Master title style</a:t>
            </a:r>
            <a:endParaRPr lang="en-US"/>
          </a:p>
        </p:txBody>
      </p:sp>
      <p:sp>
        <p:nvSpPr>
          <p:cNvPr id="3" name="Text Placeholder 2"/>
          <p:cNvSpPr>
            <a:spLocks noGrp="1"/>
          </p:cNvSpPr>
          <p:nvPr>
            <p:ph type="body" idx="1"/>
          </p:nvPr>
        </p:nvSpPr>
        <p:spPr>
          <a:xfrm>
            <a:off x="1663919" y="9179017"/>
            <a:ext cx="21033938" cy="3000374"/>
          </a:xfrm>
        </p:spPr>
        <p:txBody>
          <a:bodyPr/>
          <a:lstStyle>
            <a:lvl1pPr marL="0" indent="0">
              <a:buNone/>
              <a:defRPr sz="5600">
                <a:solidFill>
                  <a:schemeClr val="tx1">
                    <a:tint val="75000"/>
                  </a:schemeClr>
                </a:solidFill>
              </a:defRPr>
            </a:lvl1pPr>
            <a:lvl2pPr marL="1085850" indent="0">
              <a:buNone/>
              <a:defRPr sz="4800">
                <a:solidFill>
                  <a:schemeClr val="tx1">
                    <a:tint val="75000"/>
                  </a:schemeClr>
                </a:solidFill>
              </a:defRPr>
            </a:lvl2pPr>
            <a:lvl3pPr marL="2172335" indent="0">
              <a:buNone/>
              <a:defRPr sz="4200">
                <a:solidFill>
                  <a:schemeClr val="tx1">
                    <a:tint val="75000"/>
                  </a:schemeClr>
                </a:solidFill>
              </a:defRPr>
            </a:lvl3pPr>
            <a:lvl4pPr marL="3258185" indent="0">
              <a:buNone/>
              <a:defRPr sz="3800">
                <a:solidFill>
                  <a:schemeClr val="tx1">
                    <a:tint val="75000"/>
                  </a:schemeClr>
                </a:solidFill>
              </a:defRPr>
            </a:lvl4pPr>
            <a:lvl5pPr marL="4344670" indent="0">
              <a:buNone/>
              <a:defRPr sz="3800">
                <a:solidFill>
                  <a:schemeClr val="tx1">
                    <a:tint val="75000"/>
                  </a:schemeClr>
                </a:solidFill>
              </a:defRPr>
            </a:lvl5pPr>
            <a:lvl6pPr marL="5430520" indent="0">
              <a:buNone/>
              <a:defRPr sz="3800">
                <a:solidFill>
                  <a:schemeClr val="tx1">
                    <a:tint val="75000"/>
                  </a:schemeClr>
                </a:solidFill>
              </a:defRPr>
            </a:lvl6pPr>
            <a:lvl7pPr marL="6517005" indent="0">
              <a:buNone/>
              <a:defRPr sz="3800">
                <a:solidFill>
                  <a:schemeClr val="tx1">
                    <a:tint val="75000"/>
                  </a:schemeClr>
                </a:solidFill>
              </a:defRPr>
            </a:lvl7pPr>
            <a:lvl8pPr marL="7602855" indent="0">
              <a:buNone/>
              <a:defRPr sz="3800">
                <a:solidFill>
                  <a:schemeClr val="tx1">
                    <a:tint val="75000"/>
                  </a:schemeClr>
                </a:solidFill>
              </a:defRPr>
            </a:lvl8pPr>
            <a:lvl9pPr marL="8689340" indent="0">
              <a:buNone/>
              <a:defRPr sz="38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6.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2" Type="http://schemas.openxmlformats.org/officeDocument/2006/relationships/theme" Target="../theme/theme4.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jpeg"/><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2" Type="http://schemas.openxmlformats.org/officeDocument/2006/relationships/theme" Target="../theme/theme6.xml"/><Relationship Id="rId11" Type="http://schemas.openxmlformats.org/officeDocument/2006/relationships/image" Target="../media/image6.png"/><Relationship Id="rId10" Type="http://schemas.openxmlformats.org/officeDocument/2006/relationships/image" Target="../media/image5.png"/><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7.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8.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2" Type="http://schemas.openxmlformats.org/officeDocument/2006/relationships/theme" Target="../theme/theme9.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 y="13334979"/>
            <a:ext cx="24387051" cy="381046"/>
          </a:xfrm>
          <a:prstGeom prst="rect">
            <a:avLst/>
          </a:prstGeom>
        </p:spPr>
      </p:pic>
      <p:sp>
        <p:nvSpPr>
          <p:cNvPr id="9" name="AutoShape 3"/>
          <p:cNvSpPr>
            <a:spLocks noChangeAspect="1" noChangeArrowheads="1" noTextEdit="1"/>
          </p:cNvSpPr>
          <p:nvPr userDrawn="1"/>
        </p:nvSpPr>
        <p:spPr bwMode="auto">
          <a:xfrm>
            <a:off x="9527" y="0"/>
            <a:ext cx="24387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1" tIns="45618" rIns="91241" bIns="45618" numCol="1" anchor="t" anchorCtr="0" compatLnSpc="1"/>
          <a:lstStyle/>
          <a:p>
            <a:endParaRPr lang="en-US"/>
          </a:p>
        </p:txBody>
      </p:sp>
      <p:pic>
        <p:nvPicPr>
          <p:cNvPr id="1029"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13" y="30189"/>
            <a:ext cx="24387175" cy="141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6"/>
          <p:cNvSpPr/>
          <p:nvPr userDrawn="1"/>
        </p:nvSpPr>
        <p:spPr bwMode="auto">
          <a:xfrm>
            <a:off x="9527" y="3201"/>
            <a:ext cx="24387175"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sp>
        <p:nvSpPr>
          <p:cNvPr id="13" name="Freeform 7"/>
          <p:cNvSpPr/>
          <p:nvPr userDrawn="1"/>
        </p:nvSpPr>
        <p:spPr bwMode="auto">
          <a:xfrm>
            <a:off x="2022483" y="233389"/>
            <a:ext cx="1206497" cy="1214438"/>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pic>
        <p:nvPicPr>
          <p:cNvPr id="1032"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09787" y="222275"/>
            <a:ext cx="1228726"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9"/>
          <p:cNvSpPr/>
          <p:nvPr userDrawn="1"/>
        </p:nvSpPr>
        <p:spPr bwMode="auto">
          <a:xfrm>
            <a:off x="3302019" y="233389"/>
            <a:ext cx="21094700" cy="1214438"/>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pic>
        <p:nvPicPr>
          <p:cNvPr id="1034"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90916" y="222275"/>
            <a:ext cx="21110574"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290916" y="222275"/>
            <a:ext cx="21110574"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440289" y="250851"/>
            <a:ext cx="57149" cy="11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3"/>
          <p:cNvSpPr/>
          <p:nvPr userDrawn="1"/>
        </p:nvSpPr>
        <p:spPr bwMode="auto">
          <a:xfrm>
            <a:off x="917586" y="469925"/>
            <a:ext cx="730249" cy="227014"/>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sp>
        <p:nvSpPr>
          <p:cNvPr id="16" name="Freeform 14"/>
          <p:cNvSpPr>
            <a:spLocks noEditPoints="1"/>
          </p:cNvSpPr>
          <p:nvPr userDrawn="1"/>
        </p:nvSpPr>
        <p:spPr bwMode="auto">
          <a:xfrm>
            <a:off x="1050954" y="703264"/>
            <a:ext cx="184150" cy="233364"/>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sp>
        <p:nvSpPr>
          <p:cNvPr id="17" name="Freeform 15"/>
          <p:cNvSpPr/>
          <p:nvPr userDrawn="1"/>
        </p:nvSpPr>
        <p:spPr bwMode="auto">
          <a:xfrm>
            <a:off x="904891" y="646114"/>
            <a:ext cx="130175" cy="155576"/>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sp>
        <p:nvSpPr>
          <p:cNvPr id="18" name="Freeform 16"/>
          <p:cNvSpPr/>
          <p:nvPr userDrawn="1"/>
        </p:nvSpPr>
        <p:spPr bwMode="auto">
          <a:xfrm>
            <a:off x="1216024" y="604863"/>
            <a:ext cx="444502" cy="222250"/>
          </a:xfrm>
          <a:custGeom>
            <a:avLst/>
            <a:gdLst>
              <a:gd name="T0" fmla="*/ 139 w 140"/>
              <a:gd name="T1" fmla="*/ 2 h 70"/>
              <a:gd name="T2" fmla="*/ 135 w 140"/>
              <a:gd name="T3" fmla="*/ 1 h 70"/>
              <a:gd name="T4" fmla="*/ 41 w 140"/>
              <a:gd name="T5" fmla="*/ 61 h 70"/>
              <a:gd name="T6" fmla="*/ 29 w 140"/>
              <a:gd name="T7" fmla="*/ 63 h 70"/>
              <a:gd name="T8" fmla="*/ 0 w 140"/>
              <a:gd name="T9" fmla="*/ 60 h 70"/>
              <a:gd name="T10" fmla="*/ 0 w 140"/>
              <a:gd name="T11" fmla="*/ 67 h 70"/>
              <a:gd name="T12" fmla="*/ 28 w 140"/>
              <a:gd name="T13" fmla="*/ 70 h 70"/>
              <a:gd name="T14" fmla="*/ 30 w 140"/>
              <a:gd name="T15" fmla="*/ 70 h 70"/>
              <a:gd name="T16" fmla="*/ 44 w 140"/>
              <a:gd name="T17" fmla="*/ 67 h 70"/>
              <a:gd name="T18" fmla="*/ 138 w 140"/>
              <a:gd name="T19" fmla="*/ 7 h 70"/>
              <a:gd name="T20" fmla="*/ 139 w 140"/>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
                <a:moveTo>
                  <a:pt x="139" y="2"/>
                </a:moveTo>
                <a:cubicBezTo>
                  <a:pt x="138" y="1"/>
                  <a:pt x="136" y="0"/>
                  <a:pt x="135" y="1"/>
                </a:cubicBezTo>
                <a:cubicBezTo>
                  <a:pt x="134" y="2"/>
                  <a:pt x="66" y="46"/>
                  <a:pt x="41" y="61"/>
                </a:cubicBezTo>
                <a:cubicBezTo>
                  <a:pt x="37" y="63"/>
                  <a:pt x="32" y="64"/>
                  <a:pt x="29" y="63"/>
                </a:cubicBezTo>
                <a:cubicBezTo>
                  <a:pt x="22" y="63"/>
                  <a:pt x="12" y="62"/>
                  <a:pt x="0" y="60"/>
                </a:cubicBezTo>
                <a:cubicBezTo>
                  <a:pt x="0" y="67"/>
                  <a:pt x="0" y="67"/>
                  <a:pt x="0" y="67"/>
                </a:cubicBezTo>
                <a:cubicBezTo>
                  <a:pt x="12" y="68"/>
                  <a:pt x="22" y="69"/>
                  <a:pt x="28" y="70"/>
                </a:cubicBezTo>
                <a:cubicBezTo>
                  <a:pt x="28" y="70"/>
                  <a:pt x="29" y="70"/>
                  <a:pt x="30" y="70"/>
                </a:cubicBezTo>
                <a:cubicBezTo>
                  <a:pt x="34" y="70"/>
                  <a:pt x="40" y="69"/>
                  <a:pt x="44" y="67"/>
                </a:cubicBezTo>
                <a:cubicBezTo>
                  <a:pt x="69" y="51"/>
                  <a:pt x="138" y="8"/>
                  <a:pt x="138" y="7"/>
                </a:cubicBezTo>
                <a:cubicBezTo>
                  <a:pt x="140" y="6"/>
                  <a:pt x="140" y="4"/>
                  <a:pt x="139"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sp>
        <p:nvSpPr>
          <p:cNvPr id="23" name="Freeform 17"/>
          <p:cNvSpPr/>
          <p:nvPr userDrawn="1"/>
        </p:nvSpPr>
        <p:spPr bwMode="auto">
          <a:xfrm>
            <a:off x="876300" y="1147789"/>
            <a:ext cx="107950" cy="133350"/>
          </a:xfrm>
          <a:custGeom>
            <a:avLst/>
            <a:gdLst>
              <a:gd name="T0" fmla="*/ 0 w 68"/>
              <a:gd name="T1" fmla="*/ 84 h 84"/>
              <a:gd name="T2" fmla="*/ 0 w 68"/>
              <a:gd name="T3" fmla="*/ 0 h 84"/>
              <a:gd name="T4" fmla="*/ 18 w 68"/>
              <a:gd name="T5" fmla="*/ 0 h 84"/>
              <a:gd name="T6" fmla="*/ 52 w 68"/>
              <a:gd name="T7" fmla="*/ 62 h 84"/>
              <a:gd name="T8" fmla="*/ 52 w 68"/>
              <a:gd name="T9" fmla="*/ 0 h 84"/>
              <a:gd name="T10" fmla="*/ 68 w 68"/>
              <a:gd name="T11" fmla="*/ 0 h 84"/>
              <a:gd name="T12" fmla="*/ 68 w 68"/>
              <a:gd name="T13" fmla="*/ 84 h 84"/>
              <a:gd name="T14" fmla="*/ 50 w 68"/>
              <a:gd name="T15" fmla="*/ 84 h 84"/>
              <a:gd name="T16" fmla="*/ 16 w 68"/>
              <a:gd name="T17" fmla="*/ 24 h 84"/>
              <a:gd name="T18" fmla="*/ 16 w 68"/>
              <a:gd name="T19" fmla="*/ 84 h 84"/>
              <a:gd name="T20" fmla="*/ 0 w 68"/>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4">
                <a:moveTo>
                  <a:pt x="0" y="84"/>
                </a:moveTo>
                <a:lnTo>
                  <a:pt x="0" y="0"/>
                </a:lnTo>
                <a:lnTo>
                  <a:pt x="18" y="0"/>
                </a:lnTo>
                <a:lnTo>
                  <a:pt x="52" y="62"/>
                </a:lnTo>
                <a:lnTo>
                  <a:pt x="52" y="0"/>
                </a:lnTo>
                <a:lnTo>
                  <a:pt x="68" y="0"/>
                </a:lnTo>
                <a:lnTo>
                  <a:pt x="68" y="84"/>
                </a:lnTo>
                <a:lnTo>
                  <a:pt x="50" y="84"/>
                </a:lnTo>
                <a:lnTo>
                  <a:pt x="16" y="24"/>
                </a:lnTo>
                <a:lnTo>
                  <a:pt x="16"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sp>
        <p:nvSpPr>
          <p:cNvPr id="24" name="Freeform 18"/>
          <p:cNvSpPr/>
          <p:nvPr userDrawn="1"/>
        </p:nvSpPr>
        <p:spPr bwMode="auto">
          <a:xfrm>
            <a:off x="1003330" y="1147789"/>
            <a:ext cx="139700" cy="136526"/>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sp>
        <p:nvSpPr>
          <p:cNvPr id="25" name="Freeform 19"/>
          <p:cNvSpPr>
            <a:spLocks noEditPoints="1"/>
          </p:cNvSpPr>
          <p:nvPr userDrawn="1"/>
        </p:nvSpPr>
        <p:spPr bwMode="auto">
          <a:xfrm>
            <a:off x="1155710" y="1122389"/>
            <a:ext cx="111124" cy="161926"/>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sp>
        <p:nvSpPr>
          <p:cNvPr id="26" name="Freeform 20"/>
          <p:cNvSpPr/>
          <p:nvPr userDrawn="1"/>
        </p:nvSpPr>
        <p:spPr bwMode="auto">
          <a:xfrm>
            <a:off x="1314462" y="1147789"/>
            <a:ext cx="120650"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sp>
        <p:nvSpPr>
          <p:cNvPr id="27" name="Freeform 21"/>
          <p:cNvSpPr>
            <a:spLocks noEditPoints="1"/>
          </p:cNvSpPr>
          <p:nvPr userDrawn="1"/>
        </p:nvSpPr>
        <p:spPr bwMode="auto">
          <a:xfrm>
            <a:off x="1438293" y="1125538"/>
            <a:ext cx="127001" cy="155576"/>
          </a:xfrm>
          <a:custGeom>
            <a:avLst/>
            <a:gdLst>
              <a:gd name="T0" fmla="*/ 0 w 40"/>
              <a:gd name="T1" fmla="*/ 49 h 49"/>
              <a:gd name="T2" fmla="*/ 17 w 40"/>
              <a:gd name="T3" fmla="*/ 7 h 49"/>
              <a:gd name="T4" fmla="*/ 23 w 40"/>
              <a:gd name="T5" fmla="*/ 7 h 49"/>
              <a:gd name="T6" fmla="*/ 40 w 40"/>
              <a:gd name="T7" fmla="*/ 49 h 49"/>
              <a:gd name="T8" fmla="*/ 32 w 40"/>
              <a:gd name="T9" fmla="*/ 49 h 49"/>
              <a:gd name="T10" fmla="*/ 27 w 40"/>
              <a:gd name="T11" fmla="*/ 38 h 49"/>
              <a:gd name="T12" fmla="*/ 13 w 40"/>
              <a:gd name="T13" fmla="*/ 38 h 49"/>
              <a:gd name="T14" fmla="*/ 8 w 40"/>
              <a:gd name="T15" fmla="*/ 49 h 49"/>
              <a:gd name="T16" fmla="*/ 0 w 40"/>
              <a:gd name="T17" fmla="*/ 49 h 49"/>
              <a:gd name="T18" fmla="*/ 13 w 40"/>
              <a:gd name="T19" fmla="*/ 0 h 49"/>
              <a:gd name="T20" fmla="*/ 17 w 40"/>
              <a:gd name="T21" fmla="*/ 0 h 49"/>
              <a:gd name="T22" fmla="*/ 18 w 40"/>
              <a:gd name="T23" fmla="*/ 1 h 49"/>
              <a:gd name="T24" fmla="*/ 20 w 40"/>
              <a:gd name="T25" fmla="*/ 1 h 49"/>
              <a:gd name="T26" fmla="*/ 22 w 40"/>
              <a:gd name="T27" fmla="*/ 1 h 49"/>
              <a:gd name="T28" fmla="*/ 23 w 40"/>
              <a:gd name="T29" fmla="*/ 0 h 49"/>
              <a:gd name="T30" fmla="*/ 27 w 40"/>
              <a:gd name="T31" fmla="*/ 0 h 49"/>
              <a:gd name="T32" fmla="*/ 25 w 40"/>
              <a:gd name="T33" fmla="*/ 4 h 49"/>
              <a:gd name="T34" fmla="*/ 20 w 40"/>
              <a:gd name="T35" fmla="*/ 5 h 49"/>
              <a:gd name="T36" fmla="*/ 15 w 40"/>
              <a:gd name="T37" fmla="*/ 4 h 49"/>
              <a:gd name="T38" fmla="*/ 13 w 40"/>
              <a:gd name="T39" fmla="*/ 0 h 49"/>
              <a:gd name="T40" fmla="*/ 16 w 40"/>
              <a:gd name="T41" fmla="*/ 31 h 49"/>
              <a:gd name="T42" fmla="*/ 24 w 40"/>
              <a:gd name="T43" fmla="*/ 31 h 49"/>
              <a:gd name="T44" fmla="*/ 20 w 40"/>
              <a:gd name="T45" fmla="*/ 18 h 49"/>
              <a:gd name="T46" fmla="*/ 16 w 40"/>
              <a:gd name="T47"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9">
                <a:moveTo>
                  <a:pt x="0" y="49"/>
                </a:moveTo>
                <a:cubicBezTo>
                  <a:pt x="17" y="7"/>
                  <a:pt x="17" y="7"/>
                  <a:pt x="17" y="7"/>
                </a:cubicBezTo>
                <a:cubicBezTo>
                  <a:pt x="23" y="7"/>
                  <a:pt x="23" y="7"/>
                  <a:pt x="23" y="7"/>
                </a:cubicBezTo>
                <a:cubicBezTo>
                  <a:pt x="40" y="49"/>
                  <a:pt x="40" y="49"/>
                  <a:pt x="40" y="49"/>
                </a:cubicBezTo>
                <a:cubicBezTo>
                  <a:pt x="32" y="49"/>
                  <a:pt x="32" y="49"/>
                  <a:pt x="32" y="49"/>
                </a:cubicBezTo>
                <a:cubicBezTo>
                  <a:pt x="27" y="38"/>
                  <a:pt x="27" y="38"/>
                  <a:pt x="27" y="38"/>
                </a:cubicBezTo>
                <a:cubicBezTo>
                  <a:pt x="13" y="38"/>
                  <a:pt x="13" y="38"/>
                  <a:pt x="13" y="38"/>
                </a:cubicBezTo>
                <a:cubicBezTo>
                  <a:pt x="8" y="49"/>
                  <a:pt x="8" y="49"/>
                  <a:pt x="8" y="49"/>
                </a:cubicBezTo>
                <a:lnTo>
                  <a:pt x="0" y="49"/>
                </a:lnTo>
                <a:close/>
                <a:moveTo>
                  <a:pt x="13" y="0"/>
                </a:moveTo>
                <a:cubicBezTo>
                  <a:pt x="17" y="0"/>
                  <a:pt x="17" y="0"/>
                  <a:pt x="17" y="0"/>
                </a:cubicBezTo>
                <a:cubicBezTo>
                  <a:pt x="18" y="0"/>
                  <a:pt x="18" y="0"/>
                  <a:pt x="18" y="1"/>
                </a:cubicBezTo>
                <a:cubicBezTo>
                  <a:pt x="19" y="1"/>
                  <a:pt x="20" y="1"/>
                  <a:pt x="20" y="1"/>
                </a:cubicBezTo>
                <a:cubicBezTo>
                  <a:pt x="21" y="1"/>
                  <a:pt x="21" y="1"/>
                  <a:pt x="22" y="1"/>
                </a:cubicBezTo>
                <a:cubicBezTo>
                  <a:pt x="22" y="0"/>
                  <a:pt x="23" y="0"/>
                  <a:pt x="23" y="0"/>
                </a:cubicBezTo>
                <a:cubicBezTo>
                  <a:pt x="27" y="0"/>
                  <a:pt x="27" y="0"/>
                  <a:pt x="27" y="0"/>
                </a:cubicBezTo>
                <a:cubicBezTo>
                  <a:pt x="27" y="1"/>
                  <a:pt x="26" y="3"/>
                  <a:pt x="25" y="4"/>
                </a:cubicBezTo>
                <a:cubicBezTo>
                  <a:pt x="24" y="5"/>
                  <a:pt x="22" y="5"/>
                  <a:pt x="20" y="5"/>
                </a:cubicBezTo>
                <a:cubicBezTo>
                  <a:pt x="18" y="5"/>
                  <a:pt x="17" y="5"/>
                  <a:pt x="15" y="4"/>
                </a:cubicBezTo>
                <a:cubicBezTo>
                  <a:pt x="14" y="3"/>
                  <a:pt x="13" y="1"/>
                  <a:pt x="13" y="0"/>
                </a:cubicBezTo>
                <a:close/>
                <a:moveTo>
                  <a:pt x="16" y="31"/>
                </a:moveTo>
                <a:cubicBezTo>
                  <a:pt x="24" y="31"/>
                  <a:pt x="24" y="31"/>
                  <a:pt x="24" y="31"/>
                </a:cubicBezTo>
                <a:cubicBezTo>
                  <a:pt x="20" y="18"/>
                  <a:pt x="20" y="18"/>
                  <a:pt x="20" y="18"/>
                </a:cubicBezTo>
                <a:lnTo>
                  <a:pt x="16"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sp>
        <p:nvSpPr>
          <p:cNvPr id="28" name="Freeform 22"/>
          <p:cNvSpPr/>
          <p:nvPr userDrawn="1"/>
        </p:nvSpPr>
        <p:spPr bwMode="auto">
          <a:xfrm>
            <a:off x="1581161" y="1147789"/>
            <a:ext cx="104776" cy="133350"/>
          </a:xfrm>
          <a:custGeom>
            <a:avLst/>
            <a:gdLst>
              <a:gd name="T0" fmla="*/ 0 w 66"/>
              <a:gd name="T1" fmla="*/ 84 h 84"/>
              <a:gd name="T2" fmla="*/ 0 w 66"/>
              <a:gd name="T3" fmla="*/ 0 h 84"/>
              <a:gd name="T4" fmla="*/ 16 w 66"/>
              <a:gd name="T5" fmla="*/ 0 h 84"/>
              <a:gd name="T6" fmla="*/ 50 w 66"/>
              <a:gd name="T7" fmla="*/ 62 h 84"/>
              <a:gd name="T8" fmla="*/ 50 w 66"/>
              <a:gd name="T9" fmla="*/ 0 h 84"/>
              <a:gd name="T10" fmla="*/ 66 w 66"/>
              <a:gd name="T11" fmla="*/ 0 h 84"/>
              <a:gd name="T12" fmla="*/ 66 w 66"/>
              <a:gd name="T13" fmla="*/ 84 h 84"/>
              <a:gd name="T14" fmla="*/ 50 w 66"/>
              <a:gd name="T15" fmla="*/ 84 h 84"/>
              <a:gd name="T16" fmla="*/ 14 w 66"/>
              <a:gd name="T17" fmla="*/ 24 h 84"/>
              <a:gd name="T18" fmla="*/ 14 w 66"/>
              <a:gd name="T19" fmla="*/ 84 h 84"/>
              <a:gd name="T20" fmla="*/ 0 w 66"/>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0" y="84"/>
                </a:moveTo>
                <a:lnTo>
                  <a:pt x="0" y="0"/>
                </a:lnTo>
                <a:lnTo>
                  <a:pt x="16" y="0"/>
                </a:lnTo>
                <a:lnTo>
                  <a:pt x="50" y="62"/>
                </a:lnTo>
                <a:lnTo>
                  <a:pt x="50" y="0"/>
                </a:lnTo>
                <a:lnTo>
                  <a:pt x="66" y="0"/>
                </a:lnTo>
                <a:lnTo>
                  <a:pt x="66" y="84"/>
                </a:lnTo>
                <a:lnTo>
                  <a:pt x="50" y="84"/>
                </a:lnTo>
                <a:lnTo>
                  <a:pt x="14" y="24"/>
                </a:lnTo>
                <a:lnTo>
                  <a:pt x="14"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41" tIns="45618" rIns="91241" bIns="45618" numCol="1" anchor="t" anchorCtr="0" compatLnSpc="1"/>
          <a:lstStyle/>
          <a:p>
            <a:endParaRPr lang="en-US"/>
          </a:p>
        </p:txBody>
      </p:sp>
      <p:sp>
        <p:nvSpPr>
          <p:cNvPr id="2" name="Rectangle 1"/>
          <p:cNvSpPr/>
          <p:nvPr userDrawn="1"/>
        </p:nvSpPr>
        <p:spPr>
          <a:xfrm>
            <a:off x="0" y="0"/>
            <a:ext cx="2438717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41" tIns="45618" rIns="91241" bIns="45618" rtlCol="0" anchor="ctr"/>
          <a:lstStyle/>
          <a:p>
            <a:pPr algn="ctr"/>
            <a:endParaRPr lang="en-US"/>
          </a:p>
        </p:txBody>
      </p:sp>
      <p:sp>
        <p:nvSpPr>
          <p:cNvPr id="20" name="TextBox 19"/>
          <p:cNvSpPr txBox="1"/>
          <p:nvPr userDrawn="1"/>
        </p:nvSpPr>
        <p:spPr>
          <a:xfrm>
            <a:off x="11311981" y="327998"/>
            <a:ext cx="5931752" cy="1184780"/>
          </a:xfrm>
          <a:prstGeom prst="rect">
            <a:avLst/>
          </a:prstGeom>
          <a:noFill/>
        </p:spPr>
        <p:txBody>
          <a:bodyPr wrap="none" lIns="91241" tIns="45618" rIns="91241" bIns="45618" rtlCol="0">
            <a:spAutoFit/>
          </a:bodyPr>
          <a:lstStyle/>
          <a:p>
            <a:pPr algn="ctr"/>
            <a:r>
              <a:rPr lang="en-US" sz="7000" baseline="0" dirty="0" smtClean="0">
                <a:solidFill>
                  <a:schemeClr val="bg1"/>
                </a:solidFill>
                <a:latin typeface="AvantGarde-Demi" pitchFamily="18" charset="0"/>
                <a:ea typeface="AvantGarde-Demi" pitchFamily="18" charset="0"/>
                <a:cs typeface="AvantGarde-Demi" pitchFamily="18" charset="0"/>
              </a:rPr>
              <a:t>HAI ĐỨA TRẺ</a:t>
            </a:r>
            <a:endParaRPr lang="en-US" sz="7000" baseline="0" dirty="0" smtClean="0">
              <a:solidFill>
                <a:schemeClr val="bg1"/>
              </a:solidFill>
              <a:latin typeface="AvantGarde-Demi" pitchFamily="18" charset="0"/>
              <a:ea typeface="AvantGarde-Demi" pitchFamily="18" charset="0"/>
              <a:cs typeface="AvantGarde-Demi" pitchFamily="18" charset="0"/>
            </a:endParaRPr>
          </a:p>
        </p:txBody>
      </p:sp>
      <p:sp>
        <p:nvSpPr>
          <p:cNvPr id="21" name="TextBox 20"/>
          <p:cNvSpPr txBox="1"/>
          <p:nvPr userDrawn="1"/>
        </p:nvSpPr>
        <p:spPr>
          <a:xfrm>
            <a:off x="3372003" y="381011"/>
            <a:ext cx="2070762" cy="984726"/>
          </a:xfrm>
          <a:prstGeom prst="rect">
            <a:avLst/>
          </a:prstGeom>
          <a:noFill/>
        </p:spPr>
        <p:txBody>
          <a:bodyPr wrap="none" lIns="91241" tIns="45618" rIns="91241" bIns="45618" rtlCol="0">
            <a:spAutoFit/>
          </a:bodyPr>
          <a:lstStyle/>
          <a:p>
            <a:pPr algn="ctr"/>
            <a:r>
              <a:rPr lang="en-US" sz="2800" b="1" smtClean="0">
                <a:solidFill>
                  <a:schemeClr val="bg1"/>
                </a:solidFill>
                <a:latin typeface="AvantGarde-Demi" pitchFamily="18" charset="0"/>
                <a:ea typeface="AvantGarde-Demi" pitchFamily="18" charset="0"/>
                <a:cs typeface="AvantGarde-Demi" pitchFamily="18" charset="0"/>
              </a:rPr>
              <a:t>VĂN</a:t>
            </a:r>
            <a:r>
              <a:rPr lang="en-US" sz="2800" b="1" baseline="0" smtClean="0">
                <a:solidFill>
                  <a:schemeClr val="bg1"/>
                </a:solidFill>
                <a:latin typeface="AvantGarde-Demi" pitchFamily="18" charset="0"/>
                <a:ea typeface="AvantGarde-Demi" pitchFamily="18" charset="0"/>
                <a:cs typeface="AvantGarde-Demi" pitchFamily="18" charset="0"/>
              </a:rPr>
              <a:t> HỌC</a:t>
            </a:r>
            <a:endParaRPr lang="en-US" sz="2800" b="1" baseline="0" smtClean="0">
              <a:solidFill>
                <a:schemeClr val="bg1"/>
              </a:solidFill>
              <a:latin typeface="AvantGarde-Demi" pitchFamily="18" charset="0"/>
              <a:ea typeface="AvantGarde-Demi" pitchFamily="18" charset="0"/>
              <a:cs typeface="AvantGarde-Demi" pitchFamily="18" charset="0"/>
            </a:endParaRPr>
          </a:p>
          <a:p>
            <a:pPr algn="ctr"/>
            <a:r>
              <a:rPr lang="en-US" sz="2800" b="1" baseline="0" smtClean="0">
                <a:solidFill>
                  <a:schemeClr val="bg1"/>
                </a:solidFill>
                <a:latin typeface="AvantGarde-Demi" pitchFamily="18" charset="0"/>
                <a:ea typeface="AvantGarde-Demi" pitchFamily="18" charset="0"/>
                <a:cs typeface="AvantGarde-Demi" pitchFamily="18" charset="0"/>
              </a:rPr>
              <a:t>VIỆT NAM</a:t>
            </a:r>
            <a:endParaRPr lang="en-US" sz="2800" b="1">
              <a:solidFill>
                <a:schemeClr val="bg1"/>
              </a:solidFill>
              <a:latin typeface="AvantGarde-Demi" pitchFamily="18" charset="0"/>
              <a:ea typeface="AvantGarde-Demi" pitchFamily="18" charset="0"/>
              <a:cs typeface="AvantGarde-Demi" pitchFamily="18" charset="0"/>
            </a:endParaRPr>
          </a:p>
        </p:txBody>
      </p:sp>
      <p:sp>
        <p:nvSpPr>
          <p:cNvPr id="22" name="TextBox 21"/>
          <p:cNvSpPr txBox="1"/>
          <p:nvPr userDrawn="1"/>
        </p:nvSpPr>
        <p:spPr>
          <a:xfrm>
            <a:off x="2125688" y="149272"/>
            <a:ext cx="934552" cy="1374576"/>
          </a:xfrm>
          <a:prstGeom prst="rect">
            <a:avLst/>
          </a:prstGeom>
          <a:noFill/>
        </p:spPr>
        <p:txBody>
          <a:bodyPr wrap="none" lIns="91241" tIns="45618" rIns="91241" bIns="45618" rtlCol="0">
            <a:spAutoFit/>
          </a:bodyPr>
          <a:lstStyle/>
          <a:p>
            <a:pPr algn="ctr">
              <a:lnSpc>
                <a:spcPts val="5000"/>
              </a:lnSpc>
            </a:pPr>
            <a:r>
              <a:rPr lang="en-US" sz="3000" smtClean="0">
                <a:solidFill>
                  <a:schemeClr val="bg1"/>
                </a:solidFill>
                <a:latin typeface="AvantGarde-Demi" pitchFamily="18" charset="0"/>
                <a:ea typeface="AvantGarde-Demi" pitchFamily="18" charset="0"/>
                <a:cs typeface="AvantGarde-Demi" pitchFamily="18" charset="0"/>
              </a:rPr>
              <a:t>LỚP</a:t>
            </a:r>
            <a:endParaRPr lang="en-US" sz="3000" smtClean="0">
              <a:solidFill>
                <a:schemeClr val="bg1"/>
              </a:solidFill>
              <a:latin typeface="AvantGarde-Demi" pitchFamily="18" charset="0"/>
              <a:ea typeface="AvantGarde-Demi" pitchFamily="18" charset="0"/>
              <a:cs typeface="AvantGarde-Demi" pitchFamily="18" charset="0"/>
            </a:endParaRPr>
          </a:p>
          <a:p>
            <a:pPr algn="ctr">
              <a:lnSpc>
                <a:spcPts val="5000"/>
              </a:lnSpc>
            </a:pPr>
            <a:r>
              <a:rPr lang="en-US" sz="5400" smtClean="0">
                <a:solidFill>
                  <a:schemeClr val="bg1"/>
                </a:solidFill>
                <a:latin typeface="AvantGarde-Demi" pitchFamily="18" charset="0"/>
                <a:ea typeface="AvantGarde-Demi" pitchFamily="18" charset="0"/>
                <a:cs typeface="AvantGarde-Demi" pitchFamily="18" charset="0"/>
              </a:rPr>
              <a:t>11</a:t>
            </a:r>
            <a:endParaRPr lang="en-US" sz="5400">
              <a:solidFill>
                <a:schemeClr val="bg1"/>
              </a:solidFill>
              <a:latin typeface="AvantGarde-Demi" pitchFamily="18" charset="0"/>
              <a:ea typeface="AvantGarde-Demi" pitchFamily="18" charset="0"/>
              <a:cs typeface="AvantGarde-Demi" pitchFamily="18" charset="0"/>
            </a:endParaRPr>
          </a:p>
        </p:txBody>
      </p:sp>
      <p:sp>
        <p:nvSpPr>
          <p:cNvPr id="29" name="TextBox 28"/>
          <p:cNvSpPr txBox="1"/>
          <p:nvPr userDrawn="1"/>
        </p:nvSpPr>
        <p:spPr>
          <a:xfrm>
            <a:off x="5561818" y="381011"/>
            <a:ext cx="1332097" cy="984726"/>
          </a:xfrm>
          <a:prstGeom prst="rect">
            <a:avLst/>
          </a:prstGeom>
          <a:noFill/>
        </p:spPr>
        <p:txBody>
          <a:bodyPr wrap="none" lIns="91241" tIns="45618" rIns="91241" bIns="45618" rtlCol="0">
            <a:spAutoFit/>
          </a:bodyPr>
          <a:lstStyle/>
          <a:p>
            <a:pPr algn="ctr"/>
            <a:r>
              <a:rPr lang="en-US" sz="2800" b="1" dirty="0" smtClean="0">
                <a:solidFill>
                  <a:schemeClr val="bg1"/>
                </a:solidFill>
                <a:latin typeface="AvantGarde-Demi" pitchFamily="18" charset="0"/>
                <a:ea typeface="AvantGarde-Demi" pitchFamily="18" charset="0"/>
                <a:cs typeface="AvantGarde-Demi" pitchFamily="18" charset="0"/>
              </a:rPr>
              <a:t>PHẦN</a:t>
            </a:r>
            <a:r>
              <a:rPr lang="en-US" sz="2800" b="1" baseline="0" dirty="0" smtClean="0">
                <a:solidFill>
                  <a:schemeClr val="bg1"/>
                </a:solidFill>
                <a:latin typeface="AvantGarde-Demi" pitchFamily="18" charset="0"/>
                <a:ea typeface="AvantGarde-Demi" pitchFamily="18" charset="0"/>
                <a:cs typeface="AvantGarde-Demi" pitchFamily="18" charset="0"/>
              </a:rPr>
              <a:t> </a:t>
            </a:r>
            <a:br>
              <a:rPr lang="en-US" sz="2800" b="1" baseline="0" dirty="0" smtClean="0">
                <a:solidFill>
                  <a:schemeClr val="bg1"/>
                </a:solidFill>
                <a:latin typeface="AvantGarde-Demi" pitchFamily="18" charset="0"/>
                <a:ea typeface="AvantGarde-Demi" pitchFamily="18" charset="0"/>
                <a:cs typeface="AvantGarde-Demi" pitchFamily="18" charset="0"/>
              </a:rPr>
            </a:br>
            <a:r>
              <a:rPr lang="en-US" sz="2800" b="1" baseline="0" dirty="0" smtClean="0">
                <a:solidFill>
                  <a:schemeClr val="bg1"/>
                </a:solidFill>
                <a:latin typeface="AvantGarde-Demi" pitchFamily="18" charset="0"/>
                <a:ea typeface="AvantGarde-Demi" pitchFamily="18" charset="0"/>
                <a:cs typeface="AvantGarde-Demi" pitchFamily="18" charset="0"/>
              </a:rPr>
              <a:t>1/2</a:t>
            </a:r>
            <a:endParaRPr lang="en-US" sz="2800" b="1" dirty="0">
              <a:solidFill>
                <a:schemeClr val="bg1"/>
              </a:solidFill>
              <a:latin typeface="AvantGarde-Demi" pitchFamily="18" charset="0"/>
              <a:ea typeface="AvantGarde-Demi" pitchFamily="18" charset="0"/>
              <a:cs typeface="AvantGarde-Demi"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2172335" rtl="0" eaLnBrk="1" latinLnBrk="0" hangingPunct="1">
        <a:spcBef>
          <a:spcPct val="0"/>
        </a:spcBef>
        <a:buNone/>
        <a:defRPr sz="10400" kern="1200">
          <a:solidFill>
            <a:schemeClr val="tx1"/>
          </a:solidFill>
          <a:latin typeface="+mj-lt"/>
          <a:ea typeface="+mj-ea"/>
          <a:cs typeface="+mj-cs"/>
        </a:defRPr>
      </a:lvl1pPr>
    </p:titleStyle>
    <p:bodyStyle>
      <a:lvl1pPr marL="814705" indent="-814705" algn="l" defTabSz="2172335"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5300" indent="-678815" algn="l" defTabSz="2172335"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2pPr>
      <a:lvl3pPr marL="2715895" indent="-542925" algn="l" defTabSz="2172335"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3pPr>
      <a:lvl4pPr marL="3802380"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88230"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74715"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61200"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47685"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33535"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2335" rtl="0" eaLnBrk="1" latinLnBrk="0" hangingPunct="1">
        <a:defRPr sz="4200" kern="1200">
          <a:solidFill>
            <a:schemeClr val="tx1"/>
          </a:solidFill>
          <a:latin typeface="+mn-lt"/>
          <a:ea typeface="+mn-ea"/>
          <a:cs typeface="+mn-cs"/>
        </a:defRPr>
      </a:lvl1pPr>
      <a:lvl2pPr marL="1086485" algn="l" defTabSz="2172335" rtl="0" eaLnBrk="1" latinLnBrk="0" hangingPunct="1">
        <a:defRPr sz="4200" kern="1200">
          <a:solidFill>
            <a:schemeClr val="tx1"/>
          </a:solidFill>
          <a:latin typeface="+mn-lt"/>
          <a:ea typeface="+mn-ea"/>
          <a:cs typeface="+mn-cs"/>
        </a:defRPr>
      </a:lvl2pPr>
      <a:lvl3pPr marL="2172335" algn="l" defTabSz="2172335" rtl="0" eaLnBrk="1" latinLnBrk="0" hangingPunct="1">
        <a:defRPr sz="4200" kern="1200">
          <a:solidFill>
            <a:schemeClr val="tx1"/>
          </a:solidFill>
          <a:latin typeface="+mn-lt"/>
          <a:ea typeface="+mn-ea"/>
          <a:cs typeface="+mn-cs"/>
        </a:defRPr>
      </a:lvl3pPr>
      <a:lvl4pPr marL="3258820" algn="l" defTabSz="2172335" rtl="0" eaLnBrk="1" latinLnBrk="0" hangingPunct="1">
        <a:defRPr sz="4200" kern="1200">
          <a:solidFill>
            <a:schemeClr val="tx1"/>
          </a:solidFill>
          <a:latin typeface="+mn-lt"/>
          <a:ea typeface="+mn-ea"/>
          <a:cs typeface="+mn-cs"/>
        </a:defRPr>
      </a:lvl4pPr>
      <a:lvl5pPr marL="4345305" algn="l" defTabSz="2172335" rtl="0" eaLnBrk="1" latinLnBrk="0" hangingPunct="1">
        <a:defRPr sz="4200" kern="1200">
          <a:solidFill>
            <a:schemeClr val="tx1"/>
          </a:solidFill>
          <a:latin typeface="+mn-lt"/>
          <a:ea typeface="+mn-ea"/>
          <a:cs typeface="+mn-cs"/>
        </a:defRPr>
      </a:lvl5pPr>
      <a:lvl6pPr marL="5431790" algn="l" defTabSz="2172335" rtl="0" eaLnBrk="1" latinLnBrk="0" hangingPunct="1">
        <a:defRPr sz="4200" kern="1200">
          <a:solidFill>
            <a:schemeClr val="tx1"/>
          </a:solidFill>
          <a:latin typeface="+mn-lt"/>
          <a:ea typeface="+mn-ea"/>
          <a:cs typeface="+mn-cs"/>
        </a:defRPr>
      </a:lvl6pPr>
      <a:lvl7pPr marL="6517640" algn="l" defTabSz="2172335" rtl="0" eaLnBrk="1" latinLnBrk="0" hangingPunct="1">
        <a:defRPr sz="4200" kern="1200">
          <a:solidFill>
            <a:schemeClr val="tx1"/>
          </a:solidFill>
          <a:latin typeface="+mn-lt"/>
          <a:ea typeface="+mn-ea"/>
          <a:cs typeface="+mn-cs"/>
        </a:defRPr>
      </a:lvl7pPr>
      <a:lvl8pPr marL="7604125" algn="l" defTabSz="2172335" rtl="0" eaLnBrk="1" latinLnBrk="0" hangingPunct="1">
        <a:defRPr sz="4200" kern="1200">
          <a:solidFill>
            <a:schemeClr val="tx1"/>
          </a:solidFill>
          <a:latin typeface="+mn-lt"/>
          <a:ea typeface="+mn-ea"/>
          <a:cs typeface="+mn-cs"/>
        </a:defRPr>
      </a:lvl8pPr>
      <a:lvl9pPr marL="8690610" algn="l" defTabSz="2172335" rtl="0" eaLnBrk="1" latinLnBrk="0" hangingPunct="1">
        <a:defRPr sz="4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2438717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41" tIns="45618" rIns="91241" bIns="45618"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2172335" rtl="0" eaLnBrk="1" latinLnBrk="0" hangingPunct="1">
        <a:spcBef>
          <a:spcPct val="0"/>
        </a:spcBef>
        <a:buNone/>
        <a:defRPr sz="10400" kern="1200">
          <a:solidFill>
            <a:schemeClr val="tx1"/>
          </a:solidFill>
          <a:latin typeface="+mj-lt"/>
          <a:ea typeface="+mj-ea"/>
          <a:cs typeface="+mj-cs"/>
        </a:defRPr>
      </a:lvl1pPr>
    </p:titleStyle>
    <p:bodyStyle>
      <a:lvl1pPr marL="814705" indent="-814705" algn="l" defTabSz="2172335"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5300" indent="-678815" algn="l" defTabSz="2172335"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2pPr>
      <a:lvl3pPr marL="2715895" indent="-542925" algn="l" defTabSz="2172335"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3pPr>
      <a:lvl4pPr marL="3802380"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88230"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74715"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61200"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47685"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33535"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2335" rtl="0" eaLnBrk="1" latinLnBrk="0" hangingPunct="1">
        <a:defRPr sz="4200" kern="1200">
          <a:solidFill>
            <a:schemeClr val="tx1"/>
          </a:solidFill>
          <a:latin typeface="+mn-lt"/>
          <a:ea typeface="+mn-ea"/>
          <a:cs typeface="+mn-cs"/>
        </a:defRPr>
      </a:lvl1pPr>
      <a:lvl2pPr marL="1086485" algn="l" defTabSz="2172335" rtl="0" eaLnBrk="1" latinLnBrk="0" hangingPunct="1">
        <a:defRPr sz="4200" kern="1200">
          <a:solidFill>
            <a:schemeClr val="tx1"/>
          </a:solidFill>
          <a:latin typeface="+mn-lt"/>
          <a:ea typeface="+mn-ea"/>
          <a:cs typeface="+mn-cs"/>
        </a:defRPr>
      </a:lvl2pPr>
      <a:lvl3pPr marL="2172335" algn="l" defTabSz="2172335" rtl="0" eaLnBrk="1" latinLnBrk="0" hangingPunct="1">
        <a:defRPr sz="4200" kern="1200">
          <a:solidFill>
            <a:schemeClr val="tx1"/>
          </a:solidFill>
          <a:latin typeface="+mn-lt"/>
          <a:ea typeface="+mn-ea"/>
          <a:cs typeface="+mn-cs"/>
        </a:defRPr>
      </a:lvl3pPr>
      <a:lvl4pPr marL="3258820" algn="l" defTabSz="2172335" rtl="0" eaLnBrk="1" latinLnBrk="0" hangingPunct="1">
        <a:defRPr sz="4200" kern="1200">
          <a:solidFill>
            <a:schemeClr val="tx1"/>
          </a:solidFill>
          <a:latin typeface="+mn-lt"/>
          <a:ea typeface="+mn-ea"/>
          <a:cs typeface="+mn-cs"/>
        </a:defRPr>
      </a:lvl4pPr>
      <a:lvl5pPr marL="4345305" algn="l" defTabSz="2172335" rtl="0" eaLnBrk="1" latinLnBrk="0" hangingPunct="1">
        <a:defRPr sz="4200" kern="1200">
          <a:solidFill>
            <a:schemeClr val="tx1"/>
          </a:solidFill>
          <a:latin typeface="+mn-lt"/>
          <a:ea typeface="+mn-ea"/>
          <a:cs typeface="+mn-cs"/>
        </a:defRPr>
      </a:lvl5pPr>
      <a:lvl6pPr marL="5431790" algn="l" defTabSz="2172335" rtl="0" eaLnBrk="1" latinLnBrk="0" hangingPunct="1">
        <a:defRPr sz="4200" kern="1200">
          <a:solidFill>
            <a:schemeClr val="tx1"/>
          </a:solidFill>
          <a:latin typeface="+mn-lt"/>
          <a:ea typeface="+mn-ea"/>
          <a:cs typeface="+mn-cs"/>
        </a:defRPr>
      </a:lvl6pPr>
      <a:lvl7pPr marL="6517640" algn="l" defTabSz="2172335" rtl="0" eaLnBrk="1" latinLnBrk="0" hangingPunct="1">
        <a:defRPr sz="4200" kern="1200">
          <a:solidFill>
            <a:schemeClr val="tx1"/>
          </a:solidFill>
          <a:latin typeface="+mn-lt"/>
          <a:ea typeface="+mn-ea"/>
          <a:cs typeface="+mn-cs"/>
        </a:defRPr>
      </a:lvl7pPr>
      <a:lvl8pPr marL="7604125" algn="l" defTabSz="2172335" rtl="0" eaLnBrk="1" latinLnBrk="0" hangingPunct="1">
        <a:defRPr sz="4200" kern="1200">
          <a:solidFill>
            <a:schemeClr val="tx1"/>
          </a:solidFill>
          <a:latin typeface="+mn-lt"/>
          <a:ea typeface="+mn-ea"/>
          <a:cs typeface="+mn-cs"/>
        </a:defRPr>
      </a:lvl8pPr>
      <a:lvl9pPr marL="8690610" algn="l" defTabSz="2172335" rtl="0" eaLnBrk="1" latinLnBrk="0" hangingPunct="1">
        <a:defRPr sz="4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2438717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27" tIns="45610" rIns="91227" bIns="45610" rtlCol="0" anchor="ctr"/>
          <a:lstStyle/>
          <a:p>
            <a:pPr algn="ctr" defTabSz="2172335"/>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56" r:id="rId1"/>
  </p:sldLayoutIdLst>
  <p:timing>
    <p:tnLst>
      <p:par>
        <p:cTn id="1" dur="indefinite" restart="never" nodeType="tmRoot"/>
      </p:par>
    </p:tnLst>
  </p:timing>
  <p:txStyles>
    <p:titleStyle>
      <a:lvl1pPr algn="ctr" defTabSz="2172335" rtl="0" eaLnBrk="1" latinLnBrk="0" hangingPunct="1">
        <a:spcBef>
          <a:spcPct val="0"/>
        </a:spcBef>
        <a:buNone/>
        <a:defRPr sz="10400" kern="1200">
          <a:solidFill>
            <a:schemeClr val="tx1"/>
          </a:solidFill>
          <a:latin typeface="+mj-lt"/>
          <a:ea typeface="+mj-ea"/>
          <a:cs typeface="+mj-cs"/>
        </a:defRPr>
      </a:lvl1pPr>
    </p:titleStyle>
    <p:bodyStyle>
      <a:lvl1pPr marL="814705" indent="-814705" algn="l" defTabSz="2172335"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4665" indent="-678815" algn="l" defTabSz="2172335"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2pPr>
      <a:lvl3pPr marL="2715260" indent="-542925" algn="l" defTabSz="2172335"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3pPr>
      <a:lvl4pPr marL="3801745"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87595"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73445"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59930"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45780"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32265" indent="-542925" algn="l" defTabSz="217233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2335" rtl="0" eaLnBrk="1" latinLnBrk="0" hangingPunct="1">
        <a:defRPr sz="4200" kern="1200">
          <a:solidFill>
            <a:schemeClr val="tx1"/>
          </a:solidFill>
          <a:latin typeface="+mn-lt"/>
          <a:ea typeface="+mn-ea"/>
          <a:cs typeface="+mn-cs"/>
        </a:defRPr>
      </a:lvl1pPr>
      <a:lvl2pPr marL="1085850" algn="l" defTabSz="2172335" rtl="0" eaLnBrk="1" latinLnBrk="0" hangingPunct="1">
        <a:defRPr sz="4200" kern="1200">
          <a:solidFill>
            <a:schemeClr val="tx1"/>
          </a:solidFill>
          <a:latin typeface="+mn-lt"/>
          <a:ea typeface="+mn-ea"/>
          <a:cs typeface="+mn-cs"/>
        </a:defRPr>
      </a:lvl2pPr>
      <a:lvl3pPr marL="2172335" algn="l" defTabSz="2172335" rtl="0" eaLnBrk="1" latinLnBrk="0" hangingPunct="1">
        <a:defRPr sz="4200" kern="1200">
          <a:solidFill>
            <a:schemeClr val="tx1"/>
          </a:solidFill>
          <a:latin typeface="+mn-lt"/>
          <a:ea typeface="+mn-ea"/>
          <a:cs typeface="+mn-cs"/>
        </a:defRPr>
      </a:lvl3pPr>
      <a:lvl4pPr marL="3258185" algn="l" defTabSz="2172335" rtl="0" eaLnBrk="1" latinLnBrk="0" hangingPunct="1">
        <a:defRPr sz="4200" kern="1200">
          <a:solidFill>
            <a:schemeClr val="tx1"/>
          </a:solidFill>
          <a:latin typeface="+mn-lt"/>
          <a:ea typeface="+mn-ea"/>
          <a:cs typeface="+mn-cs"/>
        </a:defRPr>
      </a:lvl4pPr>
      <a:lvl5pPr marL="4344670" algn="l" defTabSz="2172335" rtl="0" eaLnBrk="1" latinLnBrk="0" hangingPunct="1">
        <a:defRPr sz="4200" kern="1200">
          <a:solidFill>
            <a:schemeClr val="tx1"/>
          </a:solidFill>
          <a:latin typeface="+mn-lt"/>
          <a:ea typeface="+mn-ea"/>
          <a:cs typeface="+mn-cs"/>
        </a:defRPr>
      </a:lvl5pPr>
      <a:lvl6pPr marL="5430520" algn="l" defTabSz="2172335" rtl="0" eaLnBrk="1" latinLnBrk="0" hangingPunct="1">
        <a:defRPr sz="4200" kern="1200">
          <a:solidFill>
            <a:schemeClr val="tx1"/>
          </a:solidFill>
          <a:latin typeface="+mn-lt"/>
          <a:ea typeface="+mn-ea"/>
          <a:cs typeface="+mn-cs"/>
        </a:defRPr>
      </a:lvl6pPr>
      <a:lvl7pPr marL="6517005" algn="l" defTabSz="2172335" rtl="0" eaLnBrk="1" latinLnBrk="0" hangingPunct="1">
        <a:defRPr sz="4200" kern="1200">
          <a:solidFill>
            <a:schemeClr val="tx1"/>
          </a:solidFill>
          <a:latin typeface="+mn-lt"/>
          <a:ea typeface="+mn-ea"/>
          <a:cs typeface="+mn-cs"/>
        </a:defRPr>
      </a:lvl7pPr>
      <a:lvl8pPr marL="7602855" algn="l" defTabSz="2172335" rtl="0" eaLnBrk="1" latinLnBrk="0" hangingPunct="1">
        <a:defRPr sz="4200" kern="1200">
          <a:solidFill>
            <a:schemeClr val="tx1"/>
          </a:solidFill>
          <a:latin typeface="+mn-lt"/>
          <a:ea typeface="+mn-ea"/>
          <a:cs typeface="+mn-cs"/>
        </a:defRPr>
      </a:lvl8pPr>
      <a:lvl9pPr marL="8689340" algn="l" defTabSz="2172335" rtl="0" eaLnBrk="1" latinLnBrk="0" hangingPunct="1">
        <a:defRPr sz="4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9"/>
            <a:ext cx="21033938" cy="2651126"/>
          </a:xfrm>
          <a:prstGeom prst="rect">
            <a:avLst/>
          </a:prstGeom>
        </p:spPr>
        <p:txBody>
          <a:bodyPr vert="horz" lIns="217229" tIns="108615" rIns="217229" bIns="108615"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1676619" y="3651250"/>
            <a:ext cx="21033938" cy="8702676"/>
          </a:xfrm>
          <a:prstGeom prst="rect">
            <a:avLst/>
          </a:prstGeom>
        </p:spPr>
        <p:txBody>
          <a:bodyPr vert="horz" lIns="217229" tIns="108615" rIns="217229" bIns="108615"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1676618" y="12712791"/>
            <a:ext cx="5487114" cy="730250"/>
          </a:xfrm>
          <a:prstGeom prst="rect">
            <a:avLst/>
          </a:prstGeom>
        </p:spPr>
        <p:txBody>
          <a:bodyPr vert="horz" lIns="217229" tIns="108615" rIns="217229" bIns="108615" rtlCol="0" anchor="ctr"/>
          <a:lstStyle>
            <a:lvl1pPr algn="l">
              <a:defRPr sz="2800">
                <a:solidFill>
                  <a:schemeClr val="tx1">
                    <a:tint val="75000"/>
                  </a:schemeClr>
                </a:solidFill>
              </a:defRPr>
            </a:lvl1pPr>
          </a:lstStyle>
          <a:p>
            <a:pPr defTabSz="2172335"/>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8078252" y="12712791"/>
            <a:ext cx="8230672" cy="730250"/>
          </a:xfrm>
          <a:prstGeom prst="rect">
            <a:avLst/>
          </a:prstGeom>
        </p:spPr>
        <p:txBody>
          <a:bodyPr vert="horz" lIns="217229" tIns="108615" rIns="217229" bIns="108615" rtlCol="0" anchor="ctr"/>
          <a:lstStyle>
            <a:lvl1pPr algn="ctr">
              <a:defRPr sz="2800">
                <a:solidFill>
                  <a:schemeClr val="tx1">
                    <a:tint val="75000"/>
                  </a:schemeClr>
                </a:solidFill>
              </a:defRPr>
            </a:lvl1pPr>
          </a:lstStyle>
          <a:p>
            <a:pPr defTabSz="2172335"/>
            <a:endParaRPr lang="en-US">
              <a:solidFill>
                <a:prstClr val="black">
                  <a:tint val="75000"/>
                </a:prstClr>
              </a:solidFill>
            </a:endParaRPr>
          </a:p>
        </p:txBody>
      </p:sp>
      <p:sp>
        <p:nvSpPr>
          <p:cNvPr id="6" name="Slide Number Placeholder 5"/>
          <p:cNvSpPr>
            <a:spLocks noGrp="1"/>
          </p:cNvSpPr>
          <p:nvPr>
            <p:ph type="sldNum" sz="quarter" idx="4"/>
          </p:nvPr>
        </p:nvSpPr>
        <p:spPr>
          <a:xfrm>
            <a:off x="17223443" y="12712791"/>
            <a:ext cx="5487114" cy="730250"/>
          </a:xfrm>
          <a:prstGeom prst="rect">
            <a:avLst/>
          </a:prstGeom>
        </p:spPr>
        <p:txBody>
          <a:bodyPr vert="horz" lIns="217229" tIns="108615" rIns="217229" bIns="108615" rtlCol="0" anchor="ctr"/>
          <a:lstStyle>
            <a:lvl1pPr algn="r">
              <a:defRPr sz="2800">
                <a:solidFill>
                  <a:schemeClr val="tx1">
                    <a:tint val="75000"/>
                  </a:schemeClr>
                </a:solidFill>
              </a:defRPr>
            </a:lvl1pPr>
          </a:lstStyle>
          <a:p>
            <a:pPr defTabSz="2172335"/>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2172335" rtl="0" eaLnBrk="1" latinLnBrk="0" hangingPunct="1">
        <a:lnSpc>
          <a:spcPct val="90000"/>
        </a:lnSpc>
        <a:spcBef>
          <a:spcPct val="0"/>
        </a:spcBef>
        <a:buNone/>
        <a:defRPr sz="10400" kern="1200">
          <a:solidFill>
            <a:schemeClr val="tx1"/>
          </a:solidFill>
          <a:latin typeface="+mj-lt"/>
          <a:ea typeface="+mj-ea"/>
          <a:cs typeface="+mj-cs"/>
        </a:defRPr>
      </a:lvl1pPr>
    </p:titleStyle>
    <p:bodyStyle>
      <a:lvl1pPr marL="542925" indent="-542925" algn="l" defTabSz="2172335" rtl="0" eaLnBrk="1" latinLnBrk="0" hangingPunct="1">
        <a:lnSpc>
          <a:spcPct val="90000"/>
        </a:lnSpc>
        <a:spcBef>
          <a:spcPts val="2380"/>
        </a:spcBef>
        <a:buFont typeface="Arial" panose="020B0604020202020204" pitchFamily="34" charset="0"/>
        <a:buChar char="•"/>
        <a:defRPr sz="6600" kern="1200">
          <a:solidFill>
            <a:schemeClr val="tx1"/>
          </a:solidFill>
          <a:latin typeface="+mn-lt"/>
          <a:ea typeface="+mn-ea"/>
          <a:cs typeface="+mn-cs"/>
        </a:defRPr>
      </a:lvl1pPr>
      <a:lvl2pPr marL="1629410" indent="-542925" algn="l" defTabSz="2172335" rtl="0" eaLnBrk="1" latinLnBrk="0" hangingPunct="1">
        <a:lnSpc>
          <a:spcPct val="90000"/>
        </a:lnSpc>
        <a:spcBef>
          <a:spcPts val="1190"/>
        </a:spcBef>
        <a:buFont typeface="Arial" panose="020B0604020202020204" pitchFamily="34" charset="0"/>
        <a:buChar char="•"/>
        <a:defRPr sz="5600" kern="1200">
          <a:solidFill>
            <a:schemeClr val="tx1"/>
          </a:solidFill>
          <a:latin typeface="+mn-lt"/>
          <a:ea typeface="+mn-ea"/>
          <a:cs typeface="+mn-cs"/>
        </a:defRPr>
      </a:lvl2pPr>
      <a:lvl3pPr marL="2715260" indent="-542925" algn="l" defTabSz="2172335" rtl="0" eaLnBrk="1" latinLnBrk="0" hangingPunct="1">
        <a:lnSpc>
          <a:spcPct val="90000"/>
        </a:lnSpc>
        <a:spcBef>
          <a:spcPts val="1190"/>
        </a:spcBef>
        <a:buFont typeface="Arial" panose="020B0604020202020204" pitchFamily="34" charset="0"/>
        <a:buChar char="•"/>
        <a:defRPr sz="4800" kern="1200">
          <a:solidFill>
            <a:schemeClr val="tx1"/>
          </a:solidFill>
          <a:latin typeface="+mn-lt"/>
          <a:ea typeface="+mn-ea"/>
          <a:cs typeface="+mn-cs"/>
        </a:defRPr>
      </a:lvl3pPr>
      <a:lvl4pPr marL="3801745" indent="-542925" algn="l" defTabSz="2172335" rtl="0" eaLnBrk="1" latinLnBrk="0" hangingPunct="1">
        <a:lnSpc>
          <a:spcPct val="90000"/>
        </a:lnSpc>
        <a:spcBef>
          <a:spcPts val="1190"/>
        </a:spcBef>
        <a:buFont typeface="Arial" panose="020B0604020202020204" pitchFamily="34" charset="0"/>
        <a:buChar char="•"/>
        <a:defRPr sz="4200" kern="1200">
          <a:solidFill>
            <a:schemeClr val="tx1"/>
          </a:solidFill>
          <a:latin typeface="+mn-lt"/>
          <a:ea typeface="+mn-ea"/>
          <a:cs typeface="+mn-cs"/>
        </a:defRPr>
      </a:lvl4pPr>
      <a:lvl5pPr marL="4887595" indent="-542925" algn="l" defTabSz="2172335" rtl="0" eaLnBrk="1" latinLnBrk="0" hangingPunct="1">
        <a:lnSpc>
          <a:spcPct val="90000"/>
        </a:lnSpc>
        <a:spcBef>
          <a:spcPts val="1190"/>
        </a:spcBef>
        <a:buFont typeface="Arial" panose="020B0604020202020204" pitchFamily="34" charset="0"/>
        <a:buChar char="•"/>
        <a:defRPr sz="4200" kern="1200">
          <a:solidFill>
            <a:schemeClr val="tx1"/>
          </a:solidFill>
          <a:latin typeface="+mn-lt"/>
          <a:ea typeface="+mn-ea"/>
          <a:cs typeface="+mn-cs"/>
        </a:defRPr>
      </a:lvl5pPr>
      <a:lvl6pPr marL="5973445" indent="-542925" algn="l" defTabSz="2172335" rtl="0" eaLnBrk="1" latinLnBrk="0" hangingPunct="1">
        <a:lnSpc>
          <a:spcPct val="90000"/>
        </a:lnSpc>
        <a:spcBef>
          <a:spcPts val="1190"/>
        </a:spcBef>
        <a:buFont typeface="Arial" panose="020B0604020202020204" pitchFamily="34" charset="0"/>
        <a:buChar char="•"/>
        <a:defRPr sz="4200" kern="1200">
          <a:solidFill>
            <a:schemeClr val="tx1"/>
          </a:solidFill>
          <a:latin typeface="+mn-lt"/>
          <a:ea typeface="+mn-ea"/>
          <a:cs typeface="+mn-cs"/>
        </a:defRPr>
      </a:lvl6pPr>
      <a:lvl7pPr marL="7059930" indent="-542925" algn="l" defTabSz="2172335" rtl="0" eaLnBrk="1" latinLnBrk="0" hangingPunct="1">
        <a:lnSpc>
          <a:spcPct val="90000"/>
        </a:lnSpc>
        <a:spcBef>
          <a:spcPts val="1190"/>
        </a:spcBef>
        <a:buFont typeface="Arial" panose="020B0604020202020204" pitchFamily="34" charset="0"/>
        <a:buChar char="•"/>
        <a:defRPr sz="4200" kern="1200">
          <a:solidFill>
            <a:schemeClr val="tx1"/>
          </a:solidFill>
          <a:latin typeface="+mn-lt"/>
          <a:ea typeface="+mn-ea"/>
          <a:cs typeface="+mn-cs"/>
        </a:defRPr>
      </a:lvl7pPr>
      <a:lvl8pPr marL="8145780" indent="-542925" algn="l" defTabSz="2172335" rtl="0" eaLnBrk="1" latinLnBrk="0" hangingPunct="1">
        <a:lnSpc>
          <a:spcPct val="90000"/>
        </a:lnSpc>
        <a:spcBef>
          <a:spcPts val="1190"/>
        </a:spcBef>
        <a:buFont typeface="Arial" panose="020B0604020202020204" pitchFamily="34" charset="0"/>
        <a:buChar char="•"/>
        <a:defRPr sz="4200" kern="1200">
          <a:solidFill>
            <a:schemeClr val="tx1"/>
          </a:solidFill>
          <a:latin typeface="+mn-lt"/>
          <a:ea typeface="+mn-ea"/>
          <a:cs typeface="+mn-cs"/>
        </a:defRPr>
      </a:lvl8pPr>
      <a:lvl9pPr marL="9232265" indent="-542925" algn="l" defTabSz="2172335" rtl="0" eaLnBrk="1" latinLnBrk="0" hangingPunct="1">
        <a:lnSpc>
          <a:spcPct val="90000"/>
        </a:lnSpc>
        <a:spcBef>
          <a:spcPts val="1190"/>
        </a:spcBef>
        <a:buFont typeface="Arial" panose="020B0604020202020204" pitchFamily="34" charset="0"/>
        <a:buChar char="•"/>
        <a:defRPr sz="4200" kern="1200">
          <a:solidFill>
            <a:schemeClr val="tx1"/>
          </a:solidFill>
          <a:latin typeface="+mn-lt"/>
          <a:ea typeface="+mn-ea"/>
          <a:cs typeface="+mn-cs"/>
        </a:defRPr>
      </a:lvl9pPr>
    </p:bodyStyle>
    <p:otherStyle>
      <a:defPPr>
        <a:defRPr lang="en-US"/>
      </a:defPPr>
      <a:lvl1pPr marL="0" algn="l" defTabSz="2172335" rtl="0" eaLnBrk="1" latinLnBrk="0" hangingPunct="1">
        <a:defRPr sz="4200" kern="1200">
          <a:solidFill>
            <a:schemeClr val="tx1"/>
          </a:solidFill>
          <a:latin typeface="+mn-lt"/>
          <a:ea typeface="+mn-ea"/>
          <a:cs typeface="+mn-cs"/>
        </a:defRPr>
      </a:lvl1pPr>
      <a:lvl2pPr marL="1085850" algn="l" defTabSz="2172335" rtl="0" eaLnBrk="1" latinLnBrk="0" hangingPunct="1">
        <a:defRPr sz="4200" kern="1200">
          <a:solidFill>
            <a:schemeClr val="tx1"/>
          </a:solidFill>
          <a:latin typeface="+mn-lt"/>
          <a:ea typeface="+mn-ea"/>
          <a:cs typeface="+mn-cs"/>
        </a:defRPr>
      </a:lvl2pPr>
      <a:lvl3pPr marL="2172335" algn="l" defTabSz="2172335" rtl="0" eaLnBrk="1" latinLnBrk="0" hangingPunct="1">
        <a:defRPr sz="4200" kern="1200">
          <a:solidFill>
            <a:schemeClr val="tx1"/>
          </a:solidFill>
          <a:latin typeface="+mn-lt"/>
          <a:ea typeface="+mn-ea"/>
          <a:cs typeface="+mn-cs"/>
        </a:defRPr>
      </a:lvl3pPr>
      <a:lvl4pPr marL="3258185" algn="l" defTabSz="2172335" rtl="0" eaLnBrk="1" latinLnBrk="0" hangingPunct="1">
        <a:defRPr sz="4200" kern="1200">
          <a:solidFill>
            <a:schemeClr val="tx1"/>
          </a:solidFill>
          <a:latin typeface="+mn-lt"/>
          <a:ea typeface="+mn-ea"/>
          <a:cs typeface="+mn-cs"/>
        </a:defRPr>
      </a:lvl4pPr>
      <a:lvl5pPr marL="4344670" algn="l" defTabSz="2172335" rtl="0" eaLnBrk="1" latinLnBrk="0" hangingPunct="1">
        <a:defRPr sz="4200" kern="1200">
          <a:solidFill>
            <a:schemeClr val="tx1"/>
          </a:solidFill>
          <a:latin typeface="+mn-lt"/>
          <a:ea typeface="+mn-ea"/>
          <a:cs typeface="+mn-cs"/>
        </a:defRPr>
      </a:lvl5pPr>
      <a:lvl6pPr marL="5430520" algn="l" defTabSz="2172335" rtl="0" eaLnBrk="1" latinLnBrk="0" hangingPunct="1">
        <a:defRPr sz="4200" kern="1200">
          <a:solidFill>
            <a:schemeClr val="tx1"/>
          </a:solidFill>
          <a:latin typeface="+mn-lt"/>
          <a:ea typeface="+mn-ea"/>
          <a:cs typeface="+mn-cs"/>
        </a:defRPr>
      </a:lvl6pPr>
      <a:lvl7pPr marL="6517005" algn="l" defTabSz="2172335" rtl="0" eaLnBrk="1" latinLnBrk="0" hangingPunct="1">
        <a:defRPr sz="4200" kern="1200">
          <a:solidFill>
            <a:schemeClr val="tx1"/>
          </a:solidFill>
          <a:latin typeface="+mn-lt"/>
          <a:ea typeface="+mn-ea"/>
          <a:cs typeface="+mn-cs"/>
        </a:defRPr>
      </a:lvl7pPr>
      <a:lvl8pPr marL="7602855" algn="l" defTabSz="2172335" rtl="0" eaLnBrk="1" latinLnBrk="0" hangingPunct="1">
        <a:defRPr sz="4200" kern="1200">
          <a:solidFill>
            <a:schemeClr val="tx1"/>
          </a:solidFill>
          <a:latin typeface="+mn-lt"/>
          <a:ea typeface="+mn-ea"/>
          <a:cs typeface="+mn-cs"/>
        </a:defRPr>
      </a:lvl8pPr>
      <a:lvl9pPr marL="8689340" algn="l" defTabSz="2172335" rtl="0" eaLnBrk="1" latinLnBrk="0" hangingPunct="1">
        <a:defRPr sz="4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2438717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562" tIns="38278" rIns="76562" bIns="38278" anchor="ctr"/>
          <a:lstStyle/>
          <a:p>
            <a:pPr algn="ctr" defTabSz="1823085">
              <a:defRPr/>
            </a:pPr>
            <a:endParaRPr lang="en-US" sz="3800">
              <a:solidFill>
                <a:prstClr val="white"/>
              </a:solidFill>
            </a:endParaRPr>
          </a:p>
        </p:txBody>
      </p:sp>
    </p:spTree>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txStyles>
    <p:titleStyle>
      <a:lvl1pPr algn="ctr" defTabSz="1821180" rtl="0" eaLnBrk="0" fontAlgn="base" hangingPunct="0">
        <a:spcBef>
          <a:spcPct val="0"/>
        </a:spcBef>
        <a:spcAft>
          <a:spcPct val="0"/>
        </a:spcAft>
        <a:defRPr sz="8800" kern="1200">
          <a:solidFill>
            <a:schemeClr val="tx1"/>
          </a:solidFill>
          <a:latin typeface="+mj-lt"/>
          <a:ea typeface="+mj-ea"/>
          <a:cs typeface="+mj-cs"/>
        </a:defRPr>
      </a:lvl1pPr>
      <a:lvl2pPr algn="ctr" defTabSz="1821180" rtl="0" eaLnBrk="0" fontAlgn="base" hangingPunct="0">
        <a:spcBef>
          <a:spcPct val="0"/>
        </a:spcBef>
        <a:spcAft>
          <a:spcPct val="0"/>
        </a:spcAft>
        <a:defRPr sz="8800">
          <a:solidFill>
            <a:schemeClr val="tx1"/>
          </a:solidFill>
          <a:latin typeface="Calibri" panose="020F0502020204030204" pitchFamily="34" charset="0"/>
        </a:defRPr>
      </a:lvl2pPr>
      <a:lvl3pPr algn="ctr" defTabSz="1821180" rtl="0" eaLnBrk="0" fontAlgn="base" hangingPunct="0">
        <a:spcBef>
          <a:spcPct val="0"/>
        </a:spcBef>
        <a:spcAft>
          <a:spcPct val="0"/>
        </a:spcAft>
        <a:defRPr sz="8800">
          <a:solidFill>
            <a:schemeClr val="tx1"/>
          </a:solidFill>
          <a:latin typeface="Calibri" panose="020F0502020204030204" pitchFamily="34" charset="0"/>
        </a:defRPr>
      </a:lvl3pPr>
      <a:lvl4pPr algn="ctr" defTabSz="1821180" rtl="0" eaLnBrk="0" fontAlgn="base" hangingPunct="0">
        <a:spcBef>
          <a:spcPct val="0"/>
        </a:spcBef>
        <a:spcAft>
          <a:spcPct val="0"/>
        </a:spcAft>
        <a:defRPr sz="8800">
          <a:solidFill>
            <a:schemeClr val="tx1"/>
          </a:solidFill>
          <a:latin typeface="Calibri" panose="020F0502020204030204" pitchFamily="34" charset="0"/>
        </a:defRPr>
      </a:lvl4pPr>
      <a:lvl5pPr algn="ctr" defTabSz="1821180" rtl="0" eaLnBrk="0" fontAlgn="base" hangingPunct="0">
        <a:spcBef>
          <a:spcPct val="0"/>
        </a:spcBef>
        <a:spcAft>
          <a:spcPct val="0"/>
        </a:spcAft>
        <a:defRPr sz="8800">
          <a:solidFill>
            <a:schemeClr val="tx1"/>
          </a:solidFill>
          <a:latin typeface="Calibri" panose="020F0502020204030204" pitchFamily="34" charset="0"/>
        </a:defRPr>
      </a:lvl5pPr>
      <a:lvl6pPr marL="911860" algn="ctr" defTabSz="1821180" rtl="0" fontAlgn="base">
        <a:spcBef>
          <a:spcPct val="0"/>
        </a:spcBef>
        <a:spcAft>
          <a:spcPct val="0"/>
        </a:spcAft>
        <a:defRPr sz="8800">
          <a:solidFill>
            <a:schemeClr val="tx1"/>
          </a:solidFill>
          <a:latin typeface="Calibri" panose="020F0502020204030204" pitchFamily="34" charset="0"/>
        </a:defRPr>
      </a:lvl6pPr>
      <a:lvl7pPr marL="1824355" algn="ctr" defTabSz="1821180" rtl="0" fontAlgn="base">
        <a:spcBef>
          <a:spcPct val="0"/>
        </a:spcBef>
        <a:spcAft>
          <a:spcPct val="0"/>
        </a:spcAft>
        <a:defRPr sz="8800">
          <a:solidFill>
            <a:schemeClr val="tx1"/>
          </a:solidFill>
          <a:latin typeface="Calibri" panose="020F0502020204030204" pitchFamily="34" charset="0"/>
        </a:defRPr>
      </a:lvl7pPr>
      <a:lvl8pPr marL="2736215" algn="ctr" defTabSz="1821180" rtl="0" fontAlgn="base">
        <a:spcBef>
          <a:spcPct val="0"/>
        </a:spcBef>
        <a:spcAft>
          <a:spcPct val="0"/>
        </a:spcAft>
        <a:defRPr sz="8800">
          <a:solidFill>
            <a:schemeClr val="tx1"/>
          </a:solidFill>
          <a:latin typeface="Calibri" panose="020F0502020204030204" pitchFamily="34" charset="0"/>
        </a:defRPr>
      </a:lvl8pPr>
      <a:lvl9pPr marL="3648075" algn="ctr" defTabSz="1821180" rtl="0" fontAlgn="base">
        <a:spcBef>
          <a:spcPct val="0"/>
        </a:spcBef>
        <a:spcAft>
          <a:spcPct val="0"/>
        </a:spcAft>
        <a:defRPr sz="8800">
          <a:solidFill>
            <a:schemeClr val="tx1"/>
          </a:solidFill>
          <a:latin typeface="Calibri" panose="020F0502020204030204" pitchFamily="34" charset="0"/>
        </a:defRPr>
      </a:lvl9pPr>
    </p:titleStyle>
    <p:bodyStyle>
      <a:lvl1pPr marL="680720" indent="-680720" algn="l" defTabSz="1821180" rtl="0" eaLnBrk="0" fontAlgn="base" hangingPunct="0">
        <a:spcBef>
          <a:spcPct val="20000"/>
        </a:spcBef>
        <a:spcAft>
          <a:spcPct val="0"/>
        </a:spcAft>
        <a:buFont typeface="Arial" panose="020B0604020202020204" pitchFamily="34" charset="0"/>
        <a:buChar char="•"/>
        <a:defRPr sz="6400" kern="1200">
          <a:solidFill>
            <a:schemeClr val="tx1"/>
          </a:solidFill>
          <a:latin typeface="+mn-lt"/>
          <a:ea typeface="+mn-ea"/>
          <a:cs typeface="+mn-cs"/>
        </a:defRPr>
      </a:lvl1pPr>
      <a:lvl2pPr marL="1478915" indent="-567055" algn="l" defTabSz="1821180" rtl="0" eaLnBrk="0" fontAlgn="base" hangingPunct="0">
        <a:spcBef>
          <a:spcPct val="20000"/>
        </a:spcBef>
        <a:spcAft>
          <a:spcPct val="0"/>
        </a:spcAft>
        <a:buFont typeface="Arial" panose="020B0604020202020204" pitchFamily="34" charset="0"/>
        <a:buChar char="–"/>
        <a:defRPr sz="5600" kern="1200">
          <a:solidFill>
            <a:schemeClr val="tx1"/>
          </a:solidFill>
          <a:latin typeface="+mn-lt"/>
          <a:ea typeface="+mn-ea"/>
          <a:cs typeface="+mn-cs"/>
        </a:defRPr>
      </a:lvl2pPr>
      <a:lvl3pPr marL="2277110" indent="-452755" algn="l" defTabSz="1821180"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mn-ea"/>
          <a:cs typeface="+mn-cs"/>
        </a:defRPr>
      </a:lvl3pPr>
      <a:lvl4pPr marL="3188970" indent="-452755" algn="l" defTabSz="1821180"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4pPr>
      <a:lvl5pPr marL="4100830" indent="-452755" algn="l" defTabSz="1821180"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5pPr>
      <a:lvl6pPr marL="5013325" indent="-455930" algn="l" defTabSz="182308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25185" indent="-455930" algn="l" defTabSz="182308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36410" indent="-455930" algn="l" defTabSz="182308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48270" indent="-455930" algn="l" defTabSz="182308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3085" rtl="0" eaLnBrk="1" latinLnBrk="0" hangingPunct="1">
        <a:defRPr sz="3800" kern="1200">
          <a:solidFill>
            <a:schemeClr val="tx1"/>
          </a:solidFill>
          <a:latin typeface="+mn-lt"/>
          <a:ea typeface="+mn-ea"/>
          <a:cs typeface="+mn-cs"/>
        </a:defRPr>
      </a:lvl1pPr>
      <a:lvl2pPr marL="911860" algn="l" defTabSz="1823085" rtl="0" eaLnBrk="1" latinLnBrk="0" hangingPunct="1">
        <a:defRPr sz="3800" kern="1200">
          <a:solidFill>
            <a:schemeClr val="tx1"/>
          </a:solidFill>
          <a:latin typeface="+mn-lt"/>
          <a:ea typeface="+mn-ea"/>
          <a:cs typeface="+mn-cs"/>
        </a:defRPr>
      </a:lvl2pPr>
      <a:lvl3pPr marL="1823085" algn="l" defTabSz="1823085" rtl="0" eaLnBrk="1" latinLnBrk="0" hangingPunct="1">
        <a:defRPr sz="3800" kern="1200">
          <a:solidFill>
            <a:schemeClr val="tx1"/>
          </a:solidFill>
          <a:latin typeface="+mn-lt"/>
          <a:ea typeface="+mn-ea"/>
          <a:cs typeface="+mn-cs"/>
        </a:defRPr>
      </a:lvl3pPr>
      <a:lvl4pPr marL="2734945" algn="l" defTabSz="1823085" rtl="0" eaLnBrk="1" latinLnBrk="0" hangingPunct="1">
        <a:defRPr sz="3800" kern="1200">
          <a:solidFill>
            <a:schemeClr val="tx1"/>
          </a:solidFill>
          <a:latin typeface="+mn-lt"/>
          <a:ea typeface="+mn-ea"/>
          <a:cs typeface="+mn-cs"/>
        </a:defRPr>
      </a:lvl4pPr>
      <a:lvl5pPr marL="3646170" algn="l" defTabSz="1823085" rtl="0" eaLnBrk="1" latinLnBrk="0" hangingPunct="1">
        <a:defRPr sz="3800" kern="1200">
          <a:solidFill>
            <a:schemeClr val="tx1"/>
          </a:solidFill>
          <a:latin typeface="+mn-lt"/>
          <a:ea typeface="+mn-ea"/>
          <a:cs typeface="+mn-cs"/>
        </a:defRPr>
      </a:lvl5pPr>
      <a:lvl6pPr marL="4558030" algn="l" defTabSz="1823085" rtl="0" eaLnBrk="1" latinLnBrk="0" hangingPunct="1">
        <a:defRPr sz="3800" kern="1200">
          <a:solidFill>
            <a:schemeClr val="tx1"/>
          </a:solidFill>
          <a:latin typeface="+mn-lt"/>
          <a:ea typeface="+mn-ea"/>
          <a:cs typeface="+mn-cs"/>
        </a:defRPr>
      </a:lvl6pPr>
      <a:lvl7pPr marL="5469255" algn="l" defTabSz="1823085" rtl="0" eaLnBrk="1" latinLnBrk="0" hangingPunct="1">
        <a:defRPr sz="3800" kern="1200">
          <a:solidFill>
            <a:schemeClr val="tx1"/>
          </a:solidFill>
          <a:latin typeface="+mn-lt"/>
          <a:ea typeface="+mn-ea"/>
          <a:cs typeface="+mn-cs"/>
        </a:defRPr>
      </a:lvl7pPr>
      <a:lvl8pPr marL="6381115" algn="l" defTabSz="1823085" rtl="0" eaLnBrk="1" latinLnBrk="0" hangingPunct="1">
        <a:defRPr sz="3800" kern="1200">
          <a:solidFill>
            <a:schemeClr val="tx1"/>
          </a:solidFill>
          <a:latin typeface="+mn-lt"/>
          <a:ea typeface="+mn-ea"/>
          <a:cs typeface="+mn-cs"/>
        </a:defRPr>
      </a:lvl8pPr>
      <a:lvl9pPr marL="7292340" algn="l" defTabSz="1823085" rtl="0" eaLnBrk="1" latinLnBrk="0" hangingPunct="1">
        <a:defRPr sz="3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6000"/>
          </a:schemeClr>
        </a:solidFill>
        <a:effectLst/>
      </p:bgPr>
    </p:bg>
    <p:spTree>
      <p:nvGrpSpPr>
        <p:cNvPr id="1" name=""/>
        <p:cNvGrpSpPr/>
        <p:nvPr/>
      </p:nvGrpSpPr>
      <p:grpSpPr>
        <a:xfrm>
          <a:off x="0" y="0"/>
          <a:ext cx="0" cy="0"/>
          <a:chOff x="0" y="0"/>
          <a:chExt cx="0" cy="0"/>
        </a:xfrm>
      </p:grpSpPr>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3334975"/>
            <a:ext cx="24387047" cy="381046"/>
          </a:xfrm>
          <a:prstGeom prst="rect">
            <a:avLst/>
          </a:prstGeom>
        </p:spPr>
      </p:pic>
      <p:sp>
        <p:nvSpPr>
          <p:cNvPr id="9" name="AutoShape 3"/>
          <p:cNvSpPr>
            <a:spLocks noChangeAspect="1" noChangeArrowheads="1" noTextEdit="1"/>
          </p:cNvSpPr>
          <p:nvPr/>
        </p:nvSpPr>
        <p:spPr bwMode="auto">
          <a:xfrm>
            <a:off x="9527" y="0"/>
            <a:ext cx="24387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3" y="30185"/>
            <a:ext cx="24387175" cy="141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6"/>
          <p:cNvSpPr/>
          <p:nvPr/>
        </p:nvSpPr>
        <p:spPr bwMode="auto">
          <a:xfrm>
            <a:off x="9527" y="3197"/>
            <a:ext cx="24387175" cy="1406526"/>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1 w 7680"/>
              <a:gd name="T13" fmla="*/ 380 h 440"/>
              <a:gd name="T14" fmla="*/ 261 w 7680"/>
              <a:gd name="T15" fmla="*/ 440 h 440"/>
              <a:gd name="T16" fmla="*/ 541 w 7680"/>
              <a:gd name="T17" fmla="*/ 440 h 440"/>
              <a:gd name="T18" fmla="*/ 601 w 7680"/>
              <a:gd name="T19" fmla="*/ 380 h 440"/>
              <a:gd name="T20" fmla="*/ 601 w 7680"/>
              <a:gd name="T21" fmla="*/ 106 h 440"/>
              <a:gd name="T22" fmla="*/ 601 w 7680"/>
              <a:gd name="T23" fmla="*/ 106 h 440"/>
              <a:gd name="T24" fmla="*/ 601 w 7680"/>
              <a:gd name="T25" fmla="*/ 100 h 440"/>
              <a:gd name="T26" fmla="*/ 661 w 7680"/>
              <a:gd name="T27" fmla="*/ 40 h 440"/>
              <a:gd name="T28" fmla="*/ 676 w 7680"/>
              <a:gd name="T29" fmla="*/ 40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1" y="380"/>
                  <a:pt x="201" y="380"/>
                  <a:pt x="201" y="380"/>
                </a:cubicBezTo>
                <a:cubicBezTo>
                  <a:pt x="201" y="414"/>
                  <a:pt x="227" y="440"/>
                  <a:pt x="261" y="440"/>
                </a:cubicBezTo>
                <a:cubicBezTo>
                  <a:pt x="541" y="440"/>
                  <a:pt x="541" y="440"/>
                  <a:pt x="541" y="440"/>
                </a:cubicBezTo>
                <a:cubicBezTo>
                  <a:pt x="574" y="440"/>
                  <a:pt x="601" y="414"/>
                  <a:pt x="601" y="380"/>
                </a:cubicBezTo>
                <a:cubicBezTo>
                  <a:pt x="601" y="106"/>
                  <a:pt x="601" y="106"/>
                  <a:pt x="601" y="106"/>
                </a:cubicBezTo>
                <a:cubicBezTo>
                  <a:pt x="601" y="106"/>
                  <a:pt x="601" y="106"/>
                  <a:pt x="601" y="106"/>
                </a:cubicBezTo>
                <a:cubicBezTo>
                  <a:pt x="601" y="100"/>
                  <a:pt x="601" y="100"/>
                  <a:pt x="601" y="100"/>
                </a:cubicBezTo>
                <a:cubicBezTo>
                  <a:pt x="601" y="67"/>
                  <a:pt x="627" y="40"/>
                  <a:pt x="661" y="40"/>
                </a:cubicBezTo>
                <a:cubicBezTo>
                  <a:pt x="676" y="40"/>
                  <a:pt x="676" y="40"/>
                  <a:pt x="676" y="40"/>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CDC25D"/>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sp>
        <p:nvSpPr>
          <p:cNvPr id="13" name="Freeform 7"/>
          <p:cNvSpPr/>
          <p:nvPr/>
        </p:nvSpPr>
        <p:spPr bwMode="auto">
          <a:xfrm>
            <a:off x="2022495" y="233385"/>
            <a:ext cx="1206501" cy="1214438"/>
          </a:xfrm>
          <a:custGeom>
            <a:avLst/>
            <a:gdLst>
              <a:gd name="T0" fmla="*/ 380 w 380"/>
              <a:gd name="T1" fmla="*/ 320 h 380"/>
              <a:gd name="T2" fmla="*/ 320 w 380"/>
              <a:gd name="T3" fmla="*/ 380 h 380"/>
              <a:gd name="T4" fmla="*/ 60 w 380"/>
              <a:gd name="T5" fmla="*/ 380 h 380"/>
              <a:gd name="T6" fmla="*/ 0 w 380"/>
              <a:gd name="T7" fmla="*/ 320 h 380"/>
              <a:gd name="T8" fmla="*/ 0 w 380"/>
              <a:gd name="T9" fmla="*/ 60 h 380"/>
              <a:gd name="T10" fmla="*/ 60 w 380"/>
              <a:gd name="T11" fmla="*/ 0 h 380"/>
              <a:gd name="T12" fmla="*/ 320 w 380"/>
              <a:gd name="T13" fmla="*/ 0 h 380"/>
              <a:gd name="T14" fmla="*/ 380 w 380"/>
              <a:gd name="T15" fmla="*/ 60 h 380"/>
              <a:gd name="T16" fmla="*/ 380 w 380"/>
              <a:gd name="T17" fmla="*/ 3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0">
                <a:moveTo>
                  <a:pt x="380" y="320"/>
                </a:moveTo>
                <a:cubicBezTo>
                  <a:pt x="380" y="353"/>
                  <a:pt x="353" y="380"/>
                  <a:pt x="320" y="380"/>
                </a:cubicBezTo>
                <a:cubicBezTo>
                  <a:pt x="60" y="380"/>
                  <a:pt x="60" y="380"/>
                  <a:pt x="60" y="380"/>
                </a:cubicBezTo>
                <a:cubicBezTo>
                  <a:pt x="27" y="380"/>
                  <a:pt x="0" y="353"/>
                  <a:pt x="0" y="320"/>
                </a:cubicBezTo>
                <a:cubicBezTo>
                  <a:pt x="0" y="60"/>
                  <a:pt x="0" y="60"/>
                  <a:pt x="0" y="60"/>
                </a:cubicBezTo>
                <a:cubicBezTo>
                  <a:pt x="0" y="27"/>
                  <a:pt x="27" y="0"/>
                  <a:pt x="60" y="0"/>
                </a:cubicBezTo>
                <a:cubicBezTo>
                  <a:pt x="320" y="0"/>
                  <a:pt x="320" y="0"/>
                  <a:pt x="320" y="0"/>
                </a:cubicBezTo>
                <a:cubicBezTo>
                  <a:pt x="353" y="0"/>
                  <a:pt x="380" y="27"/>
                  <a:pt x="380" y="60"/>
                </a:cubicBezTo>
                <a:cubicBezTo>
                  <a:pt x="380" y="320"/>
                  <a:pt x="380" y="320"/>
                  <a:pt x="380" y="320"/>
                </a:cubicBezTo>
              </a:path>
            </a:pathLst>
          </a:custGeom>
          <a:solidFill>
            <a:srgbClr val="CDC25D"/>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9781" y="222271"/>
            <a:ext cx="1228726"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9"/>
          <p:cNvSpPr/>
          <p:nvPr/>
        </p:nvSpPr>
        <p:spPr bwMode="auto">
          <a:xfrm>
            <a:off x="3302023" y="233385"/>
            <a:ext cx="21094700" cy="1214438"/>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CDC25D"/>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0916" y="222271"/>
            <a:ext cx="21110574"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0916" y="222271"/>
            <a:ext cx="21110574"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0285" y="250847"/>
            <a:ext cx="57149" cy="11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3"/>
          <p:cNvSpPr/>
          <p:nvPr/>
        </p:nvSpPr>
        <p:spPr bwMode="auto">
          <a:xfrm>
            <a:off x="917580" y="469921"/>
            <a:ext cx="730249" cy="227014"/>
          </a:xfrm>
          <a:custGeom>
            <a:avLst/>
            <a:gdLst>
              <a:gd name="T0" fmla="*/ 135 w 230"/>
              <a:gd name="T1" fmla="*/ 64 h 71"/>
              <a:gd name="T2" fmla="*/ 120 w 230"/>
              <a:gd name="T3" fmla="*/ 71 h 71"/>
              <a:gd name="T4" fmla="*/ 2 w 230"/>
              <a:gd name="T5" fmla="*/ 62 h 71"/>
              <a:gd name="T6" fmla="*/ 11 w 230"/>
              <a:gd name="T7" fmla="*/ 54 h 71"/>
              <a:gd name="T8" fmla="*/ 105 w 230"/>
              <a:gd name="T9" fmla="*/ 2 h 71"/>
              <a:gd name="T10" fmla="*/ 115 w 230"/>
              <a:gd name="T11" fmla="*/ 0 h 71"/>
              <a:gd name="T12" fmla="*/ 227 w 230"/>
              <a:gd name="T13" fmla="*/ 9 h 71"/>
              <a:gd name="T14" fmla="*/ 228 w 230"/>
              <a:gd name="T15" fmla="*/ 12 h 71"/>
              <a:gd name="T16" fmla="*/ 135 w 230"/>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71">
                <a:moveTo>
                  <a:pt x="135" y="64"/>
                </a:moveTo>
                <a:cubicBezTo>
                  <a:pt x="128" y="68"/>
                  <a:pt x="121" y="71"/>
                  <a:pt x="120" y="71"/>
                </a:cubicBezTo>
                <a:cubicBezTo>
                  <a:pt x="2" y="62"/>
                  <a:pt x="2" y="62"/>
                  <a:pt x="2" y="62"/>
                </a:cubicBezTo>
                <a:cubicBezTo>
                  <a:pt x="0" y="61"/>
                  <a:pt x="4" y="58"/>
                  <a:pt x="11" y="54"/>
                </a:cubicBezTo>
                <a:cubicBezTo>
                  <a:pt x="105" y="2"/>
                  <a:pt x="105" y="2"/>
                  <a:pt x="105" y="2"/>
                </a:cubicBezTo>
                <a:cubicBezTo>
                  <a:pt x="108" y="0"/>
                  <a:pt x="111" y="0"/>
                  <a:pt x="115" y="0"/>
                </a:cubicBezTo>
                <a:cubicBezTo>
                  <a:pt x="119" y="0"/>
                  <a:pt x="227" y="9"/>
                  <a:pt x="227" y="9"/>
                </a:cubicBezTo>
                <a:cubicBezTo>
                  <a:pt x="229" y="9"/>
                  <a:pt x="230" y="10"/>
                  <a:pt x="228" y="12"/>
                </a:cubicBezTo>
                <a:lnTo>
                  <a:pt x="135"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sp>
        <p:nvSpPr>
          <p:cNvPr id="16" name="Freeform 14"/>
          <p:cNvSpPr>
            <a:spLocks noEditPoints="1"/>
          </p:cNvSpPr>
          <p:nvPr/>
        </p:nvSpPr>
        <p:spPr bwMode="auto">
          <a:xfrm>
            <a:off x="1050952" y="703264"/>
            <a:ext cx="184150" cy="233364"/>
          </a:xfrm>
          <a:custGeom>
            <a:avLst/>
            <a:gdLst>
              <a:gd name="T0" fmla="*/ 44 w 58"/>
              <a:gd name="T1" fmla="*/ 73 h 73"/>
              <a:gd name="T2" fmla="*/ 42 w 58"/>
              <a:gd name="T3" fmla="*/ 72 h 73"/>
              <a:gd name="T4" fmla="*/ 22 w 58"/>
              <a:gd name="T5" fmla="*/ 61 h 73"/>
              <a:gd name="T6" fmla="*/ 5 w 58"/>
              <a:gd name="T7" fmla="*/ 69 h 73"/>
              <a:gd name="T8" fmla="*/ 2 w 58"/>
              <a:gd name="T9" fmla="*/ 69 h 73"/>
              <a:gd name="T10" fmla="*/ 0 w 58"/>
              <a:gd name="T11" fmla="*/ 66 h 73"/>
              <a:gd name="T12" fmla="*/ 0 w 58"/>
              <a:gd name="T13" fmla="*/ 16 h 73"/>
              <a:gd name="T14" fmla="*/ 14 w 58"/>
              <a:gd name="T15" fmla="*/ 0 h 73"/>
              <a:gd name="T16" fmla="*/ 15 w 58"/>
              <a:gd name="T17" fmla="*/ 0 h 73"/>
              <a:gd name="T18" fmla="*/ 55 w 58"/>
              <a:gd name="T19" fmla="*/ 2 h 73"/>
              <a:gd name="T20" fmla="*/ 58 w 58"/>
              <a:gd name="T21" fmla="*/ 6 h 73"/>
              <a:gd name="T22" fmla="*/ 56 w 58"/>
              <a:gd name="T23" fmla="*/ 9 h 73"/>
              <a:gd name="T24" fmla="*/ 47 w 58"/>
              <a:gd name="T25" fmla="*/ 19 h 73"/>
              <a:gd name="T26" fmla="*/ 47 w 58"/>
              <a:gd name="T27" fmla="*/ 69 h 73"/>
              <a:gd name="T28" fmla="*/ 45 w 58"/>
              <a:gd name="T29" fmla="*/ 72 h 73"/>
              <a:gd name="T30" fmla="*/ 44 w 58"/>
              <a:gd name="T31" fmla="*/ 73 h 73"/>
              <a:gd name="T32" fmla="*/ 22 w 58"/>
              <a:gd name="T33" fmla="*/ 53 h 73"/>
              <a:gd name="T34" fmla="*/ 24 w 58"/>
              <a:gd name="T35" fmla="*/ 54 h 73"/>
              <a:gd name="T36" fmla="*/ 40 w 58"/>
              <a:gd name="T37" fmla="*/ 63 h 73"/>
              <a:gd name="T38" fmla="*/ 40 w 58"/>
              <a:gd name="T39" fmla="*/ 19 h 73"/>
              <a:gd name="T40" fmla="*/ 44 w 58"/>
              <a:gd name="T41" fmla="*/ 9 h 73"/>
              <a:gd name="T42" fmla="*/ 15 w 58"/>
              <a:gd name="T43" fmla="*/ 7 h 73"/>
              <a:gd name="T44" fmla="*/ 7 w 58"/>
              <a:gd name="T45" fmla="*/ 16 h 73"/>
              <a:gd name="T46" fmla="*/ 7 w 58"/>
              <a:gd name="T47" fmla="*/ 61 h 73"/>
              <a:gd name="T48" fmla="*/ 21 w 58"/>
              <a:gd name="T49" fmla="*/ 54 h 73"/>
              <a:gd name="T50" fmla="*/ 22 w 58"/>
              <a:gd name="T51" fmla="*/ 5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3">
                <a:moveTo>
                  <a:pt x="44" y="73"/>
                </a:moveTo>
                <a:cubicBezTo>
                  <a:pt x="43" y="73"/>
                  <a:pt x="43" y="72"/>
                  <a:pt x="42" y="72"/>
                </a:cubicBezTo>
                <a:cubicBezTo>
                  <a:pt x="22" y="61"/>
                  <a:pt x="22" y="61"/>
                  <a:pt x="22" y="61"/>
                </a:cubicBezTo>
                <a:cubicBezTo>
                  <a:pt x="5" y="69"/>
                  <a:pt x="5" y="69"/>
                  <a:pt x="5" y="69"/>
                </a:cubicBezTo>
                <a:cubicBezTo>
                  <a:pt x="4" y="70"/>
                  <a:pt x="3" y="70"/>
                  <a:pt x="2" y="69"/>
                </a:cubicBezTo>
                <a:cubicBezTo>
                  <a:pt x="1" y="69"/>
                  <a:pt x="0" y="67"/>
                  <a:pt x="0" y="66"/>
                </a:cubicBezTo>
                <a:cubicBezTo>
                  <a:pt x="0" y="16"/>
                  <a:pt x="0" y="16"/>
                  <a:pt x="0" y="16"/>
                </a:cubicBezTo>
                <a:cubicBezTo>
                  <a:pt x="0" y="6"/>
                  <a:pt x="9" y="1"/>
                  <a:pt x="14" y="0"/>
                </a:cubicBezTo>
                <a:cubicBezTo>
                  <a:pt x="15" y="0"/>
                  <a:pt x="15" y="0"/>
                  <a:pt x="15" y="0"/>
                </a:cubicBezTo>
                <a:cubicBezTo>
                  <a:pt x="55" y="2"/>
                  <a:pt x="55" y="2"/>
                  <a:pt x="55" y="2"/>
                </a:cubicBezTo>
                <a:cubicBezTo>
                  <a:pt x="57" y="3"/>
                  <a:pt x="58" y="4"/>
                  <a:pt x="58" y="6"/>
                </a:cubicBezTo>
                <a:cubicBezTo>
                  <a:pt x="58" y="7"/>
                  <a:pt x="57" y="9"/>
                  <a:pt x="56" y="9"/>
                </a:cubicBezTo>
                <a:cubicBezTo>
                  <a:pt x="55" y="9"/>
                  <a:pt x="47" y="12"/>
                  <a:pt x="47" y="19"/>
                </a:cubicBezTo>
                <a:cubicBezTo>
                  <a:pt x="47" y="69"/>
                  <a:pt x="47" y="69"/>
                  <a:pt x="47" y="69"/>
                </a:cubicBezTo>
                <a:cubicBezTo>
                  <a:pt x="47" y="70"/>
                  <a:pt x="47" y="71"/>
                  <a:pt x="45" y="72"/>
                </a:cubicBezTo>
                <a:cubicBezTo>
                  <a:pt x="45" y="72"/>
                  <a:pt x="44" y="73"/>
                  <a:pt x="44" y="73"/>
                </a:cubicBezTo>
                <a:close/>
                <a:moveTo>
                  <a:pt x="22" y="53"/>
                </a:moveTo>
                <a:cubicBezTo>
                  <a:pt x="23" y="53"/>
                  <a:pt x="23" y="53"/>
                  <a:pt x="24" y="54"/>
                </a:cubicBezTo>
                <a:cubicBezTo>
                  <a:pt x="40" y="63"/>
                  <a:pt x="40" y="63"/>
                  <a:pt x="40" y="63"/>
                </a:cubicBezTo>
                <a:cubicBezTo>
                  <a:pt x="40" y="19"/>
                  <a:pt x="40" y="19"/>
                  <a:pt x="40" y="19"/>
                </a:cubicBezTo>
                <a:cubicBezTo>
                  <a:pt x="40" y="14"/>
                  <a:pt x="42" y="11"/>
                  <a:pt x="44" y="9"/>
                </a:cubicBezTo>
                <a:cubicBezTo>
                  <a:pt x="15" y="7"/>
                  <a:pt x="15" y="7"/>
                  <a:pt x="15" y="7"/>
                </a:cubicBezTo>
                <a:cubicBezTo>
                  <a:pt x="13" y="7"/>
                  <a:pt x="7" y="9"/>
                  <a:pt x="7" y="16"/>
                </a:cubicBezTo>
                <a:cubicBezTo>
                  <a:pt x="7" y="61"/>
                  <a:pt x="7" y="61"/>
                  <a:pt x="7" y="61"/>
                </a:cubicBezTo>
                <a:cubicBezTo>
                  <a:pt x="21" y="54"/>
                  <a:pt x="21" y="54"/>
                  <a:pt x="21" y="54"/>
                </a:cubicBezTo>
                <a:cubicBezTo>
                  <a:pt x="21" y="53"/>
                  <a:pt x="22" y="53"/>
                  <a:pt x="22"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sp>
        <p:nvSpPr>
          <p:cNvPr id="17" name="Freeform 15"/>
          <p:cNvSpPr/>
          <p:nvPr/>
        </p:nvSpPr>
        <p:spPr bwMode="auto">
          <a:xfrm>
            <a:off x="904883" y="646114"/>
            <a:ext cx="130175" cy="155576"/>
          </a:xfrm>
          <a:custGeom>
            <a:avLst/>
            <a:gdLst>
              <a:gd name="T0" fmla="*/ 41 w 41"/>
              <a:gd name="T1" fmla="*/ 42 h 49"/>
              <a:gd name="T2" fmla="*/ 16 w 41"/>
              <a:gd name="T3" fmla="*/ 40 h 49"/>
              <a:gd name="T4" fmla="*/ 7 w 41"/>
              <a:gd name="T5" fmla="*/ 24 h 49"/>
              <a:gd name="T6" fmla="*/ 17 w 41"/>
              <a:gd name="T7" fmla="*/ 7 h 49"/>
              <a:gd name="T8" fmla="*/ 20 w 41"/>
              <a:gd name="T9" fmla="*/ 3 h 49"/>
              <a:gd name="T10" fmla="*/ 16 w 41"/>
              <a:gd name="T11" fmla="*/ 0 h 49"/>
              <a:gd name="T12" fmla="*/ 0 w 41"/>
              <a:gd name="T13" fmla="*/ 24 h 49"/>
              <a:gd name="T14" fmla="*/ 15 w 41"/>
              <a:gd name="T15" fmla="*/ 47 h 49"/>
              <a:gd name="T16" fmla="*/ 41 w 41"/>
              <a:gd name="T17" fmla="*/ 49 h 49"/>
              <a:gd name="T18" fmla="*/ 41 w 41"/>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9">
                <a:moveTo>
                  <a:pt x="41" y="42"/>
                </a:moveTo>
                <a:cubicBezTo>
                  <a:pt x="28" y="41"/>
                  <a:pt x="18" y="40"/>
                  <a:pt x="16" y="40"/>
                </a:cubicBezTo>
                <a:cubicBezTo>
                  <a:pt x="10" y="39"/>
                  <a:pt x="7" y="31"/>
                  <a:pt x="7" y="24"/>
                </a:cubicBezTo>
                <a:cubicBezTo>
                  <a:pt x="7" y="17"/>
                  <a:pt x="10" y="8"/>
                  <a:pt x="17" y="7"/>
                </a:cubicBezTo>
                <a:cubicBezTo>
                  <a:pt x="19" y="7"/>
                  <a:pt x="20" y="5"/>
                  <a:pt x="20" y="3"/>
                </a:cubicBezTo>
                <a:cubicBezTo>
                  <a:pt x="19" y="1"/>
                  <a:pt x="17" y="0"/>
                  <a:pt x="16" y="0"/>
                </a:cubicBezTo>
                <a:cubicBezTo>
                  <a:pt x="5" y="2"/>
                  <a:pt x="0" y="14"/>
                  <a:pt x="0" y="24"/>
                </a:cubicBezTo>
                <a:cubicBezTo>
                  <a:pt x="0" y="35"/>
                  <a:pt x="5" y="45"/>
                  <a:pt x="15" y="47"/>
                </a:cubicBezTo>
                <a:cubicBezTo>
                  <a:pt x="18" y="47"/>
                  <a:pt x="28" y="48"/>
                  <a:pt x="41" y="49"/>
                </a:cubicBezTo>
                <a:lnTo>
                  <a:pt x="41"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sp>
        <p:nvSpPr>
          <p:cNvPr id="18" name="Freeform 16"/>
          <p:cNvSpPr/>
          <p:nvPr/>
        </p:nvSpPr>
        <p:spPr bwMode="auto">
          <a:xfrm>
            <a:off x="1216024" y="604859"/>
            <a:ext cx="444502" cy="222250"/>
          </a:xfrm>
          <a:custGeom>
            <a:avLst/>
            <a:gdLst>
              <a:gd name="T0" fmla="*/ 139 w 140"/>
              <a:gd name="T1" fmla="*/ 2 h 70"/>
              <a:gd name="T2" fmla="*/ 135 w 140"/>
              <a:gd name="T3" fmla="*/ 1 h 70"/>
              <a:gd name="T4" fmla="*/ 41 w 140"/>
              <a:gd name="T5" fmla="*/ 61 h 70"/>
              <a:gd name="T6" fmla="*/ 29 w 140"/>
              <a:gd name="T7" fmla="*/ 63 h 70"/>
              <a:gd name="T8" fmla="*/ 0 w 140"/>
              <a:gd name="T9" fmla="*/ 60 h 70"/>
              <a:gd name="T10" fmla="*/ 0 w 140"/>
              <a:gd name="T11" fmla="*/ 67 h 70"/>
              <a:gd name="T12" fmla="*/ 28 w 140"/>
              <a:gd name="T13" fmla="*/ 70 h 70"/>
              <a:gd name="T14" fmla="*/ 30 w 140"/>
              <a:gd name="T15" fmla="*/ 70 h 70"/>
              <a:gd name="T16" fmla="*/ 44 w 140"/>
              <a:gd name="T17" fmla="*/ 67 h 70"/>
              <a:gd name="T18" fmla="*/ 138 w 140"/>
              <a:gd name="T19" fmla="*/ 7 h 70"/>
              <a:gd name="T20" fmla="*/ 139 w 140"/>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
                <a:moveTo>
                  <a:pt x="139" y="2"/>
                </a:moveTo>
                <a:cubicBezTo>
                  <a:pt x="138" y="1"/>
                  <a:pt x="136" y="0"/>
                  <a:pt x="135" y="1"/>
                </a:cubicBezTo>
                <a:cubicBezTo>
                  <a:pt x="134" y="2"/>
                  <a:pt x="66" y="46"/>
                  <a:pt x="41" y="61"/>
                </a:cubicBezTo>
                <a:cubicBezTo>
                  <a:pt x="37" y="63"/>
                  <a:pt x="32" y="64"/>
                  <a:pt x="29" y="63"/>
                </a:cubicBezTo>
                <a:cubicBezTo>
                  <a:pt x="22" y="63"/>
                  <a:pt x="12" y="62"/>
                  <a:pt x="0" y="60"/>
                </a:cubicBezTo>
                <a:cubicBezTo>
                  <a:pt x="0" y="67"/>
                  <a:pt x="0" y="67"/>
                  <a:pt x="0" y="67"/>
                </a:cubicBezTo>
                <a:cubicBezTo>
                  <a:pt x="12" y="68"/>
                  <a:pt x="22" y="69"/>
                  <a:pt x="28" y="70"/>
                </a:cubicBezTo>
                <a:cubicBezTo>
                  <a:pt x="28" y="70"/>
                  <a:pt x="29" y="70"/>
                  <a:pt x="30" y="70"/>
                </a:cubicBezTo>
                <a:cubicBezTo>
                  <a:pt x="34" y="70"/>
                  <a:pt x="40" y="69"/>
                  <a:pt x="44" y="67"/>
                </a:cubicBezTo>
                <a:cubicBezTo>
                  <a:pt x="69" y="51"/>
                  <a:pt x="138" y="8"/>
                  <a:pt x="138" y="7"/>
                </a:cubicBezTo>
                <a:cubicBezTo>
                  <a:pt x="140" y="6"/>
                  <a:pt x="140" y="4"/>
                  <a:pt x="139"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sp>
        <p:nvSpPr>
          <p:cNvPr id="23" name="Freeform 17"/>
          <p:cNvSpPr/>
          <p:nvPr/>
        </p:nvSpPr>
        <p:spPr bwMode="auto">
          <a:xfrm>
            <a:off x="876300" y="1147785"/>
            <a:ext cx="107950" cy="133350"/>
          </a:xfrm>
          <a:custGeom>
            <a:avLst/>
            <a:gdLst>
              <a:gd name="T0" fmla="*/ 0 w 68"/>
              <a:gd name="T1" fmla="*/ 84 h 84"/>
              <a:gd name="T2" fmla="*/ 0 w 68"/>
              <a:gd name="T3" fmla="*/ 0 h 84"/>
              <a:gd name="T4" fmla="*/ 18 w 68"/>
              <a:gd name="T5" fmla="*/ 0 h 84"/>
              <a:gd name="T6" fmla="*/ 52 w 68"/>
              <a:gd name="T7" fmla="*/ 62 h 84"/>
              <a:gd name="T8" fmla="*/ 52 w 68"/>
              <a:gd name="T9" fmla="*/ 0 h 84"/>
              <a:gd name="T10" fmla="*/ 68 w 68"/>
              <a:gd name="T11" fmla="*/ 0 h 84"/>
              <a:gd name="T12" fmla="*/ 68 w 68"/>
              <a:gd name="T13" fmla="*/ 84 h 84"/>
              <a:gd name="T14" fmla="*/ 50 w 68"/>
              <a:gd name="T15" fmla="*/ 84 h 84"/>
              <a:gd name="T16" fmla="*/ 16 w 68"/>
              <a:gd name="T17" fmla="*/ 24 h 84"/>
              <a:gd name="T18" fmla="*/ 16 w 68"/>
              <a:gd name="T19" fmla="*/ 84 h 84"/>
              <a:gd name="T20" fmla="*/ 0 w 68"/>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4">
                <a:moveTo>
                  <a:pt x="0" y="84"/>
                </a:moveTo>
                <a:lnTo>
                  <a:pt x="0" y="0"/>
                </a:lnTo>
                <a:lnTo>
                  <a:pt x="18" y="0"/>
                </a:lnTo>
                <a:lnTo>
                  <a:pt x="52" y="62"/>
                </a:lnTo>
                <a:lnTo>
                  <a:pt x="52" y="0"/>
                </a:lnTo>
                <a:lnTo>
                  <a:pt x="68" y="0"/>
                </a:lnTo>
                <a:lnTo>
                  <a:pt x="68" y="84"/>
                </a:lnTo>
                <a:lnTo>
                  <a:pt x="50" y="84"/>
                </a:lnTo>
                <a:lnTo>
                  <a:pt x="16" y="24"/>
                </a:lnTo>
                <a:lnTo>
                  <a:pt x="16"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sp>
        <p:nvSpPr>
          <p:cNvPr id="24" name="Freeform 18"/>
          <p:cNvSpPr/>
          <p:nvPr/>
        </p:nvSpPr>
        <p:spPr bwMode="auto">
          <a:xfrm>
            <a:off x="1003326" y="1147785"/>
            <a:ext cx="139700" cy="136526"/>
          </a:xfrm>
          <a:custGeom>
            <a:avLst/>
            <a:gdLst>
              <a:gd name="T0" fmla="*/ 42 w 44"/>
              <a:gd name="T1" fmla="*/ 13 h 43"/>
              <a:gd name="T2" fmla="*/ 33 w 44"/>
              <a:gd name="T3" fmla="*/ 13 h 43"/>
              <a:gd name="T4" fmla="*/ 30 w 44"/>
              <a:gd name="T5" fmla="*/ 10 h 43"/>
              <a:gd name="T6" fmla="*/ 26 w 44"/>
              <a:gd name="T7" fmla="*/ 8 h 43"/>
              <a:gd name="T8" fmla="*/ 22 w 44"/>
              <a:gd name="T9" fmla="*/ 7 h 43"/>
              <a:gd name="T10" fmla="*/ 12 w 44"/>
              <a:gd name="T11" fmla="*/ 11 h 43"/>
              <a:gd name="T12" fmla="*/ 10 w 44"/>
              <a:gd name="T13" fmla="*/ 14 h 43"/>
              <a:gd name="T14" fmla="*/ 8 w 44"/>
              <a:gd name="T15" fmla="*/ 17 h 43"/>
              <a:gd name="T16" fmla="*/ 7 w 44"/>
              <a:gd name="T17" fmla="*/ 21 h 43"/>
              <a:gd name="T18" fmla="*/ 8 w 44"/>
              <a:gd name="T19" fmla="*/ 26 h 43"/>
              <a:gd name="T20" fmla="*/ 11 w 44"/>
              <a:gd name="T21" fmla="*/ 31 h 43"/>
              <a:gd name="T22" fmla="*/ 16 w 44"/>
              <a:gd name="T23" fmla="*/ 34 h 43"/>
              <a:gd name="T24" fmla="*/ 22 w 44"/>
              <a:gd name="T25" fmla="*/ 35 h 43"/>
              <a:gd name="T26" fmla="*/ 29 w 44"/>
              <a:gd name="T27" fmla="*/ 33 h 43"/>
              <a:gd name="T28" fmla="*/ 34 w 44"/>
              <a:gd name="T29" fmla="*/ 28 h 43"/>
              <a:gd name="T30" fmla="*/ 17 w 44"/>
              <a:gd name="T31" fmla="*/ 28 h 43"/>
              <a:gd name="T32" fmla="*/ 17 w 44"/>
              <a:gd name="T33" fmla="*/ 21 h 43"/>
              <a:gd name="T34" fmla="*/ 44 w 44"/>
              <a:gd name="T35" fmla="*/ 21 h 43"/>
              <a:gd name="T36" fmla="*/ 44 w 44"/>
              <a:gd name="T37" fmla="*/ 22 h 43"/>
              <a:gd name="T38" fmla="*/ 41 w 44"/>
              <a:gd name="T39" fmla="*/ 32 h 43"/>
              <a:gd name="T40" fmla="*/ 33 w 44"/>
              <a:gd name="T41" fmla="*/ 40 h 43"/>
              <a:gd name="T42" fmla="*/ 22 w 44"/>
              <a:gd name="T43" fmla="*/ 43 h 43"/>
              <a:gd name="T44" fmla="*/ 13 w 44"/>
              <a:gd name="T45" fmla="*/ 41 h 43"/>
              <a:gd name="T46" fmla="*/ 6 w 44"/>
              <a:gd name="T47" fmla="*/ 37 h 43"/>
              <a:gd name="T48" fmla="*/ 1 w 44"/>
              <a:gd name="T49" fmla="*/ 30 h 43"/>
              <a:gd name="T50" fmla="*/ 0 w 44"/>
              <a:gd name="T51" fmla="*/ 21 h 43"/>
              <a:gd name="T52" fmla="*/ 1 w 44"/>
              <a:gd name="T53" fmla="*/ 13 h 43"/>
              <a:gd name="T54" fmla="*/ 6 w 44"/>
              <a:gd name="T55" fmla="*/ 6 h 43"/>
              <a:gd name="T56" fmla="*/ 13 w 44"/>
              <a:gd name="T57" fmla="*/ 1 h 43"/>
              <a:gd name="T58" fmla="*/ 22 w 44"/>
              <a:gd name="T59" fmla="*/ 0 h 43"/>
              <a:gd name="T60" fmla="*/ 30 w 44"/>
              <a:gd name="T61" fmla="*/ 1 h 43"/>
              <a:gd name="T62" fmla="*/ 37 w 44"/>
              <a:gd name="T63" fmla="*/ 6 h 43"/>
              <a:gd name="T64" fmla="*/ 42 w 44"/>
              <a:gd name="T6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2" y="13"/>
                </a:moveTo>
                <a:cubicBezTo>
                  <a:pt x="33" y="13"/>
                  <a:pt x="33" y="13"/>
                  <a:pt x="33" y="13"/>
                </a:cubicBezTo>
                <a:cubicBezTo>
                  <a:pt x="32" y="11"/>
                  <a:pt x="31" y="10"/>
                  <a:pt x="30" y="10"/>
                </a:cubicBezTo>
                <a:cubicBezTo>
                  <a:pt x="28" y="9"/>
                  <a:pt x="27" y="8"/>
                  <a:pt x="26" y="8"/>
                </a:cubicBezTo>
                <a:cubicBezTo>
                  <a:pt x="24" y="7"/>
                  <a:pt x="23" y="7"/>
                  <a:pt x="22" y="7"/>
                </a:cubicBezTo>
                <a:cubicBezTo>
                  <a:pt x="18" y="7"/>
                  <a:pt x="15" y="8"/>
                  <a:pt x="12" y="11"/>
                </a:cubicBezTo>
                <a:cubicBezTo>
                  <a:pt x="11" y="11"/>
                  <a:pt x="10" y="12"/>
                  <a:pt x="10" y="14"/>
                </a:cubicBezTo>
                <a:cubicBezTo>
                  <a:pt x="9" y="15"/>
                  <a:pt x="8" y="16"/>
                  <a:pt x="8" y="17"/>
                </a:cubicBezTo>
                <a:cubicBezTo>
                  <a:pt x="8" y="19"/>
                  <a:pt x="7" y="20"/>
                  <a:pt x="7" y="21"/>
                </a:cubicBezTo>
                <a:cubicBezTo>
                  <a:pt x="7" y="23"/>
                  <a:pt x="8" y="25"/>
                  <a:pt x="8" y="26"/>
                </a:cubicBezTo>
                <a:cubicBezTo>
                  <a:pt x="9" y="28"/>
                  <a:pt x="10" y="29"/>
                  <a:pt x="11" y="31"/>
                </a:cubicBezTo>
                <a:cubicBezTo>
                  <a:pt x="13" y="32"/>
                  <a:pt x="14" y="33"/>
                  <a:pt x="16" y="34"/>
                </a:cubicBezTo>
                <a:cubicBezTo>
                  <a:pt x="18" y="35"/>
                  <a:pt x="20" y="35"/>
                  <a:pt x="22" y="35"/>
                </a:cubicBezTo>
                <a:cubicBezTo>
                  <a:pt x="24" y="35"/>
                  <a:pt x="27" y="35"/>
                  <a:pt x="29" y="33"/>
                </a:cubicBezTo>
                <a:cubicBezTo>
                  <a:pt x="31" y="32"/>
                  <a:pt x="33" y="30"/>
                  <a:pt x="34" y="28"/>
                </a:cubicBezTo>
                <a:cubicBezTo>
                  <a:pt x="17" y="28"/>
                  <a:pt x="17" y="28"/>
                  <a:pt x="17" y="28"/>
                </a:cubicBezTo>
                <a:cubicBezTo>
                  <a:pt x="17" y="21"/>
                  <a:pt x="17" y="21"/>
                  <a:pt x="17" y="21"/>
                </a:cubicBezTo>
                <a:cubicBezTo>
                  <a:pt x="44" y="21"/>
                  <a:pt x="44" y="21"/>
                  <a:pt x="44" y="21"/>
                </a:cubicBezTo>
                <a:cubicBezTo>
                  <a:pt x="44" y="22"/>
                  <a:pt x="44" y="22"/>
                  <a:pt x="44" y="22"/>
                </a:cubicBezTo>
                <a:cubicBezTo>
                  <a:pt x="44" y="26"/>
                  <a:pt x="43" y="29"/>
                  <a:pt x="41" y="32"/>
                </a:cubicBezTo>
                <a:cubicBezTo>
                  <a:pt x="39" y="36"/>
                  <a:pt x="36" y="38"/>
                  <a:pt x="33" y="40"/>
                </a:cubicBezTo>
                <a:cubicBezTo>
                  <a:pt x="29" y="42"/>
                  <a:pt x="26" y="43"/>
                  <a:pt x="22" y="43"/>
                </a:cubicBezTo>
                <a:cubicBezTo>
                  <a:pt x="19" y="43"/>
                  <a:pt x="16" y="42"/>
                  <a:pt x="13" y="41"/>
                </a:cubicBezTo>
                <a:cubicBezTo>
                  <a:pt x="11" y="40"/>
                  <a:pt x="8" y="39"/>
                  <a:pt x="6" y="37"/>
                </a:cubicBezTo>
                <a:cubicBezTo>
                  <a:pt x="4" y="35"/>
                  <a:pt x="3" y="32"/>
                  <a:pt x="1" y="30"/>
                </a:cubicBezTo>
                <a:cubicBezTo>
                  <a:pt x="0" y="27"/>
                  <a:pt x="0" y="24"/>
                  <a:pt x="0" y="21"/>
                </a:cubicBezTo>
                <a:cubicBezTo>
                  <a:pt x="0" y="18"/>
                  <a:pt x="0" y="16"/>
                  <a:pt x="1" y="13"/>
                </a:cubicBezTo>
                <a:cubicBezTo>
                  <a:pt x="3" y="10"/>
                  <a:pt x="4" y="8"/>
                  <a:pt x="6" y="6"/>
                </a:cubicBezTo>
                <a:cubicBezTo>
                  <a:pt x="8" y="4"/>
                  <a:pt x="11" y="2"/>
                  <a:pt x="13" y="1"/>
                </a:cubicBezTo>
                <a:cubicBezTo>
                  <a:pt x="16" y="0"/>
                  <a:pt x="19" y="0"/>
                  <a:pt x="22" y="0"/>
                </a:cubicBezTo>
                <a:cubicBezTo>
                  <a:pt x="25" y="0"/>
                  <a:pt x="27" y="0"/>
                  <a:pt x="30" y="1"/>
                </a:cubicBezTo>
                <a:cubicBezTo>
                  <a:pt x="33" y="2"/>
                  <a:pt x="35" y="4"/>
                  <a:pt x="37" y="6"/>
                </a:cubicBezTo>
                <a:cubicBezTo>
                  <a:pt x="39" y="8"/>
                  <a:pt x="41" y="10"/>
                  <a:pt x="42"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sp>
        <p:nvSpPr>
          <p:cNvPr id="25" name="Freeform 19"/>
          <p:cNvSpPr>
            <a:spLocks noEditPoints="1"/>
          </p:cNvSpPr>
          <p:nvPr/>
        </p:nvSpPr>
        <p:spPr bwMode="auto">
          <a:xfrm>
            <a:off x="1155706" y="1122385"/>
            <a:ext cx="111124" cy="161926"/>
          </a:xfrm>
          <a:custGeom>
            <a:avLst/>
            <a:gdLst>
              <a:gd name="T0" fmla="*/ 0 w 35"/>
              <a:gd name="T1" fmla="*/ 8 h 51"/>
              <a:gd name="T2" fmla="*/ 8 w 35"/>
              <a:gd name="T3" fmla="*/ 8 h 51"/>
              <a:gd name="T4" fmla="*/ 8 w 35"/>
              <a:gd name="T5" fmla="*/ 34 h 51"/>
              <a:gd name="T6" fmla="*/ 8 w 35"/>
              <a:gd name="T7" fmla="*/ 37 h 51"/>
              <a:gd name="T8" fmla="*/ 9 w 35"/>
              <a:gd name="T9" fmla="*/ 40 h 51"/>
              <a:gd name="T10" fmla="*/ 11 w 35"/>
              <a:gd name="T11" fmla="*/ 42 h 51"/>
              <a:gd name="T12" fmla="*/ 14 w 35"/>
              <a:gd name="T13" fmla="*/ 43 h 51"/>
              <a:gd name="T14" fmla="*/ 17 w 35"/>
              <a:gd name="T15" fmla="*/ 43 h 51"/>
              <a:gd name="T16" fmla="*/ 20 w 35"/>
              <a:gd name="T17" fmla="*/ 40 h 51"/>
              <a:gd name="T18" fmla="*/ 20 w 35"/>
              <a:gd name="T19" fmla="*/ 38 h 51"/>
              <a:gd name="T20" fmla="*/ 21 w 35"/>
              <a:gd name="T21" fmla="*/ 34 h 51"/>
              <a:gd name="T22" fmla="*/ 21 w 35"/>
              <a:gd name="T23" fmla="*/ 8 h 51"/>
              <a:gd name="T24" fmla="*/ 28 w 35"/>
              <a:gd name="T25" fmla="*/ 8 h 51"/>
              <a:gd name="T26" fmla="*/ 28 w 35"/>
              <a:gd name="T27" fmla="*/ 16 h 51"/>
              <a:gd name="T28" fmla="*/ 31 w 35"/>
              <a:gd name="T29" fmla="*/ 14 h 51"/>
              <a:gd name="T30" fmla="*/ 31 w 35"/>
              <a:gd name="T31" fmla="*/ 8 h 51"/>
              <a:gd name="T32" fmla="*/ 35 w 35"/>
              <a:gd name="T33" fmla="*/ 8 h 51"/>
              <a:gd name="T34" fmla="*/ 33 w 35"/>
              <a:gd name="T35" fmla="*/ 16 h 51"/>
              <a:gd name="T36" fmla="*/ 28 w 35"/>
              <a:gd name="T37" fmla="*/ 19 h 51"/>
              <a:gd name="T38" fmla="*/ 28 w 35"/>
              <a:gd name="T39" fmla="*/ 34 h 51"/>
              <a:gd name="T40" fmla="*/ 28 w 35"/>
              <a:gd name="T41" fmla="*/ 41 h 51"/>
              <a:gd name="T42" fmla="*/ 25 w 35"/>
              <a:gd name="T43" fmla="*/ 45 h 51"/>
              <a:gd name="T44" fmla="*/ 20 w 35"/>
              <a:gd name="T45" fmla="*/ 49 h 51"/>
              <a:gd name="T46" fmla="*/ 14 w 35"/>
              <a:gd name="T47" fmla="*/ 51 h 51"/>
              <a:gd name="T48" fmla="*/ 9 w 35"/>
              <a:gd name="T49" fmla="*/ 49 h 51"/>
              <a:gd name="T50" fmla="*/ 4 w 35"/>
              <a:gd name="T51" fmla="*/ 46 h 51"/>
              <a:gd name="T52" fmla="*/ 2 w 35"/>
              <a:gd name="T53" fmla="*/ 42 h 51"/>
              <a:gd name="T54" fmla="*/ 1 w 35"/>
              <a:gd name="T55" fmla="*/ 39 h 51"/>
              <a:gd name="T56" fmla="*/ 0 w 35"/>
              <a:gd name="T57" fmla="*/ 34 h 51"/>
              <a:gd name="T58" fmla="*/ 0 w 35"/>
              <a:gd name="T59" fmla="*/ 8 h 51"/>
              <a:gd name="T60" fmla="*/ 10 w 35"/>
              <a:gd name="T61" fmla="*/ 5 h 51"/>
              <a:gd name="T62" fmla="*/ 8 w 35"/>
              <a:gd name="T63" fmla="*/ 1 h 51"/>
              <a:gd name="T64" fmla="*/ 12 w 35"/>
              <a:gd name="T65" fmla="*/ 0 h 51"/>
              <a:gd name="T66" fmla="*/ 14 w 35"/>
              <a:gd name="T67" fmla="*/ 0 h 51"/>
              <a:gd name="T68" fmla="*/ 16 w 35"/>
              <a:gd name="T69" fmla="*/ 1 h 51"/>
              <a:gd name="T70" fmla="*/ 19 w 35"/>
              <a:gd name="T71" fmla="*/ 0 h 51"/>
              <a:gd name="T72" fmla="*/ 21 w 35"/>
              <a:gd name="T73" fmla="*/ 3 h 51"/>
              <a:gd name="T74" fmla="*/ 20 w 35"/>
              <a:gd name="T75" fmla="*/ 4 h 51"/>
              <a:gd name="T76" fmla="*/ 19 w 35"/>
              <a:gd name="T77" fmla="*/ 5 h 51"/>
              <a:gd name="T78" fmla="*/ 17 w 35"/>
              <a:gd name="T79" fmla="*/ 5 h 51"/>
              <a:gd name="T80" fmla="*/ 16 w 35"/>
              <a:gd name="T81" fmla="*/ 5 h 51"/>
              <a:gd name="T82" fmla="*/ 14 w 35"/>
              <a:gd name="T83" fmla="*/ 4 h 51"/>
              <a:gd name="T84" fmla="*/ 12 w 35"/>
              <a:gd name="T85" fmla="*/ 4 h 51"/>
              <a:gd name="T86" fmla="*/ 10 w 35"/>
              <a:gd name="T8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51">
                <a:moveTo>
                  <a:pt x="0" y="8"/>
                </a:moveTo>
                <a:cubicBezTo>
                  <a:pt x="8" y="8"/>
                  <a:pt x="8" y="8"/>
                  <a:pt x="8" y="8"/>
                </a:cubicBezTo>
                <a:cubicBezTo>
                  <a:pt x="8" y="34"/>
                  <a:pt x="8" y="34"/>
                  <a:pt x="8" y="34"/>
                </a:cubicBezTo>
                <a:cubicBezTo>
                  <a:pt x="8" y="35"/>
                  <a:pt x="8" y="37"/>
                  <a:pt x="8" y="37"/>
                </a:cubicBezTo>
                <a:cubicBezTo>
                  <a:pt x="8" y="38"/>
                  <a:pt x="8" y="39"/>
                  <a:pt x="9" y="40"/>
                </a:cubicBezTo>
                <a:cubicBezTo>
                  <a:pt x="9" y="41"/>
                  <a:pt x="10" y="42"/>
                  <a:pt x="11" y="42"/>
                </a:cubicBezTo>
                <a:cubicBezTo>
                  <a:pt x="12" y="43"/>
                  <a:pt x="13" y="43"/>
                  <a:pt x="14" y="43"/>
                </a:cubicBezTo>
                <a:cubicBezTo>
                  <a:pt x="15" y="43"/>
                  <a:pt x="16" y="43"/>
                  <a:pt x="17" y="43"/>
                </a:cubicBezTo>
                <a:cubicBezTo>
                  <a:pt x="18" y="42"/>
                  <a:pt x="19" y="41"/>
                  <a:pt x="20" y="40"/>
                </a:cubicBezTo>
                <a:cubicBezTo>
                  <a:pt x="20" y="40"/>
                  <a:pt x="20" y="39"/>
                  <a:pt x="20" y="38"/>
                </a:cubicBezTo>
                <a:cubicBezTo>
                  <a:pt x="21" y="37"/>
                  <a:pt x="21" y="36"/>
                  <a:pt x="21" y="34"/>
                </a:cubicBezTo>
                <a:cubicBezTo>
                  <a:pt x="21" y="8"/>
                  <a:pt x="21" y="8"/>
                  <a:pt x="21" y="8"/>
                </a:cubicBezTo>
                <a:cubicBezTo>
                  <a:pt x="28" y="8"/>
                  <a:pt x="28" y="8"/>
                  <a:pt x="28" y="8"/>
                </a:cubicBezTo>
                <a:cubicBezTo>
                  <a:pt x="28" y="16"/>
                  <a:pt x="28" y="16"/>
                  <a:pt x="28" y="16"/>
                </a:cubicBezTo>
                <a:cubicBezTo>
                  <a:pt x="29" y="16"/>
                  <a:pt x="30" y="15"/>
                  <a:pt x="31" y="14"/>
                </a:cubicBezTo>
                <a:cubicBezTo>
                  <a:pt x="31" y="13"/>
                  <a:pt x="31" y="11"/>
                  <a:pt x="31" y="8"/>
                </a:cubicBezTo>
                <a:cubicBezTo>
                  <a:pt x="35" y="8"/>
                  <a:pt x="35" y="8"/>
                  <a:pt x="35" y="8"/>
                </a:cubicBezTo>
                <a:cubicBezTo>
                  <a:pt x="35" y="12"/>
                  <a:pt x="35" y="14"/>
                  <a:pt x="33" y="16"/>
                </a:cubicBezTo>
                <a:cubicBezTo>
                  <a:pt x="32" y="18"/>
                  <a:pt x="30" y="19"/>
                  <a:pt x="28" y="19"/>
                </a:cubicBezTo>
                <a:cubicBezTo>
                  <a:pt x="28" y="34"/>
                  <a:pt x="28" y="34"/>
                  <a:pt x="28" y="34"/>
                </a:cubicBezTo>
                <a:cubicBezTo>
                  <a:pt x="28" y="37"/>
                  <a:pt x="28" y="39"/>
                  <a:pt x="28" y="41"/>
                </a:cubicBezTo>
                <a:cubicBezTo>
                  <a:pt x="27" y="42"/>
                  <a:pt x="27" y="44"/>
                  <a:pt x="25" y="45"/>
                </a:cubicBezTo>
                <a:cubicBezTo>
                  <a:pt x="24" y="47"/>
                  <a:pt x="22" y="48"/>
                  <a:pt x="20" y="49"/>
                </a:cubicBezTo>
                <a:cubicBezTo>
                  <a:pt x="18" y="50"/>
                  <a:pt x="16" y="51"/>
                  <a:pt x="14" y="51"/>
                </a:cubicBezTo>
                <a:cubicBezTo>
                  <a:pt x="12" y="51"/>
                  <a:pt x="11" y="50"/>
                  <a:pt x="9" y="49"/>
                </a:cubicBezTo>
                <a:cubicBezTo>
                  <a:pt x="7" y="48"/>
                  <a:pt x="5" y="47"/>
                  <a:pt x="4" y="46"/>
                </a:cubicBezTo>
                <a:cubicBezTo>
                  <a:pt x="3" y="45"/>
                  <a:pt x="2" y="44"/>
                  <a:pt x="2" y="42"/>
                </a:cubicBezTo>
                <a:cubicBezTo>
                  <a:pt x="1" y="41"/>
                  <a:pt x="1" y="40"/>
                  <a:pt x="1" y="39"/>
                </a:cubicBezTo>
                <a:cubicBezTo>
                  <a:pt x="0" y="37"/>
                  <a:pt x="0" y="36"/>
                  <a:pt x="0" y="34"/>
                </a:cubicBezTo>
                <a:lnTo>
                  <a:pt x="0" y="8"/>
                </a:lnTo>
                <a:close/>
                <a:moveTo>
                  <a:pt x="10" y="5"/>
                </a:moveTo>
                <a:cubicBezTo>
                  <a:pt x="8" y="1"/>
                  <a:pt x="8" y="1"/>
                  <a:pt x="8" y="1"/>
                </a:cubicBezTo>
                <a:cubicBezTo>
                  <a:pt x="9" y="0"/>
                  <a:pt x="10" y="0"/>
                  <a:pt x="12" y="0"/>
                </a:cubicBezTo>
                <a:cubicBezTo>
                  <a:pt x="12" y="0"/>
                  <a:pt x="13" y="0"/>
                  <a:pt x="14" y="0"/>
                </a:cubicBezTo>
                <a:cubicBezTo>
                  <a:pt x="15" y="1"/>
                  <a:pt x="16" y="1"/>
                  <a:pt x="16" y="1"/>
                </a:cubicBezTo>
                <a:cubicBezTo>
                  <a:pt x="17" y="1"/>
                  <a:pt x="18" y="0"/>
                  <a:pt x="19" y="0"/>
                </a:cubicBezTo>
                <a:cubicBezTo>
                  <a:pt x="21" y="3"/>
                  <a:pt x="21" y="3"/>
                  <a:pt x="21" y="3"/>
                </a:cubicBezTo>
                <a:cubicBezTo>
                  <a:pt x="21" y="4"/>
                  <a:pt x="20" y="4"/>
                  <a:pt x="20" y="4"/>
                </a:cubicBezTo>
                <a:cubicBezTo>
                  <a:pt x="20" y="4"/>
                  <a:pt x="19" y="5"/>
                  <a:pt x="19" y="5"/>
                </a:cubicBezTo>
                <a:cubicBezTo>
                  <a:pt x="18" y="5"/>
                  <a:pt x="18" y="5"/>
                  <a:pt x="17" y="5"/>
                </a:cubicBezTo>
                <a:cubicBezTo>
                  <a:pt x="17" y="5"/>
                  <a:pt x="16" y="5"/>
                  <a:pt x="16" y="5"/>
                </a:cubicBezTo>
                <a:cubicBezTo>
                  <a:pt x="15" y="5"/>
                  <a:pt x="14" y="4"/>
                  <a:pt x="14" y="4"/>
                </a:cubicBezTo>
                <a:cubicBezTo>
                  <a:pt x="13" y="4"/>
                  <a:pt x="13" y="4"/>
                  <a:pt x="12" y="4"/>
                </a:cubicBezTo>
                <a:cubicBezTo>
                  <a:pt x="11" y="4"/>
                  <a:pt x="10" y="4"/>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sp>
        <p:nvSpPr>
          <p:cNvPr id="26" name="Freeform 20"/>
          <p:cNvSpPr/>
          <p:nvPr/>
        </p:nvSpPr>
        <p:spPr bwMode="auto">
          <a:xfrm>
            <a:off x="1314456" y="1147785"/>
            <a:ext cx="120650" cy="133350"/>
          </a:xfrm>
          <a:custGeom>
            <a:avLst/>
            <a:gdLst>
              <a:gd name="T0" fmla="*/ 32 w 76"/>
              <a:gd name="T1" fmla="*/ 84 h 84"/>
              <a:gd name="T2" fmla="*/ 0 w 76"/>
              <a:gd name="T3" fmla="*/ 0 h 84"/>
              <a:gd name="T4" fmla="*/ 16 w 76"/>
              <a:gd name="T5" fmla="*/ 0 h 84"/>
              <a:gd name="T6" fmla="*/ 38 w 76"/>
              <a:gd name="T7" fmla="*/ 64 h 84"/>
              <a:gd name="T8" fmla="*/ 60 w 76"/>
              <a:gd name="T9" fmla="*/ 0 h 84"/>
              <a:gd name="T10" fmla="*/ 76 w 76"/>
              <a:gd name="T11" fmla="*/ 0 h 84"/>
              <a:gd name="T12" fmla="*/ 44 w 76"/>
              <a:gd name="T13" fmla="*/ 84 h 84"/>
              <a:gd name="T14" fmla="*/ 32 w 7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32" y="84"/>
                </a:moveTo>
                <a:lnTo>
                  <a:pt x="0" y="0"/>
                </a:lnTo>
                <a:lnTo>
                  <a:pt x="16" y="0"/>
                </a:lnTo>
                <a:lnTo>
                  <a:pt x="38" y="64"/>
                </a:lnTo>
                <a:lnTo>
                  <a:pt x="60" y="0"/>
                </a:lnTo>
                <a:lnTo>
                  <a:pt x="76" y="0"/>
                </a:lnTo>
                <a:lnTo>
                  <a:pt x="44" y="84"/>
                </a:lnTo>
                <a:lnTo>
                  <a:pt x="32"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sp>
        <p:nvSpPr>
          <p:cNvPr id="27" name="Freeform 21"/>
          <p:cNvSpPr>
            <a:spLocks noEditPoints="1"/>
          </p:cNvSpPr>
          <p:nvPr/>
        </p:nvSpPr>
        <p:spPr bwMode="auto">
          <a:xfrm>
            <a:off x="1438295" y="1125538"/>
            <a:ext cx="127001" cy="155576"/>
          </a:xfrm>
          <a:custGeom>
            <a:avLst/>
            <a:gdLst>
              <a:gd name="T0" fmla="*/ 0 w 40"/>
              <a:gd name="T1" fmla="*/ 49 h 49"/>
              <a:gd name="T2" fmla="*/ 17 w 40"/>
              <a:gd name="T3" fmla="*/ 7 h 49"/>
              <a:gd name="T4" fmla="*/ 23 w 40"/>
              <a:gd name="T5" fmla="*/ 7 h 49"/>
              <a:gd name="T6" fmla="*/ 40 w 40"/>
              <a:gd name="T7" fmla="*/ 49 h 49"/>
              <a:gd name="T8" fmla="*/ 32 w 40"/>
              <a:gd name="T9" fmla="*/ 49 h 49"/>
              <a:gd name="T10" fmla="*/ 27 w 40"/>
              <a:gd name="T11" fmla="*/ 38 h 49"/>
              <a:gd name="T12" fmla="*/ 13 w 40"/>
              <a:gd name="T13" fmla="*/ 38 h 49"/>
              <a:gd name="T14" fmla="*/ 8 w 40"/>
              <a:gd name="T15" fmla="*/ 49 h 49"/>
              <a:gd name="T16" fmla="*/ 0 w 40"/>
              <a:gd name="T17" fmla="*/ 49 h 49"/>
              <a:gd name="T18" fmla="*/ 13 w 40"/>
              <a:gd name="T19" fmla="*/ 0 h 49"/>
              <a:gd name="T20" fmla="*/ 17 w 40"/>
              <a:gd name="T21" fmla="*/ 0 h 49"/>
              <a:gd name="T22" fmla="*/ 18 w 40"/>
              <a:gd name="T23" fmla="*/ 1 h 49"/>
              <a:gd name="T24" fmla="*/ 20 w 40"/>
              <a:gd name="T25" fmla="*/ 1 h 49"/>
              <a:gd name="T26" fmla="*/ 22 w 40"/>
              <a:gd name="T27" fmla="*/ 1 h 49"/>
              <a:gd name="T28" fmla="*/ 23 w 40"/>
              <a:gd name="T29" fmla="*/ 0 h 49"/>
              <a:gd name="T30" fmla="*/ 27 w 40"/>
              <a:gd name="T31" fmla="*/ 0 h 49"/>
              <a:gd name="T32" fmla="*/ 25 w 40"/>
              <a:gd name="T33" fmla="*/ 4 h 49"/>
              <a:gd name="T34" fmla="*/ 20 w 40"/>
              <a:gd name="T35" fmla="*/ 5 h 49"/>
              <a:gd name="T36" fmla="*/ 15 w 40"/>
              <a:gd name="T37" fmla="*/ 4 h 49"/>
              <a:gd name="T38" fmla="*/ 13 w 40"/>
              <a:gd name="T39" fmla="*/ 0 h 49"/>
              <a:gd name="T40" fmla="*/ 16 w 40"/>
              <a:gd name="T41" fmla="*/ 31 h 49"/>
              <a:gd name="T42" fmla="*/ 24 w 40"/>
              <a:gd name="T43" fmla="*/ 31 h 49"/>
              <a:gd name="T44" fmla="*/ 20 w 40"/>
              <a:gd name="T45" fmla="*/ 18 h 49"/>
              <a:gd name="T46" fmla="*/ 16 w 40"/>
              <a:gd name="T47"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9">
                <a:moveTo>
                  <a:pt x="0" y="49"/>
                </a:moveTo>
                <a:cubicBezTo>
                  <a:pt x="17" y="7"/>
                  <a:pt x="17" y="7"/>
                  <a:pt x="17" y="7"/>
                </a:cubicBezTo>
                <a:cubicBezTo>
                  <a:pt x="23" y="7"/>
                  <a:pt x="23" y="7"/>
                  <a:pt x="23" y="7"/>
                </a:cubicBezTo>
                <a:cubicBezTo>
                  <a:pt x="40" y="49"/>
                  <a:pt x="40" y="49"/>
                  <a:pt x="40" y="49"/>
                </a:cubicBezTo>
                <a:cubicBezTo>
                  <a:pt x="32" y="49"/>
                  <a:pt x="32" y="49"/>
                  <a:pt x="32" y="49"/>
                </a:cubicBezTo>
                <a:cubicBezTo>
                  <a:pt x="27" y="38"/>
                  <a:pt x="27" y="38"/>
                  <a:pt x="27" y="38"/>
                </a:cubicBezTo>
                <a:cubicBezTo>
                  <a:pt x="13" y="38"/>
                  <a:pt x="13" y="38"/>
                  <a:pt x="13" y="38"/>
                </a:cubicBezTo>
                <a:cubicBezTo>
                  <a:pt x="8" y="49"/>
                  <a:pt x="8" y="49"/>
                  <a:pt x="8" y="49"/>
                </a:cubicBezTo>
                <a:lnTo>
                  <a:pt x="0" y="49"/>
                </a:lnTo>
                <a:close/>
                <a:moveTo>
                  <a:pt x="13" y="0"/>
                </a:moveTo>
                <a:cubicBezTo>
                  <a:pt x="17" y="0"/>
                  <a:pt x="17" y="0"/>
                  <a:pt x="17" y="0"/>
                </a:cubicBezTo>
                <a:cubicBezTo>
                  <a:pt x="18" y="0"/>
                  <a:pt x="18" y="0"/>
                  <a:pt x="18" y="1"/>
                </a:cubicBezTo>
                <a:cubicBezTo>
                  <a:pt x="19" y="1"/>
                  <a:pt x="20" y="1"/>
                  <a:pt x="20" y="1"/>
                </a:cubicBezTo>
                <a:cubicBezTo>
                  <a:pt x="21" y="1"/>
                  <a:pt x="21" y="1"/>
                  <a:pt x="22" y="1"/>
                </a:cubicBezTo>
                <a:cubicBezTo>
                  <a:pt x="22" y="0"/>
                  <a:pt x="23" y="0"/>
                  <a:pt x="23" y="0"/>
                </a:cubicBezTo>
                <a:cubicBezTo>
                  <a:pt x="27" y="0"/>
                  <a:pt x="27" y="0"/>
                  <a:pt x="27" y="0"/>
                </a:cubicBezTo>
                <a:cubicBezTo>
                  <a:pt x="27" y="1"/>
                  <a:pt x="26" y="3"/>
                  <a:pt x="25" y="4"/>
                </a:cubicBezTo>
                <a:cubicBezTo>
                  <a:pt x="24" y="5"/>
                  <a:pt x="22" y="5"/>
                  <a:pt x="20" y="5"/>
                </a:cubicBezTo>
                <a:cubicBezTo>
                  <a:pt x="18" y="5"/>
                  <a:pt x="17" y="5"/>
                  <a:pt x="15" y="4"/>
                </a:cubicBezTo>
                <a:cubicBezTo>
                  <a:pt x="14" y="3"/>
                  <a:pt x="13" y="1"/>
                  <a:pt x="13" y="0"/>
                </a:cubicBezTo>
                <a:close/>
                <a:moveTo>
                  <a:pt x="16" y="31"/>
                </a:moveTo>
                <a:cubicBezTo>
                  <a:pt x="24" y="31"/>
                  <a:pt x="24" y="31"/>
                  <a:pt x="24" y="31"/>
                </a:cubicBezTo>
                <a:cubicBezTo>
                  <a:pt x="20" y="18"/>
                  <a:pt x="20" y="18"/>
                  <a:pt x="20" y="18"/>
                </a:cubicBezTo>
                <a:lnTo>
                  <a:pt x="16"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sp>
        <p:nvSpPr>
          <p:cNvPr id="28" name="Freeform 22"/>
          <p:cNvSpPr/>
          <p:nvPr/>
        </p:nvSpPr>
        <p:spPr bwMode="auto">
          <a:xfrm>
            <a:off x="1581155" y="1147785"/>
            <a:ext cx="104776" cy="133350"/>
          </a:xfrm>
          <a:custGeom>
            <a:avLst/>
            <a:gdLst>
              <a:gd name="T0" fmla="*/ 0 w 66"/>
              <a:gd name="T1" fmla="*/ 84 h 84"/>
              <a:gd name="T2" fmla="*/ 0 w 66"/>
              <a:gd name="T3" fmla="*/ 0 h 84"/>
              <a:gd name="T4" fmla="*/ 16 w 66"/>
              <a:gd name="T5" fmla="*/ 0 h 84"/>
              <a:gd name="T6" fmla="*/ 50 w 66"/>
              <a:gd name="T7" fmla="*/ 62 h 84"/>
              <a:gd name="T8" fmla="*/ 50 w 66"/>
              <a:gd name="T9" fmla="*/ 0 h 84"/>
              <a:gd name="T10" fmla="*/ 66 w 66"/>
              <a:gd name="T11" fmla="*/ 0 h 84"/>
              <a:gd name="T12" fmla="*/ 66 w 66"/>
              <a:gd name="T13" fmla="*/ 84 h 84"/>
              <a:gd name="T14" fmla="*/ 50 w 66"/>
              <a:gd name="T15" fmla="*/ 84 h 84"/>
              <a:gd name="T16" fmla="*/ 14 w 66"/>
              <a:gd name="T17" fmla="*/ 24 h 84"/>
              <a:gd name="T18" fmla="*/ 14 w 66"/>
              <a:gd name="T19" fmla="*/ 84 h 84"/>
              <a:gd name="T20" fmla="*/ 0 w 66"/>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4">
                <a:moveTo>
                  <a:pt x="0" y="84"/>
                </a:moveTo>
                <a:lnTo>
                  <a:pt x="0" y="0"/>
                </a:lnTo>
                <a:lnTo>
                  <a:pt x="16" y="0"/>
                </a:lnTo>
                <a:lnTo>
                  <a:pt x="50" y="62"/>
                </a:lnTo>
                <a:lnTo>
                  <a:pt x="50" y="0"/>
                </a:lnTo>
                <a:lnTo>
                  <a:pt x="66" y="0"/>
                </a:lnTo>
                <a:lnTo>
                  <a:pt x="66" y="84"/>
                </a:lnTo>
                <a:lnTo>
                  <a:pt x="50" y="84"/>
                </a:lnTo>
                <a:lnTo>
                  <a:pt x="14" y="24"/>
                </a:lnTo>
                <a:lnTo>
                  <a:pt x="14" y="84"/>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267" tIns="45634" rIns="91267" bIns="45634" numCol="1" anchor="t" anchorCtr="0" compatLnSpc="1"/>
          <a:lstStyle/>
          <a:p>
            <a:pPr defTabSz="2172970"/>
            <a:endParaRPr lang="en-US" sz="4200">
              <a:solidFill>
                <a:prstClr val="black"/>
              </a:solidFill>
            </a:endParaRPr>
          </a:p>
        </p:txBody>
      </p:sp>
      <p:sp>
        <p:nvSpPr>
          <p:cNvPr id="2" name="Rectangle 1"/>
          <p:cNvSpPr/>
          <p:nvPr/>
        </p:nvSpPr>
        <p:spPr>
          <a:xfrm>
            <a:off x="0" y="0"/>
            <a:ext cx="2438717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67" tIns="45634" rIns="91267" bIns="45634" rtlCol="0" anchor="ctr"/>
          <a:lstStyle/>
          <a:p>
            <a:pPr algn="ctr" defTabSz="2172970"/>
            <a:endParaRPr lang="en-US" sz="4200">
              <a:solidFill>
                <a:prstClr val="white"/>
              </a:solidFill>
            </a:endParaRPr>
          </a:p>
        </p:txBody>
      </p:sp>
      <p:sp>
        <p:nvSpPr>
          <p:cNvPr id="20" name="TextBox 19"/>
          <p:cNvSpPr txBox="1"/>
          <p:nvPr/>
        </p:nvSpPr>
        <p:spPr>
          <a:xfrm>
            <a:off x="11311956" y="327994"/>
            <a:ext cx="5931806" cy="1184816"/>
          </a:xfrm>
          <a:prstGeom prst="rect">
            <a:avLst/>
          </a:prstGeom>
          <a:noFill/>
        </p:spPr>
        <p:txBody>
          <a:bodyPr wrap="none" lIns="91267" tIns="45634" rIns="91267" bIns="45634" rtlCol="0">
            <a:spAutoFit/>
          </a:bodyPr>
          <a:lstStyle/>
          <a:p>
            <a:pPr algn="ctr" defTabSz="2172970"/>
            <a:r>
              <a:rPr lang="en-US" sz="7000" dirty="0" smtClean="0">
                <a:solidFill>
                  <a:prstClr val="white"/>
                </a:solidFill>
                <a:latin typeface="AvantGarde-Demi" pitchFamily="18" charset="0"/>
                <a:ea typeface="AvantGarde-Demi" pitchFamily="18" charset="0"/>
                <a:cs typeface="AvantGarde-Demi" pitchFamily="18" charset="0"/>
              </a:rPr>
              <a:t>HAI ĐỨA TRẺ</a:t>
            </a:r>
            <a:endParaRPr lang="en-US" sz="7000" dirty="0" smtClean="0">
              <a:solidFill>
                <a:prstClr val="white"/>
              </a:solidFill>
              <a:latin typeface="AvantGarde-Demi" pitchFamily="18" charset="0"/>
              <a:ea typeface="AvantGarde-Demi" pitchFamily="18" charset="0"/>
              <a:cs typeface="AvantGarde-Demi" pitchFamily="18" charset="0"/>
            </a:endParaRPr>
          </a:p>
        </p:txBody>
      </p:sp>
      <p:sp>
        <p:nvSpPr>
          <p:cNvPr id="21" name="TextBox 20"/>
          <p:cNvSpPr txBox="1"/>
          <p:nvPr/>
        </p:nvSpPr>
        <p:spPr>
          <a:xfrm>
            <a:off x="3371979" y="381010"/>
            <a:ext cx="2070814" cy="984760"/>
          </a:xfrm>
          <a:prstGeom prst="rect">
            <a:avLst/>
          </a:prstGeom>
          <a:noFill/>
        </p:spPr>
        <p:txBody>
          <a:bodyPr wrap="none" lIns="91267" tIns="45634" rIns="91267" bIns="45634" rtlCol="0">
            <a:spAutoFit/>
          </a:bodyPr>
          <a:lstStyle/>
          <a:p>
            <a:pPr algn="ctr" defTabSz="2172970"/>
            <a:r>
              <a:rPr lang="en-US" sz="2800" b="1" smtClean="0">
                <a:solidFill>
                  <a:prstClr val="white"/>
                </a:solidFill>
                <a:latin typeface="AvantGarde-Demi" pitchFamily="18" charset="0"/>
                <a:ea typeface="AvantGarde-Demi" pitchFamily="18" charset="0"/>
                <a:cs typeface="AvantGarde-Demi" pitchFamily="18" charset="0"/>
              </a:rPr>
              <a:t>VĂN HỌC</a:t>
            </a:r>
            <a:endParaRPr lang="en-US" sz="2800" b="1" smtClean="0">
              <a:solidFill>
                <a:prstClr val="white"/>
              </a:solidFill>
              <a:latin typeface="AvantGarde-Demi" pitchFamily="18" charset="0"/>
              <a:ea typeface="AvantGarde-Demi" pitchFamily="18" charset="0"/>
              <a:cs typeface="AvantGarde-Demi" pitchFamily="18" charset="0"/>
            </a:endParaRPr>
          </a:p>
          <a:p>
            <a:pPr algn="ctr" defTabSz="2172970"/>
            <a:r>
              <a:rPr lang="en-US" sz="2800" b="1" smtClean="0">
                <a:solidFill>
                  <a:prstClr val="white"/>
                </a:solidFill>
                <a:latin typeface="AvantGarde-Demi" pitchFamily="18" charset="0"/>
                <a:ea typeface="AvantGarde-Demi" pitchFamily="18" charset="0"/>
                <a:cs typeface="AvantGarde-Demi" pitchFamily="18" charset="0"/>
              </a:rPr>
              <a:t>VIỆT NAM</a:t>
            </a:r>
            <a:endParaRPr lang="en-US" sz="2800" b="1">
              <a:solidFill>
                <a:prstClr val="white"/>
              </a:solidFill>
              <a:latin typeface="AvantGarde-Demi" pitchFamily="18" charset="0"/>
              <a:ea typeface="AvantGarde-Demi" pitchFamily="18" charset="0"/>
              <a:cs typeface="AvantGarde-Demi" pitchFamily="18" charset="0"/>
            </a:endParaRPr>
          </a:p>
        </p:txBody>
      </p:sp>
      <p:sp>
        <p:nvSpPr>
          <p:cNvPr id="22" name="TextBox 21"/>
          <p:cNvSpPr txBox="1"/>
          <p:nvPr/>
        </p:nvSpPr>
        <p:spPr>
          <a:xfrm>
            <a:off x="2125647" y="149273"/>
            <a:ext cx="934606" cy="1374610"/>
          </a:xfrm>
          <a:prstGeom prst="rect">
            <a:avLst/>
          </a:prstGeom>
          <a:noFill/>
        </p:spPr>
        <p:txBody>
          <a:bodyPr wrap="none" lIns="91267" tIns="45634" rIns="91267" bIns="45634" rtlCol="0">
            <a:spAutoFit/>
          </a:bodyPr>
          <a:lstStyle/>
          <a:p>
            <a:pPr algn="ctr" defTabSz="2172970">
              <a:lnSpc>
                <a:spcPts val="5000"/>
              </a:lnSpc>
            </a:pPr>
            <a:r>
              <a:rPr lang="en-US" sz="3000" smtClean="0">
                <a:solidFill>
                  <a:prstClr val="white"/>
                </a:solidFill>
                <a:latin typeface="AvantGarde-Demi" pitchFamily="18" charset="0"/>
                <a:ea typeface="AvantGarde-Demi" pitchFamily="18" charset="0"/>
                <a:cs typeface="AvantGarde-Demi" pitchFamily="18" charset="0"/>
              </a:rPr>
              <a:t>LỚP</a:t>
            </a:r>
            <a:endParaRPr lang="en-US" sz="3000" smtClean="0">
              <a:solidFill>
                <a:prstClr val="white"/>
              </a:solidFill>
              <a:latin typeface="AvantGarde-Demi" pitchFamily="18" charset="0"/>
              <a:ea typeface="AvantGarde-Demi" pitchFamily="18" charset="0"/>
              <a:cs typeface="AvantGarde-Demi" pitchFamily="18" charset="0"/>
            </a:endParaRPr>
          </a:p>
          <a:p>
            <a:pPr algn="ctr" defTabSz="2172970">
              <a:lnSpc>
                <a:spcPts val="5000"/>
              </a:lnSpc>
            </a:pPr>
            <a:r>
              <a:rPr lang="en-US" sz="5400" smtClean="0">
                <a:solidFill>
                  <a:prstClr val="white"/>
                </a:solidFill>
                <a:latin typeface="AvantGarde-Demi" pitchFamily="18" charset="0"/>
                <a:ea typeface="AvantGarde-Demi" pitchFamily="18" charset="0"/>
                <a:cs typeface="AvantGarde-Demi" pitchFamily="18" charset="0"/>
              </a:rPr>
              <a:t>11</a:t>
            </a:r>
            <a:endParaRPr lang="en-US" sz="5400">
              <a:solidFill>
                <a:prstClr val="white"/>
              </a:solidFill>
              <a:latin typeface="AvantGarde-Demi" pitchFamily="18" charset="0"/>
              <a:ea typeface="AvantGarde-Demi" pitchFamily="18" charset="0"/>
              <a:cs typeface="AvantGarde-Demi" pitchFamily="18" charset="0"/>
            </a:endParaRPr>
          </a:p>
        </p:txBody>
      </p:sp>
      <p:sp>
        <p:nvSpPr>
          <p:cNvPr id="29" name="TextBox 28"/>
          <p:cNvSpPr txBox="1"/>
          <p:nvPr/>
        </p:nvSpPr>
        <p:spPr>
          <a:xfrm>
            <a:off x="5561782" y="381010"/>
            <a:ext cx="1332149" cy="984760"/>
          </a:xfrm>
          <a:prstGeom prst="rect">
            <a:avLst/>
          </a:prstGeom>
          <a:noFill/>
        </p:spPr>
        <p:txBody>
          <a:bodyPr wrap="none" lIns="91267" tIns="45634" rIns="91267" bIns="45634" rtlCol="0">
            <a:spAutoFit/>
          </a:bodyPr>
          <a:lstStyle/>
          <a:p>
            <a:pPr algn="ctr" defTabSz="2172970"/>
            <a:r>
              <a:rPr lang="en-US" sz="2800" b="1" dirty="0" smtClean="0">
                <a:solidFill>
                  <a:prstClr val="white"/>
                </a:solidFill>
                <a:latin typeface="AvantGarde-Demi" pitchFamily="18" charset="0"/>
                <a:ea typeface="AvantGarde-Demi" pitchFamily="18" charset="0"/>
                <a:cs typeface="AvantGarde-Demi" pitchFamily="18" charset="0"/>
              </a:rPr>
              <a:t>PHẦN </a:t>
            </a:r>
            <a:br>
              <a:rPr lang="en-US" sz="2800" b="1" dirty="0" smtClean="0">
                <a:solidFill>
                  <a:prstClr val="white"/>
                </a:solidFill>
                <a:latin typeface="AvantGarde-Demi" pitchFamily="18" charset="0"/>
                <a:ea typeface="AvantGarde-Demi" pitchFamily="18" charset="0"/>
                <a:cs typeface="AvantGarde-Demi" pitchFamily="18" charset="0"/>
              </a:rPr>
            </a:br>
            <a:r>
              <a:rPr lang="en-US" sz="2800" b="1" dirty="0" smtClean="0">
                <a:solidFill>
                  <a:prstClr val="white"/>
                </a:solidFill>
                <a:latin typeface="AvantGarde-Demi" pitchFamily="18" charset="0"/>
                <a:ea typeface="AvantGarde-Demi" pitchFamily="18" charset="0"/>
                <a:cs typeface="AvantGarde-Demi" pitchFamily="18" charset="0"/>
              </a:rPr>
              <a:t>1/2</a:t>
            </a:r>
            <a:endParaRPr lang="en-US" sz="2800" b="1" dirty="0">
              <a:solidFill>
                <a:prstClr val="white"/>
              </a:solidFill>
              <a:latin typeface="AvantGarde-Demi" pitchFamily="18" charset="0"/>
              <a:ea typeface="AvantGarde-Demi" pitchFamily="18" charset="0"/>
              <a:cs typeface="AvantGarde-Demi" pitchFamily="18" charset="0"/>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iming>
    <p:tnLst>
      <p:par>
        <p:cTn id="1" dur="indefinite" restart="never" nodeType="tmRoot"/>
      </p:par>
    </p:tnLst>
  </p:timing>
  <p:txStyles>
    <p:titleStyle>
      <a:lvl1pPr algn="ctr" defTabSz="2172970" rtl="0" eaLnBrk="1" latinLnBrk="0" hangingPunct="1">
        <a:spcBef>
          <a:spcPct val="0"/>
        </a:spcBef>
        <a:buNone/>
        <a:defRPr sz="10400" kern="1200">
          <a:solidFill>
            <a:schemeClr val="tx1"/>
          </a:solidFill>
          <a:latin typeface="+mj-lt"/>
          <a:ea typeface="+mj-ea"/>
          <a:cs typeface="+mj-cs"/>
        </a:defRPr>
      </a:lvl1pPr>
    </p:titleStyle>
    <p:bodyStyle>
      <a:lvl1pPr marL="814705" indent="-814705" algn="l" defTabSz="217297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5935" indent="-679450" algn="l" defTabSz="2172970"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2pPr>
      <a:lvl3pPr marL="2716530" indent="-543560" algn="l" defTabSz="217297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3pPr>
      <a:lvl4pPr marL="3803015" indent="-543560" algn="l" defTabSz="217297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89500" indent="-543560" algn="l" defTabSz="217297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76620" indent="-543560" algn="l" defTabSz="217297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63105" indent="-543560" algn="l" defTabSz="217297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49590" indent="-543560" algn="l" defTabSz="217297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36075" indent="-543560" algn="l" defTabSz="217297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2970" rtl="0" eaLnBrk="1" latinLnBrk="0" hangingPunct="1">
        <a:defRPr sz="4200" kern="1200">
          <a:solidFill>
            <a:schemeClr val="tx1"/>
          </a:solidFill>
          <a:latin typeface="+mn-lt"/>
          <a:ea typeface="+mn-ea"/>
          <a:cs typeface="+mn-cs"/>
        </a:defRPr>
      </a:lvl1pPr>
      <a:lvl2pPr marL="1086485" algn="l" defTabSz="2172970" rtl="0" eaLnBrk="1" latinLnBrk="0" hangingPunct="1">
        <a:defRPr sz="4200" kern="1200">
          <a:solidFill>
            <a:schemeClr val="tx1"/>
          </a:solidFill>
          <a:latin typeface="+mn-lt"/>
          <a:ea typeface="+mn-ea"/>
          <a:cs typeface="+mn-cs"/>
        </a:defRPr>
      </a:lvl2pPr>
      <a:lvl3pPr marL="2172970" algn="l" defTabSz="2172970" rtl="0" eaLnBrk="1" latinLnBrk="0" hangingPunct="1">
        <a:defRPr sz="4200" kern="1200">
          <a:solidFill>
            <a:schemeClr val="tx1"/>
          </a:solidFill>
          <a:latin typeface="+mn-lt"/>
          <a:ea typeface="+mn-ea"/>
          <a:cs typeface="+mn-cs"/>
        </a:defRPr>
      </a:lvl3pPr>
      <a:lvl4pPr marL="3260090" algn="l" defTabSz="2172970" rtl="0" eaLnBrk="1" latinLnBrk="0" hangingPunct="1">
        <a:defRPr sz="4200" kern="1200">
          <a:solidFill>
            <a:schemeClr val="tx1"/>
          </a:solidFill>
          <a:latin typeface="+mn-lt"/>
          <a:ea typeface="+mn-ea"/>
          <a:cs typeface="+mn-cs"/>
        </a:defRPr>
      </a:lvl4pPr>
      <a:lvl5pPr marL="4346575" algn="l" defTabSz="2172970" rtl="0" eaLnBrk="1" latinLnBrk="0" hangingPunct="1">
        <a:defRPr sz="4200" kern="1200">
          <a:solidFill>
            <a:schemeClr val="tx1"/>
          </a:solidFill>
          <a:latin typeface="+mn-lt"/>
          <a:ea typeface="+mn-ea"/>
          <a:cs typeface="+mn-cs"/>
        </a:defRPr>
      </a:lvl5pPr>
      <a:lvl6pPr marL="5433060" algn="l" defTabSz="2172970" rtl="0" eaLnBrk="1" latinLnBrk="0" hangingPunct="1">
        <a:defRPr sz="4200" kern="1200">
          <a:solidFill>
            <a:schemeClr val="tx1"/>
          </a:solidFill>
          <a:latin typeface="+mn-lt"/>
          <a:ea typeface="+mn-ea"/>
          <a:cs typeface="+mn-cs"/>
        </a:defRPr>
      </a:lvl6pPr>
      <a:lvl7pPr marL="6519545" algn="l" defTabSz="2172970" rtl="0" eaLnBrk="1" latinLnBrk="0" hangingPunct="1">
        <a:defRPr sz="4200" kern="1200">
          <a:solidFill>
            <a:schemeClr val="tx1"/>
          </a:solidFill>
          <a:latin typeface="+mn-lt"/>
          <a:ea typeface="+mn-ea"/>
          <a:cs typeface="+mn-cs"/>
        </a:defRPr>
      </a:lvl7pPr>
      <a:lvl8pPr marL="7606030" algn="l" defTabSz="2172970" rtl="0" eaLnBrk="1" latinLnBrk="0" hangingPunct="1">
        <a:defRPr sz="4200" kern="1200">
          <a:solidFill>
            <a:schemeClr val="tx1"/>
          </a:solidFill>
          <a:latin typeface="+mn-lt"/>
          <a:ea typeface="+mn-ea"/>
          <a:cs typeface="+mn-cs"/>
        </a:defRPr>
      </a:lvl8pPr>
      <a:lvl9pPr marL="8693150" algn="l" defTabSz="2172970" rtl="0" eaLnBrk="1" latinLnBrk="0" hangingPunct="1">
        <a:defRPr sz="4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6"/>
            <a:ext cx="21948458" cy="2286000"/>
          </a:xfrm>
          <a:prstGeom prst="rect">
            <a:avLst/>
          </a:prstGeom>
        </p:spPr>
        <p:txBody>
          <a:bodyPr vert="horz" lIns="217517" tIns="108759" rIns="217517" bIns="10875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19359" y="3200413"/>
            <a:ext cx="21948458" cy="9051926"/>
          </a:xfrm>
          <a:prstGeom prst="rect">
            <a:avLst/>
          </a:prstGeom>
        </p:spPr>
        <p:txBody>
          <a:bodyPr vert="horz" lIns="217517" tIns="108759" rIns="217517" bIns="108759"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1219359" y="12712713"/>
            <a:ext cx="5690341" cy="730250"/>
          </a:xfrm>
          <a:prstGeom prst="rect">
            <a:avLst/>
          </a:prstGeom>
        </p:spPr>
        <p:txBody>
          <a:bodyPr vert="horz" lIns="217517" tIns="108759" rIns="217517" bIns="108759" rtlCol="0" anchor="ctr"/>
          <a:lstStyle>
            <a:lvl1pPr algn="l">
              <a:defRPr sz="2800">
                <a:solidFill>
                  <a:schemeClr val="tx1">
                    <a:tint val="75000"/>
                  </a:schemeClr>
                </a:solidFill>
              </a:defRPr>
            </a:lvl1pPr>
          </a:lstStyle>
          <a:p>
            <a:pPr defTabSz="2174875"/>
            <a:fld id="{0AC5F97A-33DE-47AD-BA09-A78D6E787D78}"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8332285" y="12712713"/>
            <a:ext cx="7722605" cy="730250"/>
          </a:xfrm>
          <a:prstGeom prst="rect">
            <a:avLst/>
          </a:prstGeom>
        </p:spPr>
        <p:txBody>
          <a:bodyPr vert="horz" lIns="217517" tIns="108759" rIns="217517" bIns="108759" rtlCol="0" anchor="ctr"/>
          <a:lstStyle>
            <a:lvl1pPr algn="ctr">
              <a:defRPr sz="2800">
                <a:solidFill>
                  <a:schemeClr val="tx1">
                    <a:tint val="75000"/>
                  </a:schemeClr>
                </a:solidFill>
              </a:defRPr>
            </a:lvl1pPr>
          </a:lstStyle>
          <a:p>
            <a:pPr defTabSz="2174875"/>
            <a:endParaRPr lang="en-US">
              <a:solidFill>
                <a:prstClr val="black">
                  <a:tint val="75000"/>
                </a:prstClr>
              </a:solidFill>
            </a:endParaRPr>
          </a:p>
        </p:txBody>
      </p:sp>
      <p:sp>
        <p:nvSpPr>
          <p:cNvPr id="6" name="Slide Number Placeholder 5"/>
          <p:cNvSpPr>
            <a:spLocks noGrp="1"/>
          </p:cNvSpPr>
          <p:nvPr>
            <p:ph type="sldNum" sz="quarter" idx="4"/>
          </p:nvPr>
        </p:nvSpPr>
        <p:spPr>
          <a:xfrm>
            <a:off x="17477475" y="12712713"/>
            <a:ext cx="5690341" cy="730250"/>
          </a:xfrm>
          <a:prstGeom prst="rect">
            <a:avLst/>
          </a:prstGeom>
        </p:spPr>
        <p:txBody>
          <a:bodyPr vert="horz" lIns="217517" tIns="108759" rIns="217517" bIns="108759" rtlCol="0" anchor="ctr"/>
          <a:lstStyle>
            <a:lvl1pPr algn="r">
              <a:defRPr sz="2800">
                <a:solidFill>
                  <a:schemeClr val="tx1">
                    <a:tint val="75000"/>
                  </a:schemeClr>
                </a:solidFill>
              </a:defRPr>
            </a:lvl1pPr>
          </a:lstStyle>
          <a:p>
            <a:pPr defTabSz="2174875"/>
            <a:fld id="{957913E8-10F1-4A46-989B-70DF8EED2C6D}"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2174875" rtl="0" eaLnBrk="1" latinLnBrk="0" hangingPunct="1">
        <a:spcBef>
          <a:spcPct val="0"/>
        </a:spcBef>
        <a:buNone/>
        <a:defRPr sz="10400" kern="1200">
          <a:solidFill>
            <a:schemeClr val="tx1"/>
          </a:solidFill>
          <a:latin typeface="+mj-lt"/>
          <a:ea typeface="+mj-ea"/>
          <a:cs typeface="+mj-cs"/>
        </a:defRPr>
      </a:lvl1pPr>
    </p:titleStyle>
    <p:bodyStyle>
      <a:lvl1pPr marL="815975" indent="-815975" algn="l" defTabSz="2174875"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7205" indent="-679450" algn="l" defTabSz="2174875"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2pPr>
      <a:lvl3pPr marL="2719070" indent="-543560" algn="l" defTabSz="2174875"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3pPr>
      <a:lvl4pPr marL="3806190" indent="-543560" algn="l" defTabSz="217487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3945" indent="-543560" algn="l" defTabSz="217487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1700" indent="-543560" algn="l" defTabSz="217487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69455" indent="-543560" algn="l" defTabSz="217487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56575" indent="-543560" algn="l" defTabSz="217487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44330" indent="-543560" algn="l" defTabSz="217487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4875" rtl="0" eaLnBrk="1" latinLnBrk="0" hangingPunct="1">
        <a:defRPr sz="4200" kern="1200">
          <a:solidFill>
            <a:schemeClr val="tx1"/>
          </a:solidFill>
          <a:latin typeface="+mn-lt"/>
          <a:ea typeface="+mn-ea"/>
          <a:cs typeface="+mn-cs"/>
        </a:defRPr>
      </a:lvl1pPr>
      <a:lvl2pPr marL="1087755" algn="l" defTabSz="2174875" rtl="0" eaLnBrk="1" latinLnBrk="0" hangingPunct="1">
        <a:defRPr sz="4200" kern="1200">
          <a:solidFill>
            <a:schemeClr val="tx1"/>
          </a:solidFill>
          <a:latin typeface="+mn-lt"/>
          <a:ea typeface="+mn-ea"/>
          <a:cs typeface="+mn-cs"/>
        </a:defRPr>
      </a:lvl2pPr>
      <a:lvl3pPr marL="2174875" algn="l" defTabSz="2174875" rtl="0" eaLnBrk="1" latinLnBrk="0" hangingPunct="1">
        <a:defRPr sz="4200" kern="1200">
          <a:solidFill>
            <a:schemeClr val="tx1"/>
          </a:solidFill>
          <a:latin typeface="+mn-lt"/>
          <a:ea typeface="+mn-ea"/>
          <a:cs typeface="+mn-cs"/>
        </a:defRPr>
      </a:lvl3pPr>
      <a:lvl4pPr marL="3262630" algn="l" defTabSz="2174875" rtl="0" eaLnBrk="1" latinLnBrk="0" hangingPunct="1">
        <a:defRPr sz="4200" kern="1200">
          <a:solidFill>
            <a:schemeClr val="tx1"/>
          </a:solidFill>
          <a:latin typeface="+mn-lt"/>
          <a:ea typeface="+mn-ea"/>
          <a:cs typeface="+mn-cs"/>
        </a:defRPr>
      </a:lvl4pPr>
      <a:lvl5pPr marL="4350385" algn="l" defTabSz="2174875" rtl="0" eaLnBrk="1" latinLnBrk="0" hangingPunct="1">
        <a:defRPr sz="4200" kern="1200">
          <a:solidFill>
            <a:schemeClr val="tx1"/>
          </a:solidFill>
          <a:latin typeface="+mn-lt"/>
          <a:ea typeface="+mn-ea"/>
          <a:cs typeface="+mn-cs"/>
        </a:defRPr>
      </a:lvl5pPr>
      <a:lvl6pPr marL="5438140" algn="l" defTabSz="2174875" rtl="0" eaLnBrk="1" latinLnBrk="0" hangingPunct="1">
        <a:defRPr sz="4200" kern="1200">
          <a:solidFill>
            <a:schemeClr val="tx1"/>
          </a:solidFill>
          <a:latin typeface="+mn-lt"/>
          <a:ea typeface="+mn-ea"/>
          <a:cs typeface="+mn-cs"/>
        </a:defRPr>
      </a:lvl6pPr>
      <a:lvl7pPr marL="6525260" algn="l" defTabSz="2174875" rtl="0" eaLnBrk="1" latinLnBrk="0" hangingPunct="1">
        <a:defRPr sz="4200" kern="1200">
          <a:solidFill>
            <a:schemeClr val="tx1"/>
          </a:solidFill>
          <a:latin typeface="+mn-lt"/>
          <a:ea typeface="+mn-ea"/>
          <a:cs typeface="+mn-cs"/>
        </a:defRPr>
      </a:lvl7pPr>
      <a:lvl8pPr marL="7613015" algn="l" defTabSz="2174875" rtl="0" eaLnBrk="1" latinLnBrk="0" hangingPunct="1">
        <a:defRPr sz="4200" kern="1200">
          <a:solidFill>
            <a:schemeClr val="tx1"/>
          </a:solidFill>
          <a:latin typeface="+mn-lt"/>
          <a:ea typeface="+mn-ea"/>
          <a:cs typeface="+mn-cs"/>
        </a:defRPr>
      </a:lvl8pPr>
      <a:lvl9pPr marL="8700770" algn="l" defTabSz="2174875" rtl="0" eaLnBrk="1" latinLnBrk="0" hangingPunct="1">
        <a:defRPr sz="4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6"/>
            <a:ext cx="21948458" cy="2286000"/>
          </a:xfrm>
          <a:prstGeom prst="rect">
            <a:avLst/>
          </a:prstGeom>
        </p:spPr>
        <p:txBody>
          <a:bodyPr vert="horz" lIns="217631" tIns="108815" rIns="217631" bIns="1088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19359" y="3200407"/>
            <a:ext cx="21948458" cy="9051926"/>
          </a:xfrm>
          <a:prstGeom prst="rect">
            <a:avLst/>
          </a:prstGeom>
        </p:spPr>
        <p:txBody>
          <a:bodyPr vert="horz" lIns="217631" tIns="108815" rIns="217631" bIns="108815"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1219359" y="12712707"/>
            <a:ext cx="5690341" cy="730250"/>
          </a:xfrm>
          <a:prstGeom prst="rect">
            <a:avLst/>
          </a:prstGeom>
        </p:spPr>
        <p:txBody>
          <a:bodyPr vert="horz" lIns="217631" tIns="108815" rIns="217631" bIns="108815" rtlCol="0" anchor="ctr"/>
          <a:lstStyle>
            <a:lvl1pPr algn="l">
              <a:defRPr sz="2800">
                <a:solidFill>
                  <a:schemeClr val="tx1">
                    <a:tint val="75000"/>
                  </a:schemeClr>
                </a:solidFill>
              </a:defRPr>
            </a:lvl1pPr>
          </a:lstStyle>
          <a:p>
            <a:pPr defTabSz="2176145"/>
            <a:fld id="{1C8F5DCB-A607-41EA-8200-BECBC0DA535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8332285" y="12712707"/>
            <a:ext cx="7722605" cy="730250"/>
          </a:xfrm>
          <a:prstGeom prst="rect">
            <a:avLst/>
          </a:prstGeom>
        </p:spPr>
        <p:txBody>
          <a:bodyPr vert="horz" lIns="217631" tIns="108815" rIns="217631" bIns="108815" rtlCol="0" anchor="ctr"/>
          <a:lstStyle>
            <a:lvl1pPr algn="ctr">
              <a:defRPr sz="2800">
                <a:solidFill>
                  <a:schemeClr val="tx1">
                    <a:tint val="75000"/>
                  </a:schemeClr>
                </a:solidFill>
              </a:defRPr>
            </a:lvl1pPr>
          </a:lstStyle>
          <a:p>
            <a:pPr defTabSz="2176145"/>
            <a:endParaRPr lang="en-US">
              <a:solidFill>
                <a:prstClr val="black">
                  <a:tint val="75000"/>
                </a:prstClr>
              </a:solidFill>
            </a:endParaRPr>
          </a:p>
        </p:txBody>
      </p:sp>
      <p:sp>
        <p:nvSpPr>
          <p:cNvPr id="6" name="Slide Number Placeholder 5"/>
          <p:cNvSpPr>
            <a:spLocks noGrp="1"/>
          </p:cNvSpPr>
          <p:nvPr>
            <p:ph type="sldNum" sz="quarter" idx="4"/>
          </p:nvPr>
        </p:nvSpPr>
        <p:spPr>
          <a:xfrm>
            <a:off x="17477475" y="12712707"/>
            <a:ext cx="5690341" cy="730250"/>
          </a:xfrm>
          <a:prstGeom prst="rect">
            <a:avLst/>
          </a:prstGeom>
        </p:spPr>
        <p:txBody>
          <a:bodyPr vert="horz" lIns="217631" tIns="108815" rIns="217631" bIns="108815" rtlCol="0" anchor="ctr"/>
          <a:lstStyle>
            <a:lvl1pPr algn="r">
              <a:defRPr sz="2800">
                <a:solidFill>
                  <a:schemeClr val="tx1">
                    <a:tint val="75000"/>
                  </a:schemeClr>
                </a:solidFill>
              </a:defRPr>
            </a:lvl1pPr>
          </a:lstStyle>
          <a:p>
            <a:pPr defTabSz="2176145"/>
            <a:fld id="{90369180-5C4F-40D9-B6C6-F17D3135642E}"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2176145" rtl="0" eaLnBrk="1" latinLnBrk="0" hangingPunct="1">
        <a:spcBef>
          <a:spcPct val="0"/>
        </a:spcBef>
        <a:buNone/>
        <a:defRPr sz="10400" kern="1200">
          <a:solidFill>
            <a:schemeClr val="tx1"/>
          </a:solidFill>
          <a:latin typeface="+mj-lt"/>
          <a:ea typeface="+mj-ea"/>
          <a:cs typeface="+mj-cs"/>
        </a:defRPr>
      </a:lvl1pPr>
    </p:titleStyle>
    <p:bodyStyle>
      <a:lvl1pPr marL="815975" indent="-815975" algn="l" defTabSz="2176145"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475" indent="-680085" algn="l" defTabSz="2176145"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2pPr>
      <a:lvl3pPr marL="2720340" indent="-544195" algn="l" defTabSz="2176145"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3pPr>
      <a:lvl4pPr marL="3808730" indent="-544195" algn="l" defTabSz="217614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6485" indent="-544195" algn="l" defTabSz="217614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4875" indent="-544195" algn="l" defTabSz="217614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3265" indent="-544195" algn="l" defTabSz="217614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1020" indent="-544195" algn="l" defTabSz="217614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49410" indent="-544195" algn="l" defTabSz="217614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6145" rtl="0" eaLnBrk="1" latinLnBrk="0" hangingPunct="1">
        <a:defRPr sz="4200" kern="1200">
          <a:solidFill>
            <a:schemeClr val="tx1"/>
          </a:solidFill>
          <a:latin typeface="+mn-lt"/>
          <a:ea typeface="+mn-ea"/>
          <a:cs typeface="+mn-cs"/>
        </a:defRPr>
      </a:lvl1pPr>
      <a:lvl2pPr marL="1088390" algn="l" defTabSz="2176145" rtl="0" eaLnBrk="1" latinLnBrk="0" hangingPunct="1">
        <a:defRPr sz="4200" kern="1200">
          <a:solidFill>
            <a:schemeClr val="tx1"/>
          </a:solidFill>
          <a:latin typeface="+mn-lt"/>
          <a:ea typeface="+mn-ea"/>
          <a:cs typeface="+mn-cs"/>
        </a:defRPr>
      </a:lvl2pPr>
      <a:lvl3pPr marL="2176145" algn="l" defTabSz="2176145" rtl="0" eaLnBrk="1" latinLnBrk="0" hangingPunct="1">
        <a:defRPr sz="4200" kern="1200">
          <a:solidFill>
            <a:schemeClr val="tx1"/>
          </a:solidFill>
          <a:latin typeface="+mn-lt"/>
          <a:ea typeface="+mn-ea"/>
          <a:cs typeface="+mn-cs"/>
        </a:defRPr>
      </a:lvl3pPr>
      <a:lvl4pPr marL="3264535" algn="l" defTabSz="2176145" rtl="0" eaLnBrk="1" latinLnBrk="0" hangingPunct="1">
        <a:defRPr sz="4200" kern="1200">
          <a:solidFill>
            <a:schemeClr val="tx1"/>
          </a:solidFill>
          <a:latin typeface="+mn-lt"/>
          <a:ea typeface="+mn-ea"/>
          <a:cs typeface="+mn-cs"/>
        </a:defRPr>
      </a:lvl4pPr>
      <a:lvl5pPr marL="4352290" algn="l" defTabSz="2176145" rtl="0" eaLnBrk="1" latinLnBrk="0" hangingPunct="1">
        <a:defRPr sz="4200" kern="1200">
          <a:solidFill>
            <a:schemeClr val="tx1"/>
          </a:solidFill>
          <a:latin typeface="+mn-lt"/>
          <a:ea typeface="+mn-ea"/>
          <a:cs typeface="+mn-cs"/>
        </a:defRPr>
      </a:lvl5pPr>
      <a:lvl6pPr marL="5440680" algn="l" defTabSz="2176145" rtl="0" eaLnBrk="1" latinLnBrk="0" hangingPunct="1">
        <a:defRPr sz="4200" kern="1200">
          <a:solidFill>
            <a:schemeClr val="tx1"/>
          </a:solidFill>
          <a:latin typeface="+mn-lt"/>
          <a:ea typeface="+mn-ea"/>
          <a:cs typeface="+mn-cs"/>
        </a:defRPr>
      </a:lvl6pPr>
      <a:lvl7pPr marL="6529070" algn="l" defTabSz="2176145" rtl="0" eaLnBrk="1" latinLnBrk="0" hangingPunct="1">
        <a:defRPr sz="4200" kern="1200">
          <a:solidFill>
            <a:schemeClr val="tx1"/>
          </a:solidFill>
          <a:latin typeface="+mn-lt"/>
          <a:ea typeface="+mn-ea"/>
          <a:cs typeface="+mn-cs"/>
        </a:defRPr>
      </a:lvl7pPr>
      <a:lvl8pPr marL="7616825" algn="l" defTabSz="2176145" rtl="0" eaLnBrk="1" latinLnBrk="0" hangingPunct="1">
        <a:defRPr sz="4200" kern="1200">
          <a:solidFill>
            <a:schemeClr val="tx1"/>
          </a:solidFill>
          <a:latin typeface="+mn-lt"/>
          <a:ea typeface="+mn-ea"/>
          <a:cs typeface="+mn-cs"/>
        </a:defRPr>
      </a:lvl8pPr>
      <a:lvl9pPr marL="8705215" algn="l" defTabSz="2176145" rtl="0" eaLnBrk="1" latinLnBrk="0" hangingPunct="1">
        <a:defRPr sz="4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9"/>
            <a:ext cx="21033938" cy="2651126"/>
          </a:xfrm>
          <a:prstGeom prst="rect">
            <a:avLst/>
          </a:prstGeom>
        </p:spPr>
        <p:txBody>
          <a:bodyPr vert="horz" lIns="182889" tIns="91445" rIns="182889" bIns="91445"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1676619" y="3651250"/>
            <a:ext cx="21033938" cy="8702676"/>
          </a:xfrm>
          <a:prstGeom prst="rect">
            <a:avLst/>
          </a:prstGeom>
        </p:spPr>
        <p:txBody>
          <a:bodyPr vert="horz" lIns="182889" tIns="91445" rIns="182889" bIns="91445"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1676618" y="12712733"/>
            <a:ext cx="5487114" cy="730250"/>
          </a:xfrm>
          <a:prstGeom prst="rect">
            <a:avLst/>
          </a:prstGeom>
        </p:spPr>
        <p:txBody>
          <a:bodyPr vert="horz" lIns="182889" tIns="91445" rIns="182889" bIns="91445" rtlCol="0" anchor="ctr"/>
          <a:lstStyle>
            <a:lvl1pPr algn="l">
              <a:defRPr sz="2400">
                <a:solidFill>
                  <a:schemeClr val="tx1">
                    <a:tint val="75000"/>
                  </a:schemeClr>
                </a:solidFill>
              </a:defRPr>
            </a:lvl1pPr>
          </a:lstStyle>
          <a:p>
            <a:pPr defTabSz="1828800"/>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8078252" y="12712733"/>
            <a:ext cx="8230672" cy="730250"/>
          </a:xfrm>
          <a:prstGeom prst="rect">
            <a:avLst/>
          </a:prstGeom>
        </p:spPr>
        <p:txBody>
          <a:bodyPr vert="horz" lIns="182889" tIns="91445" rIns="182889" bIns="91445" rtlCol="0" anchor="ctr"/>
          <a:lstStyle>
            <a:lvl1pPr algn="ctr">
              <a:defRPr sz="2400">
                <a:solidFill>
                  <a:schemeClr val="tx1">
                    <a:tint val="75000"/>
                  </a:schemeClr>
                </a:solidFill>
              </a:defRPr>
            </a:lvl1pPr>
          </a:lstStyle>
          <a:p>
            <a:pPr defTabSz="1828800"/>
            <a:endParaRPr lang="en-US">
              <a:solidFill>
                <a:prstClr val="black">
                  <a:tint val="75000"/>
                </a:prstClr>
              </a:solidFill>
            </a:endParaRPr>
          </a:p>
        </p:txBody>
      </p:sp>
      <p:sp>
        <p:nvSpPr>
          <p:cNvPr id="6" name="Slide Number Placeholder 5"/>
          <p:cNvSpPr>
            <a:spLocks noGrp="1"/>
          </p:cNvSpPr>
          <p:nvPr>
            <p:ph type="sldNum" sz="quarter" idx="4"/>
          </p:nvPr>
        </p:nvSpPr>
        <p:spPr>
          <a:xfrm>
            <a:off x="17223443" y="12712733"/>
            <a:ext cx="5487114" cy="730250"/>
          </a:xfrm>
          <a:prstGeom prst="rect">
            <a:avLst/>
          </a:prstGeom>
        </p:spPr>
        <p:txBody>
          <a:bodyPr vert="horz" lIns="182889" tIns="91445" rIns="182889" bIns="91445" rtlCol="0" anchor="ctr"/>
          <a:lstStyle>
            <a:lvl1pPr algn="r">
              <a:defRPr sz="2400">
                <a:solidFill>
                  <a:schemeClr val="tx1">
                    <a:tint val="75000"/>
                  </a:schemeClr>
                </a:solidFill>
              </a:defRPr>
            </a:lvl1pPr>
          </a:lstStyle>
          <a:p>
            <a:pPr defTabSz="1828800"/>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63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3035"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 Target="slide4.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slide" Target="slide2.xml"/><Relationship Id="rId2" Type="http://schemas.openxmlformats.org/officeDocument/2006/relationships/image" Target="../media/image8.jpeg"/><Relationship Id="rId14" Type="http://schemas.openxmlformats.org/officeDocument/2006/relationships/slideLayout" Target="../slideLayouts/slideLayout47.xml"/><Relationship Id="rId13" Type="http://schemas.openxmlformats.org/officeDocument/2006/relationships/slide" Target="slide5.xml"/><Relationship Id="rId12" Type="http://schemas.openxmlformats.org/officeDocument/2006/relationships/image" Target="../media/image15.GIF"/><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image" Target="../media/image27.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9.xml"/><Relationship Id="rId4" Type="http://schemas.openxmlformats.org/officeDocument/2006/relationships/image" Target="../media/image34.pn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6.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8.jpeg"/></Relationships>
</file>

<file path=ppt/slides/_rels/slide2.xml.rels><?xml version="1.0" encoding="UTF-8" standalone="yes"?>
<Relationships xmlns="http://schemas.openxmlformats.org/package/2006/relationships"><Relationship Id="rId9" Type="http://schemas.openxmlformats.org/officeDocument/2006/relationships/image" Target="../media/image21.GIF"/><Relationship Id="rId8" Type="http://schemas.openxmlformats.org/officeDocument/2006/relationships/image" Target="../media/image20.GIF"/><Relationship Id="rId7" Type="http://schemas.openxmlformats.org/officeDocument/2006/relationships/image" Target="../media/image19.GIF"/><Relationship Id="rId6" Type="http://schemas.openxmlformats.org/officeDocument/2006/relationships/slide" Target="slide1.xml"/><Relationship Id="rId5" Type="http://schemas.openxmlformats.org/officeDocument/2006/relationships/image" Target="../media/image18.jpe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17.GIF"/><Relationship Id="rId15" Type="http://schemas.openxmlformats.org/officeDocument/2006/relationships/slideLayout" Target="../slideLayouts/slideLayout7.xml"/><Relationship Id="rId14" Type="http://schemas.openxmlformats.org/officeDocument/2006/relationships/audio" Target="../media/audio2.wav"/><Relationship Id="rId13" Type="http://schemas.openxmlformats.org/officeDocument/2006/relationships/audio" Target="../media/audio1.wav"/><Relationship Id="rId12" Type="http://schemas.openxmlformats.org/officeDocument/2006/relationships/image" Target="../media/image24.GIF"/><Relationship Id="rId11" Type="http://schemas.openxmlformats.org/officeDocument/2006/relationships/image" Target="../media/image23.GIF"/><Relationship Id="rId10" Type="http://schemas.openxmlformats.org/officeDocument/2006/relationships/image" Target="../media/image22.GIF"/><Relationship Id="rId1"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0.jpeg"/></Relationships>
</file>

<file path=ppt/slides/_rels/slide3.xml.rels><?xml version="1.0" encoding="UTF-8" standalone="yes"?>
<Relationships xmlns="http://schemas.openxmlformats.org/package/2006/relationships"><Relationship Id="rId9" Type="http://schemas.openxmlformats.org/officeDocument/2006/relationships/image" Target="../media/image21.GIF"/><Relationship Id="rId8" Type="http://schemas.openxmlformats.org/officeDocument/2006/relationships/image" Target="../media/image20.GIF"/><Relationship Id="rId7" Type="http://schemas.openxmlformats.org/officeDocument/2006/relationships/image" Target="../media/image19.GIF"/><Relationship Id="rId6" Type="http://schemas.openxmlformats.org/officeDocument/2006/relationships/slide" Target="slide1.xml"/><Relationship Id="rId5" Type="http://schemas.openxmlformats.org/officeDocument/2006/relationships/image" Target="../media/image18.jpe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7.GIF"/><Relationship Id="rId15" Type="http://schemas.openxmlformats.org/officeDocument/2006/relationships/slideLayout" Target="../slideLayouts/slideLayout7.xml"/><Relationship Id="rId14" Type="http://schemas.openxmlformats.org/officeDocument/2006/relationships/audio" Target="../media/audio2.wav"/><Relationship Id="rId13" Type="http://schemas.openxmlformats.org/officeDocument/2006/relationships/audio" Target="../media/audio1.wav"/><Relationship Id="rId12" Type="http://schemas.openxmlformats.org/officeDocument/2006/relationships/image" Target="../media/image24.GIF"/><Relationship Id="rId11" Type="http://schemas.openxmlformats.org/officeDocument/2006/relationships/image" Target="../media/image23.GIF"/><Relationship Id="rId10" Type="http://schemas.openxmlformats.org/officeDocument/2006/relationships/image" Target="../media/image22.GIF"/><Relationship Id="rId1"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9" Type="http://schemas.openxmlformats.org/officeDocument/2006/relationships/image" Target="../media/image21.GIF"/><Relationship Id="rId8" Type="http://schemas.openxmlformats.org/officeDocument/2006/relationships/image" Target="../media/image20.GIF"/><Relationship Id="rId7" Type="http://schemas.openxmlformats.org/officeDocument/2006/relationships/image" Target="../media/image19.GIF"/><Relationship Id="rId6" Type="http://schemas.openxmlformats.org/officeDocument/2006/relationships/slide" Target="slide1.xml"/><Relationship Id="rId5" Type="http://schemas.openxmlformats.org/officeDocument/2006/relationships/image" Target="../media/image18.jpe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7.GIF"/><Relationship Id="rId15" Type="http://schemas.openxmlformats.org/officeDocument/2006/relationships/slideLayout" Target="../slideLayouts/slideLayout7.xml"/><Relationship Id="rId14" Type="http://schemas.openxmlformats.org/officeDocument/2006/relationships/audio" Target="../media/audio2.wav"/><Relationship Id="rId13" Type="http://schemas.openxmlformats.org/officeDocument/2006/relationships/audio" Target="../media/audio1.wav"/><Relationship Id="rId12" Type="http://schemas.openxmlformats.org/officeDocument/2006/relationships/image" Target="../media/image24.GIF"/><Relationship Id="rId11" Type="http://schemas.openxmlformats.org/officeDocument/2006/relationships/image" Target="../media/image23.GIF"/><Relationship Id="rId10" Type="http://schemas.openxmlformats.org/officeDocument/2006/relationships/image" Target="../media/image22.GIF"/><Relationship Id="rId1"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46.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4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6224251"/>
            <a:ext cx="24387175" cy="228349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182861" tIns="91431" rIns="182861" bIns="91431" rtlCol="0" anchor="ctr"/>
          <a:lstStyle/>
          <a:p>
            <a:pPr algn="ctr" defTabSz="1828800"/>
            <a:endParaRPr lang="en-US" sz="3600">
              <a:solidFill>
                <a:prstClr val="white"/>
              </a:solidFill>
            </a:endParaRP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16" y="3957765"/>
            <a:ext cx="3938871" cy="34872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6996" y="2888344"/>
            <a:ext cx="4121791" cy="2767824"/>
          </a:xfrm>
          <a:prstGeom prst="rect">
            <a:avLst/>
          </a:prstGeom>
        </p:spPr>
      </p:pic>
      <p:pic>
        <p:nvPicPr>
          <p:cNvPr id="10" name="Picture 9">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3787" y="3986737"/>
            <a:ext cx="3938871" cy="348721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7587" y="2863628"/>
            <a:ext cx="4121791" cy="2767824"/>
          </a:xfrm>
          <a:prstGeom prst="rect">
            <a:avLst/>
          </a:prstGeom>
        </p:spPr>
      </p:pic>
      <p:pic>
        <p:nvPicPr>
          <p:cNvPr id="12" name="Picture 1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74716" y="3887881"/>
            <a:ext cx="3938871" cy="3487214"/>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767996" y="2690630"/>
            <a:ext cx="4121791" cy="2767824"/>
          </a:xfrm>
          <a:prstGeom prst="rect">
            <a:avLst/>
          </a:prstGeom>
        </p:spPr>
      </p:pic>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 y="12617565"/>
            <a:ext cx="12193585" cy="669638"/>
          </a:xfrm>
          <a:prstGeom prst="rect">
            <a:avLst/>
          </a:prstGeom>
        </p:spPr>
      </p:pic>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193613" y="12617565"/>
            <a:ext cx="12193585" cy="669638"/>
          </a:xfrm>
          <a:prstGeom prst="rect">
            <a:avLst/>
          </a:prstGeom>
        </p:spPr>
      </p:pic>
      <p:pic>
        <p:nvPicPr>
          <p:cNvPr id="39" name="Picture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 y="17933"/>
            <a:ext cx="12193585" cy="669638"/>
          </a:xfrm>
          <a:prstGeom prst="rect">
            <a:avLst/>
          </a:prstGeom>
        </p:spPr>
      </p:pic>
      <p:pic>
        <p:nvPicPr>
          <p:cNvPr id="40" name="Pictur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193613" y="-6815"/>
            <a:ext cx="12193585" cy="669638"/>
          </a:xfrm>
          <a:prstGeom prst="rect">
            <a:avLst/>
          </a:prstGeom>
        </p:spPr>
      </p:pic>
      <p:sp>
        <p:nvSpPr>
          <p:cNvPr id="42" name="Flowchart: Summing Junction 41">
            <a:hlinkClick r:id="rId13" action="ppaction://hlinksldjump"/>
          </p:cNvPr>
          <p:cNvSpPr/>
          <p:nvPr/>
        </p:nvSpPr>
        <p:spPr>
          <a:xfrm>
            <a:off x="22800350" y="12229856"/>
            <a:ext cx="1298305" cy="1298136"/>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82861" tIns="91431" rIns="182861" bIns="91431" rtlCol="0" anchor="ctr"/>
          <a:lstStyle/>
          <a:p>
            <a:pPr algn="ctr" defTabSz="1828800"/>
            <a:endParaRPr lang="en-US" sz="3600">
              <a:solidFill>
                <a:prstClr val="white"/>
              </a:solidFill>
            </a:endParaRPr>
          </a:p>
        </p:txBody>
      </p:sp>
      <p:sp>
        <p:nvSpPr>
          <p:cNvPr id="29" name="Rectangle 28"/>
          <p:cNvSpPr/>
          <p:nvPr/>
        </p:nvSpPr>
        <p:spPr>
          <a:xfrm>
            <a:off x="5515892" y="9696379"/>
            <a:ext cx="13355395" cy="1292662"/>
          </a:xfrm>
          <a:prstGeom prst="rect">
            <a:avLst/>
          </a:prstGeom>
          <a:noFill/>
        </p:spPr>
        <p:txBody>
          <a:bodyPr wrap="none" lIns="182861" tIns="91431" rIns="182861" bIns="91431">
            <a:spAutoFit/>
          </a:bodyPr>
          <a:lstStyle/>
          <a:p>
            <a:pPr algn="ctr" defTabSz="1828800"/>
            <a:r>
              <a:rPr lang="en-US" sz="72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TRÒ CH</a:t>
            </a:r>
            <a:r>
              <a:rPr lang="vi-VN" sz="72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Ơ</a:t>
            </a:r>
            <a:r>
              <a:rPr lang="en-US" sz="72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7200" b="1" dirty="0">
              <a:ln w="6600">
                <a:solidFill>
                  <a:srgbClr val="7030A0"/>
                </a:solidFill>
                <a:prstDash val="solid"/>
              </a:ln>
              <a:solidFill>
                <a:srgbClr val="00206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29"/>
                                        </p:tgtEl>
                                        <p:attrNameLst>
                                          <p:attrName>style.color</p:attrName>
                                        </p:attrNameLst>
                                      </p:cBhvr>
                                      <p:by>
                                        <p:hsl h="7200000" s="0" l="0"/>
                                      </p:by>
                                    </p:animClr>
                                    <p:animClr clrSpc="hsl" dir="cw">
                                      <p:cBhvr>
                                        <p:cTn id="7" dur="500" fill="hold"/>
                                        <p:tgtEl>
                                          <p:spTgt spid="29"/>
                                        </p:tgtEl>
                                        <p:attrNameLst>
                                          <p:attrName>fillcolor</p:attrName>
                                        </p:attrNameLst>
                                      </p:cBhvr>
                                      <p:by>
                                        <p:hsl h="7200000" s="0" l="0"/>
                                      </p:by>
                                    </p:animClr>
                                    <p:animClr clrSpc="hsl" dir="cw">
                                      <p:cBhvr>
                                        <p:cTn id="8" dur="500" fill="hold"/>
                                        <p:tgtEl>
                                          <p:spTgt spid="29"/>
                                        </p:tgtEl>
                                        <p:attrNameLst>
                                          <p:attrName>stroke.color</p:attrName>
                                        </p:attrNameLst>
                                      </p:cBhvr>
                                      <p:by>
                                        <p:hsl h="7200000" s="0" l="0"/>
                                      </p:by>
                                    </p:animClr>
                                    <p:set>
                                      <p:cBhvr>
                                        <p:cTn id="9" dur="500" fill="hold"/>
                                        <p:tgtEl>
                                          <p:spTgt spid="29"/>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29"/>
                                        </p:tgtEl>
                                        <p:attrNameLst>
                                          <p:attrName>ppt_x</p:attrName>
                                          <p:attrName>ppt_y</p:attrName>
                                        </p:attrNameLst>
                                      </p:cBhvr>
                                      <p:rCtr x="0" y="-3611"/>
                                    </p:animMotion>
                                    <p:animRot by="1500000">
                                      <p:cBhvr>
                                        <p:cTn id="12" dur="125" fill="hold">
                                          <p:stCondLst>
                                            <p:cond delay="0"/>
                                          </p:stCondLst>
                                        </p:cTn>
                                        <p:tgtEl>
                                          <p:spTgt spid="29"/>
                                        </p:tgtEl>
                                        <p:attrNameLst>
                                          <p:attrName>r</p:attrName>
                                        </p:attrNameLst>
                                      </p:cBhvr>
                                    </p:animRot>
                                    <p:animRot by="-1500000">
                                      <p:cBhvr>
                                        <p:cTn id="13" dur="125" fill="hold">
                                          <p:stCondLst>
                                            <p:cond delay="125"/>
                                          </p:stCondLst>
                                        </p:cTn>
                                        <p:tgtEl>
                                          <p:spTgt spid="29"/>
                                        </p:tgtEl>
                                        <p:attrNameLst>
                                          <p:attrName>r</p:attrName>
                                        </p:attrNameLst>
                                      </p:cBhvr>
                                    </p:animRot>
                                    <p:animRot by="-1500000">
                                      <p:cBhvr>
                                        <p:cTn id="14" dur="125" fill="hold">
                                          <p:stCondLst>
                                            <p:cond delay="250"/>
                                          </p:stCondLst>
                                        </p:cTn>
                                        <p:tgtEl>
                                          <p:spTgt spid="29"/>
                                        </p:tgtEl>
                                        <p:attrNameLst>
                                          <p:attrName>r</p:attrName>
                                        </p:attrNameLst>
                                      </p:cBhvr>
                                    </p:animRot>
                                    <p:animRot by="1500000">
                                      <p:cBhvr>
                                        <p:cTn id="15" dur="125" fill="hold">
                                          <p:stCondLst>
                                            <p:cond delay="375"/>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9" grpId="0"/>
      <p:bldP spid="2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u luc van doan 1"/>
          <p:cNvPicPr>
            <a:picLocks noChangeAspect="1" noChangeArrowheads="1"/>
          </p:cNvPicPr>
          <p:nvPr/>
        </p:nvPicPr>
        <p:blipFill>
          <a:blip r:embed="rId1" cstate="print"/>
          <a:srcRect/>
          <a:stretch>
            <a:fillRect/>
          </a:stretch>
        </p:blipFill>
        <p:spPr bwMode="auto">
          <a:xfrm>
            <a:off x="0" y="0"/>
            <a:ext cx="24387175" cy="11582400"/>
          </a:xfrm>
          <a:prstGeom prst="rect">
            <a:avLst/>
          </a:prstGeom>
          <a:noFill/>
          <a:ln w="9525">
            <a:noFill/>
            <a:miter lim="800000"/>
            <a:headEnd/>
            <a:tailEnd/>
          </a:ln>
        </p:spPr>
      </p:pic>
      <p:sp>
        <p:nvSpPr>
          <p:cNvPr id="3" name="Text Box 4"/>
          <p:cNvSpPr txBox="1">
            <a:spLocks noChangeArrowheads="1"/>
          </p:cNvSpPr>
          <p:nvPr/>
        </p:nvSpPr>
        <p:spPr bwMode="auto">
          <a:xfrm>
            <a:off x="382588" y="11963375"/>
            <a:ext cx="23777496" cy="1143030"/>
          </a:xfrm>
          <a:prstGeom prst="rect">
            <a:avLst/>
          </a:prstGeom>
          <a:solidFill>
            <a:schemeClr val="accent1">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7479" tIns="108739" rIns="217479" bIns="108739">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2174875" eaLnBrk="1" hangingPunct="1">
              <a:spcBef>
                <a:spcPct val="50000"/>
              </a:spcBef>
              <a:defRPr/>
            </a:pPr>
            <a:r>
              <a:rPr lang="en-US" sz="6000" b="1" i="1" dirty="0" err="1">
                <a:solidFill>
                  <a:srgbClr val="FFFF00"/>
                </a:solidFill>
                <a:cs typeface="Times New Roman" panose="02020603050405020304" pitchFamily="18" charset="0"/>
              </a:rPr>
              <a:t>Các</a:t>
            </a:r>
            <a:r>
              <a:rPr lang="en-US" sz="6000" b="1" i="1" dirty="0">
                <a:solidFill>
                  <a:srgbClr val="FFFF00"/>
                </a:solidFill>
                <a:cs typeface="Times New Roman" panose="02020603050405020304" pitchFamily="18" charset="0"/>
              </a:rPr>
              <a:t> </a:t>
            </a:r>
            <a:r>
              <a:rPr lang="en-US" sz="6000" b="1" i="1" dirty="0" err="1">
                <a:solidFill>
                  <a:srgbClr val="FFFF00"/>
                </a:solidFill>
                <a:cs typeface="Times New Roman" panose="02020603050405020304" pitchFamily="18" charset="0"/>
              </a:rPr>
              <a:t>nhà</a:t>
            </a:r>
            <a:r>
              <a:rPr lang="en-US" sz="6000" b="1" i="1" dirty="0">
                <a:solidFill>
                  <a:srgbClr val="FFFF00"/>
                </a:solidFill>
                <a:cs typeface="Times New Roman" panose="02020603050405020304" pitchFamily="18" charset="0"/>
              </a:rPr>
              <a:t> </a:t>
            </a:r>
            <a:r>
              <a:rPr lang="en-US" sz="6000" b="1" i="1" dirty="0" err="1">
                <a:solidFill>
                  <a:srgbClr val="FFFF00"/>
                </a:solidFill>
                <a:cs typeface="Times New Roman" panose="02020603050405020304" pitchFamily="18" charset="0"/>
              </a:rPr>
              <a:t>thơ</a:t>
            </a:r>
            <a:r>
              <a:rPr lang="en-US" sz="6000" b="1" i="1" dirty="0">
                <a:solidFill>
                  <a:srgbClr val="FFFF00"/>
                </a:solidFill>
                <a:cs typeface="Times New Roman" panose="02020603050405020304" pitchFamily="18" charset="0"/>
              </a:rPr>
              <a:t>, </a:t>
            </a:r>
            <a:r>
              <a:rPr lang="en-US" sz="6000" b="1" i="1" dirty="0" err="1">
                <a:solidFill>
                  <a:srgbClr val="FFFF00"/>
                </a:solidFill>
                <a:cs typeface="Times New Roman" panose="02020603050405020304" pitchFamily="18" charset="0"/>
              </a:rPr>
              <a:t>nhà</a:t>
            </a:r>
            <a:r>
              <a:rPr lang="en-US" sz="6000" b="1" i="1" dirty="0">
                <a:solidFill>
                  <a:srgbClr val="FFFF00"/>
                </a:solidFill>
                <a:cs typeface="Times New Roman" panose="02020603050405020304" pitchFamily="18" charset="0"/>
              </a:rPr>
              <a:t> </a:t>
            </a:r>
            <a:r>
              <a:rPr lang="en-US" sz="6000" b="1" i="1" dirty="0" err="1">
                <a:solidFill>
                  <a:srgbClr val="FFFF00"/>
                </a:solidFill>
                <a:cs typeface="Times New Roman" panose="02020603050405020304" pitchFamily="18" charset="0"/>
              </a:rPr>
              <a:t>văn</a:t>
            </a:r>
            <a:r>
              <a:rPr lang="en-US" sz="6000" b="1" i="1" dirty="0">
                <a:solidFill>
                  <a:srgbClr val="FFFF00"/>
                </a:solidFill>
                <a:cs typeface="Times New Roman" panose="02020603050405020304" pitchFamily="18" charset="0"/>
              </a:rPr>
              <a:t> </a:t>
            </a:r>
            <a:r>
              <a:rPr lang="en-US" sz="6000" b="1" i="1" dirty="0" err="1">
                <a:solidFill>
                  <a:srgbClr val="FFFF00"/>
                </a:solidFill>
                <a:cs typeface="Times New Roman" panose="02020603050405020304" pitchFamily="18" charset="0"/>
              </a:rPr>
              <a:t>trong</a:t>
            </a:r>
            <a:r>
              <a:rPr lang="en-US" sz="6000" b="1" i="1" dirty="0">
                <a:solidFill>
                  <a:srgbClr val="FFFF00"/>
                </a:solidFill>
                <a:cs typeface="Times New Roman" panose="02020603050405020304" pitchFamily="18" charset="0"/>
              </a:rPr>
              <a:t> </a:t>
            </a:r>
            <a:r>
              <a:rPr lang="en-US" sz="6000" b="1" i="1" dirty="0" err="1">
                <a:solidFill>
                  <a:srgbClr val="FFFF00"/>
                </a:solidFill>
                <a:cs typeface="Times New Roman" panose="02020603050405020304" pitchFamily="18" charset="0"/>
              </a:rPr>
              <a:t>nhóm</a:t>
            </a:r>
            <a:r>
              <a:rPr lang="en-US" sz="6000" b="1" i="1" dirty="0">
                <a:solidFill>
                  <a:srgbClr val="FFFF00"/>
                </a:solidFill>
                <a:cs typeface="Times New Roman" panose="02020603050405020304" pitchFamily="18" charset="0"/>
              </a:rPr>
              <a:t> “</a:t>
            </a:r>
            <a:r>
              <a:rPr lang="en-US" sz="6000" b="1" i="1" dirty="0" err="1">
                <a:solidFill>
                  <a:srgbClr val="FFFF00"/>
                </a:solidFill>
                <a:cs typeface="Times New Roman" panose="02020603050405020304" pitchFamily="18" charset="0"/>
              </a:rPr>
              <a:t>Tự</a:t>
            </a:r>
            <a:r>
              <a:rPr lang="en-US" sz="6000" b="1" i="1" dirty="0">
                <a:solidFill>
                  <a:srgbClr val="FFFF00"/>
                </a:solidFill>
                <a:cs typeface="Times New Roman" panose="02020603050405020304" pitchFamily="18" charset="0"/>
              </a:rPr>
              <a:t> </a:t>
            </a:r>
            <a:r>
              <a:rPr lang="en-US" sz="6000" b="1" i="1" dirty="0" err="1">
                <a:solidFill>
                  <a:srgbClr val="FFFF00"/>
                </a:solidFill>
                <a:cs typeface="Times New Roman" panose="02020603050405020304" pitchFamily="18" charset="0"/>
              </a:rPr>
              <a:t>lực</a:t>
            </a:r>
            <a:r>
              <a:rPr lang="en-US" sz="6000" b="1" i="1" dirty="0">
                <a:solidFill>
                  <a:srgbClr val="FFFF00"/>
                </a:solidFill>
                <a:cs typeface="Times New Roman" panose="02020603050405020304" pitchFamily="18" charset="0"/>
              </a:rPr>
              <a:t> </a:t>
            </a:r>
            <a:r>
              <a:rPr lang="en-US" sz="6000" b="1" i="1" dirty="0" err="1">
                <a:solidFill>
                  <a:srgbClr val="FFFF00"/>
                </a:solidFill>
                <a:cs typeface="Times New Roman" panose="02020603050405020304" pitchFamily="18" charset="0"/>
              </a:rPr>
              <a:t>văn</a:t>
            </a:r>
            <a:r>
              <a:rPr lang="en-US" sz="6000" b="1" i="1" dirty="0">
                <a:solidFill>
                  <a:srgbClr val="FFFF00"/>
                </a:solidFill>
                <a:cs typeface="Times New Roman" panose="02020603050405020304" pitchFamily="18" charset="0"/>
              </a:rPr>
              <a:t> </a:t>
            </a:r>
            <a:r>
              <a:rPr lang="en-US" sz="6000" b="1" i="1" dirty="0" err="1">
                <a:solidFill>
                  <a:srgbClr val="FFFF00"/>
                </a:solidFill>
                <a:cs typeface="Times New Roman" panose="02020603050405020304" pitchFamily="18" charset="0"/>
              </a:rPr>
              <a:t>đoàn</a:t>
            </a:r>
            <a:r>
              <a:rPr lang="en-US" sz="6000" b="1" i="1" dirty="0">
                <a:solidFill>
                  <a:srgbClr val="FFFF00"/>
                </a:solidFill>
                <a:cs typeface="Times New Roman" panose="02020603050405020304" pitchFamily="18" charset="0"/>
              </a:rPr>
              <a:t>” (1933 - 1943)</a:t>
            </a:r>
            <a:endParaRPr lang="en-US" sz="6000" b="1" i="1" dirty="0">
              <a:solidFill>
                <a:srgbClr val="FFFF00"/>
              </a:solidFill>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TextBox 75"/>
          <p:cNvSpPr txBox="1"/>
          <p:nvPr/>
        </p:nvSpPr>
        <p:spPr>
          <a:xfrm>
            <a:off x="1982801" y="762015"/>
            <a:ext cx="20345391" cy="1015538"/>
          </a:xfrm>
          <a:prstGeom prst="rect">
            <a:avLst/>
          </a:prstGeom>
          <a:solidFill>
            <a:schemeClr val="accent1">
              <a:lumMod val="20000"/>
              <a:lumOff val="80000"/>
            </a:schemeClr>
          </a:solidFill>
        </p:spPr>
        <p:txBody>
          <a:bodyPr wrap="square" lIns="91267" tIns="45634" rIns="91267" bIns="45634" rtlCol="0">
            <a:spAutoFit/>
          </a:bodyPr>
          <a:lstStyle/>
          <a:p>
            <a:pPr algn="ctr" defTabSz="2172970"/>
            <a:r>
              <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 TÌM HIỂU CHUNG</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8" name="TextBox 77"/>
          <p:cNvSpPr txBox="1"/>
          <p:nvPr/>
        </p:nvSpPr>
        <p:spPr>
          <a:xfrm>
            <a:off x="992189" y="2286013"/>
            <a:ext cx="7351465" cy="1107886"/>
          </a:xfrm>
          <a:prstGeom prst="rect">
            <a:avLst/>
          </a:prstGeom>
          <a:noFill/>
        </p:spPr>
        <p:txBody>
          <a:bodyPr wrap="square" lIns="91283" tIns="45642" rIns="91283" bIns="45642" rtlCol="0">
            <a:spAutoFit/>
          </a:bodyPr>
          <a:lstStyle/>
          <a:p>
            <a:pPr defTabSz="2172970"/>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Tác</a:t>
            </a:r>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giả</a:t>
            </a:r>
            <a:endPar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8" name="TextBox 37"/>
          <p:cNvSpPr txBox="1"/>
          <p:nvPr/>
        </p:nvSpPr>
        <p:spPr>
          <a:xfrm>
            <a:off x="916007" y="5105405"/>
            <a:ext cx="14692865" cy="1477198"/>
          </a:xfrm>
          <a:prstGeom prst="rect">
            <a:avLst/>
          </a:prstGeom>
          <a:noFill/>
        </p:spPr>
        <p:txBody>
          <a:bodyPr wrap="square" lIns="91283" tIns="45642" rIns="91283" bIns="45642" rtlCol="0">
            <a:spAutoFit/>
          </a:bodyPr>
          <a:lstStyle/>
          <a:p>
            <a:pPr marL="856615" indent="-856615" algn="just" defTabSz="2172970">
              <a:lnSpc>
                <a:spcPct val="150000"/>
              </a:lnSpc>
              <a:buFontTx/>
              <a:buChar char="-"/>
            </a:pPr>
            <a:r>
              <a:rPr lang="en-US" sz="6000" b="1" i="1" dirty="0">
                <a:solidFill>
                  <a:prstClr val="black"/>
                </a:solidFill>
                <a:latin typeface="Times New Roman" panose="02020603050405020304" pitchFamily="18" charset="0"/>
                <a:cs typeface="Times New Roman" panose="02020603050405020304" pitchFamily="18" charset="0"/>
              </a:rPr>
              <a:t>Con </a:t>
            </a:r>
            <a:r>
              <a:rPr lang="en-US" sz="6000" b="1" i="1" dirty="0" err="1">
                <a:solidFill>
                  <a:prstClr val="black"/>
                </a:solidFill>
                <a:latin typeface="Times New Roman" panose="02020603050405020304" pitchFamily="18" charset="0"/>
                <a:cs typeface="Times New Roman" panose="02020603050405020304" pitchFamily="18" charset="0"/>
              </a:rPr>
              <a:t>người</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là</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đôn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hậu</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và</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rất</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đỗi</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tinh</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tế</a:t>
            </a:r>
            <a:r>
              <a:rPr lang="en-US" sz="6000" dirty="0">
                <a:solidFill>
                  <a:prstClr val="black"/>
                </a:solidFill>
                <a:latin typeface="Times New Roman" panose="02020603050405020304" pitchFamily="18" charset="0"/>
                <a:cs typeface="Times New Roman" panose="02020603050405020304" pitchFamily="18" charset="0"/>
              </a:rPr>
              <a:t>.</a:t>
            </a:r>
            <a:endParaRPr lang="en-US" sz="6000" dirty="0">
              <a:solidFill>
                <a:prstClr val="black"/>
              </a:solidFill>
              <a:latin typeface="Times New Roman" panose="02020603050405020304" pitchFamily="18" charset="0"/>
              <a:cs typeface="Times New Roman" panose="02020603050405020304" pitchFamily="18" charset="0"/>
            </a:endParaRPr>
          </a:p>
        </p:txBody>
      </p:sp>
      <p:sp>
        <p:nvSpPr>
          <p:cNvPr id="2" name="AutoShape 2" descr="Từ điển tác giả, tác phẩm văn học Hải Dương"/>
          <p:cNvSpPr>
            <a:spLocks noChangeAspect="1" noChangeArrowheads="1"/>
          </p:cNvSpPr>
          <p:nvPr/>
        </p:nvSpPr>
        <p:spPr bwMode="auto">
          <a:xfrm>
            <a:off x="155576" y="-144463"/>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83" tIns="45642" rIns="91283" bIns="45642" numCol="1" anchor="t" anchorCtr="0" compatLnSpc="1"/>
          <a:lstStyle/>
          <a:p>
            <a:pPr defTabSz="2172970"/>
            <a:endParaRPr lang="en-US">
              <a:solidFill>
                <a:prstClr val="black"/>
              </a:solidFill>
            </a:endParaRPr>
          </a:p>
        </p:txBody>
      </p:sp>
      <p:sp>
        <p:nvSpPr>
          <p:cNvPr id="8" name="TextBox 7"/>
          <p:cNvSpPr txBox="1"/>
          <p:nvPr/>
        </p:nvSpPr>
        <p:spPr>
          <a:xfrm>
            <a:off x="1128033" y="3809501"/>
            <a:ext cx="7079778" cy="1107870"/>
          </a:xfrm>
          <a:prstGeom prst="rect">
            <a:avLst/>
          </a:prstGeom>
          <a:noFill/>
        </p:spPr>
        <p:txBody>
          <a:bodyPr wrap="square" lIns="91267" tIns="45634" rIns="91267" bIns="45634" rtlCol="0">
            <a:spAutoFit/>
          </a:bodyPr>
          <a:lstStyle/>
          <a:p>
            <a:pPr defTabSz="2172970"/>
            <a:r>
              <a:rPr lang="en-US" sz="6600" b="1" i="1" dirty="0">
                <a:solidFill>
                  <a:srgbClr val="135F82"/>
                </a:solidFill>
                <a:latin typeface="Times New Roman" panose="02020603050405020304" pitchFamily="18" charset="0"/>
                <a:cs typeface="Times New Roman" panose="02020603050405020304" pitchFamily="18" charset="0"/>
              </a:rPr>
              <a:t>a. </a:t>
            </a:r>
            <a:r>
              <a:rPr lang="en-US" sz="6600" b="1" i="1" dirty="0" err="1">
                <a:solidFill>
                  <a:srgbClr val="135F82"/>
                </a:solidFill>
                <a:latin typeface="Times New Roman" panose="02020603050405020304" pitchFamily="18" charset="0"/>
                <a:cs typeface="Times New Roman" panose="02020603050405020304" pitchFamily="18" charset="0"/>
              </a:rPr>
              <a:t>Cuộc</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đời</a:t>
            </a:r>
            <a:endParaRPr lang="en-US" sz="6600" b="1" i="1" dirty="0">
              <a:solidFill>
                <a:srgbClr val="135F82"/>
              </a:solidFill>
              <a:latin typeface="Times New Roman" panose="02020603050405020304" pitchFamily="18" charset="0"/>
              <a:cs typeface="Times New Roman" panose="02020603050405020304" pitchFamily="18" charset="0"/>
            </a:endParaRPr>
          </a:p>
        </p:txBody>
      </p:sp>
      <p:pic>
        <p:nvPicPr>
          <p:cNvPr id="9" name="Picture 5" descr="Nhà văn Thạch Lam - NHÀ THƠ, NHÀ VĂN TÔI YÊU THÍCH - Nguyễn Văn Phụng -  Website của Nguyễn Văn Phụ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08388" y="3733812"/>
            <a:ext cx="7467598" cy="90677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915992" y="6934205"/>
            <a:ext cx="14325599" cy="2862322"/>
          </a:xfrm>
          <a:prstGeom prst="rect">
            <a:avLst/>
          </a:prstGeom>
        </p:spPr>
        <p:txBody>
          <a:bodyPr wrap="square" lIns="91399" tIns="45696" rIns="91399" bIns="45696">
            <a:spAutoFit/>
          </a:bodyPr>
          <a:lstStyle/>
          <a:p>
            <a:pPr marL="856615" indent="-856615" algn="just" defTabSz="913765" fontAlgn="base">
              <a:lnSpc>
                <a:spcPct val="150000"/>
              </a:lnSpc>
              <a:spcBef>
                <a:spcPct val="0"/>
              </a:spcBef>
              <a:spcAft>
                <a:spcPct val="0"/>
              </a:spcAft>
              <a:buFontTx/>
              <a:buChar char="-"/>
              <a:defRPr/>
            </a:pPr>
            <a:r>
              <a:rPr lang="en-US" sz="6000" dirty="0" err="1">
                <a:latin typeface="Times New Roman" panose="02020603050405020304" pitchFamily="18" charset="0"/>
                <a:cs typeface="Times New Roman" panose="02020603050405020304" pitchFamily="18" charset="0"/>
              </a:rPr>
              <a:t>Ông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mất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năm</a:t>
            </a:r>
            <a:r>
              <a:rPr lang="en-US" sz="6000" dirty="0">
                <a:latin typeface="Times New Roman" panose="02020603050405020304" pitchFamily="18" charset="0"/>
                <a:cs typeface="Times New Roman" panose="02020603050405020304" pitchFamily="18" charset="0"/>
              </a:rPr>
              <a:t> 1942 </a:t>
            </a:r>
            <a:r>
              <a:rPr lang="en-US" sz="6000" dirty="0" err="1">
                <a:latin typeface="Times New Roman" panose="02020603050405020304" pitchFamily="18" charset="0"/>
                <a:cs typeface="Times New Roman" panose="02020603050405020304" pitchFamily="18" charset="0"/>
              </a:rPr>
              <a:t>vì</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căn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bệnh</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lao</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phổi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khi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mới</a:t>
            </a:r>
            <a:r>
              <a:rPr lang="en-US" sz="6000" dirty="0">
                <a:latin typeface="Times New Roman" panose="02020603050405020304" pitchFamily="18" charset="0"/>
                <a:cs typeface="Times New Roman" panose="02020603050405020304" pitchFamily="18" charset="0"/>
              </a:rPr>
              <a:t> 32 </a:t>
            </a:r>
            <a:r>
              <a:rPr lang="en-US" sz="6000" dirty="0" err="1">
                <a:latin typeface="Times New Roman" panose="02020603050405020304" pitchFamily="18" charset="0"/>
                <a:cs typeface="Times New Roman" panose="02020603050405020304" pitchFamily="18" charset="0"/>
              </a:rPr>
              <a:t>tuổi</a:t>
            </a:r>
            <a:r>
              <a:rPr lang="en-US" sz="6000" dirty="0">
                <a:latin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TextBox 75"/>
          <p:cNvSpPr txBox="1"/>
          <p:nvPr/>
        </p:nvSpPr>
        <p:spPr>
          <a:xfrm>
            <a:off x="1982801" y="762015"/>
            <a:ext cx="20345391" cy="1015538"/>
          </a:xfrm>
          <a:prstGeom prst="rect">
            <a:avLst/>
          </a:prstGeom>
          <a:solidFill>
            <a:schemeClr val="accent1">
              <a:lumMod val="20000"/>
              <a:lumOff val="80000"/>
            </a:schemeClr>
          </a:solidFill>
        </p:spPr>
        <p:txBody>
          <a:bodyPr wrap="square" lIns="91267" tIns="45634" rIns="91267" bIns="45634" rtlCol="0">
            <a:spAutoFit/>
          </a:bodyPr>
          <a:lstStyle/>
          <a:p>
            <a:pPr algn="ctr" defTabSz="2172970"/>
            <a:r>
              <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 TÌM HIỂU CHUNG</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8" name="TextBox 77"/>
          <p:cNvSpPr txBox="1"/>
          <p:nvPr/>
        </p:nvSpPr>
        <p:spPr>
          <a:xfrm>
            <a:off x="992189" y="2286013"/>
            <a:ext cx="7351465" cy="1107886"/>
          </a:xfrm>
          <a:prstGeom prst="rect">
            <a:avLst/>
          </a:prstGeom>
          <a:noFill/>
        </p:spPr>
        <p:txBody>
          <a:bodyPr wrap="square" lIns="91283" tIns="45642" rIns="91283" bIns="45642" rtlCol="0">
            <a:spAutoFit/>
          </a:bodyPr>
          <a:lstStyle/>
          <a:p>
            <a:pPr defTabSz="2172970"/>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Tác</a:t>
            </a:r>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giả</a:t>
            </a:r>
            <a:endPar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AutoShape 2" descr="Từ điển tác giả, tác phẩm văn học Hải Dương"/>
          <p:cNvSpPr>
            <a:spLocks noChangeAspect="1" noChangeArrowheads="1"/>
          </p:cNvSpPr>
          <p:nvPr/>
        </p:nvSpPr>
        <p:spPr bwMode="auto">
          <a:xfrm>
            <a:off x="155576" y="-144463"/>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83" tIns="45642" rIns="91283" bIns="45642" numCol="1" anchor="t" anchorCtr="0" compatLnSpc="1"/>
          <a:lstStyle/>
          <a:p>
            <a:pPr defTabSz="2172970"/>
            <a:endParaRPr lang="en-US">
              <a:solidFill>
                <a:prstClr val="black"/>
              </a:solidFill>
            </a:endParaRPr>
          </a:p>
        </p:txBody>
      </p:sp>
      <p:sp>
        <p:nvSpPr>
          <p:cNvPr id="8" name="TextBox 7"/>
          <p:cNvSpPr txBox="1"/>
          <p:nvPr/>
        </p:nvSpPr>
        <p:spPr>
          <a:xfrm>
            <a:off x="1068388" y="3657605"/>
            <a:ext cx="11522754" cy="1107870"/>
          </a:xfrm>
          <a:prstGeom prst="rect">
            <a:avLst/>
          </a:prstGeom>
          <a:noFill/>
        </p:spPr>
        <p:txBody>
          <a:bodyPr wrap="square" lIns="91267" tIns="45634" rIns="91267" bIns="45634" rtlCol="0">
            <a:spAutoFit/>
          </a:bodyPr>
          <a:lstStyle/>
          <a:p>
            <a:pPr defTabSz="2172970"/>
            <a:r>
              <a:rPr lang="en-US" sz="6600" b="1" i="1" dirty="0">
                <a:solidFill>
                  <a:srgbClr val="135F82"/>
                </a:solidFill>
                <a:latin typeface="Times New Roman" panose="02020603050405020304" pitchFamily="18" charset="0"/>
                <a:cs typeface="Times New Roman" panose="02020603050405020304" pitchFamily="18" charset="0"/>
              </a:rPr>
              <a:t>b. </a:t>
            </a:r>
            <a:r>
              <a:rPr lang="en-US" sz="6600" b="1" i="1" dirty="0" err="1">
                <a:solidFill>
                  <a:srgbClr val="135F82"/>
                </a:solidFill>
                <a:latin typeface="Times New Roman" panose="02020603050405020304" pitchFamily="18" charset="0"/>
                <a:cs typeface="Times New Roman" panose="02020603050405020304" pitchFamily="18" charset="0"/>
              </a:rPr>
              <a:t>Sự</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nghiệp</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văn</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chương</a:t>
            </a:r>
            <a:endParaRPr lang="en-US" sz="6600" b="1" i="1" dirty="0">
              <a:solidFill>
                <a:srgbClr val="135F82"/>
              </a:solidFill>
              <a:latin typeface="Times New Roman" panose="02020603050405020304" pitchFamily="18" charset="0"/>
              <a:cs typeface="Times New Roman" panose="02020603050405020304" pitchFamily="18" charset="0"/>
            </a:endParaRPr>
          </a:p>
        </p:txBody>
      </p:sp>
      <p:sp>
        <p:nvSpPr>
          <p:cNvPr id="4" name="Rectangle 3"/>
          <p:cNvSpPr/>
          <p:nvPr/>
        </p:nvSpPr>
        <p:spPr>
          <a:xfrm>
            <a:off x="460376" y="5231205"/>
            <a:ext cx="15238412" cy="6427402"/>
          </a:xfrm>
          <a:prstGeom prst="rect">
            <a:avLst/>
          </a:prstGeom>
        </p:spPr>
        <p:txBody>
          <a:bodyPr wrap="square" lIns="91399" tIns="45696" rIns="91399" bIns="45696">
            <a:spAutoFit/>
          </a:bodyPr>
          <a:lstStyle/>
          <a:p>
            <a:pPr marL="966470" indent="-856615" algn="just" defTabSz="913765">
              <a:lnSpc>
                <a:spcPct val="150000"/>
              </a:lnSpc>
              <a:spcBef>
                <a:spcPts val="400"/>
              </a:spcBef>
              <a:buClr>
                <a:schemeClr val="tx1"/>
              </a:buClr>
              <a:buSzPct val="68000"/>
              <a:buFont typeface="Times New Roman" panose="02020603050405020304" pitchFamily="18" charset="0"/>
              <a:buChar char="⁃"/>
              <a:defRPr/>
            </a:pPr>
            <a:r>
              <a:rPr lang="en-US" sz="5400" kern="0" dirty="0" err="1">
                <a:latin typeface="Times New Roman" panose="02020603050405020304" pitchFamily="18" charset="0"/>
                <a:cs typeface="Times New Roman" panose="02020603050405020304" pitchFamily="18" charset="0"/>
              </a:rPr>
              <a:t>Thạch</a:t>
            </a:r>
            <a:r>
              <a:rPr lang="en-US" sz="5400" kern="0" dirty="0">
                <a:latin typeface="Times New Roman" panose="02020603050405020304" pitchFamily="18" charset="0"/>
                <a:cs typeface="Times New Roman" panose="02020603050405020304" pitchFamily="18" charset="0"/>
              </a:rPr>
              <a:t> Lam </a:t>
            </a:r>
            <a:r>
              <a:rPr lang="en-US" sz="5400" kern="0" dirty="0" err="1">
                <a:latin typeface="Times New Roman" panose="02020603050405020304" pitchFamily="18" charset="0"/>
                <a:cs typeface="Times New Roman" panose="02020603050405020304" pitchFamily="18" charset="0"/>
              </a:rPr>
              <a:t>có</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quan</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niệm</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văn</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chương</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tiến</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bộ</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và</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có</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biệt</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tài</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về</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truyện</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ngắn</a:t>
            </a:r>
            <a:r>
              <a:rPr lang="en-US" sz="5400" kern="0" dirty="0">
                <a:latin typeface="Times New Roman" panose="02020603050405020304" pitchFamily="18" charset="0"/>
                <a:cs typeface="Times New Roman" panose="02020603050405020304" pitchFamily="18" charset="0"/>
              </a:rPr>
              <a:t>.</a:t>
            </a:r>
            <a:endParaRPr lang="en-US" sz="5400" kern="0" dirty="0">
              <a:latin typeface="Times New Roman" panose="02020603050405020304" pitchFamily="18" charset="0"/>
              <a:cs typeface="Times New Roman" panose="02020603050405020304" pitchFamily="18" charset="0"/>
            </a:endParaRPr>
          </a:p>
          <a:p>
            <a:pPr marL="966470" indent="-856615" algn="just" defTabSz="913765">
              <a:lnSpc>
                <a:spcPct val="150000"/>
              </a:lnSpc>
              <a:spcBef>
                <a:spcPts val="400"/>
              </a:spcBef>
              <a:buClr>
                <a:schemeClr val="tx1"/>
              </a:buClr>
              <a:buSzPct val="68000"/>
              <a:buFont typeface="Times New Roman" panose="02020603050405020304" pitchFamily="18" charset="0"/>
              <a:buChar char="⁃"/>
              <a:defRPr/>
            </a:pPr>
            <a:r>
              <a:rPr lang="en-US" sz="5400" kern="0" dirty="0" err="1">
                <a:latin typeface="Times New Roman" panose="02020603050405020304" pitchFamily="18" charset="0"/>
                <a:cs typeface="Times New Roman" panose="02020603050405020304" pitchFamily="18" charset="0"/>
              </a:rPr>
              <a:t>Ông</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thường</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viết</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những</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truyện</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không</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có</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chuyện</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chủ</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yếu</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là</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khai</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thác</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thế</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giới</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nội</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tâm</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của</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nhân</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vật</a:t>
            </a:r>
            <a:r>
              <a:rPr lang="en-US" sz="5400" kern="0" dirty="0">
                <a:latin typeface="Times New Roman" panose="02020603050405020304" pitchFamily="18" charset="0"/>
                <a:cs typeface="Times New Roman" panose="02020603050405020304" pitchFamily="18" charset="0"/>
              </a:rPr>
              <a:t>. </a:t>
            </a:r>
            <a:endParaRPr lang="en-US" sz="5400" kern="0" dirty="0">
              <a:latin typeface="Times New Roman" panose="02020603050405020304" pitchFamily="18" charset="0"/>
              <a:cs typeface="Times New Roman" panose="02020603050405020304" pitchFamily="18" charset="0"/>
            </a:endParaRPr>
          </a:p>
          <a:p>
            <a:pPr marL="966470" indent="-856615" algn="just" defTabSz="913765">
              <a:lnSpc>
                <a:spcPct val="150000"/>
              </a:lnSpc>
              <a:spcBef>
                <a:spcPts val="400"/>
              </a:spcBef>
              <a:buClr>
                <a:schemeClr val="tx1"/>
              </a:buClr>
              <a:buSzPct val="68000"/>
              <a:buFont typeface="Times New Roman" panose="02020603050405020304" pitchFamily="18" charset="0"/>
              <a:buChar char="⁃"/>
              <a:defRPr/>
            </a:pPr>
            <a:r>
              <a:rPr lang="en-US" sz="5400" kern="0" dirty="0" err="1">
                <a:latin typeface="Times New Roman" panose="02020603050405020304" pitchFamily="18" charset="0"/>
                <a:cs typeface="Times New Roman" panose="02020603050405020304" pitchFamily="18" charset="0"/>
              </a:rPr>
              <a:t>Văn</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Thạch</a:t>
            </a:r>
            <a:r>
              <a:rPr lang="en-US" sz="5400" kern="0" dirty="0">
                <a:latin typeface="Times New Roman" panose="02020603050405020304" pitchFamily="18" charset="0"/>
                <a:cs typeface="Times New Roman" panose="02020603050405020304" pitchFamily="18" charset="0"/>
              </a:rPr>
              <a:t> Lam </a:t>
            </a:r>
            <a:r>
              <a:rPr lang="en-US" sz="5400" kern="0" dirty="0" err="1">
                <a:latin typeface="Times New Roman" panose="02020603050405020304" pitchFamily="18" charset="0"/>
                <a:cs typeface="Times New Roman" panose="02020603050405020304" pitchFamily="18" charset="0"/>
              </a:rPr>
              <a:t>trong</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sáng</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giản</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dị</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mà</a:t>
            </a:r>
            <a:r>
              <a:rPr lang="en-US" sz="5400" kern="0" dirty="0">
                <a:latin typeface="Times New Roman" panose="02020603050405020304" pitchFamily="18" charset="0"/>
                <a:cs typeface="Times New Roman" panose="02020603050405020304" pitchFamily="18" charset="0"/>
              </a:rPr>
              <a:t> </a:t>
            </a:r>
            <a:r>
              <a:rPr lang="en-US" sz="5400" kern="0" dirty="0" err="1">
                <a:latin typeface="Times New Roman" panose="02020603050405020304" pitchFamily="18" charset="0"/>
                <a:cs typeface="Times New Roman" panose="02020603050405020304" pitchFamily="18" charset="0"/>
              </a:rPr>
              <a:t>sâu</a:t>
            </a:r>
            <a:r>
              <a:rPr lang="en-US" sz="5400" kern="0" dirty="0">
                <a:latin typeface="Times New Roman" panose="02020603050405020304" pitchFamily="18" charset="0"/>
                <a:cs typeface="Times New Roman" panose="02020603050405020304" pitchFamily="18" charset="0"/>
              </a:rPr>
              <a:t> </a:t>
            </a:r>
            <a:r>
              <a:rPr lang="en-US" sz="5400" kern="0" dirty="0" err="1" smtClean="0">
                <a:latin typeface="Times New Roman" panose="02020603050405020304" pitchFamily="18" charset="0"/>
                <a:cs typeface="Times New Roman" panose="02020603050405020304" pitchFamily="18" charset="0"/>
              </a:rPr>
              <a:t>sắc</a:t>
            </a:r>
            <a:r>
              <a:rPr lang="en-US" sz="5400" kern="0" dirty="0" smtClean="0">
                <a:latin typeface="Times New Roman" panose="02020603050405020304" pitchFamily="18" charset="0"/>
                <a:cs typeface="Times New Roman" panose="02020603050405020304" pitchFamily="18" charset="0"/>
              </a:rPr>
              <a:t>.</a:t>
            </a:r>
            <a:endParaRPr lang="en-US" sz="5400" kern="0" dirty="0"/>
          </a:p>
        </p:txBody>
      </p:sp>
      <p:pic>
        <p:nvPicPr>
          <p:cNvPr id="7" name="Picture 5" descr="Nhà văn Thạch Lam - NHÀ THƠ, NHÀ VĂN TÔI YÊU THÍCH - Nguyễn Văn Phụng -  Website của Nguyễn Văn Phụ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08388" y="3733812"/>
            <a:ext cx="7467598" cy="90677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TextBox 75"/>
          <p:cNvSpPr txBox="1"/>
          <p:nvPr/>
        </p:nvSpPr>
        <p:spPr>
          <a:xfrm>
            <a:off x="1982801" y="762015"/>
            <a:ext cx="20345391" cy="1015538"/>
          </a:xfrm>
          <a:prstGeom prst="rect">
            <a:avLst/>
          </a:prstGeom>
          <a:solidFill>
            <a:schemeClr val="accent1">
              <a:lumMod val="20000"/>
              <a:lumOff val="80000"/>
            </a:schemeClr>
          </a:solidFill>
        </p:spPr>
        <p:txBody>
          <a:bodyPr wrap="square" lIns="91267" tIns="45634" rIns="91267" bIns="45634" rtlCol="0">
            <a:spAutoFit/>
          </a:bodyPr>
          <a:lstStyle/>
          <a:p>
            <a:pPr algn="ctr" defTabSz="2172970"/>
            <a:r>
              <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 TÌM HIỂU CHUNG</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8" name="TextBox 77"/>
          <p:cNvSpPr txBox="1"/>
          <p:nvPr/>
        </p:nvSpPr>
        <p:spPr>
          <a:xfrm>
            <a:off x="992189" y="2286013"/>
            <a:ext cx="7351465" cy="1107886"/>
          </a:xfrm>
          <a:prstGeom prst="rect">
            <a:avLst/>
          </a:prstGeom>
          <a:noFill/>
        </p:spPr>
        <p:txBody>
          <a:bodyPr wrap="square" lIns="91283" tIns="45642" rIns="91283" bIns="45642" rtlCol="0">
            <a:spAutoFit/>
          </a:bodyPr>
          <a:lstStyle/>
          <a:p>
            <a:pPr defTabSz="2172970"/>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Tác</a:t>
            </a:r>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giả</a:t>
            </a:r>
            <a:endPar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AutoShape 2" descr="Từ điển tác giả, tác phẩm văn học Hải Dương"/>
          <p:cNvSpPr>
            <a:spLocks noChangeAspect="1" noChangeArrowheads="1"/>
          </p:cNvSpPr>
          <p:nvPr/>
        </p:nvSpPr>
        <p:spPr bwMode="auto">
          <a:xfrm>
            <a:off x="155576" y="-144463"/>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83" tIns="45642" rIns="91283" bIns="45642" numCol="1" anchor="t" anchorCtr="0" compatLnSpc="1"/>
          <a:lstStyle/>
          <a:p>
            <a:pPr defTabSz="2172970"/>
            <a:endParaRPr lang="en-US">
              <a:solidFill>
                <a:prstClr val="black"/>
              </a:solidFill>
            </a:endParaRPr>
          </a:p>
        </p:txBody>
      </p:sp>
      <p:sp>
        <p:nvSpPr>
          <p:cNvPr id="8" name="TextBox 7"/>
          <p:cNvSpPr txBox="1"/>
          <p:nvPr/>
        </p:nvSpPr>
        <p:spPr>
          <a:xfrm>
            <a:off x="1068388" y="3657605"/>
            <a:ext cx="11522754" cy="1107870"/>
          </a:xfrm>
          <a:prstGeom prst="rect">
            <a:avLst/>
          </a:prstGeom>
          <a:noFill/>
        </p:spPr>
        <p:txBody>
          <a:bodyPr wrap="square" lIns="91267" tIns="45634" rIns="91267" bIns="45634" rtlCol="0">
            <a:spAutoFit/>
          </a:bodyPr>
          <a:lstStyle/>
          <a:p>
            <a:pPr defTabSz="2172970"/>
            <a:r>
              <a:rPr lang="en-US" sz="6600" b="1" i="1" dirty="0">
                <a:solidFill>
                  <a:srgbClr val="135F82"/>
                </a:solidFill>
                <a:latin typeface="Times New Roman" panose="02020603050405020304" pitchFamily="18" charset="0"/>
                <a:cs typeface="Times New Roman" panose="02020603050405020304" pitchFamily="18" charset="0"/>
              </a:rPr>
              <a:t>b. </a:t>
            </a:r>
            <a:r>
              <a:rPr lang="en-US" sz="6600" b="1" i="1" dirty="0" err="1">
                <a:solidFill>
                  <a:srgbClr val="135F82"/>
                </a:solidFill>
                <a:latin typeface="Times New Roman" panose="02020603050405020304" pitchFamily="18" charset="0"/>
                <a:cs typeface="Times New Roman" panose="02020603050405020304" pitchFamily="18" charset="0"/>
              </a:rPr>
              <a:t>Sự</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nghiệp</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văn</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chương</a:t>
            </a:r>
            <a:endParaRPr lang="en-US" sz="6600" b="1" i="1" dirty="0">
              <a:solidFill>
                <a:srgbClr val="135F82"/>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61943" y="4876800"/>
            <a:ext cx="16137045" cy="7776468"/>
          </a:xfrm>
          <a:prstGeom prst="rect">
            <a:avLst/>
          </a:prstGeom>
        </p:spPr>
        <p:txBody>
          <a:bodyPr wrap="square" lIns="91399" tIns="45696" rIns="91399" bIns="45696">
            <a:spAutoFit/>
          </a:bodyPr>
          <a:lstStyle/>
          <a:p>
            <a:pPr marL="365760" indent="-255905" algn="just" defTabSz="913765">
              <a:lnSpc>
                <a:spcPct val="150000"/>
              </a:lnSpc>
              <a:spcBef>
                <a:spcPts val="400"/>
              </a:spcBef>
              <a:buClr>
                <a:srgbClr val="2DA2BF"/>
              </a:buClr>
              <a:buSzPct val="68000"/>
              <a:defRPr/>
            </a:pPr>
            <a:r>
              <a:rPr lang="en-US" sz="5400" b="1" kern="0" dirty="0">
                <a:solidFill>
                  <a:srgbClr val="C00000"/>
                </a:solidFill>
                <a:latin typeface="Times New Roman" panose="02020603050405020304" pitchFamily="18" charset="0"/>
                <a:cs typeface="Times New Roman" panose="02020603050405020304" pitchFamily="18" charset="0"/>
              </a:rPr>
              <a:t> </a:t>
            </a:r>
            <a:r>
              <a:rPr lang="en-US" sz="5400" b="1" kern="0" dirty="0">
                <a:solidFill>
                  <a:srgbClr val="C00000"/>
                </a:solidFill>
                <a:latin typeface="Times New Roman" panose="02020603050405020304" pitchFamily="18" charset="0"/>
                <a:cs typeface="Times New Roman" panose="02020603050405020304" pitchFamily="18" charset="0"/>
              </a:rPr>
              <a:t>- </a:t>
            </a:r>
            <a:r>
              <a:rPr lang="en-US" sz="5400" b="1" kern="0" dirty="0" err="1">
                <a:solidFill>
                  <a:srgbClr val="C00000"/>
                </a:solidFill>
                <a:latin typeface="Times New Roman" panose="02020603050405020304" pitchFamily="18" charset="0"/>
                <a:cs typeface="Times New Roman" panose="02020603050405020304" pitchFamily="18" charset="0"/>
              </a:rPr>
              <a:t>Những</a:t>
            </a:r>
            <a:r>
              <a:rPr lang="en-US" sz="5400" b="1" kern="0" dirty="0">
                <a:solidFill>
                  <a:srgbClr val="C00000"/>
                </a:solidFill>
                <a:latin typeface="Times New Roman" panose="02020603050405020304" pitchFamily="18" charset="0"/>
                <a:cs typeface="Times New Roman" panose="02020603050405020304" pitchFamily="18" charset="0"/>
              </a:rPr>
              <a:t> </a:t>
            </a:r>
            <a:r>
              <a:rPr lang="en-US" sz="5400" b="1" kern="0" dirty="0" err="1">
                <a:solidFill>
                  <a:srgbClr val="C00000"/>
                </a:solidFill>
                <a:latin typeface="Times New Roman" panose="02020603050405020304" pitchFamily="18" charset="0"/>
                <a:cs typeface="Times New Roman" panose="02020603050405020304" pitchFamily="18" charset="0"/>
              </a:rPr>
              <a:t>tác</a:t>
            </a:r>
            <a:r>
              <a:rPr lang="en-US" sz="5400" b="1" kern="0" dirty="0">
                <a:solidFill>
                  <a:srgbClr val="C00000"/>
                </a:solidFill>
                <a:latin typeface="Times New Roman" panose="02020603050405020304" pitchFamily="18" charset="0"/>
                <a:cs typeface="Times New Roman" panose="02020603050405020304" pitchFamily="18" charset="0"/>
              </a:rPr>
              <a:t> </a:t>
            </a:r>
            <a:r>
              <a:rPr lang="en-US" sz="5400" b="1" kern="0" dirty="0" err="1">
                <a:solidFill>
                  <a:srgbClr val="C00000"/>
                </a:solidFill>
                <a:latin typeface="Times New Roman" panose="02020603050405020304" pitchFamily="18" charset="0"/>
                <a:cs typeface="Times New Roman" panose="02020603050405020304" pitchFamily="18" charset="0"/>
              </a:rPr>
              <a:t>phẩm</a:t>
            </a:r>
            <a:r>
              <a:rPr lang="en-US" sz="5400" b="1" kern="0" dirty="0">
                <a:solidFill>
                  <a:srgbClr val="C00000"/>
                </a:solidFill>
                <a:latin typeface="Times New Roman" panose="02020603050405020304" pitchFamily="18" charset="0"/>
                <a:cs typeface="Times New Roman" panose="02020603050405020304" pitchFamily="18" charset="0"/>
              </a:rPr>
              <a:t> </a:t>
            </a:r>
            <a:r>
              <a:rPr lang="en-US" sz="5400" b="1" kern="0" dirty="0" err="1">
                <a:solidFill>
                  <a:srgbClr val="C00000"/>
                </a:solidFill>
                <a:latin typeface="Times New Roman" panose="02020603050405020304" pitchFamily="18" charset="0"/>
                <a:cs typeface="Times New Roman" panose="02020603050405020304" pitchFamily="18" charset="0"/>
              </a:rPr>
              <a:t>chính</a:t>
            </a:r>
            <a:r>
              <a:rPr lang="en-US" sz="5400" b="1" kern="0" dirty="0">
                <a:solidFill>
                  <a:srgbClr val="C00000"/>
                </a:solidFill>
                <a:latin typeface="Times New Roman" panose="02020603050405020304" pitchFamily="18" charset="0"/>
                <a:cs typeface="Times New Roman" panose="02020603050405020304" pitchFamily="18" charset="0"/>
              </a:rPr>
              <a:t>:</a:t>
            </a:r>
            <a:endParaRPr lang="en-US" sz="5400" b="1" kern="0" dirty="0">
              <a:solidFill>
                <a:srgbClr val="C00000"/>
              </a:solidFill>
              <a:latin typeface="Times New Roman" panose="02020603050405020304" pitchFamily="18" charset="0"/>
              <a:cs typeface="Times New Roman" panose="02020603050405020304" pitchFamily="18" charset="0"/>
            </a:endParaRPr>
          </a:p>
          <a:p>
            <a:pPr marL="365760" indent="-255905" algn="just" defTabSz="913765">
              <a:lnSpc>
                <a:spcPct val="150000"/>
              </a:lnSpc>
              <a:spcBef>
                <a:spcPts val="400"/>
              </a:spcBef>
              <a:buClr>
                <a:srgbClr val="2DA2BF"/>
              </a:buClr>
              <a:buSzPct val="68000"/>
              <a:defRPr/>
            </a:pPr>
            <a:r>
              <a:rPr lang="en-US" sz="5400" b="1" i="1" kern="0" dirty="0">
                <a:solidFill>
                  <a:prstClr val="black"/>
                </a:solidFill>
                <a:latin typeface="Times New Roman" panose="02020603050405020304" pitchFamily="18" charset="0"/>
                <a:cs typeface="Times New Roman" panose="02020603050405020304" pitchFamily="18" charset="0"/>
              </a:rPr>
              <a:t> + </a:t>
            </a:r>
            <a:r>
              <a:rPr lang="en-US" sz="5400" b="1" i="1" kern="0" dirty="0" err="1">
                <a:solidFill>
                  <a:prstClr val="black"/>
                </a:solidFill>
                <a:latin typeface="Times New Roman" panose="02020603050405020304" pitchFamily="18" charset="0"/>
                <a:cs typeface="Times New Roman" panose="02020603050405020304" pitchFamily="18" charset="0"/>
              </a:rPr>
              <a:t>Tiểu</a:t>
            </a:r>
            <a:r>
              <a:rPr lang="en-US" sz="5400" b="1" i="1" kern="0" dirty="0">
                <a:solidFill>
                  <a:prstClr val="black"/>
                </a:solidFill>
                <a:latin typeface="Times New Roman" panose="02020603050405020304" pitchFamily="18" charset="0"/>
                <a:cs typeface="Times New Roman" panose="02020603050405020304" pitchFamily="18" charset="0"/>
              </a:rPr>
              <a:t> </a:t>
            </a:r>
            <a:r>
              <a:rPr lang="en-US" sz="5400" b="1" i="1" kern="0" dirty="0" err="1">
                <a:solidFill>
                  <a:prstClr val="black"/>
                </a:solidFill>
                <a:latin typeface="Times New Roman" panose="02020603050405020304" pitchFamily="18" charset="0"/>
                <a:cs typeface="Times New Roman" panose="02020603050405020304" pitchFamily="18" charset="0"/>
              </a:rPr>
              <a:t>thuyết</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Ngày</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mới</a:t>
            </a:r>
            <a:r>
              <a:rPr lang="en-US" sz="5400" kern="0" dirty="0">
                <a:solidFill>
                  <a:prstClr val="black"/>
                </a:solidFill>
                <a:latin typeface="Times New Roman" panose="02020603050405020304" pitchFamily="18" charset="0"/>
                <a:cs typeface="Times New Roman" panose="02020603050405020304" pitchFamily="18" charset="0"/>
              </a:rPr>
              <a:t> (1939)</a:t>
            </a:r>
            <a:endParaRPr lang="en-US" sz="5400" kern="0" dirty="0">
              <a:solidFill>
                <a:prstClr val="black"/>
              </a:solidFill>
              <a:latin typeface="Times New Roman" panose="02020603050405020304" pitchFamily="18" charset="0"/>
              <a:cs typeface="Times New Roman" panose="02020603050405020304" pitchFamily="18" charset="0"/>
            </a:endParaRPr>
          </a:p>
          <a:p>
            <a:pPr marL="365760" indent="-255905" algn="just" defTabSz="913765">
              <a:lnSpc>
                <a:spcPct val="150000"/>
              </a:lnSpc>
              <a:spcBef>
                <a:spcPts val="400"/>
              </a:spcBef>
              <a:buClr>
                <a:srgbClr val="2DA2BF"/>
              </a:buClr>
              <a:buSzPct val="68000"/>
              <a:defRPr/>
            </a:pPr>
            <a:r>
              <a:rPr lang="en-US" sz="5400" b="1" i="1" kern="0" dirty="0">
                <a:solidFill>
                  <a:prstClr val="black"/>
                </a:solidFill>
                <a:latin typeface="Times New Roman" panose="02020603050405020304" pitchFamily="18" charset="0"/>
                <a:cs typeface="Times New Roman" panose="02020603050405020304" pitchFamily="18" charset="0"/>
              </a:rPr>
              <a:t> </a:t>
            </a:r>
            <a:r>
              <a:rPr lang="en-US" sz="5400" b="1" i="1" kern="0" dirty="0">
                <a:solidFill>
                  <a:prstClr val="black"/>
                </a:solidFill>
                <a:latin typeface="Times New Roman" panose="02020603050405020304" pitchFamily="18" charset="0"/>
                <a:cs typeface="Times New Roman" panose="02020603050405020304" pitchFamily="18" charset="0"/>
              </a:rPr>
              <a:t>+ </a:t>
            </a:r>
            <a:r>
              <a:rPr lang="en-US" sz="5400" b="1" i="1" kern="0" dirty="0" err="1">
                <a:solidFill>
                  <a:prstClr val="black"/>
                </a:solidFill>
                <a:latin typeface="Times New Roman" panose="02020603050405020304" pitchFamily="18" charset="0"/>
                <a:cs typeface="Times New Roman" panose="02020603050405020304" pitchFamily="18" charset="0"/>
              </a:rPr>
              <a:t>Các</a:t>
            </a:r>
            <a:r>
              <a:rPr lang="en-US" sz="5400" b="1" i="1" kern="0" dirty="0">
                <a:solidFill>
                  <a:prstClr val="black"/>
                </a:solidFill>
                <a:latin typeface="Times New Roman" panose="02020603050405020304" pitchFamily="18" charset="0"/>
                <a:cs typeface="Times New Roman" panose="02020603050405020304" pitchFamily="18" charset="0"/>
              </a:rPr>
              <a:t> </a:t>
            </a:r>
            <a:r>
              <a:rPr lang="en-US" sz="5400" b="1" i="1" kern="0" dirty="0" err="1">
                <a:solidFill>
                  <a:prstClr val="black"/>
                </a:solidFill>
                <a:latin typeface="Times New Roman" panose="02020603050405020304" pitchFamily="18" charset="0"/>
                <a:cs typeface="Times New Roman" panose="02020603050405020304" pitchFamily="18" charset="0"/>
              </a:rPr>
              <a:t>tập</a:t>
            </a:r>
            <a:r>
              <a:rPr lang="en-US" sz="5400" b="1" i="1" kern="0" dirty="0">
                <a:solidFill>
                  <a:prstClr val="black"/>
                </a:solidFill>
                <a:latin typeface="Times New Roman" panose="02020603050405020304" pitchFamily="18" charset="0"/>
                <a:cs typeface="Times New Roman" panose="02020603050405020304" pitchFamily="18" charset="0"/>
              </a:rPr>
              <a:t> </a:t>
            </a:r>
            <a:r>
              <a:rPr lang="en-US" sz="5400" b="1" i="1" kern="0" dirty="0" err="1">
                <a:solidFill>
                  <a:prstClr val="black"/>
                </a:solidFill>
                <a:latin typeface="Times New Roman" panose="02020603050405020304" pitchFamily="18" charset="0"/>
                <a:cs typeface="Times New Roman" panose="02020603050405020304" pitchFamily="18" charset="0"/>
              </a:rPr>
              <a:t>truyện</a:t>
            </a:r>
            <a:r>
              <a:rPr lang="en-US" sz="5400" b="1" i="1" kern="0" dirty="0">
                <a:solidFill>
                  <a:prstClr val="black"/>
                </a:solidFill>
                <a:latin typeface="Times New Roman" panose="02020603050405020304" pitchFamily="18" charset="0"/>
                <a:cs typeface="Times New Roman" panose="02020603050405020304" pitchFamily="18" charset="0"/>
              </a:rPr>
              <a:t> </a:t>
            </a:r>
            <a:r>
              <a:rPr lang="en-US" sz="5400" b="1" i="1" kern="0" dirty="0" err="1">
                <a:solidFill>
                  <a:prstClr val="black"/>
                </a:solidFill>
                <a:latin typeface="Times New Roman" panose="02020603050405020304" pitchFamily="18" charset="0"/>
                <a:cs typeface="Times New Roman" panose="02020603050405020304" pitchFamily="18" charset="0"/>
              </a:rPr>
              <a:t>ngắn</a:t>
            </a:r>
            <a:r>
              <a:rPr lang="en-US" sz="5400" i="1" kern="0" dirty="0">
                <a:solidFill>
                  <a:prstClr val="black"/>
                </a:solidFill>
                <a:latin typeface="Times New Roman" panose="02020603050405020304" pitchFamily="18" charset="0"/>
                <a:cs typeface="Times New Roman" panose="02020603050405020304" pitchFamily="18" charset="0"/>
              </a:rPr>
              <a:t>:</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G</a:t>
            </a:r>
            <a:r>
              <a:rPr lang="en-US" sz="5400" kern="0" dirty="0" err="1">
                <a:solidFill>
                  <a:prstClr val="black"/>
                </a:solidFill>
                <a:latin typeface="Times New Roman" panose="02020603050405020304" pitchFamily="18" charset="0"/>
                <a:cs typeface="Times New Roman" panose="02020603050405020304" pitchFamily="18" charset="0"/>
              </a:rPr>
              <a:t>ió</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đầu</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mùa</a:t>
            </a:r>
            <a:r>
              <a:rPr lang="en-US" sz="5400" kern="0" dirty="0">
                <a:solidFill>
                  <a:prstClr val="black"/>
                </a:solidFill>
                <a:latin typeface="Times New Roman" panose="02020603050405020304" pitchFamily="18" charset="0"/>
                <a:cs typeface="Times New Roman" panose="02020603050405020304" pitchFamily="18" charset="0"/>
              </a:rPr>
              <a:t> (1937), </a:t>
            </a:r>
            <a:r>
              <a:rPr lang="en-US" sz="5400" kern="0" dirty="0" err="1">
                <a:solidFill>
                  <a:prstClr val="black"/>
                </a:solidFill>
                <a:latin typeface="Times New Roman" panose="02020603050405020304" pitchFamily="18" charset="0"/>
                <a:cs typeface="Times New Roman" panose="02020603050405020304" pitchFamily="18" charset="0"/>
              </a:rPr>
              <a:t>Nắng</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trong</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vườn</a:t>
            </a:r>
            <a:r>
              <a:rPr lang="en-US" sz="5400" kern="0" dirty="0">
                <a:solidFill>
                  <a:prstClr val="black"/>
                </a:solidFill>
                <a:latin typeface="Times New Roman" panose="02020603050405020304" pitchFamily="18" charset="0"/>
                <a:cs typeface="Times New Roman" panose="02020603050405020304" pitchFamily="18" charset="0"/>
              </a:rPr>
              <a:t> (1938), </a:t>
            </a:r>
            <a:r>
              <a:rPr lang="en-US" sz="5400" kern="0" dirty="0" err="1">
                <a:solidFill>
                  <a:prstClr val="black"/>
                </a:solidFill>
                <a:latin typeface="Times New Roman" panose="02020603050405020304" pitchFamily="18" charset="0"/>
                <a:cs typeface="Times New Roman" panose="02020603050405020304" pitchFamily="18" charset="0"/>
              </a:rPr>
              <a:t>Sợi</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tóc</a:t>
            </a:r>
            <a:r>
              <a:rPr lang="en-US" sz="5400" kern="0" dirty="0">
                <a:solidFill>
                  <a:prstClr val="black"/>
                </a:solidFill>
                <a:latin typeface="Times New Roman" panose="02020603050405020304" pitchFamily="18" charset="0"/>
                <a:cs typeface="Times New Roman" panose="02020603050405020304" pitchFamily="18" charset="0"/>
              </a:rPr>
              <a:t>(1942</a:t>
            </a:r>
            <a:r>
              <a:rPr lang="en-US" sz="5400" kern="0" dirty="0">
                <a:solidFill>
                  <a:prstClr val="black"/>
                </a:solidFill>
                <a:latin typeface="Times New Roman" panose="02020603050405020304" pitchFamily="18" charset="0"/>
                <a:cs typeface="Times New Roman" panose="02020603050405020304" pitchFamily="18" charset="0"/>
              </a:rPr>
              <a:t>)…</a:t>
            </a:r>
            <a:endParaRPr lang="en-US" sz="5400" kern="0" dirty="0">
              <a:solidFill>
                <a:prstClr val="black"/>
              </a:solidFill>
              <a:latin typeface="Times New Roman" panose="02020603050405020304" pitchFamily="18" charset="0"/>
              <a:cs typeface="Times New Roman" panose="02020603050405020304" pitchFamily="18" charset="0"/>
            </a:endParaRPr>
          </a:p>
          <a:p>
            <a:pPr marL="365760" indent="-255905" algn="just" defTabSz="913765">
              <a:lnSpc>
                <a:spcPct val="150000"/>
              </a:lnSpc>
              <a:spcBef>
                <a:spcPts val="400"/>
              </a:spcBef>
              <a:buClr>
                <a:srgbClr val="2DA2BF"/>
              </a:buClr>
              <a:buSzPct val="68000"/>
              <a:defRPr/>
            </a:pPr>
            <a:r>
              <a:rPr lang="en-US" sz="5400" b="1" i="1" kern="0" dirty="0">
                <a:solidFill>
                  <a:prstClr val="black"/>
                </a:solidFill>
                <a:latin typeface="Times New Roman" panose="02020603050405020304" pitchFamily="18" charset="0"/>
                <a:cs typeface="Times New Roman" panose="02020603050405020304" pitchFamily="18" charset="0"/>
              </a:rPr>
              <a:t> + </a:t>
            </a:r>
            <a:r>
              <a:rPr lang="en-US" sz="5400" b="1" i="1" kern="0" dirty="0" err="1">
                <a:solidFill>
                  <a:prstClr val="black"/>
                </a:solidFill>
                <a:latin typeface="Times New Roman" panose="02020603050405020304" pitchFamily="18" charset="0"/>
                <a:cs typeface="Times New Roman" panose="02020603050405020304" pitchFamily="18" charset="0"/>
              </a:rPr>
              <a:t>Tiểu</a:t>
            </a:r>
            <a:r>
              <a:rPr lang="en-US" sz="5400" b="1" i="1" kern="0" dirty="0">
                <a:solidFill>
                  <a:prstClr val="black"/>
                </a:solidFill>
                <a:latin typeface="Times New Roman" panose="02020603050405020304" pitchFamily="18" charset="0"/>
                <a:cs typeface="Times New Roman" panose="02020603050405020304" pitchFamily="18" charset="0"/>
              </a:rPr>
              <a:t> </a:t>
            </a:r>
            <a:r>
              <a:rPr lang="en-US" sz="5400" b="1" i="1" kern="0" dirty="0" err="1">
                <a:solidFill>
                  <a:prstClr val="black"/>
                </a:solidFill>
                <a:latin typeface="Times New Roman" panose="02020603050405020304" pitchFamily="18" charset="0"/>
                <a:cs typeface="Times New Roman" panose="02020603050405020304" pitchFamily="18" charset="0"/>
              </a:rPr>
              <a:t>luận</a:t>
            </a:r>
            <a:r>
              <a:rPr lang="en-US" sz="5400" b="1" i="1" kern="0" dirty="0">
                <a:solidFill>
                  <a:prstClr val="black"/>
                </a:solidFill>
                <a:latin typeface="Times New Roman" panose="02020603050405020304" pitchFamily="18" charset="0"/>
                <a:cs typeface="Times New Roman" panose="02020603050405020304" pitchFamily="18" charset="0"/>
              </a:rPr>
              <a:t>: </a:t>
            </a:r>
            <a:r>
              <a:rPr lang="en-US" sz="5400" kern="0" dirty="0">
                <a:solidFill>
                  <a:prstClr val="black"/>
                </a:solidFill>
                <a:latin typeface="Times New Roman" panose="02020603050405020304" pitchFamily="18" charset="0"/>
                <a:cs typeface="Times New Roman" panose="02020603050405020304" pitchFamily="18" charset="0"/>
              </a:rPr>
              <a:t>Theo </a:t>
            </a:r>
            <a:r>
              <a:rPr lang="en-US" sz="5400" kern="0" dirty="0" err="1">
                <a:solidFill>
                  <a:prstClr val="black"/>
                </a:solidFill>
                <a:latin typeface="Times New Roman" panose="02020603050405020304" pitchFamily="18" charset="0"/>
                <a:cs typeface="Times New Roman" panose="02020603050405020304" pitchFamily="18" charset="0"/>
              </a:rPr>
              <a:t>dòng</a:t>
            </a:r>
            <a:r>
              <a:rPr lang="en-US" sz="5400" kern="0" dirty="0">
                <a:solidFill>
                  <a:prstClr val="black"/>
                </a:solidFill>
                <a:latin typeface="Times New Roman" panose="02020603050405020304" pitchFamily="18" charset="0"/>
                <a:cs typeface="Times New Roman" panose="02020603050405020304" pitchFamily="18" charset="0"/>
              </a:rPr>
              <a:t> (1941</a:t>
            </a:r>
            <a:r>
              <a:rPr lang="en-US" sz="5400" kern="0" dirty="0">
                <a:solidFill>
                  <a:prstClr val="black"/>
                </a:solidFill>
                <a:latin typeface="Times New Roman" panose="02020603050405020304" pitchFamily="18" charset="0"/>
                <a:cs typeface="Times New Roman" panose="02020603050405020304" pitchFamily="18" charset="0"/>
              </a:rPr>
              <a:t>)</a:t>
            </a:r>
            <a:endParaRPr lang="en-US" sz="5400" kern="0" dirty="0">
              <a:solidFill>
                <a:prstClr val="black"/>
              </a:solidFill>
              <a:latin typeface="Times New Roman" panose="02020603050405020304" pitchFamily="18" charset="0"/>
              <a:cs typeface="Times New Roman" panose="02020603050405020304" pitchFamily="18" charset="0"/>
            </a:endParaRPr>
          </a:p>
          <a:p>
            <a:pPr marL="365760" indent="-255905" algn="just" defTabSz="913765">
              <a:lnSpc>
                <a:spcPct val="150000"/>
              </a:lnSpc>
              <a:spcBef>
                <a:spcPts val="400"/>
              </a:spcBef>
              <a:buClr>
                <a:srgbClr val="2DA2BF"/>
              </a:buClr>
              <a:buSzPct val="68000"/>
              <a:defRPr/>
            </a:pPr>
            <a:r>
              <a:rPr lang="en-US" sz="5400" kern="0" dirty="0">
                <a:solidFill>
                  <a:prstClr val="black"/>
                </a:solidFill>
                <a:latin typeface="Times New Roman" panose="02020603050405020304" pitchFamily="18" charset="0"/>
                <a:cs typeface="Times New Roman" panose="02020603050405020304" pitchFamily="18" charset="0"/>
              </a:rPr>
              <a:t> </a:t>
            </a:r>
            <a:r>
              <a:rPr lang="en-US" sz="5400" b="1" i="1" kern="0" dirty="0">
                <a:solidFill>
                  <a:prstClr val="black"/>
                </a:solidFill>
                <a:latin typeface="Times New Roman" panose="02020603050405020304" pitchFamily="18" charset="0"/>
                <a:cs typeface="Times New Roman" panose="02020603050405020304" pitchFamily="18" charset="0"/>
              </a:rPr>
              <a:t>+ </a:t>
            </a:r>
            <a:r>
              <a:rPr lang="en-US" sz="5400" b="1" i="1" kern="0" dirty="0" err="1">
                <a:solidFill>
                  <a:prstClr val="black"/>
                </a:solidFill>
                <a:latin typeface="Times New Roman" panose="02020603050405020304" pitchFamily="18" charset="0"/>
                <a:cs typeface="Times New Roman" panose="02020603050405020304" pitchFamily="18" charset="0"/>
              </a:rPr>
              <a:t>Tùy</a:t>
            </a:r>
            <a:r>
              <a:rPr lang="en-US" sz="5400" b="1" i="1" kern="0" dirty="0">
                <a:solidFill>
                  <a:prstClr val="black"/>
                </a:solidFill>
                <a:latin typeface="Times New Roman" panose="02020603050405020304" pitchFamily="18" charset="0"/>
                <a:cs typeface="Times New Roman" panose="02020603050405020304" pitchFamily="18" charset="0"/>
              </a:rPr>
              <a:t> </a:t>
            </a:r>
            <a:r>
              <a:rPr lang="en-US" sz="5400" b="1" i="1" kern="0" dirty="0" err="1">
                <a:solidFill>
                  <a:prstClr val="black"/>
                </a:solidFill>
                <a:latin typeface="Times New Roman" panose="02020603050405020304" pitchFamily="18" charset="0"/>
                <a:cs typeface="Times New Roman" panose="02020603050405020304" pitchFamily="18" charset="0"/>
              </a:rPr>
              <a:t>bút</a:t>
            </a:r>
            <a:r>
              <a:rPr lang="en-US" sz="5400" b="1" i="1"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Hà</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Nội</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băm</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mươi</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sáu</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phố</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err="1">
                <a:solidFill>
                  <a:prstClr val="black"/>
                </a:solidFill>
                <a:latin typeface="Times New Roman" panose="02020603050405020304" pitchFamily="18" charset="0"/>
                <a:cs typeface="Times New Roman" panose="02020603050405020304" pitchFamily="18" charset="0"/>
              </a:rPr>
              <a:t>phường</a:t>
            </a:r>
            <a:r>
              <a:rPr lang="en-US" sz="5400" kern="0" dirty="0">
                <a:solidFill>
                  <a:prstClr val="black"/>
                </a:solidFill>
                <a:latin typeface="Times New Roman" panose="02020603050405020304" pitchFamily="18" charset="0"/>
                <a:cs typeface="Times New Roman" panose="02020603050405020304" pitchFamily="18" charset="0"/>
              </a:rPr>
              <a:t> (</a:t>
            </a:r>
            <a:r>
              <a:rPr lang="en-US" sz="5400" kern="0" dirty="0">
                <a:solidFill>
                  <a:prstClr val="black"/>
                </a:solidFill>
                <a:latin typeface="Times New Roman" panose="02020603050405020304" pitchFamily="18" charset="0"/>
                <a:cs typeface="Times New Roman" panose="02020603050405020304" pitchFamily="18" charset="0"/>
              </a:rPr>
              <a:t>1943</a:t>
            </a:r>
            <a:r>
              <a:rPr lang="en-US" sz="5400" kern="0" dirty="0">
                <a:solidFill>
                  <a:prstClr val="black"/>
                </a:solidFill>
                <a:latin typeface="Times New Roman" panose="02020603050405020304" pitchFamily="18" charset="0"/>
                <a:cs typeface="Times New Roman" panose="02020603050405020304" pitchFamily="18" charset="0"/>
              </a:rPr>
              <a:t>)…</a:t>
            </a:r>
            <a:endParaRPr lang="en-US" sz="5400" kern="0" dirty="0">
              <a:solidFill>
                <a:sysClr val="windowText" lastClr="000000"/>
              </a:solidFill>
            </a:endParaRPr>
          </a:p>
        </p:txBody>
      </p:sp>
      <p:pic>
        <p:nvPicPr>
          <p:cNvPr id="1026" name="Picture 2" descr="E.E - Emprunt Empreinte - Mượn Dấu Thời Gian: Thạch Lam (1910 - 194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055162" y="4267200"/>
            <a:ext cx="3206231" cy="456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ây bút giàu xúc cảm và tài hoa Thạch Lam - Báo An Giang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162" y="8398878"/>
            <a:ext cx="3358631" cy="5017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Minh Khai Book Store - HÀ NỘI 36 PHỐ PHƯỜNG (KHỔ NH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8988" y="8398883"/>
            <a:ext cx="3181578" cy="5012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Danh Tác Văn Học Việt Nam - Nắng Trong Vườn | trungthanh2018 | Ti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3912" y="3830491"/>
            <a:ext cx="3216655" cy="45683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2801" y="762015"/>
            <a:ext cx="20345391" cy="1015538"/>
          </a:xfrm>
          <a:prstGeom prst="rect">
            <a:avLst/>
          </a:prstGeom>
          <a:solidFill>
            <a:schemeClr val="accent1">
              <a:lumMod val="20000"/>
              <a:lumOff val="80000"/>
            </a:schemeClr>
          </a:solidFill>
        </p:spPr>
        <p:txBody>
          <a:bodyPr wrap="square" lIns="91267" tIns="45634" rIns="91267" bIns="45634" rtlCol="0">
            <a:spAutoFit/>
          </a:bodyPr>
          <a:lstStyle/>
          <a:p>
            <a:pPr algn="ctr" defTabSz="2172970"/>
            <a:r>
              <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 TÌM HIỂU CHUNG</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p:cNvSpPr txBox="1"/>
          <p:nvPr/>
        </p:nvSpPr>
        <p:spPr>
          <a:xfrm>
            <a:off x="992189" y="2286013"/>
            <a:ext cx="7351465" cy="1107886"/>
          </a:xfrm>
          <a:prstGeom prst="rect">
            <a:avLst/>
          </a:prstGeom>
          <a:noFill/>
        </p:spPr>
        <p:txBody>
          <a:bodyPr wrap="square" lIns="91283" tIns="45642" rIns="91283" bIns="45642" rtlCol="0">
            <a:spAutoFit/>
          </a:bodyPr>
          <a:lstStyle/>
          <a:p>
            <a:pPr defTabSz="2172970"/>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2.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Tác</a:t>
            </a:r>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phẩm</a:t>
            </a:r>
            <a:endPar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1068392" y="5105400"/>
            <a:ext cx="16078199" cy="7673896"/>
          </a:xfrm>
          <a:prstGeom prst="rect">
            <a:avLst/>
          </a:prstGeom>
        </p:spPr>
        <p:txBody>
          <a:bodyPr wrap="square" lIns="91399" tIns="45696" rIns="91399" bIns="45696">
            <a:spAutoFit/>
          </a:bodyPr>
          <a:lstStyle/>
          <a:p>
            <a:pPr marL="795020" indent="-685800" algn="just" defTabSz="913765" fontAlgn="base">
              <a:lnSpc>
                <a:spcPct val="150000"/>
              </a:lnSpc>
              <a:spcBef>
                <a:spcPts val="400"/>
              </a:spcBef>
              <a:spcAft>
                <a:spcPct val="0"/>
              </a:spcAft>
              <a:buClr>
                <a:schemeClr val="tx1"/>
              </a:buClr>
              <a:buSzPct val="68000"/>
              <a:buFontTx/>
              <a:buChar char="-"/>
            </a:pPr>
            <a:r>
              <a:rPr lang="en-US" sz="5400" dirty="0" err="1">
                <a:latin typeface="Times New Roman" panose="02020603050405020304" pitchFamily="18" charset="0"/>
                <a:cs typeface="Times New Roman" panose="02020603050405020304" pitchFamily="18" charset="0"/>
              </a:rPr>
              <a:t>Hai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đứa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trẻ</a:t>
            </a:r>
            <a:r>
              <a:rPr lang="en-US" sz="5400" dirty="0">
                <a:latin typeface="Times New Roman" panose="02020603050405020304" pitchFamily="18" charset="0"/>
                <a:cs typeface="Times New Roman" panose="02020603050405020304" pitchFamily="18" charset="0"/>
              </a:rPr>
              <a:t> in </a:t>
            </a:r>
            <a:r>
              <a:rPr lang="en-US" sz="5400" dirty="0" err="1">
                <a:latin typeface="Times New Roman" panose="02020603050405020304" pitchFamily="18" charset="0"/>
                <a:cs typeface="Times New Roman" panose="02020603050405020304" pitchFamily="18" charset="0"/>
              </a:rPr>
              <a:t>trong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a:t>
            </a:r>
            <a:r>
              <a:rPr lang="en-US" sz="5400" dirty="0" err="1">
                <a:latin typeface="Times New Roman" panose="02020603050405020304" pitchFamily="18" charset="0"/>
                <a:cs typeface="Times New Roman" panose="02020603050405020304" pitchFamily="18" charset="0"/>
              </a:rPr>
              <a:t>Nắng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trong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vườn</a:t>
            </a:r>
            <a:r>
              <a:rPr lang="en-US" sz="5400" dirty="0">
                <a:latin typeface="Times New Roman" panose="02020603050405020304" pitchFamily="18" charset="0"/>
                <a:cs typeface="Times New Roman" panose="02020603050405020304" pitchFamily="18" charset="0"/>
              </a:rPr>
              <a:t>” (1938).</a:t>
            </a:r>
            <a:endParaRPr lang="en-US" sz="5400" dirty="0">
              <a:latin typeface="Times New Roman" panose="02020603050405020304" pitchFamily="18" charset="0"/>
              <a:cs typeface="Times New Roman" panose="02020603050405020304" pitchFamily="18" charset="0"/>
            </a:endParaRPr>
          </a:p>
          <a:p>
            <a:pPr marL="795020" indent="-685800" algn="just" defTabSz="913765" fontAlgn="base">
              <a:lnSpc>
                <a:spcPct val="150000"/>
              </a:lnSpc>
              <a:spcBef>
                <a:spcPts val="400"/>
              </a:spcBef>
              <a:spcAft>
                <a:spcPct val="0"/>
              </a:spcAft>
              <a:buClr>
                <a:schemeClr val="tx1"/>
              </a:buClr>
              <a:buSzPct val="68000"/>
              <a:buFontTx/>
              <a:buChar char="-"/>
            </a:pPr>
            <a:r>
              <a:rPr lang="vi-VN" sz="5400" dirty="0">
                <a:latin typeface="Times New Roman" panose="02020603050405020304" pitchFamily="18" charset="0"/>
                <a:cs typeface="Times New Roman" panose="02020603050405020304" pitchFamily="18" charset="0"/>
              </a:rPr>
              <a:t>Tác </a:t>
            </a:r>
            <a:r>
              <a:rPr lang="vi-VN" sz="5400" dirty="0">
                <a:latin typeface="Times New Roman" panose="02020603050405020304" pitchFamily="18" charset="0"/>
                <a:cs typeface="Times New Roman" panose="02020603050405020304" pitchFamily="18" charset="0"/>
              </a:rPr>
              <a:t>phẩm là hồi quang kí ức tuổi thơ của nhà văn, khung cảnh phố huyện là “nguyên mẫu” từ phố huyện Cẩm Giàng, tỉnh Hải Dương, nơi tác giả sống thời thơ ấu. </a:t>
            </a:r>
            <a:endParaRPr lang="vi-VN" sz="5400" dirty="0">
              <a:latin typeface="Times New Roman" panose="02020603050405020304" pitchFamily="18" charset="0"/>
              <a:cs typeface="Times New Roman" panose="02020603050405020304" pitchFamily="18" charset="0"/>
            </a:endParaRPr>
          </a:p>
          <a:p>
            <a:pPr marL="365125" indent="-255270" algn="just" defTabSz="913765" fontAlgn="base">
              <a:lnSpc>
                <a:spcPct val="150000"/>
              </a:lnSpc>
              <a:spcBef>
                <a:spcPts val="400"/>
              </a:spcBef>
              <a:spcAft>
                <a:spcPct val="0"/>
              </a:spcAft>
              <a:buClr>
                <a:schemeClr val="tx1"/>
              </a:buClr>
              <a:buSzPct val="68000"/>
            </a:pPr>
            <a:endParaRPr lang="en-US" sz="5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68388" y="3657605"/>
            <a:ext cx="11522754" cy="1107870"/>
          </a:xfrm>
          <a:prstGeom prst="rect">
            <a:avLst/>
          </a:prstGeom>
          <a:noFill/>
        </p:spPr>
        <p:txBody>
          <a:bodyPr wrap="square" lIns="91267" tIns="45634" rIns="91267" bIns="45634" rtlCol="0">
            <a:spAutoFit/>
          </a:bodyPr>
          <a:lstStyle/>
          <a:p>
            <a:pPr defTabSz="2172970"/>
            <a:r>
              <a:rPr lang="en-US" sz="6600" b="1" i="1" dirty="0">
                <a:solidFill>
                  <a:srgbClr val="135F82"/>
                </a:solidFill>
                <a:latin typeface="Times New Roman" panose="02020603050405020304" pitchFamily="18" charset="0"/>
                <a:cs typeface="Times New Roman" panose="02020603050405020304" pitchFamily="18" charset="0"/>
              </a:rPr>
              <a:t>a. </a:t>
            </a:r>
            <a:r>
              <a:rPr lang="en-US" sz="6600" b="1" i="1" dirty="0" err="1">
                <a:solidFill>
                  <a:srgbClr val="135F82"/>
                </a:solidFill>
                <a:latin typeface="Times New Roman" panose="02020603050405020304" pitchFamily="18" charset="0"/>
                <a:cs typeface="Times New Roman" panose="02020603050405020304" pitchFamily="18" charset="0"/>
              </a:rPr>
              <a:t>Xuất</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xứ</a:t>
            </a:r>
            <a:endParaRPr lang="en-US" sz="6600" b="1" i="1" dirty="0">
              <a:solidFill>
                <a:srgbClr val="135F82"/>
              </a:solidFill>
              <a:latin typeface="Times New Roman" panose="02020603050405020304" pitchFamily="18" charset="0"/>
              <a:cs typeface="Times New Roman" panose="02020603050405020304" pitchFamily="18" charset="0"/>
            </a:endParaRPr>
          </a:p>
        </p:txBody>
      </p:sp>
      <p:pic>
        <p:nvPicPr>
          <p:cNvPr id="9" name="Picture 8" descr="Danh Tác Văn Học Việt Nam - Nắng Trong Vườn | trungthanh2018 | Tik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37188" y="4839799"/>
            <a:ext cx="5391380" cy="7657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_noi_xu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40188" y="609600"/>
            <a:ext cx="16306799" cy="1102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987408" y="12039600"/>
            <a:ext cx="10387780" cy="1015664"/>
          </a:xfrm>
          <a:prstGeom prst="rect">
            <a:avLst/>
          </a:prstGeom>
        </p:spPr>
        <p:txBody>
          <a:bodyPr wrap="none" lIns="91399" tIns="45696" rIns="91399" bIns="45696">
            <a:spAutoFit/>
          </a:bodyPr>
          <a:lstStyle/>
          <a:p>
            <a:r>
              <a:rPr lang="en-US" sz="6000" i="1" dirty="0" err="1">
                <a:solidFill>
                  <a:prstClr val="black"/>
                </a:solidFill>
                <a:latin typeface="Times New Roman" panose="02020603050405020304" pitchFamily="18" charset="0"/>
                <a:cs typeface="Times New Roman" panose="02020603050405020304" pitchFamily="18" charset="0"/>
              </a:rPr>
              <a:t>Phố</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huyện</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Cẩm</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Giàng</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ngày</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xưa</a:t>
            </a:r>
            <a:r>
              <a:rPr lang="en-US" sz="6000" i="1" dirty="0">
                <a:solidFill>
                  <a:prstClr val="black"/>
                </a:solidFill>
                <a:latin typeface="Times New Roman" panose="02020603050405020304" pitchFamily="18" charset="0"/>
                <a:cs typeface="Times New Roman" panose="02020603050405020304" pitchFamily="18" charset="0"/>
              </a:rPr>
              <a:t> </a:t>
            </a:r>
            <a:endParaRPr lang="en-US" sz="6000" i="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OC%20PHO%20HUYEN%20LANG%20CHA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63993" y="914400"/>
            <a:ext cx="16230599" cy="1036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987408" y="12039600"/>
            <a:ext cx="11083483" cy="1015664"/>
          </a:xfrm>
          <a:prstGeom prst="rect">
            <a:avLst/>
          </a:prstGeom>
        </p:spPr>
        <p:txBody>
          <a:bodyPr wrap="none" lIns="91399" tIns="45696" rIns="91399" bIns="45696">
            <a:spAutoFit/>
          </a:bodyPr>
          <a:lstStyle/>
          <a:p>
            <a:r>
              <a:rPr lang="en-US" sz="6000" i="1" dirty="0" err="1">
                <a:solidFill>
                  <a:prstClr val="black"/>
                </a:solidFill>
                <a:latin typeface="Times New Roman" panose="02020603050405020304" pitchFamily="18" charset="0"/>
                <a:cs typeface="Times New Roman" panose="02020603050405020304" pitchFamily="18" charset="0"/>
              </a:rPr>
              <a:t>Phố</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huyện</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Cẩm</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Giàng</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ngày</a:t>
            </a:r>
            <a:r>
              <a:rPr lang="en-US" sz="6000" i="1" dirty="0">
                <a:solidFill>
                  <a:prstClr val="black"/>
                </a:solidFill>
                <a:latin typeface="Times New Roman" panose="02020603050405020304" pitchFamily="18" charset="0"/>
                <a:cs typeface="Times New Roman" panose="02020603050405020304" pitchFamily="18" charset="0"/>
              </a:rPr>
              <a:t> nay… </a:t>
            </a:r>
            <a:endParaRPr lang="en-US" sz="6000" i="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2801" y="762015"/>
            <a:ext cx="20345391" cy="1015538"/>
          </a:xfrm>
          <a:prstGeom prst="rect">
            <a:avLst/>
          </a:prstGeom>
          <a:solidFill>
            <a:schemeClr val="accent1">
              <a:lumMod val="20000"/>
              <a:lumOff val="80000"/>
            </a:schemeClr>
          </a:solidFill>
        </p:spPr>
        <p:txBody>
          <a:bodyPr wrap="square" lIns="91267" tIns="45634" rIns="91267" bIns="45634" rtlCol="0">
            <a:spAutoFit/>
          </a:bodyPr>
          <a:lstStyle/>
          <a:p>
            <a:pPr algn="ctr" defTabSz="2172970"/>
            <a:r>
              <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 TÌM HIỂU CHUNG</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p:cNvSpPr txBox="1"/>
          <p:nvPr/>
        </p:nvSpPr>
        <p:spPr>
          <a:xfrm>
            <a:off x="992189" y="2286013"/>
            <a:ext cx="7351465" cy="1107886"/>
          </a:xfrm>
          <a:prstGeom prst="rect">
            <a:avLst/>
          </a:prstGeom>
          <a:noFill/>
        </p:spPr>
        <p:txBody>
          <a:bodyPr wrap="square" lIns="91283" tIns="45642" rIns="91283" bIns="45642" rtlCol="0">
            <a:spAutoFit/>
          </a:bodyPr>
          <a:lstStyle/>
          <a:p>
            <a:pPr defTabSz="2172970"/>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2.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Tác</a:t>
            </a:r>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phẩm</a:t>
            </a:r>
            <a:endPar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p:cNvSpPr txBox="1"/>
          <p:nvPr/>
        </p:nvSpPr>
        <p:spPr>
          <a:xfrm>
            <a:off x="1068388" y="3657605"/>
            <a:ext cx="11522754" cy="1107870"/>
          </a:xfrm>
          <a:prstGeom prst="rect">
            <a:avLst/>
          </a:prstGeom>
          <a:noFill/>
        </p:spPr>
        <p:txBody>
          <a:bodyPr wrap="square" lIns="91267" tIns="45634" rIns="91267" bIns="45634" rtlCol="0">
            <a:spAutoFit/>
          </a:bodyPr>
          <a:lstStyle/>
          <a:p>
            <a:pPr defTabSz="2172970"/>
            <a:r>
              <a:rPr lang="en-US" sz="6600" b="1" i="1" dirty="0">
                <a:solidFill>
                  <a:srgbClr val="135F82"/>
                </a:solidFill>
                <a:latin typeface="Times New Roman" panose="02020603050405020304" pitchFamily="18" charset="0"/>
                <a:cs typeface="Times New Roman" panose="02020603050405020304" pitchFamily="18" charset="0"/>
              </a:rPr>
              <a:t>b. </a:t>
            </a:r>
            <a:r>
              <a:rPr lang="en-US" sz="6600" b="1" i="1" dirty="0" err="1">
                <a:solidFill>
                  <a:srgbClr val="135F82"/>
                </a:solidFill>
                <a:latin typeface="Times New Roman" panose="02020603050405020304" pitchFamily="18" charset="0"/>
                <a:cs typeface="Times New Roman" panose="02020603050405020304" pitchFamily="18" charset="0"/>
              </a:rPr>
              <a:t>Bố</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cục</a:t>
            </a:r>
            <a:endParaRPr lang="en-US" sz="6600" b="1" i="1" dirty="0">
              <a:solidFill>
                <a:srgbClr val="135F82"/>
              </a:solidFill>
              <a:latin typeface="Times New Roman" panose="02020603050405020304" pitchFamily="18" charset="0"/>
              <a:cs typeface="Times New Roman" panose="02020603050405020304" pitchFamily="18" charset="0"/>
            </a:endParaRPr>
          </a:p>
        </p:txBody>
      </p:sp>
      <p:graphicFrame>
        <p:nvGraphicFramePr>
          <p:cNvPr id="8" name="Content Placeholder 3"/>
          <p:cNvGraphicFramePr/>
          <p:nvPr/>
        </p:nvGraphicFramePr>
        <p:xfrm>
          <a:off x="1068387" y="5257800"/>
          <a:ext cx="23318788" cy="7162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cstate="print">
            <a:extLst>
              <a:ext uri="{28A0092B-C50C-407E-A947-70E740481C1C}">
                <a14:useLocalDpi xmlns:a14="http://schemas.microsoft.com/office/drawing/2010/main" val="0"/>
              </a:ext>
            </a:extLst>
          </a:blip>
          <a:srcRect t="21252" b="4550"/>
          <a:stretch>
            <a:fillRect/>
          </a:stretch>
        </p:blipFill>
        <p:spPr>
          <a:xfrm>
            <a:off x="6" y="-76200"/>
            <a:ext cx="24401901" cy="13792200"/>
          </a:xfrm>
          <a:prstGeom prst="rect">
            <a:avLst/>
          </a:prstGeom>
        </p:spPr>
      </p:pic>
      <p:sp>
        <p:nvSpPr>
          <p:cNvPr id="2" name="Rectangle 1"/>
          <p:cNvSpPr/>
          <p:nvPr/>
        </p:nvSpPr>
        <p:spPr>
          <a:xfrm>
            <a:off x="916008" y="7516483"/>
            <a:ext cx="22707598" cy="5632134"/>
          </a:xfrm>
          <a:prstGeom prst="rect">
            <a:avLst/>
          </a:prstGeom>
        </p:spPr>
        <p:txBody>
          <a:bodyPr wrap="square" lIns="91241" tIns="45618" rIns="91241" bIns="45618">
            <a:spAutoFit/>
          </a:bodyPr>
          <a:lstStyle/>
          <a:p>
            <a:pPr algn="just">
              <a:lnSpc>
                <a:spcPct val="150000"/>
              </a:lnSpc>
            </a:pPr>
            <a:r>
              <a:rPr lang="vi-VN" sz="4800" b="1" i="1" dirty="0">
                <a:solidFill>
                  <a:schemeClr val="bg1"/>
                </a:solidFill>
                <a:latin typeface="+mj-lt"/>
                <a:cs typeface="Arial" panose="020B0604020202020204" pitchFamily="34" charset="0"/>
              </a:rPr>
              <a:t>Tiếng trống thu không trên cái chòi của</a:t>
            </a:r>
            <a:r>
              <a:rPr lang="en-US" sz="4800" b="1" i="1" dirty="0">
                <a:solidFill>
                  <a:schemeClr val="bg1"/>
                </a:solidFill>
                <a:latin typeface="+mj-lt"/>
                <a:cs typeface="Arial" panose="020B0604020202020204" pitchFamily="34" charset="0"/>
              </a:rPr>
              <a:t> </a:t>
            </a:r>
            <a:r>
              <a:rPr lang="en-US" sz="4800" b="1" i="1" dirty="0" err="1">
                <a:solidFill>
                  <a:schemeClr val="bg1"/>
                </a:solidFill>
                <a:latin typeface="+mj-lt"/>
                <a:cs typeface="Arial" panose="020B0604020202020204" pitchFamily="34" charset="0"/>
              </a:rPr>
              <a:t>một</a:t>
            </a:r>
            <a:r>
              <a:rPr lang="en-US" sz="4800" b="1" i="1" dirty="0">
                <a:solidFill>
                  <a:schemeClr val="bg1"/>
                </a:solidFill>
                <a:latin typeface="+mj-lt"/>
                <a:cs typeface="Arial" panose="020B0604020202020204" pitchFamily="34" charset="0"/>
              </a:rPr>
              <a:t> </a:t>
            </a:r>
            <a:r>
              <a:rPr lang="vi-VN" sz="4800" b="1" i="1" dirty="0">
                <a:solidFill>
                  <a:schemeClr val="bg1"/>
                </a:solidFill>
                <a:latin typeface="+mj-lt"/>
                <a:cs typeface="Arial" panose="020B0604020202020204" pitchFamily="34" charset="0"/>
              </a:rPr>
              <a:t>huyện nhỏ</a:t>
            </a:r>
            <a:r>
              <a:rPr lang="en-US" sz="4800" b="1" i="1" dirty="0">
                <a:solidFill>
                  <a:schemeClr val="bg1"/>
                </a:solidFill>
                <a:latin typeface="+mj-lt"/>
                <a:cs typeface="Arial" panose="020B0604020202020204" pitchFamily="34" charset="0"/>
              </a:rPr>
              <a:t>;</a:t>
            </a:r>
            <a:r>
              <a:rPr lang="vi-VN" sz="4800" b="1" i="1" dirty="0">
                <a:solidFill>
                  <a:schemeClr val="bg1"/>
                </a:solidFill>
                <a:latin typeface="+mj-lt"/>
                <a:cs typeface="Arial" panose="020B0604020202020204" pitchFamily="34" charset="0"/>
              </a:rPr>
              <a:t> từng tiếng một vang ra để gọi buổi chiều</a:t>
            </a:r>
            <a:r>
              <a:rPr lang="en-US" sz="4800" b="1" i="1" dirty="0">
                <a:solidFill>
                  <a:schemeClr val="bg1"/>
                </a:solidFill>
                <a:latin typeface="+mj-lt"/>
                <a:cs typeface="Arial" panose="020B0604020202020204" pitchFamily="34" charset="0"/>
              </a:rPr>
              <a:t>.</a:t>
            </a:r>
            <a:r>
              <a:rPr lang="vi-VN" sz="4800" b="1" i="1" dirty="0">
                <a:solidFill>
                  <a:schemeClr val="bg1"/>
                </a:solidFill>
                <a:latin typeface="+mj-lt"/>
                <a:cs typeface="Arial" panose="020B0604020202020204" pitchFamily="34" charset="0"/>
              </a:rPr>
              <a:t> Phương Tây đỏ rực như lửa cháy</a:t>
            </a:r>
            <a:r>
              <a:rPr lang="en-US" sz="4800" b="1" i="1" dirty="0">
                <a:solidFill>
                  <a:schemeClr val="bg1"/>
                </a:solidFill>
                <a:latin typeface="+mj-lt"/>
                <a:cs typeface="Arial" panose="020B0604020202020204" pitchFamily="34" charset="0"/>
              </a:rPr>
              <a:t> </a:t>
            </a:r>
            <a:r>
              <a:rPr lang="vi-VN" sz="4800" b="1" i="1" dirty="0">
                <a:solidFill>
                  <a:schemeClr val="bg1"/>
                </a:solidFill>
                <a:latin typeface="+mj-lt"/>
                <a:cs typeface="Arial" panose="020B0604020202020204" pitchFamily="34" charset="0"/>
              </a:rPr>
              <a:t>và những đám mây ánh hồng như hòn than sắp tàn</a:t>
            </a:r>
            <a:r>
              <a:rPr lang="en-US" sz="4800" b="1" i="1" dirty="0">
                <a:solidFill>
                  <a:schemeClr val="bg1"/>
                </a:solidFill>
                <a:latin typeface="+mj-lt"/>
                <a:cs typeface="Arial" panose="020B0604020202020204" pitchFamily="34" charset="0"/>
              </a:rPr>
              <a:t>. </a:t>
            </a:r>
            <a:r>
              <a:rPr lang="vi-VN" sz="4800" b="1" i="1" dirty="0">
                <a:solidFill>
                  <a:schemeClr val="bg1"/>
                </a:solidFill>
                <a:latin typeface="+mj-lt"/>
                <a:cs typeface="Arial" panose="020B0604020202020204" pitchFamily="34" charset="0"/>
              </a:rPr>
              <a:t>Dãy tre làng trước mắt đen lại và cắt hình rõ rệt trên nền trời. </a:t>
            </a:r>
            <a:endParaRPr lang="vi-VN" sz="4800" b="1" i="1" dirty="0">
              <a:solidFill>
                <a:schemeClr val="bg1"/>
              </a:solidFill>
              <a:latin typeface="+mj-lt"/>
              <a:cs typeface="Arial" panose="020B0604020202020204" pitchFamily="34" charset="0"/>
            </a:endParaRPr>
          </a:p>
          <a:p>
            <a:pPr algn="just">
              <a:lnSpc>
                <a:spcPct val="150000"/>
              </a:lnSpc>
            </a:pPr>
            <a:r>
              <a:rPr lang="vi-VN" sz="4800" b="1" i="1" dirty="0">
                <a:solidFill>
                  <a:schemeClr val="bg1"/>
                </a:solidFill>
                <a:latin typeface="+mj-lt"/>
                <a:cs typeface="Arial" panose="020B0604020202020204" pitchFamily="34" charset="0"/>
              </a:rPr>
              <a:t>Chiều, chiều rồi. Một buổi chiều êm ả như ru, văng vẳng tiếng ếch nhái kêu ran ngoài đồng ruộng theo gió nhẹ đưa vào. Trong cửa hàng hơi tối, muỗi đã bắt đầu vo ve</a:t>
            </a:r>
            <a:r>
              <a:rPr lang="en-US" sz="4800" b="1" i="1" dirty="0">
                <a:solidFill>
                  <a:schemeClr val="bg1"/>
                </a:solidFill>
                <a:latin typeface="+mj-lt"/>
                <a:cs typeface="Arial" panose="020B0604020202020204" pitchFamily="34" charset="0"/>
              </a:rPr>
              <a:t>.</a:t>
            </a:r>
            <a:endParaRPr lang="vi-VN" sz="4800" b="1" i="1" dirty="0">
              <a:solidFill>
                <a:schemeClr val="bg1"/>
              </a:solidFill>
              <a:latin typeface="+mj-lt"/>
              <a:cs typeface="Arial" panose="020B0604020202020204" pitchFamily="34" charset="0"/>
            </a:endParaRPr>
          </a:p>
        </p:txBody>
      </p:sp>
      <p:sp>
        <p:nvSpPr>
          <p:cNvPr id="4" name="TextBox 3"/>
          <p:cNvSpPr txBox="1"/>
          <p:nvPr/>
        </p:nvSpPr>
        <p:spPr>
          <a:xfrm>
            <a:off x="1982801" y="762015"/>
            <a:ext cx="20345391" cy="1015538"/>
          </a:xfrm>
          <a:prstGeom prst="rect">
            <a:avLst/>
          </a:prstGeom>
          <a:solidFill>
            <a:schemeClr val="accent1">
              <a:lumMod val="20000"/>
              <a:lumOff val="80000"/>
            </a:schemeClr>
          </a:solidFill>
        </p:spPr>
        <p:txBody>
          <a:bodyPr wrap="square" lIns="91267" tIns="45634" rIns="91267" bIns="45634" rtlCol="0">
            <a:spAutoFit/>
          </a:bodyPr>
          <a:lstStyle/>
          <a:p>
            <a:pPr algn="ctr" defTabSz="2172970"/>
            <a:r>
              <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II. ĐỌC – HIỂU VĂN BẢN</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189" y="533405"/>
            <a:ext cx="15011398" cy="1107886"/>
          </a:xfrm>
          <a:prstGeom prst="rect">
            <a:avLst/>
          </a:prstGeom>
          <a:noFill/>
        </p:spPr>
        <p:txBody>
          <a:bodyPr wrap="square" lIns="91283" tIns="45642" rIns="91283" bIns="45642" rtlCol="0">
            <a:spAutoFit/>
          </a:bodyPr>
          <a:lstStyle/>
          <a:p>
            <a:pPr defTabSz="2172970"/>
            <a:r>
              <a:rPr lang="en-US" sz="6600" b="1" i="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i="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lúc</a:t>
            </a:r>
            <a:r>
              <a:rPr lang="en-US" sz="6600" b="1" i="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chiều</a:t>
            </a:r>
            <a:r>
              <a:rPr lang="en-US" sz="6600" b="1" i="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chemeClr val="tx2"/>
                </a:solidFill>
                <a:latin typeface="Times New Roman" panose="02020603050405020304" pitchFamily="18" charset="0"/>
                <a:ea typeface="Tahoma" panose="020B0604030504040204" pitchFamily="34" charset="0"/>
                <a:cs typeface="Times New Roman" panose="02020603050405020304" pitchFamily="18" charset="0"/>
              </a:rPr>
              <a:t>tàn</a:t>
            </a:r>
            <a:endParaRPr lang="en-US" sz="6600" b="1" i="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992188" y="1981205"/>
            <a:ext cx="12954000" cy="1089370"/>
          </a:xfrm>
          <a:prstGeom prst="rect">
            <a:avLst/>
          </a:prstGeom>
          <a:noFill/>
        </p:spPr>
        <p:txBody>
          <a:bodyPr wrap="square" lIns="91241" tIns="45618" rIns="91241" bIns="45618" rtlCol="0">
            <a:spAutoFit/>
          </a:bodyPr>
          <a:lstStyle/>
          <a:p>
            <a:pPr algn="just">
              <a:lnSpc>
                <a:spcPct val="120000"/>
              </a:lnSpc>
            </a:pPr>
            <a:r>
              <a:rPr lang="en-US" sz="5400" b="1" dirty="0">
                <a:solidFill>
                  <a:srgbClr val="FF0000"/>
                </a:solidFill>
                <a:latin typeface="Times New Roman" panose="02020603050405020304" pitchFamily="18" charset="0"/>
                <a:cs typeface="Times New Roman" panose="02020603050405020304" pitchFamily="18" charset="0"/>
              </a:rPr>
              <a:t>a. </a:t>
            </a:r>
            <a:r>
              <a:rPr lang="en-US" sz="5400" b="1" dirty="0" err="1">
                <a:solidFill>
                  <a:srgbClr val="FF0000"/>
                </a:solidFill>
                <a:latin typeface="Times New Roman" panose="02020603050405020304" pitchFamily="18" charset="0"/>
                <a:cs typeface="Times New Roman" panose="02020603050405020304" pitchFamily="18" charset="0"/>
              </a:rPr>
              <a:t>Bức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tranh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chiều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tàn</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15987" y="3733800"/>
            <a:ext cx="16535401" cy="6324808"/>
          </a:xfrm>
          <a:prstGeom prst="rect">
            <a:avLst/>
          </a:prstGeom>
          <a:noFill/>
        </p:spPr>
        <p:txBody>
          <a:bodyPr wrap="square" lIns="91399" tIns="45696" rIns="91399" bIns="45696" rtlCol="0">
            <a:spAutoFit/>
          </a:bodyPr>
          <a:lstStyle/>
          <a:p>
            <a:pPr marL="685800" indent="-685800" algn="just">
              <a:lnSpc>
                <a:spcPct val="150000"/>
              </a:lnSpc>
              <a:buFontTx/>
              <a:buChar char="-"/>
            </a:pPr>
            <a:r>
              <a:rPr lang="vi-VN" sz="5400" b="1" i="1" dirty="0">
                <a:latin typeface="+mj-lt"/>
              </a:rPr>
              <a:t>Âm </a:t>
            </a:r>
            <a:r>
              <a:rPr lang="vi-VN" sz="5400" b="1" i="1" dirty="0">
                <a:latin typeface="+mj-lt"/>
              </a:rPr>
              <a:t>thanh:  </a:t>
            </a:r>
            <a:r>
              <a:rPr lang="vi-VN" sz="5400" i="1" dirty="0">
                <a:latin typeface="+mj-lt"/>
              </a:rPr>
              <a:t>một buổi chiều êm ả như </a:t>
            </a:r>
            <a:r>
              <a:rPr lang="vi-VN" sz="5400" i="1" dirty="0">
                <a:latin typeface="+mj-lt"/>
              </a:rPr>
              <a:t>ru</a:t>
            </a:r>
            <a:endParaRPr lang="en-US" sz="5400" i="1" dirty="0">
              <a:latin typeface="+mj-lt"/>
            </a:endParaRPr>
          </a:p>
          <a:p>
            <a:pPr marL="685800" indent="-685800" algn="just">
              <a:lnSpc>
                <a:spcPct val="150000"/>
              </a:lnSpc>
              <a:buFont typeface="Wingdings" panose="05000000000000000000" pitchFamily="2" charset="2"/>
              <a:buChar char="§"/>
            </a:pPr>
            <a:r>
              <a:rPr lang="en-US" sz="5400" dirty="0">
                <a:latin typeface="Times New Roman" panose="02020603050405020304"/>
                <a:cs typeface="Arial" panose="020B0604020202020204" pitchFamily="34" charset="0"/>
              </a:rPr>
              <a:t>T</a:t>
            </a:r>
            <a:r>
              <a:rPr lang="vi-VN" sz="5400" dirty="0">
                <a:latin typeface="Times New Roman" panose="02020603050405020304"/>
                <a:cs typeface="Arial" panose="020B0604020202020204" pitchFamily="34" charset="0"/>
              </a:rPr>
              <a:t>iếng </a:t>
            </a:r>
            <a:r>
              <a:rPr lang="vi-VN" sz="5400" dirty="0">
                <a:latin typeface="Times New Roman" panose="02020603050405020304"/>
                <a:cs typeface="Arial" panose="020B0604020202020204" pitchFamily="34" charset="0"/>
              </a:rPr>
              <a:t>trống thu không báo hiệu ngày </a:t>
            </a:r>
            <a:r>
              <a:rPr lang="vi-VN" sz="5400" dirty="0">
                <a:latin typeface="Times New Roman" panose="02020603050405020304"/>
                <a:cs typeface="Arial" panose="020B0604020202020204" pitchFamily="34" charset="0"/>
              </a:rPr>
              <a:t>tàn</a:t>
            </a:r>
            <a:r>
              <a:rPr lang="en-US" sz="5400" dirty="0">
                <a:latin typeface="Times New Roman" panose="02020603050405020304"/>
                <a:cs typeface="Arial" panose="020B0604020202020204" pitchFamily="34" charset="0"/>
              </a:rPr>
              <a:t>.</a:t>
            </a:r>
            <a:endParaRPr lang="en-US" sz="5400" dirty="0">
              <a:latin typeface="Times New Roman" panose="02020603050405020304"/>
              <a:cs typeface="Arial" panose="020B0604020202020204" pitchFamily="34" charset="0"/>
            </a:endParaRPr>
          </a:p>
          <a:p>
            <a:pPr marL="685800" indent="-685800" algn="just">
              <a:lnSpc>
                <a:spcPct val="150000"/>
              </a:lnSpc>
              <a:buFont typeface="Wingdings" panose="05000000000000000000" pitchFamily="2" charset="2"/>
              <a:buChar char="§"/>
            </a:pPr>
            <a:r>
              <a:rPr lang="en-US" sz="5400" dirty="0">
                <a:latin typeface="Times New Roman" panose="02020603050405020304"/>
                <a:cs typeface="Arial" panose="020B0604020202020204" pitchFamily="34" charset="0"/>
              </a:rPr>
              <a:t>T</a:t>
            </a:r>
            <a:r>
              <a:rPr lang="vi-VN" sz="5400" dirty="0">
                <a:latin typeface="Times New Roman" panose="02020603050405020304"/>
                <a:cs typeface="Arial" panose="020B0604020202020204" pitchFamily="34" charset="0"/>
              </a:rPr>
              <a:t>iếng </a:t>
            </a:r>
            <a:r>
              <a:rPr lang="vi-VN" sz="5400" dirty="0">
                <a:latin typeface="Times New Roman" panose="02020603050405020304"/>
                <a:cs typeface="Arial" panose="020B0604020202020204" pitchFamily="34" charset="0"/>
              </a:rPr>
              <a:t>ếch nhái kêu ran ngoài đồng </a:t>
            </a:r>
            <a:r>
              <a:rPr lang="vi-VN" sz="5400" dirty="0">
                <a:latin typeface="Times New Roman" panose="02020603050405020304"/>
                <a:cs typeface="Arial" panose="020B0604020202020204" pitchFamily="34" charset="0"/>
              </a:rPr>
              <a:t>ruộng</a:t>
            </a:r>
            <a:endParaRPr lang="en-US" sz="5400" dirty="0">
              <a:latin typeface="Times New Roman" panose="02020603050405020304"/>
              <a:cs typeface="Arial" panose="020B0604020202020204" pitchFamily="34" charset="0"/>
            </a:endParaRPr>
          </a:p>
          <a:p>
            <a:pPr marL="685800" indent="-685800" algn="just">
              <a:lnSpc>
                <a:spcPct val="150000"/>
              </a:lnSpc>
              <a:buFont typeface="Wingdings" panose="05000000000000000000" pitchFamily="2" charset="2"/>
              <a:buChar char="§"/>
            </a:pPr>
            <a:r>
              <a:rPr lang="en-US" sz="5400" dirty="0">
                <a:latin typeface="Times New Roman" panose="02020603050405020304"/>
                <a:cs typeface="Arial" panose="020B0604020202020204" pitchFamily="34" charset="0"/>
              </a:rPr>
              <a:t>T</a:t>
            </a:r>
            <a:r>
              <a:rPr lang="vi-VN" sz="5400" dirty="0">
                <a:latin typeface="Times New Roman" panose="02020603050405020304"/>
                <a:cs typeface="Arial" panose="020B0604020202020204" pitchFamily="34" charset="0"/>
              </a:rPr>
              <a:t>iếng </a:t>
            </a:r>
            <a:r>
              <a:rPr lang="vi-VN" sz="5400" dirty="0">
                <a:latin typeface="Times New Roman" panose="02020603050405020304"/>
                <a:cs typeface="Arial" panose="020B0604020202020204" pitchFamily="34" charset="0"/>
              </a:rPr>
              <a:t>muỗi vo ve trong cửa hàng của chị em Liên</a:t>
            </a:r>
            <a:endParaRPr lang="vi-VN" sz="5400" dirty="0">
              <a:latin typeface="Times New Roman" panose="02020603050405020304"/>
              <a:cs typeface="Arial" panose="020B0604020202020204" pitchFamily="34" charset="0"/>
            </a:endParaRPr>
          </a:p>
          <a:p>
            <a:pPr algn="just">
              <a:lnSpc>
                <a:spcPct val="150000"/>
              </a:lnSpc>
            </a:pPr>
            <a:endParaRPr lang="vi-VN" sz="5400" i="1" dirty="0">
              <a:latin typeface="+mj-lt"/>
            </a:endParaRPr>
          </a:p>
        </p:txBody>
      </p:sp>
      <p:pic>
        <p:nvPicPr>
          <p:cNvPr id="3074" name="Picture 2" descr="Con đường đẹp nhất là con đường về nhà - Về miền Tây | GODY.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960615" y="3581400"/>
            <a:ext cx="8196377" cy="6147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687392" y="9982205"/>
            <a:ext cx="14859001" cy="2492990"/>
          </a:xfrm>
          <a:prstGeom prst="rect">
            <a:avLst/>
          </a:prstGeom>
        </p:spPr>
        <p:txBody>
          <a:bodyPr wrap="square" lIns="91399" tIns="45696" rIns="91399" bIns="45696">
            <a:spAutoFit/>
          </a:bodyPr>
          <a:lstStyle/>
          <a:p>
            <a:pPr marL="685800" indent="-685800" algn="just">
              <a:lnSpc>
                <a:spcPct val="150000"/>
              </a:lnSpc>
              <a:buFont typeface="Wingdings" panose="05000000000000000000" pitchFamily="2" charset="2"/>
              <a:buChar char="Ø"/>
            </a:pPr>
            <a:r>
              <a:rPr lang="vi-VN" sz="5200" b="1" i="1" dirty="0">
                <a:solidFill>
                  <a:schemeClr val="accent2">
                    <a:lumMod val="50000"/>
                  </a:schemeClr>
                </a:solidFill>
                <a:latin typeface="+mj-lt"/>
                <a:cs typeface="Arial" panose="020B0604020202020204" pitchFamily="34" charset="0"/>
              </a:rPr>
              <a:t>Cái rực rỡ của một ngày sắp qua đi, bóng tối bắt đầu bao phủ và chiếm lĩnh không </a:t>
            </a:r>
            <a:r>
              <a:rPr lang="vi-VN" sz="5200" b="1" i="1" dirty="0">
                <a:solidFill>
                  <a:schemeClr val="accent2">
                    <a:lumMod val="50000"/>
                  </a:schemeClr>
                </a:solidFill>
                <a:latin typeface="+mj-lt"/>
                <a:cs typeface="Arial" panose="020B0604020202020204" pitchFamily="34" charset="0"/>
              </a:rPr>
              <a:t>gian</a:t>
            </a:r>
            <a:r>
              <a:rPr lang="en-US" sz="5200" b="1" i="1" dirty="0">
                <a:solidFill>
                  <a:schemeClr val="accent2">
                    <a:lumMod val="50000"/>
                  </a:schemeClr>
                </a:solidFill>
                <a:latin typeface="+mj-lt"/>
                <a:cs typeface="Arial" panose="020B0604020202020204" pitchFamily="34" charset="0"/>
              </a:rPr>
              <a:t>.</a:t>
            </a:r>
            <a:endParaRPr lang="vi-VN" sz="5200" b="1" i="1" dirty="0">
              <a:solidFill>
                <a:schemeClr val="accent2">
                  <a:lumMod val="50000"/>
                </a:schemeClr>
              </a:solidFill>
              <a:latin typeface="+mj-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down)">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down)">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7698" y="-100852"/>
            <a:ext cx="3883364" cy="371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8214" y="9721779"/>
            <a:ext cx="3938871" cy="34872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6754" y="8697464"/>
            <a:ext cx="4121791" cy="2767824"/>
          </a:xfrm>
          <a:prstGeom prst="rect">
            <a:avLst/>
          </a:prstGeom>
        </p:spPr>
      </p:pic>
      <p:sp>
        <p:nvSpPr>
          <p:cNvPr id="9" name="Rectangle: Folded Corner 8"/>
          <p:cNvSpPr/>
          <p:nvPr/>
        </p:nvSpPr>
        <p:spPr>
          <a:xfrm>
            <a:off x="19855697" y="7840468"/>
            <a:ext cx="2941703" cy="2656024"/>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r>
              <a:rPr lang="en-US"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Chúc</a:t>
            </a:r>
            <a:r>
              <a:rPr lang="en-US"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bạn</a:t>
            </a:r>
            <a:r>
              <a:rPr lang="en-US"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may </a:t>
            </a:r>
            <a:r>
              <a:rPr lang="en-US"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mắn</a:t>
            </a:r>
            <a:r>
              <a:rPr lang="en-US"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lần</a:t>
            </a:r>
            <a:r>
              <a:rPr lang="en-US"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sau</a:t>
            </a:r>
            <a:r>
              <a:rPr lang="en-US"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endParaRPr lang="en-US"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Rectangle: Folded Corner 26"/>
          <p:cNvSpPr/>
          <p:nvPr/>
        </p:nvSpPr>
        <p:spPr>
          <a:xfrm>
            <a:off x="1016135" y="551542"/>
            <a:ext cx="19248448" cy="34544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Kể</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tên</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các</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nhà</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văn</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của</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nền</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văn</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học</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endPar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defTabSz="2171700"/>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Việt</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Nam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hiện</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đại</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mà</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em</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biết</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a:t>
            </a:r>
            <a:endPar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1016151" y="4450668"/>
            <a:ext cx="22562401" cy="31934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r>
              <a:rPr lang="en-US" sz="6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Nguyễn</a:t>
            </a:r>
            <a:r>
              <a:rPr lang="en-US" sz="6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6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Thành</a:t>
            </a:r>
            <a:r>
              <a:rPr lang="en-US" sz="6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Long, </a:t>
            </a:r>
            <a:r>
              <a:rPr lang="en-US" sz="6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Nguyễn</a:t>
            </a:r>
            <a:r>
              <a:rPr lang="en-US" sz="6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6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Quang</a:t>
            </a:r>
            <a:r>
              <a:rPr lang="en-US" sz="6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6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Sáng</a:t>
            </a:r>
            <a:r>
              <a:rPr lang="en-US" sz="6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6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Nguyễn</a:t>
            </a:r>
            <a:r>
              <a:rPr lang="en-US" sz="6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Minh </a:t>
            </a:r>
            <a:r>
              <a:rPr lang="en-US" sz="6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Châu</a:t>
            </a:r>
            <a:r>
              <a:rPr lang="en-US" sz="6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lang="en-US" sz="6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5663707" y="9988255"/>
            <a:ext cx="4876660" cy="502023"/>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endParaRPr lang="en-US">
              <a:solidFill>
                <a:prstClr val="white"/>
              </a:solidFill>
            </a:endParaRPr>
          </a:p>
        </p:txBody>
      </p:sp>
      <p:sp>
        <p:nvSpPr>
          <p:cNvPr id="31" name="Arrow: Pentagon 30">
            <a:hlinkClick r:id="rId6" action="ppaction://hlinksldjump"/>
          </p:cNvPr>
          <p:cNvSpPr/>
          <p:nvPr/>
        </p:nvSpPr>
        <p:spPr>
          <a:xfrm rot="586976" flipH="1">
            <a:off x="5603548" y="8138042"/>
            <a:ext cx="4622480" cy="1799028"/>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r>
              <a:rPr lang="en-US" sz="6600" b="1">
                <a:solidFill>
                  <a:prstClr val="white"/>
                </a:solidFill>
                <a:latin typeface="Tahoma" panose="020B0604030504040204" pitchFamily="34" charset="0"/>
                <a:ea typeface="Tahoma" panose="020B0604030504040204" pitchFamily="34" charset="0"/>
                <a:cs typeface="Tahoma" panose="020B0604030504040204" pitchFamily="34" charset="0"/>
              </a:rPr>
              <a:t>GO HOME</a:t>
            </a:r>
            <a:endParaRPr lang="en-US" sz="66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9417" y="10915029"/>
            <a:ext cx="1905248" cy="2038350"/>
          </a:xfrm>
          <a:prstGeom prst="rect">
            <a:avLst/>
          </a:prstGeom>
        </p:spPr>
      </p:pic>
      <p:sp>
        <p:nvSpPr>
          <p:cNvPr id="36" name="Flowchart: Summing Junction 35"/>
          <p:cNvSpPr/>
          <p:nvPr/>
        </p:nvSpPr>
        <p:spPr>
          <a:xfrm>
            <a:off x="8052906" y="8388652"/>
            <a:ext cx="308854" cy="308812"/>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endParaRPr lang="en-US">
              <a:solidFill>
                <a:prstClr val="white"/>
              </a:solidFill>
            </a:endParaRPr>
          </a:p>
        </p:txBody>
      </p:sp>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6698" y="10308244"/>
            <a:ext cx="2328417" cy="2551972"/>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 y="7944520"/>
            <a:ext cx="2328417" cy="2551972"/>
          </a:xfrm>
          <a:prstGeom prst="rect">
            <a:avLst/>
          </a:prstGeom>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9484" y="6875426"/>
            <a:ext cx="1556161" cy="1537284"/>
          </a:xfrm>
          <a:prstGeom prst="rect">
            <a:avLst/>
          </a:prstGeom>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117034" y="7329758"/>
            <a:ext cx="1760551" cy="1686388"/>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69244" y="7838074"/>
            <a:ext cx="990729" cy="876300"/>
          </a:xfrm>
          <a:prstGeom prst="rect">
            <a:avLst/>
          </a:prstGeom>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103925" y="7644165"/>
            <a:ext cx="1428932" cy="2381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p:sndAc>
          <p:stSnd>
            <p:snd r:embed="rId13" name="chimes.wav"/>
          </p:stSnd>
        </p:sndAc>
      </p:transition>
    </mc:Choice>
    <mc:Fallback>
      <p:transition>
        <p:sndAc>
          <p:stSnd>
            <p:snd r:embed="rId1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1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189" y="533405"/>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lúc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chiều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tàn</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992188" y="1981205"/>
            <a:ext cx="12954000" cy="1089370"/>
          </a:xfrm>
          <a:prstGeom prst="rect">
            <a:avLst/>
          </a:prstGeom>
          <a:noFill/>
        </p:spPr>
        <p:txBody>
          <a:bodyPr wrap="square" lIns="91241" tIns="45618" rIns="91241" bIns="45618" rtlCol="0">
            <a:spAutoFit/>
          </a:bodyPr>
          <a:lstStyle/>
          <a:p>
            <a:pPr algn="just">
              <a:lnSpc>
                <a:spcPct val="120000"/>
              </a:lnSpc>
            </a:pPr>
            <a:r>
              <a:rPr lang="en-US" sz="5400" b="1" dirty="0">
                <a:solidFill>
                  <a:srgbClr val="FF0000"/>
                </a:solidFill>
                <a:latin typeface="Times New Roman" panose="02020603050405020304" pitchFamily="18" charset="0"/>
                <a:cs typeface="Times New Roman" panose="02020603050405020304" pitchFamily="18" charset="0"/>
              </a:rPr>
              <a:t>a. </a:t>
            </a:r>
            <a:r>
              <a:rPr lang="en-US" sz="5400" b="1" dirty="0" err="1">
                <a:solidFill>
                  <a:srgbClr val="FF0000"/>
                </a:solidFill>
                <a:latin typeface="Times New Roman" panose="02020603050405020304" pitchFamily="18" charset="0"/>
                <a:cs typeface="Times New Roman" panose="02020603050405020304" pitchFamily="18" charset="0"/>
              </a:rPr>
              <a:t>Bức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tranh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chiều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tàn</a:t>
            </a:r>
            <a:endParaRPr lang="vi-VN" sz="5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on đường đẹp nhất là con đường về nhà - Về miền Tây | GODY.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960615" y="3581400"/>
            <a:ext cx="8196377" cy="6147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085683" y="3810005"/>
            <a:ext cx="19108904" cy="4939814"/>
          </a:xfrm>
          <a:prstGeom prst="rect">
            <a:avLst/>
          </a:prstGeom>
          <a:noFill/>
        </p:spPr>
        <p:txBody>
          <a:bodyPr wrap="square" lIns="91399" tIns="45696" rIns="91399" bIns="45696" rtlCol="0">
            <a:spAutoFit/>
          </a:bodyPr>
          <a:lstStyle/>
          <a:p>
            <a:pPr lvl="0" algn="just">
              <a:lnSpc>
                <a:spcPct val="150000"/>
              </a:lnSpc>
            </a:pPr>
            <a:r>
              <a:rPr lang="en-US" sz="5400" b="1" i="1" dirty="0">
                <a:latin typeface="Times New Roman" panose="02020603050405020304" pitchFamily="18" charset="0"/>
                <a:cs typeface="Times New Roman" panose="02020603050405020304" pitchFamily="18" charset="0"/>
              </a:rPr>
              <a:t>- </a:t>
            </a:r>
            <a:r>
              <a:rPr lang="vi-VN" sz="5400" b="1" i="1" dirty="0">
                <a:latin typeface="Times New Roman" panose="02020603050405020304" pitchFamily="18" charset="0"/>
                <a:cs typeface="Times New Roman" panose="02020603050405020304" pitchFamily="18" charset="0"/>
              </a:rPr>
              <a:t>Màu sắc</a:t>
            </a:r>
            <a:r>
              <a:rPr lang="en-US" sz="5400" b="1" i="1" dirty="0">
                <a:latin typeface="Times New Roman" panose="02020603050405020304" pitchFamily="18" charset="0"/>
                <a:cs typeface="Times New Roman" panose="02020603050405020304" pitchFamily="18" charset="0"/>
              </a:rPr>
              <a:t>:</a:t>
            </a:r>
            <a:endParaRPr lang="en-US" sz="5400" b="1" i="1" dirty="0">
              <a:latin typeface="Times New Roman" panose="02020603050405020304" pitchFamily="18" charset="0"/>
              <a:cs typeface="Times New Roman" panose="02020603050405020304" pitchFamily="18" charset="0"/>
            </a:endParaRPr>
          </a:p>
          <a:p>
            <a:pPr marL="685800" indent="-685800" algn="just">
              <a:lnSpc>
                <a:spcPct val="150000"/>
              </a:lnSpc>
              <a:buFont typeface="Wingdings" panose="05000000000000000000" pitchFamily="2" charset="2"/>
              <a:buChar char="§"/>
            </a:pPr>
            <a:r>
              <a:rPr lang="en-US" sz="5200" i="1" dirty="0">
                <a:latin typeface="Times New Roman" panose="02020603050405020304" pitchFamily="18" charset="0"/>
                <a:cs typeface="Times New Roman" panose="02020603050405020304" pitchFamily="18" charset="0"/>
              </a:rPr>
              <a:t>P</a:t>
            </a:r>
            <a:r>
              <a:rPr lang="vi-VN" sz="5200" i="1" dirty="0">
                <a:latin typeface="Times New Roman" panose="02020603050405020304" pitchFamily="18" charset="0"/>
                <a:cs typeface="Times New Roman" panose="02020603050405020304" pitchFamily="18" charset="0"/>
              </a:rPr>
              <a:t>hương tây đỏ rực như lửa cháy</a:t>
            </a:r>
            <a:endParaRPr lang="en-US" sz="5200" i="1" dirty="0">
              <a:latin typeface="Times New Roman" panose="02020603050405020304" pitchFamily="18" charset="0"/>
              <a:cs typeface="Times New Roman" panose="02020603050405020304" pitchFamily="18" charset="0"/>
            </a:endParaRPr>
          </a:p>
          <a:p>
            <a:pPr marL="685800" indent="-685800" algn="just">
              <a:lnSpc>
                <a:spcPct val="150000"/>
              </a:lnSpc>
              <a:buFont typeface="Wingdings" panose="05000000000000000000" pitchFamily="2" charset="2"/>
              <a:buChar char="§"/>
            </a:pPr>
            <a:r>
              <a:rPr lang="en-US" sz="5200" i="1" dirty="0">
                <a:latin typeface="Times New Roman" panose="02020603050405020304" pitchFamily="18" charset="0"/>
                <a:cs typeface="Times New Roman" panose="02020603050405020304" pitchFamily="18" charset="0"/>
              </a:rPr>
              <a:t>N</a:t>
            </a:r>
            <a:r>
              <a:rPr lang="vi-VN" sz="5200" i="1" dirty="0">
                <a:latin typeface="Times New Roman" panose="02020603050405020304" pitchFamily="18" charset="0"/>
                <a:cs typeface="Times New Roman" panose="02020603050405020304" pitchFamily="18" charset="0"/>
              </a:rPr>
              <a:t>hững đám mây ánh hồng như hòn than sắp tàn</a:t>
            </a:r>
            <a:endParaRPr lang="en-US" sz="5200" i="1" dirty="0">
              <a:latin typeface="Times New Roman" panose="02020603050405020304" pitchFamily="18" charset="0"/>
              <a:cs typeface="Times New Roman" panose="02020603050405020304" pitchFamily="18" charset="0"/>
            </a:endParaRPr>
          </a:p>
          <a:p>
            <a:pPr marL="685800" indent="-685800" algn="just">
              <a:lnSpc>
                <a:spcPct val="150000"/>
              </a:lnSpc>
              <a:buFont typeface="Wingdings" panose="05000000000000000000" pitchFamily="2" charset="2"/>
              <a:buChar char="§"/>
            </a:pPr>
            <a:r>
              <a:rPr lang="en-US" sz="5200" i="1" dirty="0">
                <a:latin typeface="Times New Roman" panose="02020603050405020304" pitchFamily="18" charset="0"/>
                <a:cs typeface="Times New Roman" panose="02020603050405020304" pitchFamily="18" charset="0"/>
              </a:rPr>
              <a:t>D</a:t>
            </a:r>
            <a:r>
              <a:rPr lang="vi-VN" sz="5200" i="1" dirty="0">
                <a:latin typeface="Times New Roman" panose="02020603050405020304" pitchFamily="18" charset="0"/>
                <a:cs typeface="Times New Roman" panose="02020603050405020304" pitchFamily="18" charset="0"/>
              </a:rPr>
              <a:t>ãy </a:t>
            </a:r>
            <a:r>
              <a:rPr lang="vi-VN" sz="5200" i="1" dirty="0">
                <a:latin typeface="Times New Roman" panose="02020603050405020304" pitchFamily="18" charset="0"/>
                <a:cs typeface="Times New Roman" panose="02020603050405020304" pitchFamily="18" charset="0"/>
              </a:rPr>
              <a:t>tre làng trước mắt đen lại </a:t>
            </a:r>
            <a:endParaRPr lang="vi-VN" sz="5200" i="1" dirty="0">
              <a:latin typeface="Times New Roman" panose="02020603050405020304" pitchFamily="18" charset="0"/>
              <a:cs typeface="Times New Roman" panose="02020603050405020304" pitchFamily="18" charset="0"/>
            </a:endParaRPr>
          </a:p>
        </p:txBody>
      </p:sp>
      <p:sp>
        <p:nvSpPr>
          <p:cNvPr id="9" name="Rectangle 8"/>
          <p:cNvSpPr/>
          <p:nvPr/>
        </p:nvSpPr>
        <p:spPr>
          <a:xfrm>
            <a:off x="1114650" y="10287005"/>
            <a:ext cx="13669742" cy="2400658"/>
          </a:xfrm>
          <a:prstGeom prst="rect">
            <a:avLst/>
          </a:prstGeom>
        </p:spPr>
        <p:txBody>
          <a:bodyPr wrap="square" lIns="91399" tIns="45696" rIns="91399" bIns="45696">
            <a:spAutoFit/>
          </a:bodyPr>
          <a:lstStyle/>
          <a:p>
            <a:pPr marL="571500" indent="-571500" algn="just">
              <a:lnSpc>
                <a:spcPct val="150000"/>
              </a:lnSpc>
              <a:buFont typeface="Wingdings" panose="05000000000000000000" pitchFamily="2" charset="2"/>
              <a:buChar char="Ø"/>
            </a:pPr>
            <a:r>
              <a:rPr lang="vi-VN" sz="5000" b="1" i="1" dirty="0">
                <a:solidFill>
                  <a:prstClr val="black"/>
                </a:solidFill>
                <a:latin typeface="Times New Roman" panose="02020603050405020304" pitchFamily="18" charset="0"/>
                <a:cs typeface="Times New Roman" panose="02020603050405020304" pitchFamily="18" charset="0"/>
              </a:rPr>
              <a:t>Cái rực rỡ của một ngày sắp qua đi, bóng tối bắt đầu bao phủ và chiếm lĩnh không gian</a:t>
            </a:r>
            <a:endParaRPr lang="vi-VN" sz="5000" b="1" i="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down)">
                                      <p:cBhvr>
                                        <p:cTn id="20" dur="500"/>
                                        <p:tgtEl>
                                          <p:spTgt spid="8">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wipe(down)">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189" y="533405"/>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lúc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chiều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tàn</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992188" y="1981205"/>
            <a:ext cx="12954000" cy="1089370"/>
          </a:xfrm>
          <a:prstGeom prst="rect">
            <a:avLst/>
          </a:prstGeom>
          <a:noFill/>
        </p:spPr>
        <p:txBody>
          <a:bodyPr wrap="square" lIns="91241" tIns="45618" rIns="91241" bIns="45618" rtlCol="0">
            <a:spAutoFit/>
          </a:bodyPr>
          <a:lstStyle/>
          <a:p>
            <a:pPr algn="just">
              <a:lnSpc>
                <a:spcPct val="120000"/>
              </a:lnSpc>
            </a:pPr>
            <a:r>
              <a:rPr lang="en-US" sz="5400" b="1" dirty="0">
                <a:solidFill>
                  <a:srgbClr val="FF0000"/>
                </a:solidFill>
                <a:latin typeface="Times New Roman" panose="02020603050405020304" pitchFamily="18" charset="0"/>
                <a:cs typeface="Times New Roman" panose="02020603050405020304" pitchFamily="18" charset="0"/>
              </a:rPr>
              <a:t>a. </a:t>
            </a:r>
            <a:r>
              <a:rPr lang="en-US" sz="5400" b="1" dirty="0" err="1">
                <a:solidFill>
                  <a:srgbClr val="FF0000"/>
                </a:solidFill>
                <a:latin typeface="Times New Roman" panose="02020603050405020304" pitchFamily="18" charset="0"/>
                <a:cs typeface="Times New Roman" panose="02020603050405020304" pitchFamily="18" charset="0"/>
              </a:rPr>
              <a:t>Bức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tranh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chiều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tàn</a:t>
            </a:r>
            <a:endParaRPr lang="vi-VN" sz="5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on đường đẹp nhất là con đường về nhà - Về miền Tây | GODY.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960615" y="3581400"/>
            <a:ext cx="8196377" cy="6147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693115" y="4191005"/>
            <a:ext cx="14777074" cy="3739486"/>
          </a:xfrm>
          <a:prstGeom prst="rect">
            <a:avLst/>
          </a:prstGeom>
        </p:spPr>
        <p:txBody>
          <a:bodyPr wrap="square" lIns="91399" tIns="45696" rIns="91399" bIns="45696">
            <a:spAutoFit/>
          </a:bodyPr>
          <a:lstStyle/>
          <a:p>
            <a:pPr lvl="0" algn="just">
              <a:lnSpc>
                <a:spcPct val="150000"/>
              </a:lnSpc>
            </a:pPr>
            <a:r>
              <a:rPr lang="en-US" sz="5400" b="1" i="1" dirty="0">
                <a:latin typeface="Times New Roman" panose="02020603050405020304" pitchFamily="18" charset="0"/>
                <a:cs typeface="Times New Roman" panose="02020603050405020304" pitchFamily="18" charset="0"/>
              </a:rPr>
              <a:t>- </a:t>
            </a:r>
            <a:r>
              <a:rPr lang="vi-VN" sz="5400" b="1" i="1" dirty="0">
                <a:latin typeface="Times New Roman" panose="02020603050405020304" pitchFamily="18" charset="0"/>
                <a:cs typeface="Times New Roman" panose="02020603050405020304" pitchFamily="18" charset="0"/>
              </a:rPr>
              <a:t>Mùi </a:t>
            </a:r>
            <a:r>
              <a:rPr lang="en-US" sz="5400" b="1" i="1" dirty="0">
                <a:latin typeface="Times New Roman" panose="02020603050405020304" pitchFamily="18" charset="0"/>
                <a:cs typeface="Times New Roman" panose="02020603050405020304" pitchFamily="18" charset="0"/>
              </a:rPr>
              <a:t>v</a:t>
            </a:r>
            <a:r>
              <a:rPr lang="vi-VN" sz="5400" b="1" i="1" dirty="0">
                <a:latin typeface="Times New Roman" panose="02020603050405020304" pitchFamily="18" charset="0"/>
                <a:cs typeface="Times New Roman" panose="02020603050405020304" pitchFamily="18" charset="0"/>
              </a:rPr>
              <a:t>ị</a:t>
            </a:r>
            <a:r>
              <a:rPr lang="en-US" sz="5400" b="1" i="1" dirty="0">
                <a:latin typeface="Times New Roman" panose="02020603050405020304" pitchFamily="18" charset="0"/>
                <a:cs typeface="Times New Roman" panose="02020603050405020304" pitchFamily="18" charset="0"/>
              </a:rPr>
              <a:t>: </a:t>
            </a:r>
            <a:r>
              <a:rPr lang="en-US" sz="5200" i="1" dirty="0">
                <a:latin typeface="Times New Roman" panose="02020603050405020304" pitchFamily="18" charset="0"/>
                <a:cs typeface="Times New Roman" panose="02020603050405020304" pitchFamily="18" charset="0"/>
              </a:rPr>
              <a:t>“M</a:t>
            </a:r>
            <a:r>
              <a:rPr lang="vi-VN" sz="5200" i="1" dirty="0">
                <a:latin typeface="Times New Roman" panose="02020603050405020304" pitchFamily="18" charset="0"/>
                <a:cs typeface="Times New Roman" panose="02020603050405020304" pitchFamily="18" charset="0"/>
              </a:rPr>
              <a:t>ột </a:t>
            </a:r>
            <a:r>
              <a:rPr lang="vi-VN" sz="5200" i="1" dirty="0">
                <a:latin typeface="Times New Roman" panose="02020603050405020304" pitchFamily="18" charset="0"/>
                <a:cs typeface="Times New Roman" panose="02020603050405020304" pitchFamily="18" charset="0"/>
              </a:rPr>
              <a:t>mùi âm ẩm bốc lên, hơi nóng của ban ngày lẫn với mùi cát quen thuộc quá, khiến chị em Liên tưởng là mùi riêng của đất, của quê hương </a:t>
            </a:r>
            <a:r>
              <a:rPr lang="vi-VN" sz="5200" i="1" dirty="0">
                <a:latin typeface="Times New Roman" panose="02020603050405020304" pitchFamily="18" charset="0"/>
                <a:cs typeface="Times New Roman" panose="02020603050405020304" pitchFamily="18" charset="0"/>
              </a:rPr>
              <a:t>này</a:t>
            </a:r>
            <a:r>
              <a:rPr lang="en-US" sz="5200" i="1" dirty="0">
                <a:latin typeface="Times New Roman" panose="02020603050405020304" pitchFamily="18" charset="0"/>
                <a:cs typeface="Times New Roman" panose="02020603050405020304" pitchFamily="18" charset="0"/>
              </a:rPr>
              <a:t>”.</a:t>
            </a:r>
            <a:endParaRPr lang="vi-VN" sz="5200" i="1" dirty="0">
              <a:latin typeface="Times New Roman" panose="02020603050405020304" pitchFamily="18" charset="0"/>
              <a:cs typeface="Times New Roman" panose="02020603050405020304" pitchFamily="18" charset="0"/>
            </a:endParaRPr>
          </a:p>
        </p:txBody>
      </p:sp>
      <p:sp>
        <p:nvSpPr>
          <p:cNvPr id="10" name="Rectangle 9"/>
          <p:cNvSpPr/>
          <p:nvPr/>
        </p:nvSpPr>
        <p:spPr>
          <a:xfrm>
            <a:off x="806567" y="9329172"/>
            <a:ext cx="14968421" cy="1338808"/>
          </a:xfrm>
          <a:prstGeom prst="rect">
            <a:avLst/>
          </a:prstGeom>
        </p:spPr>
        <p:txBody>
          <a:bodyPr wrap="square" lIns="91399" tIns="45696" rIns="91399" bIns="45696">
            <a:spAutoFit/>
          </a:bodyPr>
          <a:lstStyle/>
          <a:p>
            <a:pPr marL="571500" indent="-571500" algn="just">
              <a:lnSpc>
                <a:spcPct val="150000"/>
              </a:lnSpc>
              <a:buFont typeface="Wingdings" panose="05000000000000000000" pitchFamily="2" charset="2"/>
              <a:buChar char="Ø"/>
            </a:pPr>
            <a:r>
              <a:rPr lang="en-US" sz="5400" b="1" i="1" dirty="0">
                <a:solidFill>
                  <a:schemeClr val="tx2">
                    <a:lumMod val="50000"/>
                  </a:schemeClr>
                </a:solidFill>
                <a:latin typeface="+mj-lt"/>
                <a:cs typeface="Arial" panose="020B0604020202020204" pitchFamily="34" charset="0"/>
              </a:rPr>
              <a:t> </a:t>
            </a:r>
            <a:r>
              <a:rPr lang="vi-VN" sz="5400" b="1" i="1" dirty="0">
                <a:solidFill>
                  <a:schemeClr val="tx2">
                    <a:lumMod val="50000"/>
                  </a:schemeClr>
                </a:solidFill>
                <a:latin typeface="+mj-lt"/>
                <a:cs typeface="Arial" panose="020B0604020202020204" pitchFamily="34" charset="0"/>
              </a:rPr>
              <a:t>Mùi </a:t>
            </a:r>
            <a:r>
              <a:rPr lang="vi-VN" sz="5400" b="1" i="1" dirty="0">
                <a:solidFill>
                  <a:schemeClr val="tx2">
                    <a:lumMod val="50000"/>
                  </a:schemeClr>
                </a:solidFill>
                <a:latin typeface="+mj-lt"/>
                <a:cs typeface="Arial" panose="020B0604020202020204" pitchFamily="34" charset="0"/>
              </a:rPr>
              <a:t>vị của cuộc sống đói khổ, lầm than, cơ cực</a:t>
            </a:r>
            <a:endParaRPr lang="vi-VN" sz="5400" b="1" i="1" dirty="0">
              <a:solidFill>
                <a:schemeClr val="tx2">
                  <a:lumMod val="50000"/>
                </a:schemeClr>
              </a:solidFill>
              <a:latin typeface="+mj-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189" y="533405"/>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lúc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chiều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tàn</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992188" y="1981205"/>
            <a:ext cx="12954000" cy="1089370"/>
          </a:xfrm>
          <a:prstGeom prst="rect">
            <a:avLst/>
          </a:prstGeom>
          <a:noFill/>
        </p:spPr>
        <p:txBody>
          <a:bodyPr wrap="square" lIns="91241" tIns="45618" rIns="91241" bIns="45618" rtlCol="0">
            <a:spAutoFit/>
          </a:bodyPr>
          <a:lstStyle/>
          <a:p>
            <a:pPr algn="just">
              <a:lnSpc>
                <a:spcPct val="120000"/>
              </a:lnSpc>
            </a:pPr>
            <a:r>
              <a:rPr lang="en-US" sz="5400" b="1" dirty="0">
                <a:solidFill>
                  <a:srgbClr val="FF0000"/>
                </a:solidFill>
                <a:latin typeface="Times New Roman" panose="02020603050405020304" pitchFamily="18" charset="0"/>
                <a:cs typeface="Times New Roman" panose="02020603050405020304" pitchFamily="18" charset="0"/>
              </a:rPr>
              <a:t>a. </a:t>
            </a:r>
            <a:r>
              <a:rPr lang="en-US" sz="5400" b="1" dirty="0" err="1">
                <a:solidFill>
                  <a:srgbClr val="FF0000"/>
                </a:solidFill>
                <a:latin typeface="Times New Roman" panose="02020603050405020304" pitchFamily="18" charset="0"/>
                <a:cs typeface="Times New Roman" panose="02020603050405020304" pitchFamily="18" charset="0"/>
              </a:rPr>
              <a:t>Bức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tranh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chiều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tàn</a:t>
            </a:r>
            <a:endParaRPr lang="vi-VN" sz="5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on đường đẹp nhất là con đường về nhà - Về miền Tây | GODY.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960615" y="3581400"/>
            <a:ext cx="8196377" cy="6147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992187" y="4267205"/>
            <a:ext cx="14096999" cy="3831818"/>
          </a:xfrm>
          <a:prstGeom prst="rect">
            <a:avLst/>
          </a:prstGeom>
        </p:spPr>
        <p:txBody>
          <a:bodyPr wrap="square" lIns="91399" tIns="45696" rIns="91399" bIns="45696">
            <a:spAutoFit/>
          </a:bodyPr>
          <a:lstStyle/>
          <a:p>
            <a:pPr marL="365760" indent="-255905" algn="just" defTabSz="913765">
              <a:lnSpc>
                <a:spcPct val="150000"/>
              </a:lnSpc>
              <a:spcBef>
                <a:spcPts val="400"/>
              </a:spcBef>
              <a:buClr>
                <a:srgbClr val="2DA2BF"/>
              </a:buClr>
              <a:buSzPct val="68000"/>
              <a:defRPr/>
            </a:pPr>
            <a:r>
              <a:rPr lang="en-US" sz="5400" b="1" i="1" kern="0" dirty="0">
                <a:latin typeface="Times New Roman" panose="02020603050405020304" pitchFamily="18" charset="0"/>
                <a:cs typeface="Times New Roman" panose="02020603050405020304" pitchFamily="18" charset="0"/>
              </a:rPr>
              <a:t>- </a:t>
            </a:r>
            <a:r>
              <a:rPr lang="vi-VN" sz="5400" b="1" i="1" kern="0" dirty="0">
                <a:latin typeface="Times New Roman" panose="02020603050405020304" pitchFamily="18" charset="0"/>
                <a:cs typeface="Times New Roman" panose="02020603050405020304" pitchFamily="18" charset="0"/>
              </a:rPr>
              <a:t>Đườ</a:t>
            </a:r>
            <a:r>
              <a:rPr lang="en-US" sz="5400" b="1" i="1" kern="0" dirty="0" err="1">
                <a:latin typeface="Times New Roman" panose="02020603050405020304" pitchFamily="18" charset="0"/>
                <a:cs typeface="Times New Roman" panose="02020603050405020304" pitchFamily="18" charset="0"/>
              </a:rPr>
              <a:t>ng</a:t>
            </a:r>
            <a:r>
              <a:rPr lang="en-US" sz="5400" b="1" i="1" kern="0" dirty="0">
                <a:latin typeface="Times New Roman" panose="02020603050405020304" pitchFamily="18" charset="0"/>
                <a:cs typeface="Times New Roman" panose="02020603050405020304" pitchFamily="18" charset="0"/>
              </a:rPr>
              <a:t> </a:t>
            </a:r>
            <a:r>
              <a:rPr lang="en-US" sz="5400" b="1" i="1" kern="0" dirty="0" err="1">
                <a:latin typeface="Times New Roman" panose="02020603050405020304" pitchFamily="18" charset="0"/>
                <a:cs typeface="Times New Roman" panose="02020603050405020304" pitchFamily="18" charset="0"/>
              </a:rPr>
              <a:t>nét</a:t>
            </a:r>
            <a:r>
              <a:rPr lang="en-US" sz="5400" b="1" i="1" kern="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dãy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tre</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làng</a:t>
            </a:r>
            <a:r>
              <a:rPr lang="en-US" sz="5400" dirty="0">
                <a:latin typeface="Times New Roman" panose="02020603050405020304" pitchFamily="18" charset="0"/>
                <a:cs typeface="Times New Roman" panose="02020603050405020304" pitchFamily="18" charset="0"/>
              </a:rPr>
              <a:t> </a:t>
            </a:r>
            <a:r>
              <a:rPr lang="en-US" sz="5400" i="1" dirty="0">
                <a:latin typeface="Times New Roman" panose="02020603050405020304" pitchFamily="18" charset="0"/>
                <a:cs typeface="Times New Roman" panose="02020603050405020304" pitchFamily="18" charset="0"/>
              </a:rPr>
              <a:t>“</a:t>
            </a:r>
            <a:r>
              <a:rPr lang="en-US" sz="5400" i="1" dirty="0" err="1">
                <a:latin typeface="Times New Roman" panose="02020603050405020304" pitchFamily="18" charset="0"/>
                <a:cs typeface="Times New Roman" panose="02020603050405020304" pitchFamily="18" charset="0"/>
              </a:rPr>
              <a:t>cắt</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hình</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rõ</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rệt</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trên</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nền</a:t>
            </a:r>
            <a:r>
              <a:rPr lang="en-US" sz="5400" i="1"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trời</a:t>
            </a:r>
            <a:r>
              <a:rPr lang="en-US" sz="5400" i="1" dirty="0">
                <a:latin typeface="Times New Roman" panose="02020603050405020304" pitchFamily="18" charset="0"/>
                <a:cs typeface="Times New Roman" panose="02020603050405020304" pitchFamily="18" charset="0"/>
              </a:rPr>
              <a:t>”</a:t>
            </a:r>
            <a:endParaRPr lang="en-US" sz="5400" i="1" dirty="0">
              <a:latin typeface="Times New Roman" panose="02020603050405020304" pitchFamily="18" charset="0"/>
              <a:cs typeface="Times New Roman" panose="02020603050405020304" pitchFamily="18" charset="0"/>
            </a:endParaRPr>
          </a:p>
          <a:p>
            <a:pPr algn="just" defTabSz="913765">
              <a:lnSpc>
                <a:spcPct val="150000"/>
              </a:lnSpc>
              <a:defRPr/>
            </a:pPr>
            <a:r>
              <a:rPr lang="en-US" sz="5400" kern="0" dirty="0">
                <a:latin typeface="Times New Roman" panose="02020603050405020304" pitchFamily="18" charset="0"/>
                <a:cs typeface="Times New Roman" panose="02020603050405020304" pitchFamily="18" charset="0"/>
              </a:rPr>
              <a:t> </a:t>
            </a:r>
            <a:endParaRPr lang="en-US" sz="4400" kern="0" dirty="0">
              <a:latin typeface="Times New Roman" panose="02020603050405020304" pitchFamily="18" charset="0"/>
              <a:cs typeface="Times New Roman" panose="02020603050405020304" pitchFamily="18" charset="0"/>
            </a:endParaRPr>
          </a:p>
        </p:txBody>
      </p:sp>
      <p:sp>
        <p:nvSpPr>
          <p:cNvPr id="9" name="Rectangle 8"/>
          <p:cNvSpPr/>
          <p:nvPr/>
        </p:nvSpPr>
        <p:spPr>
          <a:xfrm>
            <a:off x="992187" y="8229605"/>
            <a:ext cx="14096999" cy="2492990"/>
          </a:xfrm>
          <a:prstGeom prst="rect">
            <a:avLst/>
          </a:prstGeom>
        </p:spPr>
        <p:txBody>
          <a:bodyPr wrap="square" lIns="91399" tIns="45696" rIns="91399" bIns="45696">
            <a:spAutoFit/>
          </a:bodyPr>
          <a:lstStyle/>
          <a:p>
            <a:pPr marL="685800" indent="-685800" algn="just" defTabSz="912495" fontAlgn="base">
              <a:lnSpc>
                <a:spcPct val="150000"/>
              </a:lnSpc>
              <a:spcBef>
                <a:spcPct val="0"/>
              </a:spcBef>
              <a:spcAft>
                <a:spcPct val="0"/>
              </a:spcAft>
              <a:buFont typeface="Wingdings" panose="05000000000000000000" pitchFamily="2" charset="2"/>
              <a:buChar char="Ø"/>
            </a:pPr>
            <a:r>
              <a:rPr lang="en-US" sz="5200" b="1" i="1" dirty="0" err="1">
                <a:latin typeface="Times New Roman" panose="02020603050405020304" pitchFamily="18" charset="0"/>
                <a:cs typeface="Times New Roman" panose="02020603050405020304" pitchFamily="18" charset="0"/>
              </a:rPr>
              <a:t>Nét</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vẽ</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đơn</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sơ</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giản</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dị</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c</a:t>
            </a:r>
            <a:r>
              <a:rPr lang="en-US" sz="5200" b="1" i="1" dirty="0" err="1">
                <a:latin typeface="Times New Roman" panose="02020603050405020304" pitchFamily="18" charset="0"/>
                <a:cs typeface="Times New Roman" panose="02020603050405020304" pitchFamily="18" charset="0"/>
              </a:rPr>
              <a:t>ảnh</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vật</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hiện</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ra</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đã</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gợi</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lên</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đúng</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một</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buổi</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chiều</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quê</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dân</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dã</a:t>
            </a:r>
            <a:r>
              <a:rPr lang="en-US" sz="5200" b="1" i="1" dirty="0">
                <a:latin typeface="Times New Roman" panose="02020603050405020304" pitchFamily="18" charset="0"/>
                <a:cs typeface="Times New Roman" panose="02020603050405020304" pitchFamily="18" charset="0"/>
              </a:rPr>
              <a:t>.</a:t>
            </a:r>
            <a:endParaRPr lang="en-US" sz="52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189" y="533405"/>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lúc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chiều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tàn</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992188" y="1981205"/>
            <a:ext cx="12954000" cy="1089370"/>
          </a:xfrm>
          <a:prstGeom prst="rect">
            <a:avLst/>
          </a:prstGeom>
          <a:noFill/>
        </p:spPr>
        <p:txBody>
          <a:bodyPr wrap="square" lIns="91241" tIns="45618" rIns="91241" bIns="45618" rtlCol="0">
            <a:spAutoFit/>
          </a:bodyPr>
          <a:lstStyle/>
          <a:p>
            <a:pPr algn="just">
              <a:lnSpc>
                <a:spcPct val="120000"/>
              </a:lnSpc>
            </a:pPr>
            <a:r>
              <a:rPr lang="en-US" sz="5400" b="1" dirty="0">
                <a:solidFill>
                  <a:srgbClr val="FF0000"/>
                </a:solidFill>
                <a:latin typeface="Times New Roman" panose="02020603050405020304" pitchFamily="18" charset="0"/>
                <a:cs typeface="Times New Roman" panose="02020603050405020304" pitchFamily="18" charset="0"/>
              </a:rPr>
              <a:t>a. </a:t>
            </a:r>
            <a:r>
              <a:rPr lang="en-US" sz="5400" b="1" dirty="0" err="1">
                <a:solidFill>
                  <a:srgbClr val="FF0000"/>
                </a:solidFill>
                <a:latin typeface="Times New Roman" panose="02020603050405020304" pitchFamily="18" charset="0"/>
                <a:cs typeface="Times New Roman" panose="02020603050405020304" pitchFamily="18" charset="0"/>
              </a:rPr>
              <a:t>Bức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tranh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nhiên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chiều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tàn</a:t>
            </a:r>
            <a:endParaRPr lang="vi-VN" sz="5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on đường đẹp nhất là con đường về nhà - Về miền Tây | GODY.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960615" y="3581400"/>
            <a:ext cx="8196377" cy="6147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3"/>
          <p:cNvSpPr txBox="1">
            <a:spLocks noChangeArrowheads="1"/>
          </p:cNvSpPr>
          <p:nvPr/>
        </p:nvSpPr>
        <p:spPr bwMode="auto">
          <a:xfrm>
            <a:off x="990606" y="3352800"/>
            <a:ext cx="144795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696" rIns="91399" bIns="45696" numCol="1" anchor="t" anchorCtr="0" compatLnSpc="1">
            <a:noAutofit/>
          </a:bodyPr>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pPr marL="795020" indent="-685800" algn="just" defTabSz="913765" eaLnBrk="1" fontAlgn="auto" hangingPunct="1">
              <a:lnSpc>
                <a:spcPct val="150000"/>
              </a:lnSpc>
              <a:spcAft>
                <a:spcPts val="0"/>
              </a:spcAft>
              <a:buClr>
                <a:schemeClr val="tx1"/>
              </a:buClr>
              <a:buFont typeface="Times New Roman" panose="02020603050405020304" pitchFamily="18" charset="0"/>
              <a:buChar char="⁃"/>
              <a:defRPr/>
            </a:pPr>
            <a:r>
              <a:rPr lang="en-US" sz="5200" b="1" i="1" dirty="0" err="1">
                <a:solidFill>
                  <a:sysClr val="windowText" lastClr="000000"/>
                </a:solidFill>
                <a:latin typeface="Times New Roman" panose="02020603050405020304" pitchFamily="18" charset="0"/>
                <a:cs typeface="Times New Roman" panose="02020603050405020304" pitchFamily="18" charset="0"/>
              </a:rPr>
              <a:t>Nghệ</a:t>
            </a:r>
            <a:r>
              <a:rPr lang="en-US" sz="5200" b="1" i="1" dirty="0">
                <a:solidFill>
                  <a:sysClr val="windowText" lastClr="000000"/>
                </a:solidFill>
                <a:latin typeface="Times New Roman" panose="02020603050405020304" pitchFamily="18" charset="0"/>
                <a:cs typeface="Times New Roman" panose="02020603050405020304" pitchFamily="18" charset="0"/>
              </a:rPr>
              <a:t> </a:t>
            </a:r>
            <a:r>
              <a:rPr lang="en-US" sz="5200" b="1" i="1" dirty="0" err="1">
                <a:solidFill>
                  <a:sysClr val="windowText" lastClr="000000"/>
                </a:solidFill>
                <a:latin typeface="Times New Roman" panose="02020603050405020304" pitchFamily="18" charset="0"/>
                <a:cs typeface="Times New Roman" panose="02020603050405020304" pitchFamily="18" charset="0"/>
              </a:rPr>
              <a:t>thuật</a:t>
            </a:r>
            <a:r>
              <a:rPr lang="en-US" sz="5200" b="1" i="1" dirty="0">
                <a:solidFill>
                  <a:sysClr val="windowText" lastClr="000000"/>
                </a:solidFill>
                <a:latin typeface="Times New Roman" panose="02020603050405020304" pitchFamily="18" charset="0"/>
                <a:cs typeface="Times New Roman" panose="02020603050405020304" pitchFamily="18" charset="0"/>
              </a:rPr>
              <a:t> </a:t>
            </a:r>
            <a:r>
              <a:rPr lang="en-US" sz="5200" b="1" i="1" dirty="0" err="1">
                <a:solidFill>
                  <a:sysClr val="windowText" lastClr="000000"/>
                </a:solidFill>
                <a:latin typeface="Times New Roman" panose="02020603050405020304" pitchFamily="18" charset="0"/>
                <a:cs typeface="Times New Roman" panose="02020603050405020304" pitchFamily="18" charset="0"/>
              </a:rPr>
              <a:t>tả</a:t>
            </a:r>
            <a:r>
              <a:rPr lang="en-US" sz="5200" b="1" i="1" dirty="0">
                <a:solidFill>
                  <a:sysClr val="windowText" lastClr="000000"/>
                </a:solidFill>
                <a:latin typeface="Times New Roman" panose="02020603050405020304" pitchFamily="18" charset="0"/>
                <a:cs typeface="Times New Roman" panose="02020603050405020304" pitchFamily="18" charset="0"/>
              </a:rPr>
              <a:t> </a:t>
            </a:r>
            <a:r>
              <a:rPr lang="en-US" sz="5200" b="1" i="1" dirty="0" err="1">
                <a:solidFill>
                  <a:sysClr val="windowText" lastClr="000000"/>
                </a:solidFill>
                <a:latin typeface="Times New Roman" panose="02020603050405020304" pitchFamily="18" charset="0"/>
                <a:cs typeface="Times New Roman" panose="02020603050405020304" pitchFamily="18" charset="0"/>
              </a:rPr>
              <a:t>cảnh</a:t>
            </a:r>
            <a:r>
              <a:rPr lang="en-US" sz="5200" b="1" i="1" dirty="0">
                <a:solidFill>
                  <a:sysClr val="windowText" lastClr="000000"/>
                </a:solidFill>
                <a:latin typeface="Times New Roman" panose="02020603050405020304" pitchFamily="18" charset="0"/>
                <a:cs typeface="Times New Roman" panose="02020603050405020304" pitchFamily="18" charset="0"/>
              </a:rPr>
              <a:t>:</a:t>
            </a:r>
            <a:endParaRPr lang="en-US" sz="5200" b="1" i="1" dirty="0">
              <a:solidFill>
                <a:sysClr val="windowText" lastClr="000000"/>
              </a:solidFill>
              <a:latin typeface="Times New Roman" panose="02020603050405020304" pitchFamily="18" charset="0"/>
              <a:cs typeface="Times New Roman" panose="02020603050405020304" pitchFamily="18" charset="0"/>
            </a:endParaRPr>
          </a:p>
          <a:p>
            <a:pPr marL="109855" indent="0" algn="just" defTabSz="913765" eaLnBrk="1" fontAlgn="auto" hangingPunct="1">
              <a:lnSpc>
                <a:spcPct val="150000"/>
              </a:lnSpc>
              <a:spcAft>
                <a:spcPts val="0"/>
              </a:spcAft>
              <a:buClr>
                <a:schemeClr val="tx1"/>
              </a:buClr>
              <a:buNone/>
              <a:defRPr/>
            </a:pP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Nhịp</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điệu</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b="1" dirty="0" err="1">
                <a:solidFill>
                  <a:srgbClr val="DA1F28">
                    <a:lumMod val="75000"/>
                  </a:srgbClr>
                </a:solidFill>
                <a:latin typeface="Times New Roman" panose="02020603050405020304" pitchFamily="18" charset="0"/>
                <a:cs typeface="Times New Roman" panose="02020603050405020304" pitchFamily="18" charset="0"/>
              </a:rPr>
              <a:t>chậm</a:t>
            </a:r>
            <a:r>
              <a:rPr lang="en-US" sz="5200" b="1" dirty="0">
                <a:solidFill>
                  <a:srgbClr val="DA1F28">
                    <a:lumMod val="75000"/>
                  </a:srgbClr>
                </a:solidFill>
                <a:latin typeface="Times New Roman" panose="02020603050405020304" pitchFamily="18" charset="0"/>
                <a:cs typeface="Times New Roman" panose="02020603050405020304" pitchFamily="18" charset="0"/>
              </a:rPr>
              <a:t> </a:t>
            </a:r>
            <a:r>
              <a:rPr lang="en-US" sz="5200" b="1" dirty="0" err="1">
                <a:solidFill>
                  <a:srgbClr val="DA1F28">
                    <a:lumMod val="75000"/>
                  </a:srgbClr>
                </a:solidFill>
                <a:latin typeface="Times New Roman" panose="02020603050405020304" pitchFamily="18" charset="0"/>
                <a:cs typeface="Times New Roman" panose="02020603050405020304" pitchFamily="18" charset="0"/>
              </a:rPr>
              <a:t>rãi</a:t>
            </a:r>
            <a:r>
              <a:rPr lang="en-US" sz="5200" b="1" dirty="0">
                <a:solidFill>
                  <a:srgbClr val="DA1F28">
                    <a:lumMod val="75000"/>
                  </a:srgbClr>
                </a:solidFill>
                <a:latin typeface="Times New Roman" panose="02020603050405020304" pitchFamily="18" charset="0"/>
                <a:cs typeface="Times New Roman" panose="02020603050405020304" pitchFamily="18" charset="0"/>
              </a:rPr>
              <a:t>,</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uyển</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chuyển,tinh</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tế</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giàu</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hình</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ảnh</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nhạc</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điệu</a:t>
            </a:r>
            <a:r>
              <a:rPr lang="en-US" sz="5200" dirty="0">
                <a:solidFill>
                  <a:sysClr val="windowText" lastClr="000000"/>
                </a:solidFill>
                <a:latin typeface="Times New Roman" panose="02020603050405020304" pitchFamily="18" charset="0"/>
                <a:cs typeface="Times New Roman" panose="02020603050405020304" pitchFamily="18" charset="0"/>
              </a:rPr>
              <a:t>.</a:t>
            </a:r>
            <a:endParaRPr lang="en-US" sz="5200" dirty="0">
              <a:solidFill>
                <a:sysClr val="windowText" lastClr="000000"/>
              </a:solidFill>
              <a:latin typeface="Times New Roman" panose="02020603050405020304" pitchFamily="18" charset="0"/>
              <a:cs typeface="Times New Roman" panose="02020603050405020304" pitchFamily="18" charset="0"/>
            </a:endParaRPr>
          </a:p>
          <a:p>
            <a:pPr marL="109855" indent="0" algn="just" defTabSz="913765" eaLnBrk="1" fontAlgn="auto" hangingPunct="1">
              <a:lnSpc>
                <a:spcPct val="150000"/>
              </a:lnSpc>
              <a:spcAft>
                <a:spcPts val="0"/>
              </a:spcAft>
              <a:buClr>
                <a:schemeClr val="tx1"/>
              </a:buClr>
              <a:buNone/>
              <a:defRPr/>
            </a:pP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Mỗi</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câu</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văn</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gợi</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ra</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một</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cảnh</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cảnh</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câu</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trước</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gọi</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cảnh</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câu</a:t>
            </a:r>
            <a:r>
              <a:rPr lang="en-US" sz="5200" dirty="0">
                <a:solidFill>
                  <a:sysClr val="windowText" lastClr="000000"/>
                </a:solidFill>
                <a:latin typeface="Times New Roman" panose="02020603050405020304" pitchFamily="18" charset="0"/>
                <a:cs typeface="Times New Roman" panose="02020603050405020304" pitchFamily="18" charset="0"/>
              </a:rPr>
              <a:t> </a:t>
            </a:r>
            <a:r>
              <a:rPr lang="en-US" sz="5200" dirty="0" err="1">
                <a:solidFill>
                  <a:sysClr val="windowText" lastClr="000000"/>
                </a:solidFill>
                <a:latin typeface="Times New Roman" panose="02020603050405020304" pitchFamily="18" charset="0"/>
                <a:cs typeface="Times New Roman" panose="02020603050405020304" pitchFamily="18" charset="0"/>
              </a:rPr>
              <a:t>sau</a:t>
            </a:r>
            <a:r>
              <a:rPr lang="en-US" sz="5200" dirty="0">
                <a:solidFill>
                  <a:sysClr val="windowText" lastClr="000000"/>
                </a:solidFill>
                <a:latin typeface="Times New Roman" panose="02020603050405020304" pitchFamily="18" charset="0"/>
                <a:cs typeface="Times New Roman" panose="02020603050405020304" pitchFamily="18" charset="0"/>
              </a:rPr>
              <a:t>.</a:t>
            </a:r>
            <a:endParaRPr lang="en-US" sz="5200" dirty="0">
              <a:solidFill>
                <a:sysClr val="windowText" lastClr="000000"/>
              </a:solidFill>
              <a:latin typeface="Times New Roman" panose="02020603050405020304" pitchFamily="18" charset="0"/>
              <a:cs typeface="Times New Roman" panose="02020603050405020304" pitchFamily="18" charset="0"/>
            </a:endParaRPr>
          </a:p>
          <a:p>
            <a:pPr marL="685800" indent="-685800" algn="just" defTabSz="913765" eaLnBrk="1" fontAlgn="auto" hangingPunct="1">
              <a:lnSpc>
                <a:spcPct val="150000"/>
              </a:lnSpc>
              <a:spcAft>
                <a:spcPts val="0"/>
              </a:spcAft>
              <a:buClr>
                <a:schemeClr val="tx1"/>
              </a:buClr>
              <a:buFont typeface="Times New Roman" panose="02020603050405020304" pitchFamily="18" charset="0"/>
              <a:buChar char="⁃"/>
              <a:defRPr/>
            </a:pPr>
            <a:endParaRPr lang="en-US" sz="5200" dirty="0">
              <a:solidFill>
                <a:sysClr val="windowText" lastClr="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189" y="533405"/>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lúc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chiều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tàn</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992188" y="1981205"/>
            <a:ext cx="12954000" cy="1089370"/>
          </a:xfrm>
          <a:prstGeom prst="rect">
            <a:avLst/>
          </a:prstGeom>
          <a:noFill/>
        </p:spPr>
        <p:txBody>
          <a:bodyPr wrap="square" lIns="91241" tIns="45618" rIns="91241" bIns="45618" rtlCol="0">
            <a:spAutoFit/>
          </a:bodyPr>
          <a:lstStyle/>
          <a:p>
            <a:pPr algn="just">
              <a:lnSpc>
                <a:spcPct val="120000"/>
              </a:lnSpc>
            </a:pPr>
            <a:r>
              <a:rPr lang="en-US" sz="5400" b="1" dirty="0">
                <a:solidFill>
                  <a:srgbClr val="FF0000"/>
                </a:solidFill>
                <a:latin typeface="Times New Roman" panose="02020603050405020304" pitchFamily="18" charset="0"/>
                <a:cs typeface="Times New Roman" panose="02020603050405020304" pitchFamily="18" charset="0"/>
              </a:rPr>
              <a:t>b. </a:t>
            </a:r>
            <a:r>
              <a:rPr lang="en-US" sz="5400" b="1" dirty="0" err="1">
                <a:solidFill>
                  <a:srgbClr val="FF0000"/>
                </a:solidFill>
                <a:latin typeface="Times New Roman" panose="02020603050405020304" pitchFamily="18" charset="0"/>
                <a:cs typeface="Times New Roman" panose="02020603050405020304" pitchFamily="18" charset="0"/>
              </a:rPr>
              <a:t>Cảnh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chợ</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tàn</a:t>
            </a:r>
            <a:endParaRPr lang="vi-VN" sz="54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rcPH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51976" y="4572000"/>
            <a:ext cx="8376417"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15987" y="3662953"/>
            <a:ext cx="14096999" cy="8699798"/>
          </a:xfrm>
          <a:prstGeom prst="rect">
            <a:avLst/>
          </a:prstGeom>
        </p:spPr>
        <p:txBody>
          <a:bodyPr wrap="square" lIns="91399" tIns="45696" rIns="91399" bIns="45696">
            <a:spAutoFit/>
          </a:bodyPr>
          <a:lstStyle/>
          <a:p>
            <a:pPr marL="365760" indent="-255905" algn="just" defTabSz="913765">
              <a:lnSpc>
                <a:spcPct val="150000"/>
              </a:lnSpc>
              <a:spcBef>
                <a:spcPts val="400"/>
              </a:spcBef>
              <a:buClr>
                <a:srgbClr val="2DA2BF"/>
              </a:buClr>
              <a:buSzPct val="68000"/>
              <a:defRPr/>
            </a:pP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Âm</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thanh</a:t>
            </a:r>
            <a:r>
              <a:rPr lang="en-US" sz="5200" b="1" i="1"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Người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về</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hết</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tiếng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ồn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ào</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mất</a:t>
            </a:r>
            <a:r>
              <a:rPr lang="en-US" sz="5200" dirty="0">
                <a:latin typeface="Times New Roman" panose="02020603050405020304" pitchFamily="18" charset="0"/>
                <a:cs typeface="Times New Roman" panose="02020603050405020304" pitchFamily="18" charset="0"/>
              </a:rPr>
              <a:t>.</a:t>
            </a:r>
            <a:endParaRPr lang="en-US" sz="5200" dirty="0">
              <a:latin typeface="Times New Roman" panose="02020603050405020304" pitchFamily="18" charset="0"/>
              <a:cs typeface="Times New Roman" panose="02020603050405020304" pitchFamily="18" charset="0"/>
            </a:endParaRPr>
          </a:p>
          <a:p>
            <a:pPr marL="365760" indent="-255905" algn="just" defTabSz="913765">
              <a:lnSpc>
                <a:spcPct val="150000"/>
              </a:lnSpc>
              <a:spcBef>
                <a:spcPts val="400"/>
              </a:spcBef>
              <a:buClr>
                <a:srgbClr val="2DA2BF"/>
              </a:buClr>
              <a:buSzPct val="68000"/>
              <a:defRPr/>
            </a:pP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Hình</a:t>
            </a:r>
            <a:r>
              <a:rPr lang="en-US" sz="5200" b="1" i="1" dirty="0">
                <a:latin typeface="Times New Roman" panose="02020603050405020304" pitchFamily="18" charset="0"/>
                <a:cs typeface="Times New Roman" panose="02020603050405020304" pitchFamily="18" charset="0"/>
              </a:rPr>
              <a:t> </a:t>
            </a:r>
            <a:r>
              <a:rPr lang="en-US" sz="5200" b="1" i="1" dirty="0" err="1">
                <a:latin typeface="Times New Roman" panose="02020603050405020304" pitchFamily="18" charset="0"/>
                <a:cs typeface="Times New Roman" panose="02020603050405020304" pitchFamily="18" charset="0"/>
              </a:rPr>
              <a:t>ảnh</a:t>
            </a:r>
            <a:r>
              <a:rPr lang="en-US" sz="5200" b="1" i="1" dirty="0">
                <a:latin typeface="Times New Roman" panose="02020603050405020304" pitchFamily="18" charset="0"/>
                <a:cs typeface="Times New Roman" panose="02020603050405020304" pitchFamily="18" charset="0"/>
              </a:rPr>
              <a:t>:</a:t>
            </a:r>
            <a:endParaRPr lang="en-US" sz="5200" b="1" i="1" dirty="0">
              <a:latin typeface="Times New Roman" panose="02020603050405020304" pitchFamily="18" charset="0"/>
              <a:cs typeface="Times New Roman" panose="02020603050405020304" pitchFamily="18" charset="0"/>
            </a:endParaRPr>
          </a:p>
          <a:p>
            <a:pPr marL="365760" indent="-255905" algn="just" defTabSz="913765">
              <a:lnSpc>
                <a:spcPct val="150000"/>
              </a:lnSpc>
              <a:spcBef>
                <a:spcPts val="400"/>
              </a:spcBef>
              <a:buClr>
                <a:srgbClr val="2DA2BF"/>
              </a:buClr>
              <a:buSzPct val="68000"/>
              <a:defRPr/>
            </a:pP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Một</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vài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người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bán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hàng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về</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muộn</a:t>
            </a:r>
            <a:r>
              <a:rPr lang="en-US" sz="5200" dirty="0">
                <a:latin typeface="Times New Roman" panose="02020603050405020304" pitchFamily="18" charset="0"/>
                <a:cs typeface="Times New Roman" panose="02020603050405020304" pitchFamily="18" charset="0"/>
              </a:rPr>
              <a:t> </a:t>
            </a:r>
            <a:endParaRPr lang="en-US" sz="5200" dirty="0">
              <a:latin typeface="Times New Roman" panose="02020603050405020304" pitchFamily="18" charset="0"/>
              <a:cs typeface="Times New Roman" panose="02020603050405020304" pitchFamily="18" charset="0"/>
            </a:endParaRPr>
          </a:p>
          <a:p>
            <a:pPr marL="365760" indent="-255905" algn="just" defTabSz="913765">
              <a:lnSpc>
                <a:spcPct val="150000"/>
              </a:lnSpc>
              <a:spcBef>
                <a:spcPts val="400"/>
              </a:spcBef>
              <a:buClr>
                <a:srgbClr val="2DA2BF"/>
              </a:buClr>
              <a:buSzPct val="68000"/>
              <a:defRPr/>
            </a:pP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Những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đứa</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trẻ</a:t>
            </a:r>
            <a:r>
              <a:rPr lang="en-US" sz="5200" dirty="0">
                <a:latin typeface="Times New Roman" panose="02020603050405020304" pitchFamily="18" charset="0"/>
                <a:cs typeface="Times New Roman" panose="02020603050405020304" pitchFamily="18" charset="0"/>
              </a:rPr>
              <a:t> con </a:t>
            </a:r>
            <a:r>
              <a:rPr lang="en-US" sz="5200" dirty="0" err="1">
                <a:latin typeface="Times New Roman" panose="02020603050405020304" pitchFamily="18" charset="0"/>
                <a:cs typeface="Times New Roman" panose="02020603050405020304" pitchFamily="18" charset="0"/>
              </a:rPr>
              <a:t>nhà</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nghèo</a:t>
            </a:r>
            <a:r>
              <a:rPr lang="en-US" sz="5200" dirty="0">
                <a:latin typeface="Times New Roman" panose="02020603050405020304" pitchFamily="18" charset="0"/>
                <a:cs typeface="Times New Roman" panose="02020603050405020304" pitchFamily="18" charset="0"/>
              </a:rPr>
              <a:t> ở </a:t>
            </a:r>
            <a:r>
              <a:rPr lang="en-US" sz="5200" dirty="0" err="1">
                <a:latin typeface="Times New Roman" panose="02020603050405020304" pitchFamily="18" charset="0"/>
                <a:cs typeface="Times New Roman" panose="02020603050405020304" pitchFamily="18" charset="0"/>
              </a:rPr>
              <a:t>ven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chợ</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cúi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lom</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khom</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trên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mặt</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đất</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lại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tìm</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tòi</a:t>
            </a:r>
            <a:r>
              <a:rPr lang="en-US" sz="5200" dirty="0">
                <a:latin typeface="Times New Roman" panose="02020603050405020304" pitchFamily="18" charset="0"/>
                <a:cs typeface="Times New Roman" panose="02020603050405020304" pitchFamily="18" charset="0"/>
              </a:rPr>
              <a:t>.</a:t>
            </a:r>
            <a:endParaRPr lang="en-US" sz="5200" dirty="0">
              <a:latin typeface="Times New Roman" panose="02020603050405020304" pitchFamily="18" charset="0"/>
              <a:cs typeface="Times New Roman" panose="02020603050405020304" pitchFamily="18" charset="0"/>
            </a:endParaRPr>
          </a:p>
          <a:p>
            <a:pPr marL="365760" indent="-255905" algn="just" defTabSz="913765">
              <a:lnSpc>
                <a:spcPct val="150000"/>
              </a:lnSpc>
              <a:spcBef>
                <a:spcPts val="400"/>
              </a:spcBef>
              <a:buClr>
                <a:srgbClr val="2DA2BF"/>
              </a:buClr>
              <a:buSzPct val="68000"/>
              <a:defRPr/>
            </a:pP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Chỉ</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còn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lại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rác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rưởi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vỏ</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bưởi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vỏ</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thị</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lá</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nhãn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lá</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mía</a:t>
            </a:r>
            <a:r>
              <a:rPr lang="en-US" sz="5200" dirty="0">
                <a:latin typeface="Times New Roman" panose="02020603050405020304" pitchFamily="18" charset="0"/>
                <a:cs typeface="Times New Roman" panose="02020603050405020304" pitchFamily="18" charset="0"/>
              </a:rPr>
              <a:t>…</a:t>
            </a:r>
            <a:endParaRPr lang="en-US" sz="5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down)">
                                      <p:cBhvr>
                                        <p:cTn id="25" dur="500"/>
                                        <p:tgtEl>
                                          <p:spTgt spid="8">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down)">
                                      <p:cBhvr>
                                        <p:cTn id="28" dur="500"/>
                                        <p:tgtEl>
                                          <p:spTgt spid="8">
                                            <p:txEl>
                                              <p:pRg st="3" end="3"/>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wipe(down)">
                                      <p:cBhvr>
                                        <p:cTn id="3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189" y="533405"/>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lúc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chiều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tàn</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992188" y="1981205"/>
            <a:ext cx="12954000" cy="1089370"/>
          </a:xfrm>
          <a:prstGeom prst="rect">
            <a:avLst/>
          </a:prstGeom>
          <a:noFill/>
        </p:spPr>
        <p:txBody>
          <a:bodyPr wrap="square" lIns="91241" tIns="45618" rIns="91241" bIns="45618" rtlCol="0">
            <a:spAutoFit/>
          </a:bodyPr>
          <a:lstStyle/>
          <a:p>
            <a:pPr algn="just">
              <a:lnSpc>
                <a:spcPct val="120000"/>
              </a:lnSpc>
            </a:pPr>
            <a:r>
              <a:rPr lang="en-US" sz="5400" b="1" dirty="0">
                <a:solidFill>
                  <a:srgbClr val="FF0000"/>
                </a:solidFill>
                <a:latin typeface="Times New Roman" panose="02020603050405020304" pitchFamily="18" charset="0"/>
                <a:cs typeface="Times New Roman" panose="02020603050405020304" pitchFamily="18" charset="0"/>
              </a:rPr>
              <a:t>b. </a:t>
            </a:r>
            <a:r>
              <a:rPr lang="en-US" sz="5400" b="1" dirty="0" err="1">
                <a:solidFill>
                  <a:srgbClr val="FF0000"/>
                </a:solidFill>
                <a:latin typeface="Times New Roman" panose="02020603050405020304" pitchFamily="18" charset="0"/>
                <a:cs typeface="Times New Roman" panose="02020603050405020304" pitchFamily="18" charset="0"/>
              </a:rPr>
              <a:t>Cảnh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chợ</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tàn</a:t>
            </a:r>
            <a:endParaRPr lang="vi-VN" sz="54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rcPH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51976" y="4572000"/>
            <a:ext cx="8376417"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15987" y="3505205"/>
            <a:ext cx="13792200" cy="7294306"/>
          </a:xfrm>
          <a:prstGeom prst="rect">
            <a:avLst/>
          </a:prstGeom>
        </p:spPr>
        <p:txBody>
          <a:bodyPr wrap="square" lIns="91399" tIns="45696" rIns="91399" bIns="45696">
            <a:spAutoFit/>
          </a:bodyPr>
          <a:lstStyle/>
          <a:p>
            <a:pPr marL="365760" indent="-255905" algn="just" defTabSz="913765">
              <a:lnSpc>
                <a:spcPct val="150000"/>
              </a:lnSpc>
              <a:spcBef>
                <a:spcPct val="0"/>
              </a:spcBef>
              <a:buClr>
                <a:srgbClr val="2DA2BF"/>
              </a:buClr>
              <a:buSzPct val="68000"/>
              <a:defRPr/>
            </a:pPr>
            <a:r>
              <a:rPr lang="en-US" sz="5200" b="1" kern="0" dirty="0">
                <a:solidFill>
                  <a:prstClr val="black"/>
                </a:solidFill>
                <a:latin typeface="Times New Roman" panose="02020603050405020304" pitchFamily="18" charset="0"/>
                <a:cs typeface="Times New Roman" panose="02020603050405020304" pitchFamily="18" charset="0"/>
              </a:rPr>
              <a:t>- </a:t>
            </a:r>
            <a:r>
              <a:rPr lang="en-US" sz="5200" b="1" i="1" kern="0" dirty="0">
                <a:solidFill>
                  <a:prstClr val="black"/>
                </a:solidFill>
                <a:latin typeface="Times New Roman" panose="02020603050405020304" pitchFamily="18" charset="0"/>
                <a:cs typeface="Times New Roman" panose="02020603050405020304" pitchFamily="18" charset="0"/>
              </a:rPr>
              <a:t>Con </a:t>
            </a:r>
            <a:r>
              <a:rPr lang="en-US" sz="5200" b="1" i="1" kern="0" dirty="0" err="1">
                <a:solidFill>
                  <a:prstClr val="black"/>
                </a:solidFill>
                <a:latin typeface="Times New Roman" panose="02020603050405020304" pitchFamily="18" charset="0"/>
                <a:cs typeface="Times New Roman" panose="02020603050405020304" pitchFamily="18" charset="0"/>
              </a:rPr>
              <a:t>người</a:t>
            </a:r>
            <a:r>
              <a:rPr lang="en-US" sz="5200" b="1" i="1" kern="0" dirty="0">
                <a:solidFill>
                  <a:prstClr val="black"/>
                </a:solidFill>
                <a:latin typeface="Times New Roman" panose="02020603050405020304" pitchFamily="18" charset="0"/>
                <a:cs typeface="Times New Roman" panose="02020603050405020304" pitchFamily="18" charset="0"/>
              </a:rPr>
              <a:t>: </a:t>
            </a:r>
            <a:endParaRPr lang="en-US" sz="5200" u="sng" kern="0" dirty="0">
              <a:solidFill>
                <a:prstClr val="black"/>
              </a:solidFill>
              <a:latin typeface="Times New Roman" panose="02020603050405020304" pitchFamily="18" charset="0"/>
              <a:cs typeface="Times New Roman" panose="02020603050405020304" pitchFamily="18" charset="0"/>
            </a:endParaRPr>
          </a:p>
          <a:p>
            <a:pPr marL="365760" indent="-255905" algn="just" defTabSz="913765">
              <a:lnSpc>
                <a:spcPct val="150000"/>
              </a:lnSpc>
              <a:spcBef>
                <a:spcPct val="0"/>
              </a:spcBef>
              <a:buClr>
                <a:srgbClr val="2DA2BF"/>
              </a:buClr>
              <a:buSzPct val="68000"/>
              <a:defRPr/>
            </a:pP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Những</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đứa</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trẻ</a:t>
            </a:r>
            <a:r>
              <a:rPr lang="en-US" sz="5200" kern="0" dirty="0">
                <a:solidFill>
                  <a:prstClr val="black"/>
                </a:solidFill>
                <a:latin typeface="Times New Roman" panose="02020603050405020304" pitchFamily="18" charset="0"/>
                <a:cs typeface="Times New Roman" panose="02020603050405020304" pitchFamily="18" charset="0"/>
              </a:rPr>
              <a:t> con </a:t>
            </a:r>
            <a:r>
              <a:rPr lang="en-US" sz="5200" kern="0" dirty="0" err="1">
                <a:solidFill>
                  <a:prstClr val="black"/>
                </a:solidFill>
                <a:latin typeface="Times New Roman" panose="02020603050405020304" pitchFamily="18" charset="0"/>
                <a:cs typeface="Times New Roman" panose="02020603050405020304" pitchFamily="18" charset="0"/>
              </a:rPr>
              <a:t>nhà</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nghèo</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đi</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lại</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tìm</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tòi</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nhặt</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nhạnh</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những</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thứ</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còn</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sót</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lại</a:t>
            </a:r>
            <a:r>
              <a:rPr lang="en-US" sz="5200" kern="0" dirty="0">
                <a:solidFill>
                  <a:prstClr val="black"/>
                </a:solidFill>
                <a:latin typeface="Times New Roman" panose="02020603050405020304" pitchFamily="18" charset="0"/>
                <a:cs typeface="Times New Roman" panose="02020603050405020304" pitchFamily="18" charset="0"/>
              </a:rPr>
              <a:t> ở </a:t>
            </a:r>
            <a:r>
              <a:rPr lang="en-US" sz="5200" kern="0" dirty="0" err="1">
                <a:solidFill>
                  <a:prstClr val="black"/>
                </a:solidFill>
                <a:latin typeface="Times New Roman" panose="02020603050405020304" pitchFamily="18" charset="0"/>
                <a:cs typeface="Times New Roman" panose="02020603050405020304" pitchFamily="18" charset="0"/>
              </a:rPr>
              <a:t>chợ</a:t>
            </a:r>
            <a:r>
              <a:rPr lang="en-US" sz="5200" kern="0" dirty="0">
                <a:solidFill>
                  <a:prstClr val="black"/>
                </a:solidFill>
                <a:latin typeface="Times New Roman" panose="02020603050405020304" pitchFamily="18" charset="0"/>
                <a:cs typeface="Times New Roman" panose="02020603050405020304" pitchFamily="18" charset="0"/>
              </a:rPr>
              <a:t>.</a:t>
            </a:r>
            <a:endParaRPr lang="en-US" sz="5200" kern="0" dirty="0">
              <a:solidFill>
                <a:srgbClr val="FF0000"/>
              </a:solidFill>
              <a:latin typeface="Times New Roman" panose="02020603050405020304" pitchFamily="18" charset="0"/>
              <a:cs typeface="Times New Roman" panose="02020603050405020304" pitchFamily="18" charset="0"/>
            </a:endParaRPr>
          </a:p>
          <a:p>
            <a:pPr marL="365760" indent="-255905" algn="just" defTabSz="913765">
              <a:lnSpc>
                <a:spcPct val="150000"/>
              </a:lnSpc>
              <a:spcBef>
                <a:spcPct val="0"/>
              </a:spcBef>
              <a:buClr>
                <a:srgbClr val="2DA2BF"/>
              </a:buClr>
              <a:buSzPct val="68000"/>
              <a:defRPr/>
            </a:pP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Cuộc</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sống</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tù</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túng</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bế</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tắc</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nhàm</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chán</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đơn</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điệu</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Thạch</a:t>
            </a:r>
            <a:r>
              <a:rPr lang="en-US" sz="5200" kern="0" dirty="0">
                <a:solidFill>
                  <a:prstClr val="black"/>
                </a:solidFill>
                <a:latin typeface="Times New Roman" panose="02020603050405020304" pitchFamily="18" charset="0"/>
                <a:cs typeface="Times New Roman" panose="02020603050405020304" pitchFamily="18" charset="0"/>
              </a:rPr>
              <a:t> Lam </a:t>
            </a:r>
            <a:r>
              <a:rPr lang="en-US" sz="5200" kern="0" dirty="0" err="1">
                <a:solidFill>
                  <a:prstClr val="black"/>
                </a:solidFill>
                <a:latin typeface="Times New Roman" panose="02020603050405020304" pitchFamily="18" charset="0"/>
                <a:cs typeface="Times New Roman" panose="02020603050405020304" pitchFamily="18" charset="0"/>
              </a:rPr>
              <a:t>miêu</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tả</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bằng</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những</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trang</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văn</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mang</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đậm</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cảm</a:t>
            </a:r>
            <a:r>
              <a:rPr lang="en-US" sz="5200" kern="0" dirty="0">
                <a:solidFill>
                  <a:prstClr val="black"/>
                </a:solidFill>
                <a:latin typeface="Times New Roman" panose="02020603050405020304" pitchFamily="18" charset="0"/>
                <a:cs typeface="Times New Roman" panose="02020603050405020304" pitchFamily="18" charset="0"/>
              </a:rPr>
              <a:t> </a:t>
            </a:r>
            <a:r>
              <a:rPr lang="en-US" sz="5200" kern="0" dirty="0" err="1">
                <a:solidFill>
                  <a:prstClr val="black"/>
                </a:solidFill>
                <a:latin typeface="Times New Roman" panose="02020603050405020304" pitchFamily="18" charset="0"/>
                <a:cs typeface="Times New Roman" panose="02020603050405020304" pitchFamily="18" charset="0"/>
              </a:rPr>
              <a:t>xúc</a:t>
            </a:r>
            <a:r>
              <a:rPr lang="en-US" sz="5200" kern="0" dirty="0">
                <a:solidFill>
                  <a:prstClr val="black"/>
                </a:solidFill>
                <a:latin typeface="Times New Roman" panose="02020603050405020304" pitchFamily="18" charset="0"/>
                <a:cs typeface="Times New Roman" panose="02020603050405020304" pitchFamily="18" charset="0"/>
              </a:rPr>
              <a:t>.</a:t>
            </a:r>
            <a:endParaRPr lang="en-US" sz="5200" kern="0"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189" y="533405"/>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lúc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chiều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tàn</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992188" y="1981205"/>
            <a:ext cx="12954000" cy="1089370"/>
          </a:xfrm>
          <a:prstGeom prst="rect">
            <a:avLst/>
          </a:prstGeom>
          <a:noFill/>
        </p:spPr>
        <p:txBody>
          <a:bodyPr wrap="square" lIns="91241" tIns="45618" rIns="91241" bIns="45618" rtlCol="0">
            <a:spAutoFit/>
          </a:bodyPr>
          <a:lstStyle/>
          <a:p>
            <a:pPr algn="just">
              <a:lnSpc>
                <a:spcPct val="120000"/>
              </a:lnSpc>
            </a:pPr>
            <a:r>
              <a:rPr lang="en-US" sz="5400" b="1" dirty="0">
                <a:solidFill>
                  <a:srgbClr val="FF0000"/>
                </a:solidFill>
                <a:latin typeface="Times New Roman" panose="02020603050405020304" pitchFamily="18" charset="0"/>
                <a:cs typeface="Times New Roman" panose="02020603050405020304" pitchFamily="18" charset="0"/>
              </a:rPr>
              <a:t>b. </a:t>
            </a:r>
            <a:r>
              <a:rPr lang="en-US" sz="5400" b="1" dirty="0" err="1">
                <a:solidFill>
                  <a:srgbClr val="FF0000"/>
                </a:solidFill>
                <a:latin typeface="Times New Roman" panose="02020603050405020304" pitchFamily="18" charset="0"/>
                <a:cs typeface="Times New Roman" panose="02020603050405020304" pitchFamily="18" charset="0"/>
              </a:rPr>
              <a:t>Cảnh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chợ</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tàn</a:t>
            </a:r>
            <a:endParaRPr lang="vi-VN" sz="54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rcPH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51976" y="4572000"/>
            <a:ext cx="8376417"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15987" y="5879824"/>
            <a:ext cx="14096999" cy="3682484"/>
          </a:xfrm>
          <a:prstGeom prst="rect">
            <a:avLst/>
          </a:prstGeom>
        </p:spPr>
        <p:txBody>
          <a:bodyPr wrap="square" lIns="91399" tIns="45696" rIns="91399" bIns="45696">
            <a:spAutoFit/>
          </a:bodyPr>
          <a:lstStyle/>
          <a:p>
            <a:pPr marL="365760" indent="-255905" algn="just" defTabSz="913765">
              <a:lnSpc>
                <a:spcPct val="150000"/>
              </a:lnSpc>
              <a:spcBef>
                <a:spcPts val="400"/>
              </a:spcBef>
              <a:buClr>
                <a:srgbClr val="2DA2BF"/>
              </a:buClr>
              <a:buSzPct val="68000"/>
              <a:defRPr/>
            </a:pPr>
            <a:r>
              <a:rPr lang="en-US" sz="5200" b="1" i="1" dirty="0">
                <a:solidFill>
                  <a:prstClr val="black"/>
                </a:solidFill>
                <a:latin typeface="Times New Roman" panose="02020603050405020304" pitchFamily="18" charset="0"/>
                <a:cs typeface="Times New Roman" panose="02020603050405020304" pitchFamily="18" charset="0"/>
                <a:sym typeface="Wingdings 3" panose="05040102010807070707" pitchFamily="18" charset="2"/>
              </a:rPr>
              <a:t> </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Không</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gian</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làng</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quê</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Việt</a:t>
            </a:r>
            <a:r>
              <a:rPr lang="en-US" sz="5200" b="1" i="1" dirty="0">
                <a:solidFill>
                  <a:prstClr val="black"/>
                </a:solidFill>
                <a:latin typeface="Times New Roman" panose="02020603050405020304" pitchFamily="18" charset="0"/>
                <a:cs typeface="Times New Roman" panose="02020603050405020304" pitchFamily="18" charset="0"/>
              </a:rPr>
              <a:t> Nam </a:t>
            </a:r>
            <a:r>
              <a:rPr lang="en-US" sz="5200" b="1" i="1" dirty="0" err="1">
                <a:solidFill>
                  <a:prstClr val="black"/>
                </a:solidFill>
                <a:latin typeface="Times New Roman" panose="02020603050405020304" pitchFamily="18" charset="0"/>
                <a:cs typeface="Times New Roman" panose="02020603050405020304" pitchFamily="18" charset="0"/>
              </a:rPr>
              <a:t>trước</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cách</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mạng</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tháng</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Tám</a:t>
            </a:r>
            <a:r>
              <a:rPr lang="en-US" sz="5200" b="1" i="1" dirty="0">
                <a:solidFill>
                  <a:prstClr val="black"/>
                </a:solidFill>
                <a:latin typeface="Times New Roman" panose="02020603050405020304" pitchFamily="18" charset="0"/>
                <a:cs typeface="Times New Roman" panose="02020603050405020304" pitchFamily="18" charset="0"/>
              </a:rPr>
              <a:t> - </a:t>
            </a:r>
            <a:r>
              <a:rPr lang="en-US" sz="5200" b="1" i="1" dirty="0" err="1">
                <a:solidFill>
                  <a:prstClr val="black"/>
                </a:solidFill>
                <a:latin typeface="Times New Roman" panose="02020603050405020304" pitchFamily="18" charset="0"/>
                <a:cs typeface="Times New Roman" panose="02020603050405020304" pitchFamily="18" charset="0"/>
              </a:rPr>
              <a:t>vẻ</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nghèo</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nàn</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xơ</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xác</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tiêu</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điều</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của</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phố</a:t>
            </a:r>
            <a:r>
              <a:rPr lang="en-US" sz="5200" b="1" i="1" dirty="0">
                <a:solidFill>
                  <a:prstClr val="black"/>
                </a:solidFill>
                <a:latin typeface="Times New Roman" panose="02020603050405020304" pitchFamily="18" charset="0"/>
                <a:cs typeface="Times New Roman" panose="02020603050405020304" pitchFamily="18" charset="0"/>
              </a:rPr>
              <a:t> </a:t>
            </a:r>
            <a:r>
              <a:rPr lang="en-US" sz="5200" b="1" i="1" dirty="0" err="1">
                <a:solidFill>
                  <a:prstClr val="black"/>
                </a:solidFill>
                <a:latin typeface="Times New Roman" panose="02020603050405020304" pitchFamily="18" charset="0"/>
                <a:cs typeface="Times New Roman" panose="02020603050405020304" pitchFamily="18" charset="0"/>
              </a:rPr>
              <a:t>huyện</a:t>
            </a:r>
            <a:r>
              <a:rPr lang="en-US" sz="5200" b="1" i="1" dirty="0">
                <a:solidFill>
                  <a:prstClr val="black"/>
                </a:solidFill>
                <a:latin typeface="Times New Roman" panose="02020603050405020304" pitchFamily="18" charset="0"/>
                <a:cs typeface="Times New Roman" panose="02020603050405020304" pitchFamily="18" charset="0"/>
              </a:rPr>
              <a:t>.</a:t>
            </a:r>
            <a:endParaRPr lang="en-US" sz="5200" b="1" i="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2189" y="381005"/>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2</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khi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đêm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534988" y="3352800"/>
          <a:ext cx="23317200" cy="10149840"/>
        </p:xfrm>
        <a:graphic>
          <a:graphicData uri="http://schemas.openxmlformats.org/drawingml/2006/table">
            <a:tbl>
              <a:tblPr firstRow="1" bandRow="1">
                <a:tableStyleId>{BC89EF96-8CEA-46FF-86C4-4CE0E7609802}</a:tableStyleId>
              </a:tblPr>
              <a:tblGrid>
                <a:gridCol w="11658600"/>
                <a:gridCol w="11658600"/>
              </a:tblGrid>
              <a:tr h="914400">
                <a:tc>
                  <a:txBody>
                    <a:bodyPr/>
                    <a:lstStyle/>
                    <a:p>
                      <a:pPr algn="ctr"/>
                      <a:r>
                        <a:rPr lang="en-US" sz="5400" dirty="0" err="1" smtClean="0">
                          <a:latin typeface="Times New Roman" panose="02020603050405020304" pitchFamily="18" charset="0"/>
                          <a:cs typeface="Times New Roman" panose="02020603050405020304" pitchFamily="18" charset="0"/>
                        </a:rPr>
                        <a:t>Ánh</a:t>
                      </a:r>
                      <a:r>
                        <a:rPr lang="en-US" sz="5400" baseline="0" dirty="0" smtClean="0">
                          <a:latin typeface="Times New Roman" panose="02020603050405020304" pitchFamily="18" charset="0"/>
                          <a:cs typeface="Times New Roman" panose="02020603050405020304" pitchFamily="18" charset="0"/>
                        </a:rPr>
                        <a:t> </a:t>
                      </a:r>
                      <a:r>
                        <a:rPr lang="en-US" sz="5400" baseline="0" dirty="0" err="1" smtClean="0">
                          <a:latin typeface="Times New Roman" panose="02020603050405020304" pitchFamily="18" charset="0"/>
                          <a:cs typeface="Times New Roman" panose="02020603050405020304" pitchFamily="18" charset="0"/>
                        </a:rPr>
                        <a:t>sáng</a:t>
                      </a:r>
                      <a:endParaRPr lang="en-US" sz="5400" dirty="0">
                        <a:latin typeface="Times New Roman" panose="02020603050405020304" pitchFamily="18" charset="0"/>
                        <a:cs typeface="Times New Roman" panose="02020603050405020304" pitchFamily="18" charset="0"/>
                      </a:endParaRPr>
                    </a:p>
                  </a:txBody>
                  <a:tcPr/>
                </a:tc>
                <a:tc>
                  <a:txBody>
                    <a:bodyPr/>
                    <a:lstStyle/>
                    <a:p>
                      <a:pPr algn="ctr"/>
                      <a:r>
                        <a:rPr lang="en-US" sz="5400" dirty="0" err="1" smtClean="0">
                          <a:solidFill>
                            <a:schemeClr val="bg1"/>
                          </a:solidFill>
                          <a:latin typeface="Times New Roman" panose="02020603050405020304" pitchFamily="18" charset="0"/>
                          <a:cs typeface="Times New Roman" panose="02020603050405020304" pitchFamily="18" charset="0"/>
                        </a:rPr>
                        <a:t>Bóng</a:t>
                      </a:r>
                      <a:r>
                        <a:rPr lang="en-US" sz="5400" baseline="0" dirty="0" smtClean="0">
                          <a:solidFill>
                            <a:schemeClr val="bg1"/>
                          </a:solidFill>
                          <a:latin typeface="Times New Roman" panose="02020603050405020304" pitchFamily="18" charset="0"/>
                          <a:cs typeface="Times New Roman" panose="02020603050405020304" pitchFamily="18" charset="0"/>
                        </a:rPr>
                        <a:t>  </a:t>
                      </a:r>
                      <a:r>
                        <a:rPr lang="en-US" sz="5400" baseline="0" dirty="0" err="1" smtClean="0">
                          <a:solidFill>
                            <a:schemeClr val="bg1"/>
                          </a:solidFill>
                          <a:latin typeface="Times New Roman" panose="02020603050405020304" pitchFamily="18" charset="0"/>
                          <a:cs typeface="Times New Roman" panose="02020603050405020304" pitchFamily="18" charset="0"/>
                        </a:rPr>
                        <a:t>tối</a:t>
                      </a:r>
                      <a:endParaRPr lang="en-US" sz="5400" dirty="0">
                        <a:solidFill>
                          <a:schemeClr val="bg1"/>
                        </a:solidFill>
                        <a:latin typeface="Times New Roman" panose="02020603050405020304" pitchFamily="18" charset="0"/>
                        <a:cs typeface="Times New Roman" panose="02020603050405020304" pitchFamily="18" charset="0"/>
                      </a:endParaRPr>
                    </a:p>
                  </a:txBody>
                  <a:tcPr>
                    <a:solidFill>
                      <a:schemeClr val="tx1"/>
                    </a:solidFill>
                  </a:tcPr>
                </a:tc>
              </a:tr>
              <a:tr h="9235440">
                <a:tc>
                  <a:txBody>
                    <a:bodyPr/>
                    <a:lstStyle/>
                    <a:p>
                      <a:pPr marL="1088390" marR="0" lvl="0" indent="-1088390" algn="just" defTabSz="2176780" rtl="0" eaLnBrk="1" fontAlgn="auto" latinLnBrk="0" hangingPunct="1">
                        <a:lnSpc>
                          <a:spcPct val="100000"/>
                        </a:lnSpc>
                        <a:spcBef>
                          <a:spcPts val="0"/>
                        </a:spcBef>
                        <a:spcAft>
                          <a:spcPts val="0"/>
                        </a:spcAft>
                        <a:buClrTx/>
                        <a:buSzTx/>
                        <a:buFontTx/>
                        <a:buChar char="-"/>
                        <a:defRPr/>
                      </a:pPr>
                      <a:r>
                        <a:rPr kumimoji="0" lang="en-US" sz="5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Vệt</a:t>
                      </a:r>
                      <a:r>
                        <a:rPr kumimoji="0" lang="en-US" sz="5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sáng</a:t>
                      </a:r>
                      <a:r>
                        <a:rPr kumimoji="0" lang="en-US" sz="5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đom</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đóm</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bay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endPar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88390" marR="0" lvl="0" indent="-1088390" algn="just" defTabSz="2176780" rtl="0" eaLnBrk="1" fontAlgn="auto" latinLnBrk="0" hangingPunct="1">
                        <a:lnSpc>
                          <a:spcPct val="100000"/>
                        </a:lnSpc>
                        <a:spcBef>
                          <a:spcPts val="0"/>
                        </a:spcBef>
                        <a:spcAft>
                          <a:spcPts val="0"/>
                        </a:spcAft>
                        <a:buClrTx/>
                        <a:buSzTx/>
                        <a:buFontTx/>
                        <a:buChar char="-"/>
                        <a:defRPr/>
                      </a:pP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Cửa</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hé</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khe</a:t>
                      </a:r>
                      <a:r>
                        <a:rPr kumimoji="0" lang="en-US" sz="5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ánh</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sáng</a:t>
                      </a:r>
                      <a:endPar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88390" marR="0" lvl="0" indent="-1088390" algn="just" defTabSz="2176780" rtl="0" eaLnBrk="1" fontAlgn="auto" latinLnBrk="0" hangingPunct="1">
                        <a:lnSpc>
                          <a:spcPct val="100000"/>
                        </a:lnSpc>
                        <a:spcBef>
                          <a:spcPts val="0"/>
                        </a:spcBef>
                        <a:spcAft>
                          <a:spcPts val="0"/>
                        </a:spcAft>
                        <a:buClrTx/>
                        <a:buSzTx/>
                        <a:buFontTx/>
                        <a:buChar char="-"/>
                        <a:defRPr/>
                      </a:pPr>
                      <a:r>
                        <a:rPr kumimoji="0" lang="en-US" sz="5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Quầng</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lay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chung</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quanh</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ngọn</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đèn</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chị</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Tí</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chấm</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lửa</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vàng</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lơ</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lửng</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đêm</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tối</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88390" marR="0" lvl="0" indent="-1088390" algn="just" defTabSz="2176780" rtl="0" eaLnBrk="1" fontAlgn="auto" latinLnBrk="0" hangingPunct="1">
                        <a:lnSpc>
                          <a:spcPct val="100000"/>
                        </a:lnSpc>
                        <a:spcBef>
                          <a:spcPts val="0"/>
                        </a:spcBef>
                        <a:spcAft>
                          <a:spcPts val="0"/>
                        </a:spcAft>
                        <a:buClrTx/>
                        <a:buSzTx/>
                        <a:buFontTx/>
                        <a:buChar char="-"/>
                        <a:defRPr/>
                      </a:pP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Ngọn</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đèn</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cuả</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chị</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Tí</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bếp</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lửa</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Siêu</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vùng</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cát</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88390" marR="0" lvl="0" indent="-1088390" algn="just" defTabSz="2176780" rtl="0" eaLnBrk="1" fontAlgn="auto" latinLnBrk="0" hangingPunct="1">
                        <a:lnSpc>
                          <a:spcPct val="100000"/>
                        </a:lnSpc>
                        <a:spcBef>
                          <a:spcPts val="0"/>
                        </a:spcBef>
                        <a:spcAft>
                          <a:spcPts val="0"/>
                        </a:spcAft>
                        <a:buClrTx/>
                        <a:buSzTx/>
                        <a:buFontTx/>
                        <a:buChar char="-"/>
                        <a:defRPr/>
                      </a:pP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Ngọn</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đèn</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vặn</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thưa</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thớt</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5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hột</a:t>
                      </a:r>
                      <a:r>
                        <a:rPr kumimoji="0" lang="en-US" sz="5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lang="en-US" sz="5000" dirty="0"/>
                    </a:p>
                  </a:txBody>
                  <a:tcPr/>
                </a:tc>
                <a:tc>
                  <a:txBody>
                    <a:bodyPr/>
                    <a:lstStyle/>
                    <a:p>
                      <a:pPr marL="685800" marR="0" lvl="0" indent="-685800" algn="just" defTabSz="2176780" rtl="0" eaLnBrk="1" fontAlgn="auto" latinLnBrk="0" hangingPunct="1">
                        <a:lnSpc>
                          <a:spcPct val="100000"/>
                        </a:lnSpc>
                        <a:spcBef>
                          <a:spcPts val="0"/>
                        </a:spcBef>
                        <a:spcAft>
                          <a:spcPts val="0"/>
                        </a:spcAft>
                        <a:buClrTx/>
                        <a:buSzTx/>
                        <a:buFontTx/>
                        <a:buChar char="-"/>
                        <a:defRPr/>
                      </a:pP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Đường</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phố</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và</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con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ngõ</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dần</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dần</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1" i="1"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chứa</a:t>
                      </a:r>
                      <a:r>
                        <a:rPr kumimoji="0" lang="es-ES" sz="5000" b="1" i="1"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s-ES" sz="5000" b="1" i="1"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đầy</a:t>
                      </a:r>
                      <a:r>
                        <a:rPr kumimoji="0" lang="es-ES" sz="50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s-ES" sz="5000" b="1" i="1"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bóng</a:t>
                      </a:r>
                      <a:r>
                        <a:rPr kumimoji="0" lang="es-ES" sz="5000" b="1" i="1"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s-ES" sz="5000" b="1" i="1"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tối</a:t>
                      </a:r>
                      <a:r>
                        <a:rPr kumimoji="0" lang="es-ES" sz="5000" b="1" i="1"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s-ES" sz="5000" b="1" i="1"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685800" marR="0" lvl="0" indent="-685800" algn="just" defTabSz="2176780" rtl="0" eaLnBrk="1" fontAlgn="auto" latinLnBrk="0" hangingPunct="1">
                        <a:lnSpc>
                          <a:spcPct val="100000"/>
                        </a:lnSpc>
                        <a:spcBef>
                          <a:spcPts val="0"/>
                        </a:spcBef>
                        <a:spcAft>
                          <a:spcPts val="0"/>
                        </a:spcAft>
                        <a:buClrTx/>
                        <a:buSzTx/>
                        <a:buFontTx/>
                        <a:buChar char="-"/>
                        <a:defRPr/>
                      </a:pPr>
                      <a:r>
                        <a:rPr kumimoji="0" lang="es-ES" sz="5000" b="1" i="1"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Tối</a:t>
                      </a:r>
                      <a:r>
                        <a:rPr kumimoji="0" lang="es-ES" sz="5000" b="1" i="1"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s-ES" sz="5000" b="1" i="1"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hết</a:t>
                      </a:r>
                      <a:r>
                        <a:rPr kumimoji="0" lang="es-ES" sz="5000" b="1" i="1"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s-ES" sz="5000" b="1" i="1" u="sng"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cả</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con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đường</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thăm</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thẳm</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ra</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sông</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con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đường</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qua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chợ</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về</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nhà</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ngõ</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vào</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làng</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lại</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càng</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1" i="1"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sẫm</a:t>
                      </a:r>
                      <a:r>
                        <a:rPr kumimoji="0" lang="es-ES" sz="5000" b="1" i="1"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s-ES" sz="5000" b="1" i="1"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đen</a:t>
                      </a:r>
                      <a:r>
                        <a:rPr kumimoji="0" lang="es-ES" sz="50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hơn</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s-ES" sz="5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nữa</a:t>
                      </a:r>
                      <a:r>
                        <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s-ES" sz="5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algn="just"/>
                      <a:endParaRPr lang="en-US" sz="5000" dirty="0"/>
                    </a:p>
                  </a:txBody>
                  <a:tcPr>
                    <a:solidFill>
                      <a:schemeClr val="tx1"/>
                    </a:solidFill>
                  </a:tcPr>
                </a:tc>
              </a:tr>
            </a:tbl>
          </a:graphicData>
        </a:graphic>
      </p:graphicFrame>
      <p:sp>
        <p:nvSpPr>
          <p:cNvPr id="8" name="TextBox 7"/>
          <p:cNvSpPr txBox="1"/>
          <p:nvPr/>
        </p:nvSpPr>
        <p:spPr>
          <a:xfrm>
            <a:off x="382588" y="12268200"/>
            <a:ext cx="12611106" cy="1020036"/>
          </a:xfrm>
          <a:prstGeom prst="rect">
            <a:avLst/>
          </a:prstGeom>
          <a:noFill/>
        </p:spPr>
        <p:txBody>
          <a:bodyPr wrap="square" lIns="217593" tIns="108797" rIns="217593" bIns="108797" rtlCol="0">
            <a:spAutoFit/>
          </a:bodyPr>
          <a:lstStyle/>
          <a:p>
            <a:pPr marL="685800" indent="-685800" algn="just" defTabSz="2176145">
              <a:buFont typeface="Wingdings" panose="05000000000000000000" pitchFamily="2" charset="2"/>
              <a:buChar char="Ø"/>
              <a:defRPr/>
            </a:pPr>
            <a:r>
              <a:rPr lang="en-US" sz="5200" b="1" i="1" kern="0" dirty="0" err="1">
                <a:solidFill>
                  <a:prstClr val="black"/>
                </a:solidFill>
                <a:latin typeface="Times New Roman" panose="02020603050405020304" pitchFamily="18" charset="0"/>
                <a:cs typeface="Times New Roman" panose="02020603050405020304" pitchFamily="18" charset="0"/>
              </a:rPr>
              <a:t>Ánh</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sáng</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mong</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manh</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yếu</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ớt</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mờ</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nhạt</a:t>
            </a:r>
            <a:endParaRPr lang="en-US" sz="5200" b="1" i="1" kern="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3146097" y="12366248"/>
            <a:ext cx="11468095" cy="892552"/>
          </a:xfrm>
          <a:prstGeom prst="rect">
            <a:avLst/>
          </a:prstGeom>
        </p:spPr>
        <p:txBody>
          <a:bodyPr wrap="square" lIns="91399" tIns="45696" rIns="91399" bIns="45696">
            <a:spAutoFit/>
          </a:bodyPr>
          <a:lstStyle/>
          <a:p>
            <a:pPr marL="685800" indent="-685800" defTabSz="2176145">
              <a:buFont typeface="Wingdings" panose="05000000000000000000" pitchFamily="2" charset="2"/>
              <a:buChar char="Ø"/>
              <a:defRPr/>
            </a:pPr>
            <a:r>
              <a:rPr lang="en-US" sz="5200" b="1" i="1" kern="0" dirty="0" err="1">
                <a:solidFill>
                  <a:schemeClr val="bg1"/>
                </a:solidFill>
                <a:latin typeface="Times New Roman" panose="02020603050405020304" pitchFamily="18" charset="0"/>
                <a:cs typeface="Times New Roman" panose="02020603050405020304" pitchFamily="18" charset="0"/>
              </a:rPr>
              <a:t>Khổng</a:t>
            </a:r>
            <a:r>
              <a:rPr lang="en-US" sz="5200" b="1" i="1" kern="0" dirty="0">
                <a:solidFill>
                  <a:schemeClr val="bg1"/>
                </a:solidFill>
                <a:latin typeface="Times New Roman" panose="02020603050405020304" pitchFamily="18" charset="0"/>
                <a:cs typeface="Times New Roman" panose="02020603050405020304" pitchFamily="18" charset="0"/>
              </a:rPr>
              <a:t> </a:t>
            </a:r>
            <a:r>
              <a:rPr lang="en-US" sz="5200" b="1" i="1" kern="0" dirty="0" err="1">
                <a:solidFill>
                  <a:schemeClr val="bg1"/>
                </a:solidFill>
                <a:latin typeface="Times New Roman" panose="02020603050405020304" pitchFamily="18" charset="0"/>
                <a:cs typeface="Times New Roman" panose="02020603050405020304" pitchFamily="18" charset="0"/>
              </a:rPr>
              <a:t>lồ</a:t>
            </a:r>
            <a:r>
              <a:rPr lang="en-US" sz="5200" b="1" i="1" kern="0" dirty="0">
                <a:solidFill>
                  <a:schemeClr val="bg1"/>
                </a:solidFill>
                <a:latin typeface="Times New Roman" panose="02020603050405020304" pitchFamily="18" charset="0"/>
                <a:cs typeface="Times New Roman" panose="02020603050405020304" pitchFamily="18" charset="0"/>
              </a:rPr>
              <a:t>, </a:t>
            </a:r>
            <a:r>
              <a:rPr lang="en-US" sz="5200" b="1" i="1" kern="0" dirty="0" err="1">
                <a:solidFill>
                  <a:schemeClr val="bg1"/>
                </a:solidFill>
                <a:latin typeface="Times New Roman" panose="02020603050405020304" pitchFamily="18" charset="0"/>
                <a:cs typeface="Times New Roman" panose="02020603050405020304" pitchFamily="18" charset="0"/>
              </a:rPr>
              <a:t>dày</a:t>
            </a:r>
            <a:r>
              <a:rPr lang="en-US" sz="5200" b="1" i="1" kern="0" dirty="0">
                <a:solidFill>
                  <a:schemeClr val="bg1"/>
                </a:solidFill>
                <a:latin typeface="Times New Roman" panose="02020603050405020304" pitchFamily="18" charset="0"/>
                <a:cs typeface="Times New Roman" panose="02020603050405020304" pitchFamily="18" charset="0"/>
              </a:rPr>
              <a:t> </a:t>
            </a:r>
            <a:r>
              <a:rPr lang="en-US" sz="5200" b="1" i="1" kern="0" dirty="0" err="1">
                <a:solidFill>
                  <a:schemeClr val="bg1"/>
                </a:solidFill>
                <a:latin typeface="Times New Roman" panose="02020603050405020304" pitchFamily="18" charset="0"/>
                <a:cs typeface="Times New Roman" panose="02020603050405020304" pitchFamily="18" charset="0"/>
              </a:rPr>
              <a:t>đặc</a:t>
            </a:r>
            <a:r>
              <a:rPr lang="en-US" sz="5200" b="1" i="1" kern="0" dirty="0">
                <a:solidFill>
                  <a:schemeClr val="bg1"/>
                </a:solidFill>
                <a:latin typeface="Times New Roman" panose="02020603050405020304" pitchFamily="18" charset="0"/>
                <a:cs typeface="Times New Roman" panose="02020603050405020304" pitchFamily="18" charset="0"/>
              </a:rPr>
              <a:t>, </a:t>
            </a:r>
            <a:r>
              <a:rPr lang="en-US" sz="5200" b="1" i="1" kern="0" dirty="0" err="1">
                <a:solidFill>
                  <a:schemeClr val="bg1"/>
                </a:solidFill>
                <a:latin typeface="Times New Roman" panose="02020603050405020304" pitchFamily="18" charset="0"/>
                <a:cs typeface="Times New Roman" panose="02020603050405020304" pitchFamily="18" charset="0"/>
              </a:rPr>
              <a:t>mênh</a:t>
            </a:r>
            <a:r>
              <a:rPr lang="en-US" sz="5200" b="1" i="1" kern="0" dirty="0">
                <a:solidFill>
                  <a:schemeClr val="bg1"/>
                </a:solidFill>
                <a:latin typeface="Times New Roman" panose="02020603050405020304" pitchFamily="18" charset="0"/>
                <a:cs typeface="Times New Roman" panose="02020603050405020304" pitchFamily="18" charset="0"/>
              </a:rPr>
              <a:t> </a:t>
            </a:r>
            <a:r>
              <a:rPr lang="en-US" sz="5200" b="1" i="1" kern="0" dirty="0" err="1">
                <a:solidFill>
                  <a:schemeClr val="bg1"/>
                </a:solidFill>
                <a:latin typeface="Times New Roman" panose="02020603050405020304" pitchFamily="18" charset="0"/>
                <a:cs typeface="Times New Roman" panose="02020603050405020304" pitchFamily="18" charset="0"/>
              </a:rPr>
              <a:t>mông</a:t>
            </a:r>
            <a:endParaRPr lang="en-US" sz="5200" b="1" i="1" kern="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92189" y="1828800"/>
            <a:ext cx="16549723" cy="1015664"/>
          </a:xfrm>
          <a:prstGeom prst="rect">
            <a:avLst/>
          </a:prstGeom>
        </p:spPr>
        <p:txBody>
          <a:bodyPr wrap="none" lIns="91399" tIns="45696" rIns="91399" bIns="45696">
            <a:spAutoFit/>
          </a:bodyPr>
          <a:lstStyle/>
          <a:p>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Bức</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tranh</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thiên</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nhiên</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phố</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khi</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đêm</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4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792" y="3574092"/>
            <a:ext cx="14631987" cy="8622116"/>
          </a:xfrm>
          <a:prstGeom prst="rect">
            <a:avLst/>
          </a:prstGeom>
          <a:solidFill>
            <a:sysClr val="window" lastClr="FFFFFF"/>
          </a:solidFill>
          <a:ln>
            <a:noFill/>
          </a:ln>
        </p:spPr>
        <p:txBody>
          <a:bodyPr wrap="square" lIns="217593" tIns="108797" rIns="217593" bIns="108797" rtlCol="0">
            <a:spAutoFit/>
          </a:bodyPr>
          <a:lstStyle/>
          <a:p>
            <a:pPr algn="just" defTabSz="2176145">
              <a:lnSpc>
                <a:spcPct val="150000"/>
              </a:lnSpc>
              <a:buFont typeface="Wingdings" panose="05000000000000000000" pitchFamily="2" charset="2"/>
              <a:buChar char="v"/>
              <a:defRPr/>
            </a:pP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Ánh</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sáng</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nơi</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ngọn</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đèn</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của</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chị</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Tí</a:t>
            </a:r>
            <a:r>
              <a:rPr lang="en-US" sz="5200" b="1" i="1" kern="0" dirty="0">
                <a:solidFill>
                  <a:prstClr val="black"/>
                </a:solidFill>
                <a:latin typeface="Times New Roman" panose="02020603050405020304" pitchFamily="18" charset="0"/>
                <a:cs typeface="Times New Roman" panose="02020603050405020304" pitchFamily="18" charset="0"/>
              </a:rPr>
              <a:t>:</a:t>
            </a:r>
            <a:endParaRPr lang="en-US" sz="5200" b="1" i="1" kern="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defRPr/>
            </a:pPr>
            <a:r>
              <a:rPr lang="en-US" sz="5000" i="1" kern="0" dirty="0">
                <a:solidFill>
                  <a:prstClr val="black"/>
                </a:solidFill>
                <a:latin typeface="Times New Roman" panose="02020603050405020304" pitchFamily="18" charset="0"/>
                <a:cs typeface="Times New Roman" panose="02020603050405020304" pitchFamily="18" charset="0"/>
              </a:rPr>
              <a:t>+“</a:t>
            </a:r>
            <a:r>
              <a:rPr lang="en-US" sz="5000" i="1" kern="0" dirty="0" err="1">
                <a:solidFill>
                  <a:prstClr val="black"/>
                </a:solidFill>
                <a:latin typeface="Times New Roman" panose="02020603050405020304" pitchFamily="18" charset="0"/>
                <a:cs typeface="Times New Roman" panose="02020603050405020304" pitchFamily="18" charset="0"/>
              </a:rPr>
              <a:t>Quầng</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sáng</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thân</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mật</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chung</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quanh</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ngọn</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đèn</a:t>
            </a:r>
            <a:r>
              <a:rPr lang="en-US" sz="5000" i="1" kern="0" dirty="0">
                <a:solidFill>
                  <a:prstClr val="black"/>
                </a:solidFill>
                <a:latin typeface="Times New Roman" panose="02020603050405020304" pitchFamily="18" charset="0"/>
                <a:cs typeface="Times New Roman" panose="02020603050405020304" pitchFamily="18" charset="0"/>
              </a:rPr>
              <a:t> lay </a:t>
            </a:r>
            <a:r>
              <a:rPr lang="en-US" sz="5000" i="1" kern="0" dirty="0" err="1">
                <a:solidFill>
                  <a:prstClr val="black"/>
                </a:solidFill>
                <a:latin typeface="Times New Roman" panose="02020603050405020304" pitchFamily="18" charset="0"/>
                <a:cs typeface="Times New Roman" panose="02020603050405020304" pitchFamily="18" charset="0"/>
              </a:rPr>
              <a:t>động</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trên</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chõng</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hàng</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của</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chị</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Tí</a:t>
            </a:r>
            <a:r>
              <a:rPr lang="en-US" sz="5000" i="1" kern="0" dirty="0">
                <a:solidFill>
                  <a:prstClr val="black"/>
                </a:solidFill>
                <a:latin typeface="Times New Roman" panose="02020603050405020304" pitchFamily="18" charset="0"/>
                <a:cs typeface="Times New Roman" panose="02020603050405020304" pitchFamily="18" charset="0"/>
              </a:rPr>
              <a:t>”</a:t>
            </a:r>
            <a:endParaRPr lang="en-US" sz="5000" i="1" kern="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defRPr/>
            </a:pPr>
            <a:r>
              <a:rPr lang="en-US" sz="5000" i="1" kern="0" dirty="0">
                <a:solidFill>
                  <a:prstClr val="black"/>
                </a:solidFill>
                <a:latin typeface="Times New Roman" panose="02020603050405020304" pitchFamily="18" charset="0"/>
                <a:cs typeface="Times New Roman" panose="02020603050405020304" pitchFamily="18" charset="0"/>
              </a:rPr>
              <a:t>+“</a:t>
            </a:r>
            <a:r>
              <a:rPr lang="en-US" sz="5000" i="1" kern="0" dirty="0" err="1">
                <a:solidFill>
                  <a:prstClr val="black"/>
                </a:solidFill>
                <a:latin typeface="Times New Roman" panose="02020603050405020304" pitchFamily="18" charset="0"/>
                <a:cs typeface="Times New Roman" panose="02020603050405020304" pitchFamily="18" charset="0"/>
              </a:rPr>
              <a:t>Chỉ</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còn</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ngọn</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đèn</a:t>
            </a:r>
            <a:r>
              <a:rPr lang="en-US" sz="5000" i="1" kern="0" dirty="0">
                <a:solidFill>
                  <a:prstClr val="black"/>
                </a:solidFill>
                <a:latin typeface="Times New Roman" panose="02020603050405020304" pitchFamily="18" charset="0"/>
                <a:cs typeface="Times New Roman" panose="02020603050405020304" pitchFamily="18" charset="0"/>
              </a:rPr>
              <a:t> con </a:t>
            </a:r>
            <a:r>
              <a:rPr lang="en-US" sz="5000" i="1" kern="0" dirty="0" err="1">
                <a:solidFill>
                  <a:prstClr val="black"/>
                </a:solidFill>
                <a:latin typeface="Times New Roman" panose="02020603050405020304" pitchFamily="18" charset="0"/>
                <a:cs typeface="Times New Roman" panose="02020603050405020304" pitchFamily="18" charset="0"/>
              </a:rPr>
              <a:t>của</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chị</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Tí</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chiếu</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sáng</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cả</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một</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vùng</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đất</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cát</a:t>
            </a:r>
            <a:r>
              <a:rPr lang="en-US" sz="5000" i="1" kern="0" dirty="0">
                <a:solidFill>
                  <a:prstClr val="black"/>
                </a:solidFill>
                <a:latin typeface="Times New Roman" panose="02020603050405020304" pitchFamily="18" charset="0"/>
                <a:cs typeface="Times New Roman" panose="02020603050405020304" pitchFamily="18" charset="0"/>
              </a:rPr>
              <a:t>”</a:t>
            </a:r>
            <a:endParaRPr lang="en-US" sz="5000" i="1" kern="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defRPr/>
            </a:pPr>
            <a:r>
              <a:rPr lang="en-US" sz="5000" i="1" kern="0" dirty="0">
                <a:solidFill>
                  <a:prstClr val="black"/>
                </a:solidFill>
                <a:latin typeface="Times New Roman" panose="02020603050405020304" pitchFamily="18" charset="0"/>
                <a:cs typeface="Times New Roman" panose="02020603050405020304" pitchFamily="18" charset="0"/>
              </a:rPr>
              <a:t>+“</a:t>
            </a:r>
            <a:r>
              <a:rPr lang="en-US" sz="5000" i="1" kern="0" dirty="0" err="1">
                <a:solidFill>
                  <a:prstClr val="black"/>
                </a:solidFill>
                <a:latin typeface="Times New Roman" panose="02020603050405020304" pitchFamily="18" charset="0"/>
                <a:cs typeface="Times New Roman" panose="02020603050405020304" pitchFamily="18" charset="0"/>
              </a:rPr>
              <a:t>Một</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thế</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giới</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khác</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hẳn</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với</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vầng</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sáng</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ngọn</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đèn</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chị</a:t>
            </a:r>
            <a:r>
              <a:rPr lang="en-US" sz="5000" i="1" kern="0" dirty="0">
                <a:solidFill>
                  <a:prstClr val="black"/>
                </a:solidFill>
                <a:latin typeface="Times New Roman" panose="02020603050405020304" pitchFamily="18" charset="0"/>
                <a:cs typeface="Times New Roman" panose="02020603050405020304" pitchFamily="18" charset="0"/>
              </a:rPr>
              <a:t> </a:t>
            </a:r>
            <a:r>
              <a:rPr lang="en-US" sz="5000" i="1" kern="0" dirty="0" err="1">
                <a:solidFill>
                  <a:prstClr val="black"/>
                </a:solidFill>
                <a:latin typeface="Times New Roman" panose="02020603050405020304" pitchFamily="18" charset="0"/>
                <a:cs typeface="Times New Roman" panose="02020603050405020304" pitchFamily="18" charset="0"/>
              </a:rPr>
              <a:t>Tí</a:t>
            </a:r>
            <a:r>
              <a:rPr lang="en-US" sz="5000" i="1" kern="0" dirty="0">
                <a:solidFill>
                  <a:prstClr val="black"/>
                </a:solidFill>
                <a:latin typeface="Times New Roman" panose="02020603050405020304" pitchFamily="18" charset="0"/>
                <a:cs typeface="Times New Roman" panose="02020603050405020304" pitchFamily="18" charset="0"/>
              </a:rPr>
              <a:t>”…</a:t>
            </a:r>
            <a:endParaRPr lang="en-US" sz="5000" i="1" kern="0" dirty="0">
              <a:solidFill>
                <a:prstClr val="black"/>
              </a:solidFill>
              <a:latin typeface="Times New Roman" panose="02020603050405020304" pitchFamily="18" charset="0"/>
              <a:cs typeface="Times New Roman" panose="02020603050405020304" pitchFamily="18" charset="0"/>
            </a:endParaRPr>
          </a:p>
        </p:txBody>
      </p:sp>
      <p:pic>
        <p:nvPicPr>
          <p:cNvPr id="8194" name="Picture 2" descr="Ngọn đèn dầu tuổi thơ"/>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51186" y="5029200"/>
            <a:ext cx="7962901" cy="594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992189" y="339921"/>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2</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khi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đêm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992189" y="1828800"/>
            <a:ext cx="16549723" cy="1015664"/>
          </a:xfrm>
          <a:prstGeom prst="rect">
            <a:avLst/>
          </a:prstGeom>
        </p:spPr>
        <p:txBody>
          <a:bodyPr wrap="none" lIns="91399" tIns="45696" rIns="91399" bIns="45696">
            <a:spAutoFit/>
          </a:bodyPr>
          <a:lstStyle/>
          <a:p>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Bức</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tranh</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thiên</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nhiên</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phố</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khi</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đêm</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4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par>
                                <p:cTn id="18" presetID="29" presetClass="entr" presetSubtype="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
                                            <p:txEl>
                                              <p:pRg st="2" end="2"/>
                                            </p:txEl>
                                          </p:spTgt>
                                        </p:tgtEl>
                                      </p:cBhvr>
                                    </p:animEffect>
                                  </p:childTnLst>
                                </p:cTn>
                              </p:par>
                              <p:par>
                                <p:cTn id="23" presetID="29"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792" y="3574097"/>
            <a:ext cx="14631987" cy="1420102"/>
          </a:xfrm>
          <a:prstGeom prst="rect">
            <a:avLst/>
          </a:prstGeom>
          <a:solidFill>
            <a:sysClr val="window" lastClr="FFFFFF"/>
          </a:solidFill>
          <a:ln>
            <a:noFill/>
          </a:ln>
        </p:spPr>
        <p:txBody>
          <a:bodyPr wrap="square" lIns="217593" tIns="108797" rIns="217593" bIns="108797" rtlCol="0">
            <a:spAutoFit/>
          </a:bodyPr>
          <a:lstStyle/>
          <a:p>
            <a:pPr algn="just" defTabSz="2176145">
              <a:lnSpc>
                <a:spcPct val="150000"/>
              </a:lnSpc>
              <a:buFont typeface="Wingdings" panose="05000000000000000000" pitchFamily="2" charset="2"/>
              <a:buChar char="v"/>
            </a:pP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Ánh</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sáng</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nơi</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ngọn</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đèn</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của</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chị</a:t>
            </a:r>
            <a:r>
              <a:rPr lang="en-US" sz="5200" b="1" i="1" kern="0" dirty="0">
                <a:solidFill>
                  <a:prstClr val="black"/>
                </a:solidFill>
                <a:latin typeface="Times New Roman" panose="02020603050405020304" pitchFamily="18" charset="0"/>
                <a:cs typeface="Times New Roman" panose="02020603050405020304" pitchFamily="18" charset="0"/>
              </a:rPr>
              <a:t> </a:t>
            </a:r>
            <a:r>
              <a:rPr lang="en-US" sz="5200" b="1" i="1" kern="0" dirty="0" err="1">
                <a:solidFill>
                  <a:prstClr val="black"/>
                </a:solidFill>
                <a:latin typeface="Times New Roman" panose="02020603050405020304" pitchFamily="18" charset="0"/>
                <a:cs typeface="Times New Roman" panose="02020603050405020304" pitchFamily="18" charset="0"/>
              </a:rPr>
              <a:t>Tí</a:t>
            </a:r>
            <a:r>
              <a:rPr lang="en-US" sz="5200" b="1" i="1" kern="0" dirty="0">
                <a:solidFill>
                  <a:prstClr val="black"/>
                </a:solidFill>
                <a:latin typeface="Times New Roman" panose="02020603050405020304" pitchFamily="18" charset="0"/>
                <a:cs typeface="Times New Roman" panose="02020603050405020304" pitchFamily="18" charset="0"/>
              </a:rPr>
              <a:t>:</a:t>
            </a:r>
            <a:endParaRPr lang="en-US" sz="5200" b="1" i="1" kern="0" dirty="0">
              <a:solidFill>
                <a:prstClr val="black"/>
              </a:solidFill>
              <a:latin typeface="Times New Roman" panose="02020603050405020304" pitchFamily="18" charset="0"/>
              <a:cs typeface="Times New Roman" panose="02020603050405020304" pitchFamily="18" charset="0"/>
            </a:endParaRPr>
          </a:p>
        </p:txBody>
      </p:sp>
      <p:pic>
        <p:nvPicPr>
          <p:cNvPr id="8194" name="Picture 2" descr="Ngọn đèn dầu tuổi thơ"/>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51186" y="5029200"/>
            <a:ext cx="7962901" cy="594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763592" y="5257800"/>
            <a:ext cx="14631987" cy="7063472"/>
          </a:xfrm>
          <a:prstGeom prst="rect">
            <a:avLst/>
          </a:prstGeom>
        </p:spPr>
        <p:txBody>
          <a:bodyPr wrap="square" lIns="91399" tIns="45696" rIns="91399" bIns="45696">
            <a:spAutoFit/>
          </a:bodyPr>
          <a:lstStyle/>
          <a:p>
            <a:pPr marL="856615" indent="-856615" algn="just" defTabSz="2176145">
              <a:lnSpc>
                <a:spcPct val="150000"/>
              </a:lnSpc>
              <a:buFont typeface="Wingdings" panose="05000000000000000000" pitchFamily="2" charset="2"/>
              <a:buChar char="Ø"/>
            </a:pPr>
            <a:r>
              <a:rPr lang="en-US" sz="5400" b="1" i="1" dirty="0">
                <a:solidFill>
                  <a:srgbClr val="FF0000"/>
                </a:solidFill>
                <a:latin typeface="Times New Roman" panose="02020603050405020304" pitchFamily="18" charset="0"/>
                <a:cs typeface="Times New Roman" panose="02020603050405020304" pitchFamily="18" charset="0"/>
              </a:rPr>
              <a:t>Ý </a:t>
            </a:r>
            <a:r>
              <a:rPr lang="en-US" sz="5400" b="1" i="1" dirty="0" err="1">
                <a:solidFill>
                  <a:srgbClr val="FF0000"/>
                </a:solidFill>
                <a:latin typeface="Times New Roman" panose="02020603050405020304" pitchFamily="18" charset="0"/>
                <a:cs typeface="Times New Roman" panose="02020603050405020304" pitchFamily="18" charset="0"/>
              </a:rPr>
              <a:t>nghĩa</a:t>
            </a:r>
            <a:r>
              <a:rPr lang="en-US" sz="5400" b="1" i="1" dirty="0">
                <a:solidFill>
                  <a:srgbClr val="FF0000"/>
                </a:solidFill>
                <a:latin typeface="Times New Roman" panose="02020603050405020304" pitchFamily="18" charset="0"/>
                <a:cs typeface="Times New Roman" panose="02020603050405020304" pitchFamily="18" charset="0"/>
              </a:rPr>
              <a:t>: </a:t>
            </a:r>
            <a:endParaRPr lang="en-US" sz="5400" b="1" i="1" dirty="0">
              <a:solidFill>
                <a:srgbClr val="FF0000"/>
              </a:solidFill>
              <a:latin typeface="Times New Roman" panose="02020603050405020304" pitchFamily="18" charset="0"/>
              <a:cs typeface="Times New Roman" panose="02020603050405020304" pitchFamily="18" charset="0"/>
            </a:endParaRPr>
          </a:p>
          <a:p>
            <a:pPr marL="685800" indent="-685800" algn="just" defTabSz="2176145">
              <a:lnSpc>
                <a:spcPct val="150000"/>
              </a:lnSpc>
              <a:buFont typeface="Wingdings" panose="05000000000000000000" pitchFamily="2" charset="2"/>
              <a:buChar char="§"/>
            </a:pPr>
            <a:r>
              <a:rPr lang="en-US" sz="5400" b="1" dirty="0" err="1">
                <a:solidFill>
                  <a:prstClr val="black"/>
                </a:solidFill>
                <a:latin typeface="Times New Roman" panose="02020603050405020304" pitchFamily="18" charset="0"/>
                <a:cs typeface="Times New Roman" panose="02020603050405020304" pitchFamily="18" charset="0"/>
              </a:rPr>
              <a:t>Tả</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thực</a:t>
            </a:r>
            <a:r>
              <a:rPr lang="en-US" sz="5400" b="1"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ngọn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đèn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nơi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gian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hàng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của</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chị</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Tí</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nhỏ</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bé</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leo</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lét</a:t>
            </a:r>
            <a:endParaRPr lang="en-US" sz="5400" dirty="0">
              <a:solidFill>
                <a:prstClr val="black"/>
              </a:solidFill>
              <a:latin typeface="Times New Roman" panose="02020603050405020304" pitchFamily="18" charset="0"/>
              <a:cs typeface="Times New Roman" panose="02020603050405020304" pitchFamily="18" charset="0"/>
            </a:endParaRPr>
          </a:p>
          <a:p>
            <a:pPr marL="685800" indent="-685800" algn="just" defTabSz="2176145">
              <a:lnSpc>
                <a:spcPct val="150000"/>
              </a:lnSpc>
              <a:buFont typeface="Wingdings" panose="05000000000000000000" pitchFamily="2" charset="2"/>
              <a:buChar char="§"/>
            </a:pPr>
            <a:r>
              <a:rPr lang="en-US" sz="5400" dirty="0">
                <a:solidFill>
                  <a:prstClr val="black"/>
                </a:solidFill>
                <a:latin typeface="Times New Roman" panose="02020603050405020304" pitchFamily="18" charset="0"/>
                <a:cs typeface="Times New Roman" panose="02020603050405020304" pitchFamily="18" charset="0"/>
              </a:rPr>
              <a:t>Ý </a:t>
            </a:r>
            <a:r>
              <a:rPr lang="en-US" sz="5400" dirty="0" err="1">
                <a:solidFill>
                  <a:prstClr val="black"/>
                </a:solidFill>
                <a:latin typeface="Times New Roman" panose="02020603050405020304" pitchFamily="18" charset="0"/>
                <a:cs typeface="Times New Roman" panose="02020603050405020304" pitchFamily="18" charset="0"/>
              </a:rPr>
              <a:t>nghĩa</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biểu</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tượng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Cuộc</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sống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mù</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tối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chìm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khuất</a:t>
            </a:r>
            <a:r>
              <a:rPr lang="en-US" sz="5400" dirty="0">
                <a:solidFill>
                  <a:prstClr val="black"/>
                </a:solidFill>
                <a:latin typeface="Times New Roman" panose="02020603050405020304" pitchFamily="18" charset="0"/>
                <a:cs typeface="Times New Roman" panose="02020603050405020304" pitchFamily="18" charset="0"/>
              </a:rPr>
              <a:t>.</a:t>
            </a:r>
            <a:endParaRPr lang="en-US" sz="540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pP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92189" y="339921"/>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2</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khi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đêm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8"/>
          <p:cNvSpPr/>
          <p:nvPr/>
        </p:nvSpPr>
        <p:spPr>
          <a:xfrm>
            <a:off x="992189" y="1828800"/>
            <a:ext cx="16549723" cy="1015664"/>
          </a:xfrm>
          <a:prstGeom prst="rect">
            <a:avLst/>
          </a:prstGeom>
        </p:spPr>
        <p:txBody>
          <a:bodyPr wrap="none" lIns="91399" tIns="45696" rIns="91399" bIns="45696">
            <a:spAutoFit/>
          </a:bodyPr>
          <a:lstStyle/>
          <a:p>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Bức</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tranh</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thiên</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nhiên</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phố</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khi</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đêm</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4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7698" y="-100852"/>
            <a:ext cx="3883364" cy="371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8214" y="9721779"/>
            <a:ext cx="3938871" cy="34872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6754" y="8697464"/>
            <a:ext cx="4121791" cy="2767824"/>
          </a:xfrm>
          <a:prstGeom prst="rect">
            <a:avLst/>
          </a:prstGeom>
        </p:spPr>
      </p:pic>
      <p:sp>
        <p:nvSpPr>
          <p:cNvPr id="9" name="Rectangle: Folded Corner 8"/>
          <p:cNvSpPr/>
          <p:nvPr/>
        </p:nvSpPr>
        <p:spPr>
          <a:xfrm>
            <a:off x="19855697" y="7840468"/>
            <a:ext cx="2941703" cy="2656024"/>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Vỗ</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tay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p:cNvSpPr/>
          <p:nvPr/>
        </p:nvSpPr>
        <p:spPr>
          <a:xfrm>
            <a:off x="1016135" y="551542"/>
            <a:ext cx="19248448" cy="34544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Kể</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tên</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thành</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viên</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của</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nhóm</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Tự</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lực</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văn</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đoàn</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mà</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em</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biết</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a:t>
            </a:r>
            <a:endPar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1016146" y="4262246"/>
            <a:ext cx="20016658" cy="225493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defRPr/>
            </a:pPr>
            <a:r>
              <a:rPr lang="en-US" sz="7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Xuân</a:t>
            </a:r>
            <a:r>
              <a:rPr lang="en-US" sz="7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7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Diệu</a:t>
            </a:r>
            <a:r>
              <a:rPr lang="en-US" sz="7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7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Nhất</a:t>
            </a:r>
            <a:r>
              <a:rPr lang="en-US" sz="7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7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Linh</a:t>
            </a:r>
            <a:r>
              <a:rPr lang="en-US" sz="7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7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Hoàng</a:t>
            </a:r>
            <a:r>
              <a:rPr lang="en-US" sz="7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7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Đạo</a:t>
            </a:r>
            <a:r>
              <a:rPr lang="en-US" sz="7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7600"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Thạch</a:t>
            </a:r>
            <a:r>
              <a:rPr lang="en-US" sz="7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Lam…</a:t>
            </a:r>
            <a:endParaRPr lang="en-US" sz="7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5663707" y="9988255"/>
            <a:ext cx="4876660" cy="502023"/>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defRPr/>
            </a:pPr>
            <a:endParaRPr lang="en-US">
              <a:solidFill>
                <a:prstClr val="white"/>
              </a:solidFill>
            </a:endParaRPr>
          </a:p>
        </p:txBody>
      </p:sp>
      <p:sp>
        <p:nvSpPr>
          <p:cNvPr id="31" name="Arrow: Pentagon 30">
            <a:hlinkClick r:id="rId6" action="ppaction://hlinksldjump"/>
          </p:cNvPr>
          <p:cNvSpPr/>
          <p:nvPr/>
        </p:nvSpPr>
        <p:spPr>
          <a:xfrm rot="586976" flipH="1">
            <a:off x="5603548" y="8138042"/>
            <a:ext cx="4622480" cy="1799028"/>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defRPr/>
            </a:pPr>
            <a:r>
              <a:rPr lang="en-US" sz="66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endParaRPr lang="en-US" sz="66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9417" y="10915029"/>
            <a:ext cx="1905248" cy="2038350"/>
          </a:xfrm>
          <a:prstGeom prst="rect">
            <a:avLst/>
          </a:prstGeom>
        </p:spPr>
      </p:pic>
      <p:sp>
        <p:nvSpPr>
          <p:cNvPr id="36" name="Flowchart: Summing Junction 35"/>
          <p:cNvSpPr/>
          <p:nvPr/>
        </p:nvSpPr>
        <p:spPr>
          <a:xfrm>
            <a:off x="8052906" y="8388652"/>
            <a:ext cx="308854" cy="308812"/>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defRPr/>
            </a:pPr>
            <a:endParaRPr lang="en-US">
              <a:solidFill>
                <a:prstClr val="white"/>
              </a:solidFill>
            </a:endParaRPr>
          </a:p>
        </p:txBody>
      </p:sp>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6698" y="10308244"/>
            <a:ext cx="2328417" cy="2551972"/>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 y="7944520"/>
            <a:ext cx="2328417" cy="2551972"/>
          </a:xfrm>
          <a:prstGeom prst="rect">
            <a:avLst/>
          </a:prstGeom>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9484" y="6875426"/>
            <a:ext cx="1556161" cy="1537284"/>
          </a:xfrm>
          <a:prstGeom prst="rect">
            <a:avLst/>
          </a:prstGeom>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117034" y="7329758"/>
            <a:ext cx="1760551" cy="1686388"/>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69244" y="7838074"/>
            <a:ext cx="990729" cy="876300"/>
          </a:xfrm>
          <a:prstGeom prst="rect">
            <a:avLst/>
          </a:prstGeom>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103925" y="7644165"/>
            <a:ext cx="1428932" cy="2381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p:sndAc>
          <p:stSnd>
            <p:snd r:embed="rId13" name="chimes.wav"/>
          </p:stSnd>
        </p:sndAc>
      </p:transition>
    </mc:Choice>
    <mc:Fallback>
      <p:transition>
        <p:sndAc>
          <p:stSnd>
            <p:snd r:embed="rId1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1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2189" y="339921"/>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2</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khi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đêm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992194" y="1828800"/>
            <a:ext cx="7109640" cy="1015664"/>
          </a:xfrm>
          <a:prstGeom prst="rect">
            <a:avLst/>
          </a:prstGeom>
        </p:spPr>
        <p:txBody>
          <a:bodyPr wrap="none" lIns="91399" tIns="45696" rIns="91399" bIns="45696">
            <a:spAutoFit/>
          </a:bodyPr>
          <a:lstStyle/>
          <a:p>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Bức</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tranh</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đời</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sống</a:t>
            </a:r>
            <a:endParaRPr lang="en-US" sz="4000" dirty="0">
              <a:solidFill>
                <a:srgbClr val="C00000"/>
              </a:solidFill>
            </a:endParaRPr>
          </a:p>
        </p:txBody>
      </p:sp>
      <p:sp>
        <p:nvSpPr>
          <p:cNvPr id="5" name="Rectangle 4"/>
          <p:cNvSpPr/>
          <p:nvPr/>
        </p:nvSpPr>
        <p:spPr>
          <a:xfrm>
            <a:off x="756476" y="3019988"/>
            <a:ext cx="15475711" cy="1121589"/>
          </a:xfrm>
          <a:prstGeom prst="rect">
            <a:avLst/>
          </a:prstGeom>
        </p:spPr>
        <p:txBody>
          <a:bodyPr wrap="none">
            <a:spAutoFit/>
          </a:bodyPr>
          <a:lstStyle/>
          <a:p>
            <a:pPr marL="685800" lvl="0" indent="-685800" algn="just">
              <a:lnSpc>
                <a:spcPct val="120000"/>
              </a:lnSpc>
              <a:buFont typeface="Wingdings" panose="05000000000000000000" pitchFamily="2" charset="2"/>
              <a:buChar char="v"/>
            </a:pPr>
            <a:r>
              <a:rPr lang="vi-VN" sz="6000" i="1" dirty="0" smtClean="0">
                <a:latin typeface="+mj-lt"/>
                <a:cs typeface="Arial" panose="020B0604020202020204" pitchFamily="34" charset="0"/>
              </a:rPr>
              <a:t>Cuộc </a:t>
            </a:r>
            <a:r>
              <a:rPr lang="vi-VN" sz="6000" i="1" dirty="0">
                <a:latin typeface="+mj-lt"/>
                <a:cs typeface="Arial" panose="020B0604020202020204" pitchFamily="34" charset="0"/>
              </a:rPr>
              <a:t>sống </a:t>
            </a:r>
            <a:r>
              <a:rPr lang="en-US" sz="6000" i="1" dirty="0" err="1">
                <a:latin typeface="Times New Roman" panose="02020603050405020304" pitchFamily="18" charset="0"/>
                <a:cs typeface="Times New Roman" panose="02020603050405020304" pitchFamily="18" charset="0"/>
              </a:rPr>
              <a:t>vật</a:t>
            </a:r>
            <a:r>
              <a:rPr lang="en-US" sz="6000" i="1" dirty="0">
                <a:latin typeface="Times New Roman" panose="02020603050405020304" pitchFamily="18" charset="0"/>
                <a:cs typeface="Times New Roman" panose="02020603050405020304" pitchFamily="18" charset="0"/>
              </a:rPr>
              <a:t> </a:t>
            </a:r>
            <a:r>
              <a:rPr lang="en-US" sz="6000" i="1" dirty="0" err="1">
                <a:latin typeface="Times New Roman" panose="02020603050405020304" pitchFamily="18" charset="0"/>
                <a:cs typeface="Times New Roman" panose="02020603050405020304" pitchFamily="18" charset="0"/>
              </a:rPr>
              <a:t>chất</a:t>
            </a:r>
            <a:r>
              <a:rPr lang="en-US" sz="6000" i="1" dirty="0">
                <a:latin typeface="Times New Roman" panose="02020603050405020304" pitchFamily="18" charset="0"/>
                <a:cs typeface="Times New Roman" panose="02020603050405020304" pitchFamily="18" charset="0"/>
              </a:rPr>
              <a:t> </a:t>
            </a:r>
            <a:r>
              <a:rPr lang="vi-VN" sz="6000" i="1" dirty="0">
                <a:latin typeface="+mj-lt"/>
                <a:cs typeface="Arial" panose="020B0604020202020204" pitchFamily="34" charset="0"/>
              </a:rPr>
              <a:t>nghèo khổ, lam lũ, </a:t>
            </a:r>
            <a:r>
              <a:rPr lang="en-US" sz="6000" i="1" dirty="0" err="1">
                <a:latin typeface="Times New Roman" panose="02020603050405020304" pitchFamily="18" charset="0"/>
                <a:cs typeface="Times New Roman" panose="02020603050405020304" pitchFamily="18" charset="0"/>
              </a:rPr>
              <a:t>tạm</a:t>
            </a:r>
            <a:r>
              <a:rPr lang="en-US" sz="6000" i="1" dirty="0">
                <a:latin typeface="Times New Roman" panose="02020603050405020304" pitchFamily="18" charset="0"/>
                <a:cs typeface="Times New Roman" panose="02020603050405020304" pitchFamily="18" charset="0"/>
              </a:rPr>
              <a:t> </a:t>
            </a:r>
            <a:r>
              <a:rPr lang="en-US" sz="6000" i="1" dirty="0" err="1">
                <a:latin typeface="Times New Roman" panose="02020603050405020304" pitchFamily="18" charset="0"/>
                <a:cs typeface="Times New Roman" panose="02020603050405020304" pitchFamily="18" charset="0"/>
              </a:rPr>
              <a:t>bợ</a:t>
            </a:r>
            <a:r>
              <a:rPr lang="vi-VN" sz="6000" i="1" dirty="0">
                <a:latin typeface="+mj-lt"/>
                <a:cs typeface="Arial" panose="020B0604020202020204" pitchFamily="34" charset="0"/>
              </a:rPr>
              <a:t>: </a:t>
            </a:r>
            <a:endParaRPr lang="en-US" sz="6000" i="1" dirty="0">
              <a:latin typeface="+mj-lt"/>
              <a:cs typeface="Arial" panose="020B0604020202020204" pitchFamily="34" charset="0"/>
            </a:endParaRPr>
          </a:p>
        </p:txBody>
      </p:sp>
      <p:sp>
        <p:nvSpPr>
          <p:cNvPr id="2" name="Rectangle 1"/>
          <p:cNvSpPr/>
          <p:nvPr/>
        </p:nvSpPr>
        <p:spPr>
          <a:xfrm>
            <a:off x="1296987" y="5410200"/>
            <a:ext cx="13563600" cy="5078313"/>
          </a:xfrm>
          <a:prstGeom prst="rect">
            <a:avLst/>
          </a:prstGeom>
        </p:spPr>
        <p:txBody>
          <a:bodyPr wrap="square">
            <a:spAutoFit/>
          </a:bodyPr>
          <a:lstStyle/>
          <a:p>
            <a:pPr lvl="0" algn="just">
              <a:lnSpc>
                <a:spcPct val="150000"/>
              </a:lnSpc>
            </a:pPr>
            <a:r>
              <a:rPr lang="en-US" sz="5400" b="1" i="1" dirty="0" smtClean="0">
                <a:solidFill>
                  <a:prstClr val="black"/>
                </a:solidFill>
                <a:latin typeface="Times New Roman" panose="02020603050405020304" pitchFamily="18" charset="0"/>
                <a:cs typeface="Times New Roman" panose="02020603050405020304" pitchFamily="18" charset="0"/>
              </a:rPr>
              <a:t>- </a:t>
            </a:r>
            <a:r>
              <a:rPr lang="en-US" sz="5400" b="1" i="1" dirty="0" err="1" smtClean="0">
                <a:solidFill>
                  <a:prstClr val="black"/>
                </a:solidFill>
                <a:latin typeface="Times New Roman" panose="02020603050405020304" pitchFamily="18" charset="0"/>
                <a:cs typeface="Times New Roman" panose="02020603050405020304" pitchFamily="18" charset="0"/>
              </a:rPr>
              <a:t>Mẹ</a:t>
            </a:r>
            <a:r>
              <a:rPr lang="en-US" sz="5400" b="1" i="1" dirty="0" smtClean="0">
                <a:solidFill>
                  <a:prstClr val="black"/>
                </a:solidFill>
                <a:latin typeface="Times New Roman" panose="02020603050405020304" pitchFamily="18" charset="0"/>
                <a:cs typeface="Times New Roman" panose="02020603050405020304" pitchFamily="18" charset="0"/>
              </a:rPr>
              <a:t> con </a:t>
            </a:r>
            <a:r>
              <a:rPr lang="en-US" sz="5400" b="1" i="1" dirty="0" err="1" smtClean="0">
                <a:solidFill>
                  <a:prstClr val="black"/>
                </a:solidFill>
                <a:latin typeface="Times New Roman" panose="02020603050405020304" pitchFamily="18" charset="0"/>
                <a:cs typeface="Times New Roman" panose="02020603050405020304" pitchFamily="18" charset="0"/>
              </a:rPr>
              <a:t>chị</a:t>
            </a:r>
            <a:r>
              <a:rPr lang="en-US" sz="5400" b="1" i="1" dirty="0" smtClean="0">
                <a:solidFill>
                  <a:prstClr val="black"/>
                </a:solidFill>
                <a:latin typeface="Times New Roman" panose="02020603050405020304" pitchFamily="18" charset="0"/>
                <a:cs typeface="Times New Roman" panose="02020603050405020304" pitchFamily="18" charset="0"/>
              </a:rPr>
              <a:t> </a:t>
            </a:r>
            <a:r>
              <a:rPr lang="en-US" sz="5400" b="1" i="1" dirty="0" err="1" smtClean="0">
                <a:solidFill>
                  <a:prstClr val="black"/>
                </a:solidFill>
                <a:latin typeface="Times New Roman" panose="02020603050405020304" pitchFamily="18" charset="0"/>
                <a:cs typeface="Times New Roman" panose="02020603050405020304" pitchFamily="18" charset="0"/>
              </a:rPr>
              <a:t>Tí</a:t>
            </a:r>
            <a:r>
              <a:rPr lang="en-US" sz="5400" b="1" i="1" dirty="0" smtClean="0">
                <a:solidFill>
                  <a:prstClr val="black"/>
                </a:solidFill>
                <a:latin typeface="Times New Roman" panose="02020603050405020304" pitchFamily="18" charset="0"/>
                <a:cs typeface="Times New Roman" panose="02020603050405020304" pitchFamily="18" charset="0"/>
              </a:rPr>
              <a:t>: </a:t>
            </a:r>
            <a:r>
              <a:rPr lang="vi-VN" sz="5400" dirty="0" smtClean="0">
                <a:solidFill>
                  <a:prstClr val="black"/>
                </a:solidFill>
                <a:latin typeface="Times New Roman" panose="02020603050405020304" pitchFamily="18" charset="0"/>
                <a:cs typeface="Times New Roman" panose="02020603050405020304" pitchFamily="18" charset="0"/>
              </a:rPr>
              <a:t>Ngày </a:t>
            </a:r>
            <a:r>
              <a:rPr lang="vi-VN" sz="5400" dirty="0">
                <a:solidFill>
                  <a:prstClr val="black"/>
                </a:solidFill>
                <a:latin typeface="Times New Roman" panose="02020603050405020304" pitchFamily="18" charset="0"/>
                <a:cs typeface="Times New Roman" panose="02020603050405020304" pitchFamily="18" charset="0"/>
              </a:rPr>
              <a:t>đi mò cua bắt tép, tối dọn hàng nước để bán cho mấy người phu gạo, mấy chú lính lệ, </a:t>
            </a:r>
            <a:r>
              <a:rPr lang="vi-VN" sz="5400" dirty="0" smtClean="0">
                <a:solidFill>
                  <a:prstClr val="black"/>
                </a:solidFill>
                <a:latin typeface="Times New Roman" panose="02020603050405020304" pitchFamily="18" charset="0"/>
                <a:cs typeface="Times New Roman" panose="02020603050405020304" pitchFamily="18" charset="0"/>
              </a:rPr>
              <a:t>người </a:t>
            </a:r>
            <a:r>
              <a:rPr lang="vi-VN" sz="5400" dirty="0">
                <a:solidFill>
                  <a:prstClr val="black"/>
                </a:solidFill>
                <a:latin typeface="Times New Roman" panose="02020603050405020304" pitchFamily="18" charset="0"/>
                <a:cs typeface="Times New Roman" panose="02020603050405020304" pitchFamily="18" charset="0"/>
              </a:rPr>
              <a:t>nhà thầy thừa đi gọi tổ tôm</a:t>
            </a:r>
            <a:r>
              <a:rPr lang="en-US" sz="5400" dirty="0">
                <a:solidFill>
                  <a:prstClr val="black"/>
                </a:solidFill>
                <a:latin typeface="Times New Roman" panose="02020603050405020304" pitchFamily="18" charset="0"/>
                <a:cs typeface="Times New Roman" panose="02020603050405020304" pitchFamily="18" charset="0"/>
              </a:rPr>
              <a:t>.</a:t>
            </a:r>
            <a:endParaRPr lang="vi-VN" sz="5400" dirty="0">
              <a:solidFill>
                <a:prstClr val="black"/>
              </a:solidFill>
              <a:latin typeface="Times New Roman" panose="02020603050405020304" pitchFamily="18" charset="0"/>
              <a:cs typeface="Times New Roman" panose="02020603050405020304" pitchFamily="18" charset="0"/>
            </a:endParaRPr>
          </a:p>
        </p:txBody>
      </p:sp>
      <p:pic>
        <p:nvPicPr>
          <p:cNvPr id="1028" name="Picture 4" descr="Truyện ngắn Thạch Lam - Thế giới cổ tíc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470187" y="5091856"/>
            <a:ext cx="8382000"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2189" y="339921"/>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2.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khi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đêm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992194" y="1828800"/>
            <a:ext cx="7109640" cy="1015664"/>
          </a:xfrm>
          <a:prstGeom prst="rect">
            <a:avLst/>
          </a:prstGeom>
        </p:spPr>
        <p:txBody>
          <a:bodyPr wrap="none" lIns="91399" tIns="45696" rIns="91399" bIns="45696">
            <a:spAutoFit/>
          </a:bodyPr>
          <a:lstStyle/>
          <a:p>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Bức</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tranh</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đời</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sống</a:t>
            </a:r>
            <a:endParaRPr lang="en-US" sz="4000" dirty="0">
              <a:solidFill>
                <a:srgbClr val="C00000"/>
              </a:solidFill>
            </a:endParaRPr>
          </a:p>
        </p:txBody>
      </p:sp>
      <p:sp>
        <p:nvSpPr>
          <p:cNvPr id="5" name="Rectangle 4"/>
          <p:cNvSpPr/>
          <p:nvPr/>
        </p:nvSpPr>
        <p:spPr>
          <a:xfrm>
            <a:off x="756476" y="3019988"/>
            <a:ext cx="15475711" cy="1121589"/>
          </a:xfrm>
          <a:prstGeom prst="rect">
            <a:avLst/>
          </a:prstGeom>
        </p:spPr>
        <p:txBody>
          <a:bodyPr wrap="none">
            <a:spAutoFit/>
          </a:bodyPr>
          <a:lstStyle/>
          <a:p>
            <a:pPr marL="685800" indent="-685800" algn="just">
              <a:lnSpc>
                <a:spcPct val="120000"/>
              </a:lnSpc>
              <a:buFont typeface="Wingdings" panose="05000000000000000000" pitchFamily="2" charset="2"/>
              <a:buChar char="v"/>
            </a:pPr>
            <a:r>
              <a:rPr lang="vi-VN" sz="6000" i="1" dirty="0" smtClean="0">
                <a:solidFill>
                  <a:prstClr val="black"/>
                </a:solidFill>
                <a:latin typeface="Times New Roman" panose="02020603050405020304"/>
                <a:cs typeface="Arial" panose="020B0604020202020204" pitchFamily="34" charset="0"/>
              </a:rPr>
              <a:t>Cuộc </a:t>
            </a:r>
            <a:r>
              <a:rPr lang="vi-VN" sz="6000" i="1" dirty="0">
                <a:solidFill>
                  <a:prstClr val="black"/>
                </a:solidFill>
                <a:latin typeface="Times New Roman" panose="02020603050405020304"/>
                <a:cs typeface="Arial" panose="020B0604020202020204" pitchFamily="34" charset="0"/>
              </a:rPr>
              <a:t>sống </a:t>
            </a:r>
            <a:r>
              <a:rPr lang="en-US" sz="6000" i="1" dirty="0" err="1">
                <a:solidFill>
                  <a:prstClr val="black"/>
                </a:solidFill>
                <a:latin typeface="Times New Roman" panose="02020603050405020304" pitchFamily="18" charset="0"/>
                <a:cs typeface="Times New Roman" panose="02020603050405020304" pitchFamily="18" charset="0"/>
              </a:rPr>
              <a:t>vật</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chất</a:t>
            </a:r>
            <a:r>
              <a:rPr lang="en-US" sz="6000" i="1" dirty="0">
                <a:solidFill>
                  <a:prstClr val="black"/>
                </a:solidFill>
                <a:latin typeface="Times New Roman" panose="02020603050405020304" pitchFamily="18" charset="0"/>
                <a:cs typeface="Times New Roman" panose="02020603050405020304" pitchFamily="18" charset="0"/>
              </a:rPr>
              <a:t> </a:t>
            </a:r>
            <a:r>
              <a:rPr lang="vi-VN" sz="6000" i="1" dirty="0">
                <a:solidFill>
                  <a:prstClr val="black"/>
                </a:solidFill>
                <a:latin typeface="Times New Roman" panose="02020603050405020304"/>
                <a:cs typeface="Arial" panose="020B0604020202020204" pitchFamily="34" charset="0"/>
              </a:rPr>
              <a:t>nghèo khổ, lam lũ, </a:t>
            </a:r>
            <a:r>
              <a:rPr lang="en-US" sz="6000" i="1" dirty="0" err="1">
                <a:solidFill>
                  <a:prstClr val="black"/>
                </a:solidFill>
                <a:latin typeface="Times New Roman" panose="02020603050405020304" pitchFamily="18" charset="0"/>
                <a:cs typeface="Times New Roman" panose="02020603050405020304" pitchFamily="18" charset="0"/>
              </a:rPr>
              <a:t>tạm</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bợ</a:t>
            </a:r>
            <a:r>
              <a:rPr lang="vi-VN" sz="6000" i="1" dirty="0">
                <a:solidFill>
                  <a:prstClr val="black"/>
                </a:solidFill>
                <a:latin typeface="Times New Roman" panose="02020603050405020304"/>
                <a:cs typeface="Arial" panose="020B0604020202020204" pitchFamily="34" charset="0"/>
              </a:rPr>
              <a:t>: </a:t>
            </a:r>
            <a:endParaRPr lang="en-US" sz="6000" i="1" dirty="0">
              <a:solidFill>
                <a:prstClr val="black"/>
              </a:solidFill>
              <a:cs typeface="Arial" panose="020B0604020202020204" pitchFamily="34" charset="0"/>
            </a:endParaRPr>
          </a:p>
        </p:txBody>
      </p:sp>
      <p:sp>
        <p:nvSpPr>
          <p:cNvPr id="3" name="Rectangle 2"/>
          <p:cNvSpPr/>
          <p:nvPr/>
        </p:nvSpPr>
        <p:spPr>
          <a:xfrm>
            <a:off x="992189" y="5257800"/>
            <a:ext cx="13411198" cy="3682483"/>
          </a:xfrm>
          <a:prstGeom prst="rect">
            <a:avLst/>
          </a:prstGeom>
        </p:spPr>
        <p:txBody>
          <a:bodyPr wrap="square">
            <a:spAutoFit/>
          </a:bodyPr>
          <a:lstStyle/>
          <a:p>
            <a:pPr algn="just">
              <a:lnSpc>
                <a:spcPct val="150000"/>
              </a:lnSpc>
            </a:pPr>
            <a:r>
              <a:rPr lang="en-US" sz="5400" b="1" dirty="0" smtClean="0">
                <a:solidFill>
                  <a:prstClr val="black"/>
                </a:solidFill>
                <a:latin typeface="Times New Roman" panose="02020603050405020304" pitchFamily="18" charset="0"/>
                <a:cs typeface="Times New Roman" panose="02020603050405020304" pitchFamily="18" charset="0"/>
              </a:rPr>
              <a:t>- </a:t>
            </a:r>
            <a:r>
              <a:rPr lang="vi-VN" sz="5400" b="1" dirty="0" smtClean="0">
                <a:solidFill>
                  <a:prstClr val="black"/>
                </a:solidFill>
                <a:latin typeface="Times New Roman" panose="02020603050405020304" pitchFamily="18" charset="0"/>
                <a:cs typeface="Times New Roman" panose="02020603050405020304" pitchFamily="18" charset="0"/>
              </a:rPr>
              <a:t>Gia </a:t>
            </a:r>
            <a:r>
              <a:rPr lang="vi-VN" sz="5400" b="1" dirty="0">
                <a:solidFill>
                  <a:prstClr val="black"/>
                </a:solidFill>
                <a:latin typeface="Times New Roman" panose="02020603050405020304" pitchFamily="18" charset="0"/>
                <a:cs typeface="Times New Roman" panose="02020603050405020304" pitchFamily="18" charset="0"/>
              </a:rPr>
              <a:t>đình bác Xẩm: </a:t>
            </a:r>
            <a:r>
              <a:rPr lang="vi-VN" sz="5400" dirty="0">
                <a:solidFill>
                  <a:prstClr val="black"/>
                </a:solidFill>
                <a:latin typeface="Times New Roman" panose="02020603050405020304" pitchFamily="18" charset="0"/>
                <a:cs typeface="Times New Roman" panose="02020603050405020304" pitchFamily="18" charset="0"/>
              </a:rPr>
              <a:t>góp chuyện bằng mấy tiếng đàn bầu; thằng con bò ra đất, nghịch nhặt những rác bẩn vùi trong </a:t>
            </a:r>
            <a:r>
              <a:rPr lang="vi-VN" sz="5400" dirty="0" smtClean="0">
                <a:solidFill>
                  <a:prstClr val="black"/>
                </a:solidFill>
                <a:latin typeface="Times New Roman" panose="02020603050405020304" pitchFamily="18" charset="0"/>
                <a:cs typeface="Times New Roman" panose="02020603050405020304" pitchFamily="18" charset="0"/>
              </a:rPr>
              <a:t>cát</a:t>
            </a:r>
            <a:r>
              <a:rPr lang="en-US" sz="5400" dirty="0" smtClean="0">
                <a:solidFill>
                  <a:prstClr val="black"/>
                </a:solidFill>
                <a:latin typeface="Times New Roman" panose="02020603050405020304" pitchFamily="18" charset="0"/>
                <a:cs typeface="Times New Roman" panose="02020603050405020304" pitchFamily="18" charset="0"/>
              </a:rPr>
              <a:t>…</a:t>
            </a:r>
            <a:endParaRPr lang="vi-VN" sz="540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1">
            <a:extLst>
              <a:ext uri="{28A0092B-C50C-407E-A947-70E740481C1C}">
                <a14:useLocalDpi xmlns:a14="http://schemas.microsoft.com/office/drawing/2010/main" val="0"/>
              </a:ext>
            </a:extLst>
          </a:blip>
          <a:srcRect l="492" t="55" r="20632" b="-55"/>
          <a:stretch>
            <a:fillRect/>
          </a:stretch>
        </p:blipFill>
        <p:spPr>
          <a:xfrm>
            <a:off x="15317787" y="5577278"/>
            <a:ext cx="8610685" cy="67260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2189" y="339921"/>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2.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khi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đêm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992194" y="1828800"/>
            <a:ext cx="7109640" cy="1015664"/>
          </a:xfrm>
          <a:prstGeom prst="rect">
            <a:avLst/>
          </a:prstGeom>
        </p:spPr>
        <p:txBody>
          <a:bodyPr wrap="none" lIns="91399" tIns="45696" rIns="91399" bIns="45696">
            <a:spAutoFit/>
          </a:bodyPr>
          <a:lstStyle/>
          <a:p>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Bức</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tranh</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đời</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sống</a:t>
            </a:r>
            <a:endParaRPr lang="en-US" sz="4000" dirty="0">
              <a:solidFill>
                <a:srgbClr val="C00000"/>
              </a:solidFill>
            </a:endParaRPr>
          </a:p>
        </p:txBody>
      </p:sp>
      <p:sp>
        <p:nvSpPr>
          <p:cNvPr id="5" name="Rectangle 4"/>
          <p:cNvSpPr/>
          <p:nvPr/>
        </p:nvSpPr>
        <p:spPr>
          <a:xfrm>
            <a:off x="756476" y="3019988"/>
            <a:ext cx="15475711" cy="1121589"/>
          </a:xfrm>
          <a:prstGeom prst="rect">
            <a:avLst/>
          </a:prstGeom>
        </p:spPr>
        <p:txBody>
          <a:bodyPr wrap="none">
            <a:spAutoFit/>
          </a:bodyPr>
          <a:lstStyle/>
          <a:p>
            <a:pPr marL="685800" indent="-685800" algn="just">
              <a:lnSpc>
                <a:spcPct val="120000"/>
              </a:lnSpc>
              <a:buFont typeface="Wingdings" panose="05000000000000000000" pitchFamily="2" charset="2"/>
              <a:buChar char="v"/>
            </a:pPr>
            <a:r>
              <a:rPr lang="vi-VN" sz="6000" i="1" dirty="0" smtClean="0">
                <a:solidFill>
                  <a:prstClr val="black"/>
                </a:solidFill>
                <a:latin typeface="Times New Roman" panose="02020603050405020304"/>
                <a:cs typeface="Arial" panose="020B0604020202020204" pitchFamily="34" charset="0"/>
              </a:rPr>
              <a:t>Cuộc </a:t>
            </a:r>
            <a:r>
              <a:rPr lang="vi-VN" sz="6000" i="1" dirty="0">
                <a:solidFill>
                  <a:prstClr val="black"/>
                </a:solidFill>
                <a:latin typeface="Times New Roman" panose="02020603050405020304"/>
                <a:cs typeface="Arial" panose="020B0604020202020204" pitchFamily="34" charset="0"/>
              </a:rPr>
              <a:t>sống </a:t>
            </a:r>
            <a:r>
              <a:rPr lang="en-US" sz="6000" i="1" dirty="0" err="1">
                <a:solidFill>
                  <a:prstClr val="black"/>
                </a:solidFill>
                <a:latin typeface="Times New Roman" panose="02020603050405020304" pitchFamily="18" charset="0"/>
                <a:cs typeface="Times New Roman" panose="02020603050405020304" pitchFamily="18" charset="0"/>
              </a:rPr>
              <a:t>vật</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chất</a:t>
            </a:r>
            <a:r>
              <a:rPr lang="en-US" sz="6000" i="1" dirty="0">
                <a:solidFill>
                  <a:prstClr val="black"/>
                </a:solidFill>
                <a:latin typeface="Times New Roman" panose="02020603050405020304" pitchFamily="18" charset="0"/>
                <a:cs typeface="Times New Roman" panose="02020603050405020304" pitchFamily="18" charset="0"/>
              </a:rPr>
              <a:t> </a:t>
            </a:r>
            <a:r>
              <a:rPr lang="vi-VN" sz="6000" i="1" dirty="0">
                <a:solidFill>
                  <a:prstClr val="black"/>
                </a:solidFill>
                <a:latin typeface="Times New Roman" panose="02020603050405020304"/>
                <a:cs typeface="Arial" panose="020B0604020202020204" pitchFamily="34" charset="0"/>
              </a:rPr>
              <a:t>nghèo khổ, lam lũ, </a:t>
            </a:r>
            <a:r>
              <a:rPr lang="en-US" sz="6000" i="1" dirty="0" err="1">
                <a:solidFill>
                  <a:prstClr val="black"/>
                </a:solidFill>
                <a:latin typeface="Times New Roman" panose="02020603050405020304" pitchFamily="18" charset="0"/>
                <a:cs typeface="Times New Roman" panose="02020603050405020304" pitchFamily="18" charset="0"/>
              </a:rPr>
              <a:t>tạm</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bợ</a:t>
            </a:r>
            <a:r>
              <a:rPr lang="vi-VN" sz="6000" i="1" dirty="0">
                <a:solidFill>
                  <a:prstClr val="black"/>
                </a:solidFill>
                <a:latin typeface="Times New Roman" panose="02020603050405020304"/>
                <a:cs typeface="Arial" panose="020B0604020202020204" pitchFamily="34" charset="0"/>
              </a:rPr>
              <a:t>: </a:t>
            </a:r>
            <a:endParaRPr lang="en-US" sz="6000" i="1" dirty="0">
              <a:solidFill>
                <a:prstClr val="black"/>
              </a:solidFill>
              <a:cs typeface="Arial" panose="020B0604020202020204" pitchFamily="34" charset="0"/>
            </a:endParaRPr>
          </a:p>
        </p:txBody>
      </p:sp>
      <p:pic>
        <p:nvPicPr>
          <p:cNvPr id="7" name="Picture 2" descr="Ngắm hàng rong và nghe tiếng rao hàng trên phố Hà Nội xưa - Tuổi Trẻ Onlin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089187" y="5257800"/>
            <a:ext cx="8620411" cy="53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296994" y="5657672"/>
            <a:ext cx="12572993" cy="3831818"/>
          </a:xfrm>
          <a:prstGeom prst="rect">
            <a:avLst/>
          </a:prstGeom>
        </p:spPr>
        <p:txBody>
          <a:bodyPr wrap="square">
            <a:spAutoFit/>
          </a:bodyPr>
          <a:lstStyle/>
          <a:p>
            <a:pPr lvl="0" algn="just">
              <a:lnSpc>
                <a:spcPct val="150000"/>
              </a:lnSpc>
            </a:pPr>
            <a:r>
              <a:rPr lang="en-US" sz="5400" b="1" dirty="0" smtClean="0">
                <a:solidFill>
                  <a:prstClr val="black"/>
                </a:solidFill>
                <a:latin typeface="+mj-lt"/>
                <a:cs typeface="Arial" panose="020B0604020202020204" pitchFamily="34" charset="0"/>
              </a:rPr>
              <a:t>- </a:t>
            </a:r>
            <a:r>
              <a:rPr lang="vi-VN" sz="5400" b="1" dirty="0" smtClean="0">
                <a:solidFill>
                  <a:prstClr val="black"/>
                </a:solidFill>
                <a:latin typeface="+mj-lt"/>
                <a:cs typeface="Arial" panose="020B0604020202020204" pitchFamily="34" charset="0"/>
              </a:rPr>
              <a:t>Bác </a:t>
            </a:r>
            <a:r>
              <a:rPr lang="vi-VN" sz="5400" b="1" dirty="0">
                <a:solidFill>
                  <a:prstClr val="black"/>
                </a:solidFill>
                <a:latin typeface="+mj-lt"/>
                <a:cs typeface="Arial" panose="020B0604020202020204" pitchFamily="34" charset="0"/>
              </a:rPr>
              <a:t>phở Siêu: </a:t>
            </a:r>
            <a:r>
              <a:rPr lang="vi-VN" sz="5400" b="1" i="1" dirty="0">
                <a:solidFill>
                  <a:prstClr val="black"/>
                </a:solidFill>
                <a:latin typeface="+mj-lt"/>
                <a:cs typeface="Arial" panose="020B0604020202020204" pitchFamily="34" charset="0"/>
              </a:rPr>
              <a:t>quà bác Siêu là một thứ quá xa xỉ, nhiều tiền, hai chị em Liên không bao giờ mua </a:t>
            </a:r>
            <a:r>
              <a:rPr lang="vi-VN" sz="5400" b="1" i="1" dirty="0" smtClean="0">
                <a:solidFill>
                  <a:prstClr val="black"/>
                </a:solidFill>
                <a:latin typeface="+mj-lt"/>
                <a:cs typeface="Arial" panose="020B0604020202020204" pitchFamily="34" charset="0"/>
              </a:rPr>
              <a:t>tới</a:t>
            </a:r>
            <a:r>
              <a:rPr lang="en-US" sz="5400" b="1" i="1" dirty="0" smtClean="0">
                <a:solidFill>
                  <a:prstClr val="black"/>
                </a:solidFill>
                <a:latin typeface="+mj-lt"/>
                <a:cs typeface="Arial" panose="020B0604020202020204" pitchFamily="34" charset="0"/>
              </a:rPr>
              <a:t>…</a:t>
            </a:r>
            <a:endParaRPr lang="vi-VN" sz="5400" b="1" i="1" dirty="0">
              <a:solidFill>
                <a:prstClr val="black"/>
              </a:solidFill>
              <a:latin typeface="+mj-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2189" y="339921"/>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2.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khi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đêm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992194" y="1828800"/>
            <a:ext cx="7109640" cy="1015664"/>
          </a:xfrm>
          <a:prstGeom prst="rect">
            <a:avLst/>
          </a:prstGeom>
        </p:spPr>
        <p:txBody>
          <a:bodyPr wrap="none" lIns="91399" tIns="45696" rIns="91399" bIns="45696">
            <a:spAutoFit/>
          </a:bodyPr>
          <a:lstStyle/>
          <a:p>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Bức</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tranh</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đời</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sống</a:t>
            </a:r>
            <a:endParaRPr lang="en-US" sz="4000" dirty="0">
              <a:solidFill>
                <a:srgbClr val="C00000"/>
              </a:solidFill>
            </a:endParaRPr>
          </a:p>
        </p:txBody>
      </p:sp>
      <p:sp>
        <p:nvSpPr>
          <p:cNvPr id="5" name="Rectangle 4"/>
          <p:cNvSpPr/>
          <p:nvPr/>
        </p:nvSpPr>
        <p:spPr>
          <a:xfrm>
            <a:off x="756476" y="3019988"/>
            <a:ext cx="15475711" cy="1121589"/>
          </a:xfrm>
          <a:prstGeom prst="rect">
            <a:avLst/>
          </a:prstGeom>
        </p:spPr>
        <p:txBody>
          <a:bodyPr wrap="none">
            <a:spAutoFit/>
          </a:bodyPr>
          <a:lstStyle/>
          <a:p>
            <a:pPr marL="685800" indent="-685800" algn="just">
              <a:lnSpc>
                <a:spcPct val="120000"/>
              </a:lnSpc>
              <a:buFont typeface="Wingdings" panose="05000000000000000000" pitchFamily="2" charset="2"/>
              <a:buChar char="v"/>
            </a:pPr>
            <a:r>
              <a:rPr lang="vi-VN" sz="6000" i="1" dirty="0" smtClean="0">
                <a:solidFill>
                  <a:prstClr val="black"/>
                </a:solidFill>
                <a:latin typeface="Times New Roman" panose="02020603050405020304"/>
                <a:cs typeface="Arial" panose="020B0604020202020204" pitchFamily="34" charset="0"/>
              </a:rPr>
              <a:t>Cuộc </a:t>
            </a:r>
            <a:r>
              <a:rPr lang="vi-VN" sz="6000" i="1" dirty="0">
                <a:solidFill>
                  <a:prstClr val="black"/>
                </a:solidFill>
                <a:latin typeface="Times New Roman" panose="02020603050405020304"/>
                <a:cs typeface="Arial" panose="020B0604020202020204" pitchFamily="34" charset="0"/>
              </a:rPr>
              <a:t>sống </a:t>
            </a:r>
            <a:r>
              <a:rPr lang="en-US" sz="6000" i="1" dirty="0" err="1">
                <a:solidFill>
                  <a:prstClr val="black"/>
                </a:solidFill>
                <a:latin typeface="Times New Roman" panose="02020603050405020304" pitchFamily="18" charset="0"/>
                <a:cs typeface="Times New Roman" panose="02020603050405020304" pitchFamily="18" charset="0"/>
              </a:rPr>
              <a:t>vật</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chất</a:t>
            </a:r>
            <a:r>
              <a:rPr lang="en-US" sz="6000" i="1" dirty="0">
                <a:solidFill>
                  <a:prstClr val="black"/>
                </a:solidFill>
                <a:latin typeface="Times New Roman" panose="02020603050405020304" pitchFamily="18" charset="0"/>
                <a:cs typeface="Times New Roman" panose="02020603050405020304" pitchFamily="18" charset="0"/>
              </a:rPr>
              <a:t> </a:t>
            </a:r>
            <a:r>
              <a:rPr lang="vi-VN" sz="6000" i="1" dirty="0">
                <a:solidFill>
                  <a:prstClr val="black"/>
                </a:solidFill>
                <a:latin typeface="Times New Roman" panose="02020603050405020304"/>
                <a:cs typeface="Arial" panose="020B0604020202020204" pitchFamily="34" charset="0"/>
              </a:rPr>
              <a:t>nghèo khổ, lam lũ, </a:t>
            </a:r>
            <a:r>
              <a:rPr lang="en-US" sz="6000" i="1" dirty="0" err="1">
                <a:solidFill>
                  <a:prstClr val="black"/>
                </a:solidFill>
                <a:latin typeface="Times New Roman" panose="02020603050405020304" pitchFamily="18" charset="0"/>
                <a:cs typeface="Times New Roman" panose="02020603050405020304" pitchFamily="18" charset="0"/>
              </a:rPr>
              <a:t>tạm</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bợ</a:t>
            </a:r>
            <a:r>
              <a:rPr lang="vi-VN" sz="6000" i="1" dirty="0">
                <a:solidFill>
                  <a:prstClr val="black"/>
                </a:solidFill>
                <a:latin typeface="Times New Roman" panose="02020603050405020304"/>
                <a:cs typeface="Arial" panose="020B0604020202020204" pitchFamily="34" charset="0"/>
              </a:rPr>
              <a:t>: </a:t>
            </a:r>
            <a:endParaRPr lang="en-US" sz="6000" i="1" dirty="0">
              <a:solidFill>
                <a:prstClr val="black"/>
              </a:solidFill>
              <a:cs typeface="Arial" panose="020B0604020202020204" pitchFamily="34" charset="0"/>
            </a:endParaRPr>
          </a:p>
        </p:txBody>
      </p:sp>
      <p:pic>
        <p:nvPicPr>
          <p:cNvPr id="9" name="Picture 4" descr="Đồ án tốt nghiệp cover 'Hai đứa trẻ' của Thạch Lam - Đời số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1587" y="4724400"/>
            <a:ext cx="8458199" cy="8458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87919" y="5562600"/>
            <a:ext cx="12863068" cy="3831818"/>
          </a:xfrm>
          <a:prstGeom prst="rect">
            <a:avLst/>
          </a:prstGeom>
        </p:spPr>
        <p:txBody>
          <a:bodyPr wrap="square">
            <a:spAutoFit/>
          </a:bodyPr>
          <a:lstStyle/>
          <a:p>
            <a:pPr lvl="0" algn="just">
              <a:lnSpc>
                <a:spcPct val="150000"/>
              </a:lnSpc>
            </a:pPr>
            <a:r>
              <a:rPr lang="en-US" sz="5400" b="1" i="1" dirty="0" smtClean="0">
                <a:solidFill>
                  <a:prstClr val="black"/>
                </a:solidFill>
                <a:latin typeface="Times New Roman" panose="02020603050405020304" pitchFamily="18" charset="0"/>
                <a:cs typeface="Times New Roman" panose="02020603050405020304" pitchFamily="18" charset="0"/>
              </a:rPr>
              <a:t>- </a:t>
            </a:r>
            <a:r>
              <a:rPr lang="vi-VN" sz="5400" b="1" i="1" dirty="0" smtClean="0">
                <a:solidFill>
                  <a:prstClr val="black"/>
                </a:solidFill>
                <a:latin typeface="Times New Roman" panose="02020603050405020304" pitchFamily="18" charset="0"/>
                <a:cs typeface="Times New Roman" panose="02020603050405020304" pitchFamily="18" charset="0"/>
              </a:rPr>
              <a:t>Bà </a:t>
            </a:r>
            <a:r>
              <a:rPr lang="vi-VN" sz="5400" b="1" i="1" dirty="0">
                <a:solidFill>
                  <a:prstClr val="black"/>
                </a:solidFill>
                <a:latin typeface="Times New Roman" panose="02020603050405020304" pitchFamily="18" charset="0"/>
                <a:cs typeface="Times New Roman" panose="02020603050405020304" pitchFamily="18" charset="0"/>
              </a:rPr>
              <a:t>cụ Thi: </a:t>
            </a:r>
            <a:r>
              <a:rPr lang="vi-VN" sz="5400" i="1" dirty="0">
                <a:solidFill>
                  <a:prstClr val="black"/>
                </a:solidFill>
                <a:latin typeface="Times New Roman" panose="02020603050405020304" pitchFamily="18" charset="0"/>
                <a:cs typeface="Times New Roman" panose="02020603050405020304" pitchFamily="18" charset="0"/>
              </a:rPr>
              <a:t>bà già hơi điên, đến mua rượu rồi lẩn đi vào bóng tối với tràng cười khanh </a:t>
            </a:r>
            <a:r>
              <a:rPr lang="vi-VN" sz="5400" i="1" dirty="0" smtClean="0">
                <a:solidFill>
                  <a:prstClr val="black"/>
                </a:solidFill>
                <a:latin typeface="Times New Roman" panose="02020603050405020304" pitchFamily="18" charset="0"/>
                <a:cs typeface="Times New Roman" panose="02020603050405020304" pitchFamily="18" charset="0"/>
              </a:rPr>
              <a:t>khách</a:t>
            </a:r>
            <a:r>
              <a:rPr lang="en-US" sz="5400" i="1" dirty="0" smtClean="0">
                <a:solidFill>
                  <a:prstClr val="black"/>
                </a:solidFill>
                <a:latin typeface="Times New Roman" panose="02020603050405020304" pitchFamily="18" charset="0"/>
                <a:cs typeface="Times New Roman" panose="02020603050405020304" pitchFamily="18" charset="0"/>
              </a:rPr>
              <a:t>…</a:t>
            </a:r>
            <a:endParaRPr lang="vi-VN" sz="5400" i="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2189" y="339921"/>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2.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khi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đêm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992194" y="1828800"/>
            <a:ext cx="7109640" cy="1015664"/>
          </a:xfrm>
          <a:prstGeom prst="rect">
            <a:avLst/>
          </a:prstGeom>
        </p:spPr>
        <p:txBody>
          <a:bodyPr wrap="none" lIns="91399" tIns="45696" rIns="91399" bIns="45696">
            <a:spAutoFit/>
          </a:bodyPr>
          <a:lstStyle/>
          <a:p>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Bức</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tranh</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đời</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sống</a:t>
            </a:r>
            <a:endParaRPr lang="en-US" sz="4000" dirty="0">
              <a:solidFill>
                <a:srgbClr val="C00000"/>
              </a:solidFill>
            </a:endParaRPr>
          </a:p>
        </p:txBody>
      </p:sp>
      <p:sp>
        <p:nvSpPr>
          <p:cNvPr id="5" name="Rectangle 4"/>
          <p:cNvSpPr/>
          <p:nvPr/>
        </p:nvSpPr>
        <p:spPr>
          <a:xfrm>
            <a:off x="756476" y="3019988"/>
            <a:ext cx="15475711" cy="1121589"/>
          </a:xfrm>
          <a:prstGeom prst="rect">
            <a:avLst/>
          </a:prstGeom>
        </p:spPr>
        <p:txBody>
          <a:bodyPr wrap="none">
            <a:spAutoFit/>
          </a:bodyPr>
          <a:lstStyle/>
          <a:p>
            <a:pPr marL="685800" indent="-685800" algn="just">
              <a:lnSpc>
                <a:spcPct val="120000"/>
              </a:lnSpc>
              <a:buFont typeface="Wingdings" panose="05000000000000000000" pitchFamily="2" charset="2"/>
              <a:buChar char="v"/>
            </a:pPr>
            <a:r>
              <a:rPr lang="vi-VN" sz="6000" i="1" dirty="0" smtClean="0">
                <a:solidFill>
                  <a:prstClr val="black"/>
                </a:solidFill>
                <a:latin typeface="Times New Roman" panose="02020603050405020304"/>
                <a:cs typeface="Arial" panose="020B0604020202020204" pitchFamily="34" charset="0"/>
              </a:rPr>
              <a:t>Cuộc </a:t>
            </a:r>
            <a:r>
              <a:rPr lang="vi-VN" sz="6000" i="1" dirty="0">
                <a:solidFill>
                  <a:prstClr val="black"/>
                </a:solidFill>
                <a:latin typeface="Times New Roman" panose="02020603050405020304"/>
                <a:cs typeface="Arial" panose="020B0604020202020204" pitchFamily="34" charset="0"/>
              </a:rPr>
              <a:t>sống </a:t>
            </a:r>
            <a:r>
              <a:rPr lang="en-US" sz="6000" i="1" dirty="0" err="1">
                <a:solidFill>
                  <a:prstClr val="black"/>
                </a:solidFill>
                <a:latin typeface="Times New Roman" panose="02020603050405020304" pitchFamily="18" charset="0"/>
                <a:cs typeface="Times New Roman" panose="02020603050405020304" pitchFamily="18" charset="0"/>
              </a:rPr>
              <a:t>vật</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chất</a:t>
            </a:r>
            <a:r>
              <a:rPr lang="en-US" sz="6000" i="1" dirty="0">
                <a:solidFill>
                  <a:prstClr val="black"/>
                </a:solidFill>
                <a:latin typeface="Times New Roman" panose="02020603050405020304" pitchFamily="18" charset="0"/>
                <a:cs typeface="Times New Roman" panose="02020603050405020304" pitchFamily="18" charset="0"/>
              </a:rPr>
              <a:t> </a:t>
            </a:r>
            <a:r>
              <a:rPr lang="vi-VN" sz="6000" i="1" dirty="0">
                <a:solidFill>
                  <a:prstClr val="black"/>
                </a:solidFill>
                <a:latin typeface="Times New Roman" panose="02020603050405020304"/>
                <a:cs typeface="Arial" panose="020B0604020202020204" pitchFamily="34" charset="0"/>
              </a:rPr>
              <a:t>nghèo khổ, lam lũ, </a:t>
            </a:r>
            <a:r>
              <a:rPr lang="en-US" sz="6000" i="1" dirty="0" err="1">
                <a:solidFill>
                  <a:prstClr val="black"/>
                </a:solidFill>
                <a:latin typeface="Times New Roman" panose="02020603050405020304" pitchFamily="18" charset="0"/>
                <a:cs typeface="Times New Roman" panose="02020603050405020304" pitchFamily="18" charset="0"/>
              </a:rPr>
              <a:t>tạm</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bợ</a:t>
            </a:r>
            <a:r>
              <a:rPr lang="vi-VN" sz="6000" i="1" dirty="0">
                <a:solidFill>
                  <a:prstClr val="black"/>
                </a:solidFill>
                <a:latin typeface="Times New Roman" panose="02020603050405020304"/>
                <a:cs typeface="Arial" panose="020B0604020202020204" pitchFamily="34" charset="0"/>
              </a:rPr>
              <a:t>: </a:t>
            </a:r>
            <a:endParaRPr lang="en-US" sz="6000" i="1" dirty="0">
              <a:solidFill>
                <a:prstClr val="black"/>
              </a:solidFill>
              <a:cs typeface="Arial" panose="020B0604020202020204" pitchFamily="34" charset="0"/>
            </a:endParaRPr>
          </a:p>
        </p:txBody>
      </p:sp>
      <p:pic>
        <p:nvPicPr>
          <p:cNvPr id="6146" name="Picture 2" descr="Hướng dẫn viết bài văn mẫu về hai đứa trẻ - Thạch L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065776" y="4724399"/>
            <a:ext cx="11321399" cy="678841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35519" y="5860781"/>
            <a:ext cx="12863068" cy="5950219"/>
          </a:xfrm>
          <a:prstGeom prst="rect">
            <a:avLst/>
          </a:prstGeom>
        </p:spPr>
        <p:txBody>
          <a:bodyPr wrap="square">
            <a:spAutoFit/>
          </a:bodyPr>
          <a:lstStyle/>
          <a:p>
            <a:pPr lvl="0" algn="just">
              <a:lnSpc>
                <a:spcPct val="150000"/>
              </a:lnSpc>
            </a:pPr>
            <a:r>
              <a:rPr lang="en-US" sz="5200" b="1" i="1" dirty="0" smtClean="0">
                <a:solidFill>
                  <a:prstClr val="black"/>
                </a:solidFill>
                <a:latin typeface="Times New Roman" panose="02020603050405020304" pitchFamily="18" charset="0"/>
                <a:cs typeface="Times New Roman" panose="02020603050405020304" pitchFamily="18" charset="0"/>
              </a:rPr>
              <a:t>- </a:t>
            </a:r>
            <a:r>
              <a:rPr lang="en-US" sz="5200" b="1" i="1" dirty="0" err="1" smtClean="0">
                <a:solidFill>
                  <a:prstClr val="black"/>
                </a:solidFill>
                <a:latin typeface="Times New Roman" panose="02020603050405020304" pitchFamily="18" charset="0"/>
                <a:cs typeface="Times New Roman" panose="02020603050405020304" pitchFamily="18" charset="0"/>
              </a:rPr>
              <a:t>Chị</a:t>
            </a:r>
            <a:r>
              <a:rPr lang="en-US" sz="5200" b="1" i="1" dirty="0" smtClean="0">
                <a:solidFill>
                  <a:prstClr val="black"/>
                </a:solidFill>
                <a:latin typeface="Times New Roman" panose="02020603050405020304" pitchFamily="18" charset="0"/>
                <a:cs typeface="Times New Roman" panose="02020603050405020304" pitchFamily="18" charset="0"/>
              </a:rPr>
              <a:t> </a:t>
            </a:r>
            <a:r>
              <a:rPr lang="en-US" sz="5200" b="1" i="1" dirty="0" err="1" smtClean="0">
                <a:solidFill>
                  <a:prstClr val="black"/>
                </a:solidFill>
                <a:latin typeface="Times New Roman" panose="02020603050405020304" pitchFamily="18" charset="0"/>
                <a:cs typeface="Times New Roman" panose="02020603050405020304" pitchFamily="18" charset="0"/>
              </a:rPr>
              <a:t>em</a:t>
            </a:r>
            <a:r>
              <a:rPr lang="en-US" sz="5200" b="1" i="1" dirty="0" smtClean="0">
                <a:solidFill>
                  <a:prstClr val="black"/>
                </a:solidFill>
                <a:latin typeface="Times New Roman" panose="02020603050405020304" pitchFamily="18" charset="0"/>
                <a:cs typeface="Times New Roman" panose="02020603050405020304" pitchFamily="18" charset="0"/>
              </a:rPr>
              <a:t> </a:t>
            </a:r>
            <a:r>
              <a:rPr lang="en-US" sz="5200" b="1" i="1" dirty="0" err="1" smtClean="0">
                <a:solidFill>
                  <a:prstClr val="black"/>
                </a:solidFill>
                <a:latin typeface="Times New Roman" panose="02020603050405020304" pitchFamily="18" charset="0"/>
                <a:cs typeface="Times New Roman" panose="02020603050405020304" pitchFamily="18" charset="0"/>
              </a:rPr>
              <a:t>Liên</a:t>
            </a:r>
            <a:r>
              <a:rPr lang="en-US" sz="5200" b="1" i="1" dirty="0" smtClean="0">
                <a:solidFill>
                  <a:prstClr val="black"/>
                </a:solidFill>
                <a:latin typeface="Times New Roman" panose="02020603050405020304" pitchFamily="18" charset="0"/>
                <a:cs typeface="Times New Roman" panose="02020603050405020304" pitchFamily="18" charset="0"/>
              </a:rPr>
              <a:t>: </a:t>
            </a:r>
            <a:r>
              <a:rPr lang="vi-VN" sz="5200" dirty="0" smtClean="0">
                <a:solidFill>
                  <a:prstClr val="black"/>
                </a:solidFill>
                <a:latin typeface="Times New Roman" panose="02020603050405020304" pitchFamily="18" charset="0"/>
                <a:cs typeface="Times New Roman" panose="02020603050405020304" pitchFamily="18" charset="0"/>
              </a:rPr>
              <a:t>Trông </a:t>
            </a:r>
            <a:r>
              <a:rPr lang="vi-VN" sz="5200" dirty="0">
                <a:solidFill>
                  <a:prstClr val="black"/>
                </a:solidFill>
                <a:latin typeface="Times New Roman" panose="02020603050405020304" pitchFamily="18" charset="0"/>
                <a:cs typeface="Times New Roman" panose="02020603050405020304" pitchFamily="18" charset="0"/>
              </a:rPr>
              <a:t>coi một cửa hàng tạp hóa nhỏ xíu</a:t>
            </a:r>
            <a:r>
              <a:rPr lang="en-US" sz="5200" dirty="0" smtClean="0">
                <a:solidFill>
                  <a:prstClr val="black"/>
                </a:solidFill>
                <a:latin typeface="Times New Roman" panose="02020603050405020304" pitchFamily="18" charset="0"/>
                <a:cs typeface="Times New Roman" panose="02020603050405020304" pitchFamily="18" charset="0"/>
              </a:rPr>
              <a:t>.</a:t>
            </a:r>
            <a:r>
              <a:rPr lang="vi-VN" sz="5200" dirty="0">
                <a:solidFill>
                  <a:prstClr val="black"/>
                </a:solidFill>
                <a:latin typeface="Times New Roman" panose="02020603050405020304" pitchFamily="18" charset="0"/>
                <a:cs typeface="Times New Roman" panose="02020603050405020304" pitchFamily="18" charset="0"/>
              </a:rPr>
              <a:t> Ngày phiên mà bán cũng chẳng ăn thua </a:t>
            </a:r>
            <a:r>
              <a:rPr lang="vi-VN" sz="5200" dirty="0" smtClean="0">
                <a:solidFill>
                  <a:prstClr val="black"/>
                </a:solidFill>
                <a:latin typeface="Times New Roman" panose="02020603050405020304" pitchFamily="18" charset="0"/>
                <a:cs typeface="Times New Roman" panose="02020603050405020304" pitchFamily="18" charset="0"/>
              </a:rPr>
              <a:t>gì</a:t>
            </a:r>
            <a:r>
              <a:rPr lang="en-US" sz="5200" dirty="0" smtClean="0">
                <a:solidFill>
                  <a:prstClr val="black"/>
                </a:solidFill>
                <a:latin typeface="Times New Roman" panose="02020603050405020304" pitchFamily="18" charset="0"/>
                <a:cs typeface="Times New Roman" panose="02020603050405020304" pitchFamily="18" charset="0"/>
              </a:rPr>
              <a:t>…</a:t>
            </a:r>
            <a:endParaRPr lang="vi-VN" sz="5200" dirty="0">
              <a:solidFill>
                <a:prstClr val="black"/>
              </a:solidFill>
              <a:latin typeface="Times New Roman" panose="02020603050405020304" pitchFamily="18" charset="0"/>
              <a:cs typeface="Times New Roman" panose="02020603050405020304" pitchFamily="18" charset="0"/>
            </a:endParaRPr>
          </a:p>
          <a:p>
            <a:pPr marL="570230" lvl="0" indent="-570230" algn="just">
              <a:lnSpc>
                <a:spcPct val="150000"/>
              </a:lnSpc>
              <a:buFont typeface="Wingdings" panose="05000000000000000000" pitchFamily="2" charset="2"/>
              <a:buChar char="§"/>
            </a:pPr>
            <a:endParaRPr lang="vi-VN" sz="5200"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5200" dirty="0" smtClean="0">
                <a:solidFill>
                  <a:prstClr val="black"/>
                </a:solidFill>
                <a:latin typeface="Times New Roman" panose="02020603050405020304" pitchFamily="18" charset="0"/>
                <a:cs typeface="Times New Roman" panose="02020603050405020304" pitchFamily="18" charset="0"/>
              </a:rPr>
              <a:t> </a:t>
            </a:r>
            <a:endParaRPr lang="vi-VN" sz="5200" dirty="0">
              <a:solidFill>
                <a:prstClr val="black"/>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15241587" y="5181600"/>
            <a:ext cx="7315200"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2189" y="339921"/>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2</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khi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đêm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763592" y="2819400"/>
            <a:ext cx="21945599" cy="1438835"/>
          </a:xfrm>
          <a:prstGeom prst="rect">
            <a:avLst/>
          </a:prstGeom>
          <a:noFill/>
        </p:spPr>
        <p:txBody>
          <a:bodyPr wrap="square" lIns="217593" tIns="108797" rIns="217593" bIns="108797" rtlCol="0">
            <a:spAutoFit/>
          </a:bodyPr>
          <a:lstStyle/>
          <a:p>
            <a:pPr algn="just" defTabSz="2176145">
              <a:lnSpc>
                <a:spcPct val="150000"/>
              </a:lnSpc>
              <a:buFont typeface="Wingdings" panose="05000000000000000000" pitchFamily="2" charset="2"/>
              <a:buChar char="v"/>
              <a:defRPr/>
            </a:pPr>
            <a:r>
              <a:rPr lang="en-US" sz="6000" i="1" kern="0" dirty="0" smtClean="0">
                <a:solidFill>
                  <a:prstClr val="black"/>
                </a:solidFill>
                <a:latin typeface="Times New Roman" panose="02020603050405020304" pitchFamily="18" charset="0"/>
                <a:cs typeface="Times New Roman" panose="02020603050405020304" pitchFamily="18" charset="0"/>
              </a:rPr>
              <a:t> </a:t>
            </a:r>
            <a:r>
              <a:rPr lang="en-US" sz="6000" i="1" kern="0" dirty="0" err="1" smtClean="0">
                <a:solidFill>
                  <a:prstClr val="black"/>
                </a:solidFill>
                <a:latin typeface="Times New Roman" panose="02020603050405020304" pitchFamily="18" charset="0"/>
                <a:cs typeface="Times New Roman" panose="02020603050405020304" pitchFamily="18" charset="0"/>
              </a:rPr>
              <a:t>Cuộc</a:t>
            </a:r>
            <a:r>
              <a:rPr lang="en-US" sz="6000" i="1" kern="0" dirty="0" smtClean="0">
                <a:solidFill>
                  <a:prstClr val="black"/>
                </a:solidFill>
                <a:latin typeface="Times New Roman" panose="02020603050405020304" pitchFamily="18" charset="0"/>
                <a:cs typeface="Times New Roman" panose="02020603050405020304" pitchFamily="18" charset="0"/>
              </a:rPr>
              <a:t> </a:t>
            </a:r>
            <a:r>
              <a:rPr lang="en-US" sz="6000" i="1" kern="0" dirty="0" err="1">
                <a:solidFill>
                  <a:prstClr val="black"/>
                </a:solidFill>
                <a:latin typeface="Times New Roman" panose="02020603050405020304" pitchFamily="18" charset="0"/>
                <a:cs typeface="Times New Roman" panose="02020603050405020304" pitchFamily="18" charset="0"/>
              </a:rPr>
              <a:t>sống</a:t>
            </a:r>
            <a:r>
              <a:rPr lang="en-US" sz="6000" i="1" kern="0" dirty="0">
                <a:solidFill>
                  <a:prstClr val="black"/>
                </a:solidFill>
                <a:latin typeface="Times New Roman" panose="02020603050405020304" pitchFamily="18" charset="0"/>
                <a:cs typeface="Times New Roman" panose="02020603050405020304" pitchFamily="18" charset="0"/>
              </a:rPr>
              <a:t> </a:t>
            </a:r>
            <a:r>
              <a:rPr lang="en-US" sz="6000" i="1" kern="0" dirty="0" err="1">
                <a:solidFill>
                  <a:prstClr val="black"/>
                </a:solidFill>
                <a:latin typeface="Times New Roman" panose="02020603050405020304" pitchFamily="18" charset="0"/>
                <a:cs typeface="Times New Roman" panose="02020603050405020304" pitchFamily="18" charset="0"/>
              </a:rPr>
              <a:t>tinh</a:t>
            </a:r>
            <a:r>
              <a:rPr lang="en-US" sz="6000" i="1" kern="0" dirty="0">
                <a:solidFill>
                  <a:prstClr val="black"/>
                </a:solidFill>
                <a:latin typeface="Times New Roman" panose="02020603050405020304" pitchFamily="18" charset="0"/>
                <a:cs typeface="Times New Roman" panose="02020603050405020304" pitchFamily="18" charset="0"/>
              </a:rPr>
              <a:t> </a:t>
            </a:r>
            <a:r>
              <a:rPr lang="en-US" sz="6000" i="1" kern="0" dirty="0" err="1">
                <a:solidFill>
                  <a:prstClr val="black"/>
                </a:solidFill>
                <a:latin typeface="Times New Roman" panose="02020603050405020304" pitchFamily="18" charset="0"/>
                <a:cs typeface="Times New Roman" panose="02020603050405020304" pitchFamily="18" charset="0"/>
              </a:rPr>
              <a:t>thần</a:t>
            </a:r>
            <a:r>
              <a:rPr lang="en-US" sz="6000" i="1" kern="0" dirty="0">
                <a:solidFill>
                  <a:prstClr val="black"/>
                </a:solidFill>
                <a:latin typeface="Times New Roman" panose="02020603050405020304" pitchFamily="18" charset="0"/>
                <a:cs typeface="Times New Roman" panose="02020603050405020304" pitchFamily="18" charset="0"/>
              </a:rPr>
              <a:t> </a:t>
            </a:r>
            <a:r>
              <a:rPr lang="en-US" sz="6000" i="1" kern="0" dirty="0" err="1">
                <a:solidFill>
                  <a:prstClr val="black"/>
                </a:solidFill>
                <a:latin typeface="Times New Roman" panose="02020603050405020304" pitchFamily="18" charset="0"/>
                <a:cs typeface="Times New Roman" panose="02020603050405020304" pitchFamily="18" charset="0"/>
              </a:rPr>
              <a:t>nghèo</a:t>
            </a:r>
            <a:r>
              <a:rPr lang="en-US" sz="6000" i="1" kern="0" dirty="0">
                <a:solidFill>
                  <a:prstClr val="black"/>
                </a:solidFill>
                <a:latin typeface="Times New Roman" panose="02020603050405020304" pitchFamily="18" charset="0"/>
                <a:cs typeface="Times New Roman" panose="02020603050405020304" pitchFamily="18" charset="0"/>
              </a:rPr>
              <a:t> </a:t>
            </a:r>
            <a:r>
              <a:rPr lang="en-US" sz="6000" i="1" kern="0" dirty="0" err="1">
                <a:solidFill>
                  <a:prstClr val="black"/>
                </a:solidFill>
                <a:latin typeface="Times New Roman" panose="02020603050405020304" pitchFamily="18" charset="0"/>
                <a:cs typeface="Times New Roman" panose="02020603050405020304" pitchFamily="18" charset="0"/>
              </a:rPr>
              <a:t>nàn</a:t>
            </a:r>
            <a:r>
              <a:rPr lang="en-US" sz="6000" i="1" kern="0" dirty="0">
                <a:solidFill>
                  <a:prstClr val="black"/>
                </a:solidFill>
                <a:latin typeface="Times New Roman" panose="02020603050405020304" pitchFamily="18" charset="0"/>
                <a:cs typeface="Times New Roman" panose="02020603050405020304" pitchFamily="18" charset="0"/>
              </a:rPr>
              <a:t>, </a:t>
            </a:r>
            <a:r>
              <a:rPr lang="en-US" sz="6000" i="1" kern="0" dirty="0" err="1">
                <a:solidFill>
                  <a:prstClr val="black"/>
                </a:solidFill>
                <a:latin typeface="Times New Roman" panose="02020603050405020304" pitchFamily="18" charset="0"/>
                <a:cs typeface="Times New Roman" panose="02020603050405020304" pitchFamily="18" charset="0"/>
              </a:rPr>
              <a:t>nhàm</a:t>
            </a:r>
            <a:r>
              <a:rPr lang="en-US" sz="6000" i="1" kern="0" dirty="0">
                <a:solidFill>
                  <a:prstClr val="black"/>
                </a:solidFill>
                <a:latin typeface="Times New Roman" panose="02020603050405020304" pitchFamily="18" charset="0"/>
                <a:cs typeface="Times New Roman" panose="02020603050405020304" pitchFamily="18" charset="0"/>
              </a:rPr>
              <a:t> </a:t>
            </a:r>
            <a:r>
              <a:rPr lang="en-US" sz="6000" i="1" kern="0" dirty="0" err="1">
                <a:solidFill>
                  <a:prstClr val="black"/>
                </a:solidFill>
                <a:latin typeface="Times New Roman" panose="02020603050405020304" pitchFamily="18" charset="0"/>
                <a:cs typeface="Times New Roman" panose="02020603050405020304" pitchFamily="18" charset="0"/>
              </a:rPr>
              <a:t>chán</a:t>
            </a:r>
            <a:r>
              <a:rPr lang="en-US" sz="6000" i="1" kern="0" dirty="0">
                <a:solidFill>
                  <a:prstClr val="black"/>
                </a:solidFill>
                <a:latin typeface="Times New Roman" panose="02020603050405020304" pitchFamily="18" charset="0"/>
                <a:cs typeface="Times New Roman" panose="02020603050405020304" pitchFamily="18" charset="0"/>
              </a:rPr>
              <a:t>, </a:t>
            </a:r>
            <a:r>
              <a:rPr lang="en-US" sz="6000" i="1" kern="0" dirty="0" err="1">
                <a:solidFill>
                  <a:prstClr val="black"/>
                </a:solidFill>
                <a:latin typeface="Times New Roman" panose="02020603050405020304" pitchFamily="18" charset="0"/>
                <a:cs typeface="Times New Roman" panose="02020603050405020304" pitchFamily="18" charset="0"/>
              </a:rPr>
              <a:t>vô</a:t>
            </a:r>
            <a:r>
              <a:rPr lang="en-US" sz="6000" i="1" kern="0" dirty="0">
                <a:solidFill>
                  <a:prstClr val="black"/>
                </a:solidFill>
                <a:latin typeface="Times New Roman" panose="02020603050405020304" pitchFamily="18" charset="0"/>
                <a:cs typeface="Times New Roman" panose="02020603050405020304" pitchFamily="18" charset="0"/>
              </a:rPr>
              <a:t> </a:t>
            </a:r>
            <a:r>
              <a:rPr lang="en-US" sz="6000" i="1" kern="0" dirty="0" err="1">
                <a:solidFill>
                  <a:prstClr val="black"/>
                </a:solidFill>
                <a:latin typeface="Times New Roman" panose="02020603050405020304" pitchFamily="18" charset="0"/>
                <a:cs typeface="Times New Roman" panose="02020603050405020304" pitchFamily="18" charset="0"/>
              </a:rPr>
              <a:t>vị</a:t>
            </a:r>
            <a:r>
              <a:rPr lang="en-US" sz="6000" i="1" kern="0" dirty="0" smtClean="0">
                <a:solidFill>
                  <a:prstClr val="black"/>
                </a:solidFill>
                <a:latin typeface="Times New Roman" panose="02020603050405020304" pitchFamily="18" charset="0"/>
                <a:cs typeface="Times New Roman" panose="02020603050405020304" pitchFamily="18" charset="0"/>
              </a:rPr>
              <a:t>:</a:t>
            </a:r>
            <a:endParaRPr lang="en-US" sz="6000" i="1" kern="0"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92194" y="1828800"/>
            <a:ext cx="7109640" cy="1015664"/>
          </a:xfrm>
          <a:prstGeom prst="rect">
            <a:avLst/>
          </a:prstGeom>
        </p:spPr>
        <p:txBody>
          <a:bodyPr wrap="none" lIns="91399" tIns="45696" rIns="91399" bIns="45696">
            <a:spAutoFit/>
          </a:bodyPr>
          <a:lstStyle/>
          <a:p>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Bức</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tranh</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đời</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sống</a:t>
            </a:r>
            <a:endParaRPr lang="en-US" sz="4000" dirty="0">
              <a:solidFill>
                <a:srgbClr val="C00000"/>
              </a:solidFill>
            </a:endParaRPr>
          </a:p>
        </p:txBody>
      </p:sp>
      <p:sp>
        <p:nvSpPr>
          <p:cNvPr id="2" name="Rectangle 1"/>
          <p:cNvSpPr/>
          <p:nvPr/>
        </p:nvSpPr>
        <p:spPr>
          <a:xfrm>
            <a:off x="992194" y="4419600"/>
            <a:ext cx="17297394" cy="5632311"/>
          </a:xfrm>
          <a:prstGeom prst="rect">
            <a:avLst/>
          </a:prstGeom>
        </p:spPr>
        <p:txBody>
          <a:bodyPr wrap="square">
            <a:spAutoFit/>
          </a:bodyPr>
          <a:lstStyle/>
          <a:p>
            <a:pPr marL="857250" lvl="0" indent="-857250" defTabSz="2176145">
              <a:lnSpc>
                <a:spcPct val="150000"/>
              </a:lnSpc>
              <a:buFontTx/>
              <a:buChar char="-"/>
            </a:pPr>
            <a:r>
              <a:rPr lang="en-US" sz="6000" i="1" dirty="0" err="1" smtClean="0">
                <a:solidFill>
                  <a:srgbClr val="002060"/>
                </a:solidFill>
                <a:latin typeface="Times New Roman" panose="02020603050405020304" pitchFamily="18" charset="0"/>
                <a:cs typeface="Times New Roman" panose="02020603050405020304" pitchFamily="18" charset="0"/>
              </a:rPr>
              <a:t>Thiếu</a:t>
            </a:r>
            <a:r>
              <a:rPr lang="en-US" sz="6000" i="1" dirty="0" smtClean="0">
                <a:solidFill>
                  <a:srgbClr val="002060"/>
                </a:solidFill>
                <a:latin typeface="Times New Roman" panose="02020603050405020304" pitchFamily="18" charset="0"/>
                <a:cs typeface="Times New Roman" panose="02020603050405020304" pitchFamily="18" charset="0"/>
              </a:rPr>
              <a:t> </a:t>
            </a:r>
            <a:r>
              <a:rPr lang="en-US" sz="6000" i="1" dirty="0" err="1">
                <a:solidFill>
                  <a:srgbClr val="002060"/>
                </a:solidFill>
                <a:latin typeface="Times New Roman" panose="02020603050405020304" pitchFamily="18" charset="0"/>
                <a:cs typeface="Times New Roman" panose="02020603050405020304" pitchFamily="18" charset="0"/>
              </a:rPr>
              <a:t>vắng</a:t>
            </a:r>
            <a:r>
              <a:rPr lang="en-US" sz="6000" i="1" dirty="0">
                <a:solidFill>
                  <a:srgbClr val="002060"/>
                </a:solidFill>
                <a:latin typeface="Times New Roman" panose="02020603050405020304" pitchFamily="18" charset="0"/>
                <a:cs typeface="Times New Roman" panose="02020603050405020304" pitchFamily="18" charset="0"/>
              </a:rPr>
              <a:t> </a:t>
            </a:r>
            <a:r>
              <a:rPr lang="en-US" sz="6000" i="1" dirty="0" err="1">
                <a:solidFill>
                  <a:srgbClr val="002060"/>
                </a:solidFill>
                <a:latin typeface="Times New Roman" panose="02020603050405020304" pitchFamily="18" charset="0"/>
                <a:cs typeface="Times New Roman" panose="02020603050405020304" pitchFamily="18" charset="0"/>
              </a:rPr>
              <a:t>sự</a:t>
            </a:r>
            <a:r>
              <a:rPr lang="en-US" sz="6000" i="1" dirty="0">
                <a:solidFill>
                  <a:srgbClr val="002060"/>
                </a:solidFill>
                <a:latin typeface="Times New Roman" panose="02020603050405020304" pitchFamily="18" charset="0"/>
                <a:cs typeface="Times New Roman" panose="02020603050405020304" pitchFamily="18" charset="0"/>
              </a:rPr>
              <a:t> </a:t>
            </a:r>
            <a:r>
              <a:rPr lang="en-US" sz="6000" i="1" dirty="0" err="1">
                <a:solidFill>
                  <a:srgbClr val="002060"/>
                </a:solidFill>
                <a:latin typeface="Times New Roman" panose="02020603050405020304" pitchFamily="18" charset="0"/>
                <a:cs typeface="Times New Roman" panose="02020603050405020304" pitchFamily="18" charset="0"/>
              </a:rPr>
              <a:t>sống</a:t>
            </a:r>
            <a:r>
              <a:rPr lang="en-US" sz="6000" i="1" dirty="0">
                <a:solidFill>
                  <a:srgbClr val="002060"/>
                </a:solidFill>
                <a:latin typeface="Times New Roman" panose="02020603050405020304" pitchFamily="18" charset="0"/>
                <a:cs typeface="Times New Roman" panose="02020603050405020304" pitchFamily="18" charset="0"/>
              </a:rPr>
              <a:t> </a:t>
            </a:r>
            <a:r>
              <a:rPr lang="en-US" sz="6000" i="1" dirty="0" err="1">
                <a:solidFill>
                  <a:srgbClr val="002060"/>
                </a:solidFill>
                <a:latin typeface="Times New Roman" panose="02020603050405020304" pitchFamily="18" charset="0"/>
                <a:cs typeface="Times New Roman" panose="02020603050405020304" pitchFamily="18" charset="0"/>
              </a:rPr>
              <a:t>của</a:t>
            </a:r>
            <a:r>
              <a:rPr lang="en-US" sz="6000" i="1" dirty="0">
                <a:solidFill>
                  <a:srgbClr val="002060"/>
                </a:solidFill>
                <a:latin typeface="Times New Roman" panose="02020603050405020304" pitchFamily="18" charset="0"/>
                <a:cs typeface="Times New Roman" panose="02020603050405020304" pitchFamily="18" charset="0"/>
              </a:rPr>
              <a:t> con </a:t>
            </a:r>
            <a:r>
              <a:rPr lang="en-US" sz="6000" i="1" dirty="0" err="1" smtClean="0">
                <a:solidFill>
                  <a:srgbClr val="002060"/>
                </a:solidFill>
                <a:latin typeface="Times New Roman" panose="02020603050405020304" pitchFamily="18" charset="0"/>
                <a:cs typeface="Times New Roman" panose="02020603050405020304" pitchFamily="18" charset="0"/>
              </a:rPr>
              <a:t>người</a:t>
            </a:r>
            <a:r>
              <a:rPr lang="en-US" sz="6000" i="1" dirty="0" smtClean="0">
                <a:solidFill>
                  <a:srgbClr val="002060"/>
                </a:solidFill>
                <a:latin typeface="Times New Roman" panose="02020603050405020304" pitchFamily="18" charset="0"/>
                <a:cs typeface="Times New Roman" panose="02020603050405020304" pitchFamily="18" charset="0"/>
              </a:rPr>
              <a:t>:</a:t>
            </a:r>
            <a:endParaRPr lang="en-US" sz="6000" i="1" dirty="0" smtClean="0">
              <a:solidFill>
                <a:prstClr val="black"/>
              </a:solidFill>
              <a:latin typeface="Times New Roman" panose="02020603050405020304" pitchFamily="18" charset="0"/>
              <a:cs typeface="Times New Roman" panose="02020603050405020304" pitchFamily="18" charset="0"/>
            </a:endParaRPr>
          </a:p>
          <a:p>
            <a:pPr lvl="0" defTabSz="2176145">
              <a:lnSpc>
                <a:spcPct val="150000"/>
              </a:lnSpc>
            </a:pPr>
            <a:r>
              <a:rPr lang="en-US" sz="6000" dirty="0" smtClean="0">
                <a:solidFill>
                  <a:prstClr val="black"/>
                </a:solidFill>
                <a:latin typeface="Times New Roman" panose="02020603050405020304" pitchFamily="18" charset="0"/>
                <a:cs typeface="Times New Roman" panose="02020603050405020304" pitchFamily="18" charset="0"/>
              </a:rPr>
              <a:t>+ </a:t>
            </a:r>
            <a:r>
              <a:rPr lang="en-US" sz="6000" dirty="0">
                <a:solidFill>
                  <a:prstClr val="black"/>
                </a:solidFill>
                <a:latin typeface="Times New Roman" panose="02020603050405020304" pitchFamily="18" charset="0"/>
                <a:cs typeface="Times New Roman" panose="02020603050405020304" pitchFamily="18" charset="0"/>
              </a:rPr>
              <a:t>Con </a:t>
            </a:r>
            <a:r>
              <a:rPr lang="en-US" sz="6000" dirty="0" err="1">
                <a:solidFill>
                  <a:prstClr val="black"/>
                </a:solidFill>
                <a:latin typeface="Times New Roman" panose="02020603050405020304" pitchFamily="18" charset="0"/>
                <a:cs typeface="Times New Roman" panose="02020603050405020304" pitchFamily="18" charset="0"/>
              </a:rPr>
              <a:t>người</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phố</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huyện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sống</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trong</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màn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đêm</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dày</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đặc</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và</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không</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gian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tĩnh</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lặng</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đến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ghê</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smtClean="0">
                <a:solidFill>
                  <a:prstClr val="black"/>
                </a:solidFill>
                <a:latin typeface="Times New Roman" panose="02020603050405020304" pitchFamily="18" charset="0"/>
                <a:cs typeface="Times New Roman" panose="02020603050405020304" pitchFamily="18" charset="0"/>
              </a:rPr>
              <a:t>người</a:t>
            </a:r>
            <a:r>
              <a:rPr lang="en-US" sz="6000" dirty="0" smtClean="0">
                <a:solidFill>
                  <a:prstClr val="black"/>
                </a:solidFill>
                <a:latin typeface="Times New Roman" panose="02020603050405020304" pitchFamily="18" charset="0"/>
                <a:cs typeface="Times New Roman" panose="02020603050405020304" pitchFamily="18" charset="0"/>
              </a:rPr>
              <a:t>.</a:t>
            </a:r>
            <a:endParaRPr lang="en-US" sz="6000" dirty="0" smtClean="0">
              <a:solidFill>
                <a:prstClr val="black"/>
              </a:solidFill>
              <a:latin typeface="Times New Roman" panose="02020603050405020304" pitchFamily="18" charset="0"/>
              <a:cs typeface="Times New Roman" panose="02020603050405020304" pitchFamily="18" charset="0"/>
            </a:endParaRPr>
          </a:p>
          <a:p>
            <a:pPr lvl="0" defTabSz="2176145">
              <a:lnSpc>
                <a:spcPct val="150000"/>
              </a:lnSpc>
            </a:pPr>
            <a:r>
              <a:rPr lang="en-US" sz="6000" dirty="0" smtClean="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Thiếu</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thốn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cả</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ánh</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sáng</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và</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âm</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thanh</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tự</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smtClean="0">
                <a:solidFill>
                  <a:prstClr val="black"/>
                </a:solidFill>
                <a:latin typeface="Times New Roman" panose="02020603050405020304" pitchFamily="18" charset="0"/>
                <a:cs typeface="Times New Roman" panose="02020603050405020304" pitchFamily="18" charset="0"/>
              </a:rPr>
              <a:t>nhiên</a:t>
            </a:r>
            <a:r>
              <a:rPr lang="en-US" sz="6000" dirty="0" smtClean="0">
                <a:solidFill>
                  <a:prstClr val="black"/>
                </a:solidFill>
                <a:latin typeface="Times New Roman" panose="02020603050405020304" pitchFamily="18" charset="0"/>
                <a:cs typeface="Times New Roman" panose="02020603050405020304" pitchFamily="18" charset="0"/>
              </a:rPr>
              <a:t>.</a:t>
            </a:r>
            <a:endParaRPr lang="en-US" sz="60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2189" y="339921"/>
            <a:ext cx="15011398"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2.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Bức</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tranh</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phố</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huyện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khi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đêm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xuống</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763592" y="2819400"/>
            <a:ext cx="21945599" cy="1438835"/>
          </a:xfrm>
          <a:prstGeom prst="rect">
            <a:avLst/>
          </a:prstGeom>
          <a:noFill/>
        </p:spPr>
        <p:txBody>
          <a:bodyPr wrap="square" lIns="217593" tIns="108797" rIns="217593" bIns="108797" rtlCol="0">
            <a:spAutoFit/>
          </a:bodyPr>
          <a:lstStyle/>
          <a:p>
            <a:pPr algn="just" defTabSz="2176145">
              <a:lnSpc>
                <a:spcPct val="150000"/>
              </a:lnSpc>
              <a:buFont typeface="Wingdings" panose="05000000000000000000" pitchFamily="2" charset="2"/>
              <a:buChar char="v"/>
              <a:defRPr/>
            </a:pPr>
            <a:r>
              <a:rPr lang="en-US" sz="6000" i="1" kern="0" dirty="0" smtClean="0">
                <a:solidFill>
                  <a:prstClr val="black"/>
                </a:solidFill>
                <a:latin typeface="Times New Roman" panose="02020603050405020304" pitchFamily="18" charset="0"/>
                <a:cs typeface="Times New Roman" panose="02020603050405020304" pitchFamily="18" charset="0"/>
              </a:rPr>
              <a:t> </a:t>
            </a:r>
            <a:r>
              <a:rPr lang="en-US" sz="6000" i="1" kern="0" dirty="0" err="1" smtClean="0">
                <a:solidFill>
                  <a:prstClr val="black"/>
                </a:solidFill>
                <a:latin typeface="Times New Roman" panose="02020603050405020304" pitchFamily="18" charset="0"/>
                <a:cs typeface="Times New Roman" panose="02020603050405020304" pitchFamily="18" charset="0"/>
              </a:rPr>
              <a:t>Khát</a:t>
            </a:r>
            <a:r>
              <a:rPr lang="en-US" sz="6000" i="1" kern="0" dirty="0" smtClean="0">
                <a:solidFill>
                  <a:prstClr val="black"/>
                </a:solidFill>
                <a:latin typeface="Times New Roman" panose="02020603050405020304" pitchFamily="18" charset="0"/>
                <a:cs typeface="Times New Roman" panose="02020603050405020304" pitchFamily="18" charset="0"/>
              </a:rPr>
              <a:t> </a:t>
            </a:r>
            <a:r>
              <a:rPr lang="en-US" sz="6000" i="1" kern="0" dirty="0" err="1" smtClean="0">
                <a:solidFill>
                  <a:prstClr val="black"/>
                </a:solidFill>
                <a:latin typeface="Times New Roman" panose="02020603050405020304" pitchFamily="18" charset="0"/>
                <a:cs typeface="Times New Roman" panose="02020603050405020304" pitchFamily="18" charset="0"/>
              </a:rPr>
              <a:t>vọng</a:t>
            </a:r>
            <a:r>
              <a:rPr lang="en-US" sz="6000" i="1" kern="0" dirty="0" smtClean="0">
                <a:solidFill>
                  <a:prstClr val="black"/>
                </a:solidFill>
                <a:latin typeface="Times New Roman" panose="02020603050405020304" pitchFamily="18" charset="0"/>
                <a:cs typeface="Times New Roman" panose="02020603050405020304" pitchFamily="18" charset="0"/>
              </a:rPr>
              <a:t> </a:t>
            </a:r>
            <a:r>
              <a:rPr lang="en-US" sz="6000" i="1" kern="0" dirty="0" err="1" smtClean="0">
                <a:solidFill>
                  <a:prstClr val="black"/>
                </a:solidFill>
                <a:latin typeface="Times New Roman" panose="02020603050405020304" pitchFamily="18" charset="0"/>
                <a:cs typeface="Times New Roman" panose="02020603050405020304" pitchFamily="18" charset="0"/>
              </a:rPr>
              <a:t>sống</a:t>
            </a:r>
            <a:r>
              <a:rPr lang="en-US" sz="6000" i="1" kern="0" dirty="0" smtClean="0">
                <a:solidFill>
                  <a:prstClr val="black"/>
                </a:solidFill>
                <a:latin typeface="Times New Roman" panose="02020603050405020304" pitchFamily="18" charset="0"/>
                <a:cs typeface="Times New Roman" panose="02020603050405020304" pitchFamily="18" charset="0"/>
              </a:rPr>
              <a:t> </a:t>
            </a:r>
            <a:r>
              <a:rPr lang="en-US" sz="6000" i="1" kern="0" dirty="0" err="1" smtClean="0">
                <a:solidFill>
                  <a:prstClr val="black"/>
                </a:solidFill>
                <a:latin typeface="Times New Roman" panose="02020603050405020304" pitchFamily="18" charset="0"/>
                <a:cs typeface="Times New Roman" panose="02020603050405020304" pitchFamily="18" charset="0"/>
              </a:rPr>
              <a:t>của</a:t>
            </a:r>
            <a:r>
              <a:rPr lang="en-US" sz="6000" i="1" kern="0" dirty="0" smtClean="0">
                <a:solidFill>
                  <a:prstClr val="black"/>
                </a:solidFill>
                <a:latin typeface="Times New Roman" panose="02020603050405020304" pitchFamily="18" charset="0"/>
                <a:cs typeface="Times New Roman" panose="02020603050405020304" pitchFamily="18" charset="0"/>
              </a:rPr>
              <a:t> </a:t>
            </a:r>
            <a:r>
              <a:rPr lang="en-US" sz="6000" i="1" kern="0" dirty="0" err="1" smtClean="0">
                <a:solidFill>
                  <a:prstClr val="black"/>
                </a:solidFill>
                <a:latin typeface="Times New Roman" panose="02020603050405020304" pitchFamily="18" charset="0"/>
                <a:cs typeface="Times New Roman" panose="02020603050405020304" pitchFamily="18" charset="0"/>
              </a:rPr>
              <a:t>người</a:t>
            </a:r>
            <a:r>
              <a:rPr lang="en-US" sz="6000" i="1" kern="0" dirty="0" smtClean="0">
                <a:solidFill>
                  <a:prstClr val="black"/>
                </a:solidFill>
                <a:latin typeface="Times New Roman" panose="02020603050405020304" pitchFamily="18" charset="0"/>
                <a:cs typeface="Times New Roman" panose="02020603050405020304" pitchFamily="18" charset="0"/>
              </a:rPr>
              <a:t> </a:t>
            </a:r>
            <a:r>
              <a:rPr lang="en-US" sz="6000" i="1" kern="0" dirty="0" err="1" smtClean="0">
                <a:solidFill>
                  <a:prstClr val="black"/>
                </a:solidFill>
                <a:latin typeface="Times New Roman" panose="02020603050405020304" pitchFamily="18" charset="0"/>
                <a:cs typeface="Times New Roman" panose="02020603050405020304" pitchFamily="18" charset="0"/>
              </a:rPr>
              <a:t>dân</a:t>
            </a:r>
            <a:r>
              <a:rPr lang="en-US" sz="6000" i="1" kern="0" dirty="0" smtClean="0">
                <a:solidFill>
                  <a:prstClr val="black"/>
                </a:solidFill>
                <a:latin typeface="Times New Roman" panose="02020603050405020304" pitchFamily="18" charset="0"/>
                <a:cs typeface="Times New Roman" panose="02020603050405020304" pitchFamily="18" charset="0"/>
              </a:rPr>
              <a:t> </a:t>
            </a:r>
            <a:r>
              <a:rPr lang="en-US" sz="6000" i="1" kern="0" dirty="0" err="1" smtClean="0">
                <a:solidFill>
                  <a:prstClr val="black"/>
                </a:solidFill>
                <a:latin typeface="Times New Roman" panose="02020603050405020304" pitchFamily="18" charset="0"/>
                <a:cs typeface="Times New Roman" panose="02020603050405020304" pitchFamily="18" charset="0"/>
              </a:rPr>
              <a:t>phố</a:t>
            </a:r>
            <a:r>
              <a:rPr lang="en-US" sz="6000" i="1" kern="0" dirty="0" smtClean="0">
                <a:solidFill>
                  <a:prstClr val="black"/>
                </a:solidFill>
                <a:latin typeface="Times New Roman" panose="02020603050405020304" pitchFamily="18" charset="0"/>
                <a:cs typeface="Times New Roman" panose="02020603050405020304" pitchFamily="18" charset="0"/>
              </a:rPr>
              <a:t> </a:t>
            </a:r>
            <a:r>
              <a:rPr lang="en-US" sz="6000" i="1" kern="0" dirty="0" err="1" smtClean="0">
                <a:solidFill>
                  <a:prstClr val="black"/>
                </a:solidFill>
                <a:latin typeface="Times New Roman" panose="02020603050405020304" pitchFamily="18" charset="0"/>
                <a:cs typeface="Times New Roman" panose="02020603050405020304" pitchFamily="18" charset="0"/>
              </a:rPr>
              <a:t>huyện</a:t>
            </a:r>
            <a:r>
              <a:rPr lang="en-US" sz="6000" i="1" kern="0" dirty="0" smtClean="0">
                <a:solidFill>
                  <a:prstClr val="black"/>
                </a:solidFill>
                <a:latin typeface="Times New Roman" panose="02020603050405020304" pitchFamily="18" charset="0"/>
                <a:cs typeface="Times New Roman" panose="02020603050405020304" pitchFamily="18" charset="0"/>
              </a:rPr>
              <a:t>:</a:t>
            </a:r>
            <a:endParaRPr lang="en-US" sz="6000" i="1" kern="0"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92194" y="1828800"/>
            <a:ext cx="7109640" cy="1015664"/>
          </a:xfrm>
          <a:prstGeom prst="rect">
            <a:avLst/>
          </a:prstGeom>
        </p:spPr>
        <p:txBody>
          <a:bodyPr wrap="none" lIns="91399" tIns="45696" rIns="91399" bIns="45696">
            <a:spAutoFit/>
          </a:bodyPr>
          <a:lstStyle/>
          <a:p>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Bức</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tranh</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đời</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sống</a:t>
            </a:r>
            <a:endParaRPr lang="en-US" sz="4000" dirty="0">
              <a:solidFill>
                <a:srgbClr val="C00000"/>
              </a:solidFill>
            </a:endParaRPr>
          </a:p>
        </p:txBody>
      </p:sp>
      <p:sp>
        <p:nvSpPr>
          <p:cNvPr id="3" name="Rectangle 2"/>
          <p:cNvSpPr/>
          <p:nvPr/>
        </p:nvSpPr>
        <p:spPr>
          <a:xfrm>
            <a:off x="1220794" y="8534400"/>
            <a:ext cx="22174193" cy="2585323"/>
          </a:xfrm>
          <a:prstGeom prst="rect">
            <a:avLst/>
          </a:prstGeom>
        </p:spPr>
        <p:txBody>
          <a:bodyPr wrap="square">
            <a:spAutoFit/>
          </a:bodyPr>
          <a:lstStyle/>
          <a:p>
            <a:pPr marL="1087755" lvl="0" indent="-1087755" algn="just" defTabSz="2176145">
              <a:lnSpc>
                <a:spcPct val="150000"/>
              </a:lnSpc>
              <a:buFont typeface="Wingdings" panose="05000000000000000000" pitchFamily="2" charset="2"/>
              <a:buChar char="Ø"/>
              <a:defRPr/>
            </a:pPr>
            <a:r>
              <a:rPr lang="en-US" sz="5400" dirty="0" err="1" smtClean="0">
                <a:solidFill>
                  <a:prstClr val="black"/>
                </a:solidFill>
                <a:latin typeface="Times New Roman" panose="02020603050405020304" pitchFamily="18" charset="0"/>
                <a:cs typeface="Times New Roman" panose="02020603050405020304" pitchFamily="18" charset="0"/>
              </a:rPr>
              <a:t>Ước</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mơ</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hồ</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xa</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xôi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mơ</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một</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cái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gì</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đó</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mà</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không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biết</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đó</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là</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cái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gì</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Giọng</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văn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chậm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buồn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xót</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xa</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cảm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thương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trân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trọng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của</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nhà</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văn</a:t>
            </a:r>
            <a:r>
              <a:rPr lang="en-US" sz="5400" dirty="0" smtClean="0">
                <a:solidFill>
                  <a:prstClr val="black"/>
                </a:solidFill>
                <a:latin typeface="Times New Roman" panose="02020603050405020304" pitchFamily="18" charset="0"/>
                <a:cs typeface="Times New Roman" panose="02020603050405020304" pitchFamily="18" charset="0"/>
              </a:rPr>
              <a:t>.</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058987" y="4942091"/>
            <a:ext cx="20269200" cy="2585323"/>
          </a:xfrm>
          <a:prstGeom prst="rect">
            <a:avLst/>
          </a:prstGeom>
        </p:spPr>
        <p:txBody>
          <a:bodyPr wrap="square">
            <a:spAutoFit/>
          </a:bodyPr>
          <a:lstStyle/>
          <a:p>
            <a:pPr marL="1087755" lvl="0" indent="-1087755" algn="ctr" defTabSz="2176145">
              <a:lnSpc>
                <a:spcPct val="150000"/>
              </a:lnSpc>
              <a:defRPr/>
            </a:pPr>
            <a:r>
              <a:rPr lang="en-US" sz="5400" i="1" dirty="0">
                <a:solidFill>
                  <a:prstClr val="black"/>
                </a:solidFill>
                <a:latin typeface="Times New Roman" panose="02020603050405020304" pitchFamily="18" charset="0"/>
                <a:cs typeface="Times New Roman" panose="02020603050405020304" pitchFamily="18" charset="0"/>
              </a:rPr>
              <a:t>“</a:t>
            </a:r>
            <a:r>
              <a:rPr lang="en-US" sz="5400" i="1" dirty="0" err="1">
                <a:solidFill>
                  <a:prstClr val="black"/>
                </a:solidFill>
                <a:latin typeface="Times New Roman" panose="02020603050405020304" pitchFamily="18" charset="0"/>
                <a:cs typeface="Times New Roman" panose="02020603050405020304" pitchFamily="18" charset="0"/>
              </a:rPr>
              <a:t>Chừng</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ấy</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người</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trong</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bóng</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tối</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họ</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mong</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đợi</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một</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cái</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gì</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tươi</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sáng</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cho</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cuộc</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sống</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sống</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nghèo</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khổ</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hàng</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ngày</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của</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họ</a:t>
            </a:r>
            <a:r>
              <a:rPr lang="en-US" sz="5400" dirty="0">
                <a:solidFill>
                  <a:prstClr val="black"/>
                </a:solidFill>
                <a:latin typeface="Times New Roman" panose="02020603050405020304" pitchFamily="18" charset="0"/>
                <a:cs typeface="Times New Roman" panose="02020603050405020304" pitchFamily="18" charset="0"/>
              </a:rPr>
              <a:t>”</a:t>
            </a:r>
            <a:endParaRPr lang="en-US" sz="5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189" y="339921"/>
            <a:ext cx="22478999"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3.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Nhân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vật</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Liên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và</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tâm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trạng</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đợi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của</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hai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chị</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em</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1014801" y="1905000"/>
            <a:ext cx="5030545" cy="1123384"/>
          </a:xfrm>
          <a:prstGeom prst="rect">
            <a:avLst/>
          </a:prstGeom>
        </p:spPr>
        <p:txBody>
          <a:bodyPr wrap="none" lIns="91399" tIns="45696" rIns="91399" bIns="45696">
            <a:spAutoFit/>
          </a:bodyPr>
          <a:lstStyle/>
          <a:p>
            <a:pPr defTabSz="2176145">
              <a:defRPr/>
            </a:pPr>
            <a:r>
              <a:rPr lang="en-US" sz="6600" b="1" i="1" dirty="0">
                <a:solidFill>
                  <a:srgbClr val="FF0000"/>
                </a:solidFill>
                <a:latin typeface="Times New Roman" panose="02020603050405020304" pitchFamily="18" charset="0"/>
                <a:cs typeface="Times New Roman" panose="02020603050405020304" pitchFamily="18" charset="0"/>
              </a:rPr>
              <a:t>a. </a:t>
            </a:r>
            <a:r>
              <a:rPr lang="en-US" sz="6600" b="1" i="1" dirty="0" err="1">
                <a:solidFill>
                  <a:srgbClr val="FF0000"/>
                </a:solidFill>
                <a:latin typeface="Times New Roman" panose="02020603050405020304" pitchFamily="18" charset="0"/>
                <a:cs typeface="Times New Roman" panose="02020603050405020304" pitchFamily="18" charset="0"/>
              </a:rPr>
              <a:t>Hoàn</a:t>
            </a:r>
            <a:r>
              <a:rPr lang="en-US" sz="6600" b="1" i="1" dirty="0">
                <a:solidFill>
                  <a:srgbClr val="FF0000"/>
                </a:solidFill>
                <a:latin typeface="Times New Roman" panose="02020603050405020304" pitchFamily="18" charset="0"/>
                <a:cs typeface="Times New Roman" panose="02020603050405020304" pitchFamily="18" charset="0"/>
              </a:rPr>
              <a:t> </a:t>
            </a:r>
            <a:r>
              <a:rPr lang="en-US" sz="6600" b="1" i="1" dirty="0" err="1">
                <a:solidFill>
                  <a:srgbClr val="FF0000"/>
                </a:solidFill>
                <a:latin typeface="Times New Roman" panose="02020603050405020304" pitchFamily="18" charset="0"/>
                <a:cs typeface="Times New Roman" panose="02020603050405020304" pitchFamily="18" charset="0"/>
              </a:rPr>
              <a:t>cảnh</a:t>
            </a:r>
            <a:endParaRPr lang="en-US" sz="6600" b="1" i="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68387" y="3200400"/>
            <a:ext cx="22402801" cy="8817799"/>
          </a:xfrm>
          <a:prstGeom prst="rect">
            <a:avLst/>
          </a:prstGeom>
        </p:spPr>
        <p:txBody>
          <a:bodyPr wrap="square">
            <a:spAutoFit/>
          </a:bodyPr>
          <a:lstStyle/>
          <a:p>
            <a:pPr lvl="0" algn="just" defTabSz="2176145">
              <a:lnSpc>
                <a:spcPct val="150000"/>
              </a:lnSpc>
            </a:pP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Bố</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mất</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việc</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nên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gia</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đình</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chuyển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về</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phố</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huyên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nghèo</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sống</a:t>
            </a:r>
            <a:r>
              <a:rPr lang="en-US" sz="5400" dirty="0" smtClean="0">
                <a:solidFill>
                  <a:prstClr val="black"/>
                </a:solidFill>
                <a:latin typeface="Times New Roman" panose="02020603050405020304" pitchFamily="18" charset="0"/>
                <a:cs typeface="Times New Roman" panose="02020603050405020304" pitchFamily="18" charset="0"/>
              </a:rPr>
              <a:t>.</a:t>
            </a:r>
            <a:endParaRPr lang="en-US" sz="5400" dirty="0">
              <a:solidFill>
                <a:prstClr val="black"/>
              </a:solidFill>
              <a:latin typeface="Times New Roman" panose="02020603050405020304" pitchFamily="18" charset="0"/>
              <a:cs typeface="Times New Roman" panose="02020603050405020304" pitchFamily="18" charset="0"/>
            </a:endParaRPr>
          </a:p>
          <a:p>
            <a:pPr lvl="0" algn="just" defTabSz="2176145">
              <a:lnSpc>
                <a:spcPct val="150000"/>
              </a:lnSpc>
              <a:buFontTx/>
              <a:buChar char="-"/>
            </a:pP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Mẹ</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làm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hàng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xáo</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hai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chị</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em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dược</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mẹ</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giao</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cho</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trông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coi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một</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cửa</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hàng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tạp</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hóa</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nhỏ</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xíu</a:t>
            </a:r>
            <a:endParaRPr lang="en-US" sz="5400" dirty="0">
              <a:solidFill>
                <a:prstClr val="black"/>
              </a:solidFill>
              <a:latin typeface="Times New Roman" panose="02020603050405020304" pitchFamily="18" charset="0"/>
              <a:cs typeface="Times New Roman" panose="02020603050405020304" pitchFamily="18" charset="0"/>
            </a:endParaRPr>
          </a:p>
          <a:p>
            <a:pPr lvl="0" algn="just" defTabSz="2176145">
              <a:lnSpc>
                <a:spcPct val="150000"/>
              </a:lnSpc>
              <a:buFontTx/>
              <a:buChar char="-"/>
            </a:pP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Là</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cô</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gái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đảng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đang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giúp</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mẹ</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trông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coi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cửa</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hàn</a:t>
            </a:r>
            <a:r>
              <a:rPr lang="en-US" sz="5400" dirty="0">
                <a:solidFill>
                  <a:prstClr val="black"/>
                </a:solidFill>
                <a:latin typeface="Times New Roman" panose="02020603050405020304" pitchFamily="18" charset="0"/>
                <a:cs typeface="Times New Roman" panose="02020603050405020304" pitchFamily="18" charset="0"/>
              </a:rPr>
              <a:t>, lo </a:t>
            </a:r>
            <a:r>
              <a:rPr lang="en-US" sz="5400" dirty="0" err="1">
                <a:solidFill>
                  <a:prstClr val="black"/>
                </a:solidFill>
                <a:latin typeface="Times New Roman" panose="02020603050405020304" pitchFamily="18" charset="0"/>
                <a:cs typeface="Times New Roman" panose="02020603050405020304" pitchFamily="18" charset="0"/>
              </a:rPr>
              <a:t>lắng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chăm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sóc</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cho</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em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có</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trách</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nhiệm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với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công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việc</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i="1" dirty="0" err="1" smtClean="0">
                <a:solidFill>
                  <a:prstClr val="black"/>
                </a:solidFill>
                <a:latin typeface="Times New Roman" panose="02020603050405020304" pitchFamily="18" charset="0"/>
                <a:cs typeface="Times New Roman" panose="02020603050405020304" pitchFamily="18" charset="0"/>
              </a:rPr>
              <a:t>Chiếc</a:t>
            </a:r>
            <a:r>
              <a:rPr lang="en-US" sz="5400" i="1" dirty="0" smtClean="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xà</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tích</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và</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cái</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khóa</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chị</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quý</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mến</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và</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hãnh</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diện</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vì</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nó</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tỏ</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ra</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chị</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là</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người</a:t>
            </a:r>
            <a:r>
              <a:rPr lang="en-US" sz="5400" i="1" dirty="0">
                <a:solidFill>
                  <a:prstClr val="black"/>
                </a:solidFill>
                <a:latin typeface="Times New Roman" panose="02020603050405020304" pitchFamily="18" charset="0"/>
                <a:cs typeface="Times New Roman" panose="02020603050405020304" pitchFamily="18" charset="0"/>
              </a:rPr>
              <a:t> con </a:t>
            </a:r>
            <a:r>
              <a:rPr lang="en-US" sz="5400" i="1" dirty="0" err="1">
                <a:solidFill>
                  <a:prstClr val="black"/>
                </a:solidFill>
                <a:latin typeface="Times New Roman" panose="02020603050405020304" pitchFamily="18" charset="0"/>
                <a:cs typeface="Times New Roman" panose="02020603050405020304" pitchFamily="18" charset="0"/>
              </a:rPr>
              <a:t>gái</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lớn</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và</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đảm</a:t>
            </a:r>
            <a:r>
              <a:rPr lang="en-US" sz="5400" i="1"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đang</a:t>
            </a:r>
            <a:r>
              <a:rPr lang="en-US" sz="5400" i="1" dirty="0">
                <a:solidFill>
                  <a:prstClr val="black"/>
                </a:solidFill>
                <a:latin typeface="Times New Roman" panose="02020603050405020304" pitchFamily="18" charset="0"/>
                <a:cs typeface="Times New Roman" panose="02020603050405020304" pitchFamily="18" charset="0"/>
              </a:rPr>
              <a:t>”</a:t>
            </a:r>
            <a:endParaRPr lang="en-US" sz="5400" i="1" dirty="0">
              <a:solidFill>
                <a:prstClr val="black"/>
              </a:solidFill>
              <a:latin typeface="Times New Roman" panose="02020603050405020304" pitchFamily="18" charset="0"/>
              <a:cs typeface="Times New Roman" panose="02020603050405020304" pitchFamily="18" charset="0"/>
            </a:endParaRPr>
          </a:p>
          <a:p>
            <a:pPr lvl="0" algn="just" defTabSz="2176145">
              <a:lnSpc>
                <a:spcPct val="150000"/>
              </a:lnSpc>
            </a:pPr>
            <a:r>
              <a:rPr lang="en-US" sz="5400" b="1" dirty="0">
                <a:solidFill>
                  <a:srgbClr val="C00000"/>
                </a:solidFill>
                <a:latin typeface="Times New Roman" panose="02020603050405020304" pitchFamily="18" charset="0"/>
                <a:cs typeface="Times New Roman" panose="02020603050405020304" pitchFamily="18" charset="0"/>
              </a:rPr>
              <a:t>=&gt; </a:t>
            </a:r>
            <a:r>
              <a:rPr lang="en-US" sz="5400" b="1" dirty="0" err="1">
                <a:solidFill>
                  <a:srgbClr val="C00000"/>
                </a:solidFill>
                <a:latin typeface="Times New Roman" panose="02020603050405020304" pitchFamily="18" charset="0"/>
                <a:cs typeface="Times New Roman" panose="02020603050405020304" pitchFamily="18" charset="0"/>
              </a:rPr>
              <a:t>Đáng</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thương</a:t>
            </a:r>
            <a:r>
              <a:rPr lang="en-US" sz="5400" b="1" dirty="0">
                <a:solidFill>
                  <a:srgbClr val="C00000"/>
                </a:solidFill>
                <a:latin typeface="Times New Roman" panose="02020603050405020304" pitchFamily="18" charset="0"/>
                <a:cs typeface="Times New Roman" panose="02020603050405020304" pitchFamily="18" charset="0"/>
              </a:rPr>
              <a:t> , </a:t>
            </a:r>
            <a:r>
              <a:rPr lang="en-US" sz="5400" b="1" dirty="0" err="1">
                <a:solidFill>
                  <a:srgbClr val="C00000"/>
                </a:solidFill>
                <a:latin typeface="Times New Roman" panose="02020603050405020304" pitchFamily="18" charset="0"/>
                <a:cs typeface="Times New Roman" panose="02020603050405020304" pitchFamily="18" charset="0"/>
              </a:rPr>
              <a:t>tội</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nghiệp</a:t>
            </a:r>
            <a:endParaRPr lang="en-US" sz="54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Picture 9" descr="thach-lam.jpg"/>
          <p:cNvSpPr>
            <a:spLocks noChangeAspect="1"/>
          </p:cNvSpPr>
          <p:nvPr/>
        </p:nvSpPr>
        <p:spPr bwMode="auto">
          <a:xfrm>
            <a:off x="-8535506" y="4267200"/>
            <a:ext cx="6672603" cy="5715000"/>
          </a:xfrm>
          <a:prstGeom prst="rect">
            <a:avLst/>
          </a:prstGeom>
          <a:noFill/>
          <a:ln w="9525">
            <a:noFill/>
            <a:miter lim="800000"/>
          </a:ln>
        </p:spPr>
        <p:txBody>
          <a:bodyPr lIns="217593" tIns="108797" rIns="217593" bIns="108797"/>
          <a:lstStyle/>
          <a:p>
            <a:pPr defTabSz="2176145"/>
            <a:endParaRPr lang="en-US">
              <a:solidFill>
                <a:prstClr val="black"/>
              </a:solidFill>
            </a:endParaRPr>
          </a:p>
        </p:txBody>
      </p:sp>
      <p:sp>
        <p:nvSpPr>
          <p:cNvPr id="15" name="TextBox 14"/>
          <p:cNvSpPr txBox="1"/>
          <p:nvPr/>
        </p:nvSpPr>
        <p:spPr>
          <a:xfrm>
            <a:off x="9348422" y="5638800"/>
            <a:ext cx="121934" cy="881536"/>
          </a:xfrm>
          <a:prstGeom prst="rect">
            <a:avLst/>
          </a:prstGeom>
          <a:noFill/>
        </p:spPr>
        <p:txBody>
          <a:bodyPr wrap="square" lIns="217593" tIns="108797" rIns="217593" bIns="108797" rtlCol="0">
            <a:spAutoFit/>
          </a:bodyPr>
          <a:lstStyle/>
          <a:p>
            <a:pPr defTabSz="2176145"/>
            <a:endParaRPr lang="en-US" dirty="0">
              <a:solidFill>
                <a:prstClr val="black"/>
              </a:solidFill>
            </a:endParaRPr>
          </a:p>
        </p:txBody>
      </p:sp>
      <p:sp>
        <p:nvSpPr>
          <p:cNvPr id="10" name="Rectangle 9"/>
          <p:cNvSpPr/>
          <p:nvPr/>
        </p:nvSpPr>
        <p:spPr>
          <a:xfrm>
            <a:off x="609679" y="3962400"/>
            <a:ext cx="8738738" cy="1828800"/>
          </a:xfrm>
          <a:prstGeom prst="rect">
            <a:avLst/>
          </a:prstGeom>
          <a:solidFill>
            <a:schemeClr val="accent2">
              <a:lumMod val="60000"/>
              <a:lumOff val="40000"/>
            </a:scheme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217593" tIns="108797" rIns="217593" bIns="108797" rtlCol="0" anchor="ctr"/>
          <a:lstStyle/>
          <a:p>
            <a:pPr algn="ctr" defTabSz="2176145"/>
            <a:r>
              <a:rPr lang="en-US" sz="7200" b="1" dirty="0" err="1">
                <a:solidFill>
                  <a:prstClr val="black"/>
                </a:solidFill>
                <a:latin typeface="Times New Roman" panose="02020603050405020304" pitchFamily="18" charset="0"/>
                <a:cs typeface="Times New Roman" panose="02020603050405020304" pitchFamily="18" charset="0"/>
              </a:rPr>
              <a:t>Lúc</a:t>
            </a:r>
            <a:r>
              <a:rPr lang="en-US" sz="7200" b="1" dirty="0">
                <a:solidFill>
                  <a:prstClr val="black"/>
                </a:solidFill>
                <a:latin typeface="Times New Roman" panose="02020603050405020304" pitchFamily="18" charset="0"/>
                <a:cs typeface="Times New Roman" panose="02020603050405020304" pitchFamily="18" charset="0"/>
              </a:rPr>
              <a:t> </a:t>
            </a:r>
            <a:r>
              <a:rPr lang="en-US" sz="7200" b="1" dirty="0" err="1">
                <a:solidFill>
                  <a:prstClr val="black"/>
                </a:solidFill>
                <a:latin typeface="Times New Roman" panose="02020603050405020304" pitchFamily="18" charset="0"/>
                <a:cs typeface="Times New Roman" panose="02020603050405020304" pitchFamily="18" charset="0"/>
              </a:rPr>
              <a:t>chiều</a:t>
            </a:r>
            <a:r>
              <a:rPr lang="en-US" sz="7200" b="1" dirty="0">
                <a:solidFill>
                  <a:prstClr val="black"/>
                </a:solidFill>
                <a:latin typeface="Times New Roman" panose="02020603050405020304" pitchFamily="18" charset="0"/>
                <a:cs typeface="Times New Roman" panose="02020603050405020304" pitchFamily="18" charset="0"/>
              </a:rPr>
              <a:t> </a:t>
            </a:r>
            <a:r>
              <a:rPr lang="en-US" sz="7200" b="1" dirty="0" err="1">
                <a:solidFill>
                  <a:prstClr val="black"/>
                </a:solidFill>
                <a:latin typeface="Times New Roman" panose="02020603050405020304" pitchFamily="18" charset="0"/>
                <a:cs typeface="Times New Roman" panose="02020603050405020304" pitchFamily="18" charset="0"/>
              </a:rPr>
              <a:t>về</a:t>
            </a:r>
            <a:endParaRPr lang="en-US" sz="7200" b="1"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09679" y="5791200"/>
            <a:ext cx="8738738" cy="2133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217593" tIns="108797" rIns="217593" bIns="108797" rtlCol="0" anchor="ctr"/>
          <a:lstStyle/>
          <a:p>
            <a:pPr algn="ctr" defTabSz="2176145"/>
            <a:r>
              <a:rPr lang="en-US" sz="7200" b="1" dirty="0" err="1">
                <a:solidFill>
                  <a:prstClr val="black"/>
                </a:solidFill>
                <a:latin typeface="Times New Roman" panose="02020603050405020304" pitchFamily="18" charset="0"/>
                <a:cs typeface="Times New Roman" panose="02020603050405020304" pitchFamily="18" charset="0"/>
              </a:rPr>
              <a:t>Lòng</a:t>
            </a:r>
            <a:r>
              <a:rPr lang="en-US" sz="7200" b="1" dirty="0">
                <a:solidFill>
                  <a:prstClr val="black"/>
                </a:solidFill>
                <a:latin typeface="Times New Roman" panose="02020603050405020304" pitchFamily="18" charset="0"/>
                <a:cs typeface="Times New Roman" panose="02020603050405020304" pitchFamily="18" charset="0"/>
              </a:rPr>
              <a:t> </a:t>
            </a:r>
            <a:r>
              <a:rPr lang="en-US" sz="7200" b="1" dirty="0" err="1">
                <a:solidFill>
                  <a:prstClr val="black"/>
                </a:solidFill>
                <a:latin typeface="Times New Roman" panose="02020603050405020304" pitchFamily="18" charset="0"/>
                <a:cs typeface="Times New Roman" panose="02020603050405020304" pitchFamily="18" charset="0"/>
              </a:rPr>
              <a:t>buồn</a:t>
            </a:r>
            <a:r>
              <a:rPr lang="en-US" sz="7200" b="1" dirty="0">
                <a:solidFill>
                  <a:prstClr val="black"/>
                </a:solidFill>
                <a:latin typeface="Times New Roman" panose="02020603050405020304" pitchFamily="18" charset="0"/>
                <a:cs typeface="Times New Roman" panose="02020603050405020304" pitchFamily="18" charset="0"/>
              </a:rPr>
              <a:t> man </a:t>
            </a:r>
            <a:r>
              <a:rPr lang="en-US" sz="7200" b="1" dirty="0" err="1">
                <a:solidFill>
                  <a:prstClr val="black"/>
                </a:solidFill>
                <a:latin typeface="Times New Roman" panose="02020603050405020304" pitchFamily="18" charset="0"/>
                <a:cs typeface="Times New Roman" panose="02020603050405020304" pitchFamily="18" charset="0"/>
              </a:rPr>
              <a:t>mác</a:t>
            </a:r>
            <a:r>
              <a:rPr lang="en-US" sz="4400" b="1" dirty="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641944" y="9906000"/>
            <a:ext cx="18696834" cy="32004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lIns="217593" tIns="108797" rIns="217593" bIns="108797" rtlCol="0" anchor="ctr"/>
          <a:lstStyle/>
          <a:p>
            <a:pPr algn="ctr" defTabSz="2176145"/>
            <a:r>
              <a:rPr lang="en-US" sz="7200" b="1" dirty="0" err="1">
                <a:solidFill>
                  <a:prstClr val="white"/>
                </a:solidFill>
                <a:latin typeface="Times New Roman" panose="02020603050405020304" pitchFamily="18" charset="0"/>
                <a:cs typeface="Times New Roman" panose="02020603050405020304" pitchFamily="18" charset="0"/>
              </a:rPr>
              <a:t>Liên</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là</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cô</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bé</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có</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tâm</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hồn</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trong</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sáng</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nhạy</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cảm</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giàu</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lòng</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trắc</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ẩn</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và</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đầy</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tình</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yêu</a:t>
            </a:r>
            <a:r>
              <a:rPr lang="en-US" sz="7200" b="1" dirty="0">
                <a:solidFill>
                  <a:prstClr val="white"/>
                </a:solidFill>
                <a:latin typeface="Times New Roman" panose="02020603050405020304" pitchFamily="18" charset="0"/>
                <a:cs typeface="Times New Roman" panose="02020603050405020304" pitchFamily="18" charset="0"/>
              </a:rPr>
              <a:t> </a:t>
            </a:r>
            <a:r>
              <a:rPr lang="en-US" sz="7200" b="1" dirty="0" err="1">
                <a:solidFill>
                  <a:prstClr val="white"/>
                </a:solidFill>
                <a:latin typeface="Times New Roman" panose="02020603050405020304" pitchFamily="18" charset="0"/>
                <a:cs typeface="Times New Roman" panose="02020603050405020304" pitchFamily="18" charset="0"/>
              </a:rPr>
              <a:t>thương</a:t>
            </a:r>
            <a:endParaRPr lang="en-US" sz="7200" b="1" dirty="0">
              <a:solidFill>
                <a:prstClr val="white"/>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5038758" y="5791200"/>
            <a:ext cx="8738738" cy="2133600"/>
          </a:xfrm>
          <a:prstGeom prst="rect">
            <a:avLst/>
          </a:prstGeom>
        </p:spPr>
        <p:style>
          <a:lnRef idx="1">
            <a:schemeClr val="accent3"/>
          </a:lnRef>
          <a:fillRef idx="3">
            <a:schemeClr val="accent3"/>
          </a:fillRef>
          <a:effectRef idx="2">
            <a:schemeClr val="accent3"/>
          </a:effectRef>
          <a:fontRef idx="minor">
            <a:schemeClr val="lt1"/>
          </a:fontRef>
        </p:style>
        <p:txBody>
          <a:bodyPr lIns="217593" tIns="108797" rIns="217593" bIns="108797" rtlCol="0" anchor="ctr"/>
          <a:lstStyle/>
          <a:p>
            <a:pPr algn="ctr" defTabSz="2176145"/>
            <a:r>
              <a:rPr lang="en-US" sz="7200" b="1" dirty="0" err="1">
                <a:solidFill>
                  <a:prstClr val="black"/>
                </a:solidFill>
                <a:latin typeface="Times New Roman" panose="02020603050405020304" pitchFamily="18" charset="0"/>
                <a:cs typeface="Times New Roman" panose="02020603050405020304" pitchFamily="18" charset="0"/>
              </a:rPr>
              <a:t>Tâm</a:t>
            </a:r>
            <a:r>
              <a:rPr lang="en-US" sz="7200" b="1" dirty="0">
                <a:solidFill>
                  <a:prstClr val="black"/>
                </a:solidFill>
                <a:latin typeface="Times New Roman" panose="02020603050405020304" pitchFamily="18" charset="0"/>
                <a:cs typeface="Times New Roman" panose="02020603050405020304" pitchFamily="18" charset="0"/>
              </a:rPr>
              <a:t> </a:t>
            </a:r>
            <a:r>
              <a:rPr lang="en-US" sz="7200" b="1" dirty="0" err="1">
                <a:solidFill>
                  <a:prstClr val="black"/>
                </a:solidFill>
                <a:latin typeface="Times New Roman" panose="02020603050405020304" pitchFamily="18" charset="0"/>
                <a:cs typeface="Times New Roman" panose="02020603050405020304" pitchFamily="18" charset="0"/>
              </a:rPr>
              <a:t>trạng</a:t>
            </a:r>
            <a:r>
              <a:rPr lang="en-US" sz="7200" b="1" dirty="0">
                <a:solidFill>
                  <a:prstClr val="black"/>
                </a:solidFill>
                <a:latin typeface="Times New Roman" panose="02020603050405020304" pitchFamily="18" charset="0"/>
                <a:cs typeface="Times New Roman" panose="02020603050405020304" pitchFamily="18" charset="0"/>
              </a:rPr>
              <a:t> </a:t>
            </a:r>
            <a:r>
              <a:rPr lang="en-US" sz="7200" b="1" dirty="0" err="1">
                <a:solidFill>
                  <a:prstClr val="black"/>
                </a:solidFill>
                <a:latin typeface="Times New Roman" panose="02020603050405020304" pitchFamily="18" charset="0"/>
                <a:cs typeface="Times New Roman" panose="02020603050405020304" pitchFamily="18" charset="0"/>
              </a:rPr>
              <a:t>buồn</a:t>
            </a:r>
            <a:r>
              <a:rPr lang="en-US" sz="7200" b="1" dirty="0">
                <a:solidFill>
                  <a:prstClr val="black"/>
                </a:solidFill>
                <a:latin typeface="Times New Roman" panose="02020603050405020304" pitchFamily="18" charset="0"/>
                <a:cs typeface="Times New Roman" panose="02020603050405020304" pitchFamily="18" charset="0"/>
              </a:rPr>
              <a:t> </a:t>
            </a:r>
            <a:r>
              <a:rPr lang="en-US" sz="7200" b="1" dirty="0" err="1">
                <a:solidFill>
                  <a:prstClr val="black"/>
                </a:solidFill>
                <a:latin typeface="Times New Roman" panose="02020603050405020304" pitchFamily="18" charset="0"/>
                <a:cs typeface="Times New Roman" panose="02020603050405020304" pitchFamily="18" charset="0"/>
              </a:rPr>
              <a:t>thấm</a:t>
            </a:r>
            <a:r>
              <a:rPr lang="en-US" sz="7200" b="1" dirty="0">
                <a:solidFill>
                  <a:prstClr val="black"/>
                </a:solidFill>
                <a:latin typeface="Times New Roman" panose="02020603050405020304" pitchFamily="18" charset="0"/>
                <a:cs typeface="Times New Roman" panose="02020603050405020304" pitchFamily="18" charset="0"/>
              </a:rPr>
              <a:t> </a:t>
            </a:r>
            <a:r>
              <a:rPr lang="en-US" sz="7200" b="1" dirty="0" err="1">
                <a:solidFill>
                  <a:prstClr val="black"/>
                </a:solidFill>
                <a:latin typeface="Times New Roman" panose="02020603050405020304" pitchFamily="18" charset="0"/>
                <a:cs typeface="Times New Roman" panose="02020603050405020304" pitchFamily="18" charset="0"/>
              </a:rPr>
              <a:t>thía</a:t>
            </a:r>
            <a:endParaRPr lang="en-US" sz="7200" b="1" dirty="0">
              <a:solidFill>
                <a:prstClr val="black"/>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5038758" y="3962400"/>
            <a:ext cx="8738738" cy="182880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217593" tIns="108797" rIns="217593" bIns="108797" rtlCol="0" anchor="ctr"/>
          <a:lstStyle/>
          <a:p>
            <a:pPr algn="ctr" defTabSz="2176145"/>
            <a:r>
              <a:rPr lang="en-US" sz="7200" b="1" dirty="0" err="1">
                <a:solidFill>
                  <a:prstClr val="black"/>
                </a:solidFill>
                <a:latin typeface="Times New Roman" panose="02020603050405020304" pitchFamily="18" charset="0"/>
                <a:cs typeface="Times New Roman" panose="02020603050405020304" pitchFamily="18" charset="0"/>
              </a:rPr>
              <a:t>Khi</a:t>
            </a:r>
            <a:r>
              <a:rPr lang="en-US" sz="7200" b="1" dirty="0">
                <a:solidFill>
                  <a:prstClr val="black"/>
                </a:solidFill>
                <a:latin typeface="Times New Roman" panose="02020603050405020304" pitchFamily="18" charset="0"/>
                <a:cs typeface="Times New Roman" panose="02020603050405020304" pitchFamily="18" charset="0"/>
              </a:rPr>
              <a:t> </a:t>
            </a:r>
            <a:r>
              <a:rPr lang="en-US" sz="7200" b="1" dirty="0" err="1">
                <a:solidFill>
                  <a:prstClr val="black"/>
                </a:solidFill>
                <a:latin typeface="Times New Roman" panose="02020603050405020304" pitchFamily="18" charset="0"/>
                <a:cs typeface="Times New Roman" panose="02020603050405020304" pitchFamily="18" charset="0"/>
              </a:rPr>
              <a:t>đêm</a:t>
            </a:r>
            <a:r>
              <a:rPr lang="en-US" sz="7200" b="1" dirty="0">
                <a:solidFill>
                  <a:prstClr val="black"/>
                </a:solidFill>
                <a:latin typeface="Times New Roman" panose="02020603050405020304" pitchFamily="18" charset="0"/>
                <a:cs typeface="Times New Roman" panose="02020603050405020304" pitchFamily="18" charset="0"/>
              </a:rPr>
              <a:t> </a:t>
            </a:r>
            <a:r>
              <a:rPr lang="en-US" sz="7200" b="1" dirty="0" err="1">
                <a:solidFill>
                  <a:prstClr val="black"/>
                </a:solidFill>
                <a:latin typeface="Times New Roman" panose="02020603050405020304" pitchFamily="18" charset="0"/>
                <a:cs typeface="Times New Roman" panose="02020603050405020304" pitchFamily="18" charset="0"/>
              </a:rPr>
              <a:t>xuống</a:t>
            </a:r>
            <a:endParaRPr lang="en-US" sz="7200" b="1" dirty="0">
              <a:solidFill>
                <a:prstClr val="black"/>
              </a:solidFill>
              <a:latin typeface="Times New Roman" panose="02020603050405020304" pitchFamily="18" charset="0"/>
              <a:cs typeface="Times New Roman" panose="02020603050405020304" pitchFamily="18" charset="0"/>
            </a:endParaRPr>
          </a:p>
        </p:txBody>
      </p:sp>
      <p:sp>
        <p:nvSpPr>
          <p:cNvPr id="20" name="Right Arrow 19"/>
          <p:cNvSpPr/>
          <p:nvPr/>
        </p:nvSpPr>
        <p:spPr>
          <a:xfrm>
            <a:off x="10161323" y="5638800"/>
            <a:ext cx="3861303" cy="1524000"/>
          </a:xfrm>
          <a:prstGeom prst="rightArrow">
            <a:avLst>
              <a:gd name="adj1" fmla="val 50000"/>
              <a:gd name="adj2" fmla="val 50000"/>
            </a:avLst>
          </a:prstGeom>
          <a:solidFill>
            <a:srgbClr val="C00000"/>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1" name="Down Arrow 20"/>
          <p:cNvSpPr/>
          <p:nvPr/>
        </p:nvSpPr>
        <p:spPr>
          <a:xfrm>
            <a:off x="18290381" y="8077200"/>
            <a:ext cx="1625812" cy="1524000"/>
          </a:xfrm>
          <a:prstGeom prst="downArrow">
            <a:avLst/>
          </a:prstGeom>
          <a:solidFill>
            <a:srgbClr val="C00000"/>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2" name="Down Arrow 21"/>
          <p:cNvSpPr/>
          <p:nvPr/>
        </p:nvSpPr>
        <p:spPr>
          <a:xfrm>
            <a:off x="4267755" y="8077200"/>
            <a:ext cx="1625812" cy="1524000"/>
          </a:xfrm>
          <a:prstGeom prst="downArrow">
            <a:avLst/>
          </a:prstGeom>
          <a:solidFill>
            <a:srgbClr val="C00000"/>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014801" y="1905000"/>
            <a:ext cx="15850731" cy="1107947"/>
          </a:xfrm>
          <a:prstGeom prst="rect">
            <a:avLst/>
          </a:prstGeom>
        </p:spPr>
        <p:txBody>
          <a:bodyPr wrap="none" lIns="91399" tIns="45696" rIns="91399" bIns="45696">
            <a:spAutoFit/>
          </a:bodyPr>
          <a:lstStyle/>
          <a:p>
            <a:pPr defTabSz="2176145">
              <a:defRPr/>
            </a:pPr>
            <a:r>
              <a:rPr lang="en-US" sz="6600" b="1" i="1" dirty="0" smtClean="0">
                <a:solidFill>
                  <a:srgbClr val="FF0000"/>
                </a:solidFill>
                <a:latin typeface="Times New Roman" panose="02020603050405020304" pitchFamily="18" charset="0"/>
                <a:cs typeface="Times New Roman" panose="02020603050405020304" pitchFamily="18" charset="0"/>
              </a:rPr>
              <a:t>b. </a:t>
            </a:r>
            <a:r>
              <a:rPr lang="en-US" sz="6600" b="1" i="1" dirty="0" err="1" smtClean="0">
                <a:solidFill>
                  <a:srgbClr val="FF0000"/>
                </a:solidFill>
                <a:latin typeface="Times New Roman" panose="02020603050405020304" pitchFamily="18" charset="0"/>
                <a:cs typeface="Times New Roman" panose="02020603050405020304" pitchFamily="18" charset="0"/>
              </a:rPr>
              <a:t>Tâm</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trạng</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của</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nhân</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vật</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Liên</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lúc</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chiều</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tối</a:t>
            </a:r>
            <a:endParaRPr lang="en-US" sz="6600" b="1" i="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92189" y="339921"/>
            <a:ext cx="22478999"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3.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Nhân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vật</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Liên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và</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tâm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trạng</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đợi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của</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hai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chị</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em</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ppt_x</p:attrName>
                                        </p:attrNameLst>
                                      </p:cBhvr>
                                      <p:tavLst>
                                        <p:tav tm="0">
                                          <p:val>
                                            <p:strVal val="#ppt_x-.2"/>
                                          </p:val>
                                        </p:tav>
                                        <p:tav tm="100000">
                                          <p:val>
                                            <p:strVal val="#ppt_x"/>
                                          </p:val>
                                        </p:tav>
                                      </p:tavLst>
                                    </p:anim>
                                    <p:anim calcmode="lin" valueType="num">
                                      <p:cBhvr>
                                        <p:cTn id="1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ppt_x</p:attrName>
                                        </p:attrNameLst>
                                      </p:cBhvr>
                                      <p:tavLst>
                                        <p:tav tm="0">
                                          <p:val>
                                            <p:strVal val="#ppt_x-.2"/>
                                          </p:val>
                                        </p:tav>
                                        <p:tav tm="100000">
                                          <p:val>
                                            <p:strVal val="#ppt_x"/>
                                          </p:val>
                                        </p:tav>
                                      </p:tavLst>
                                    </p:anim>
                                    <p:anim calcmode="lin" valueType="num">
                                      <p:cBhvr>
                                        <p:cTn id="26"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Scale>
                                      <p:cBhvr>
                                        <p:cTn id="3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6"/>
                                        </p:tgtEl>
                                        <p:attrNameLst>
                                          <p:attrName>ppt_x</p:attrName>
                                          <p:attrName>ppt_y</p:attrName>
                                        </p:attrNameLst>
                                      </p:cBhvr>
                                    </p:animMotion>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P spid="19" grpId="0" animBg="1"/>
      <p:bldP spid="20" grpId="0" animBg="1"/>
      <p:bldP spid="21" grpId="0" animBg="1"/>
      <p:bldP spid="22"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885" name="Group 141"/>
          <p:cNvGraphicFramePr>
            <a:graphicFrameLocks noGrp="1"/>
          </p:cNvGraphicFramePr>
          <p:nvPr>
            <p:ph/>
          </p:nvPr>
        </p:nvGraphicFramePr>
        <p:xfrm>
          <a:off x="283682" y="1405540"/>
          <a:ext cx="23815599" cy="12081862"/>
        </p:xfrm>
        <a:graphic>
          <a:graphicData uri="http://schemas.openxmlformats.org/drawingml/2006/table">
            <a:tbl>
              <a:tblPr/>
              <a:tblGrid>
                <a:gridCol w="3226220"/>
                <a:gridCol w="6956272"/>
                <a:gridCol w="6913934"/>
                <a:gridCol w="6719173"/>
              </a:tblGrid>
              <a:tr h="767368">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4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NHÓM 1</a:t>
                      </a:r>
                      <a:endParaRPr kumimoji="0" lang="en-US" sz="4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Tìm</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chi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tiết</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miêu</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tả</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sự</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xuất</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hiện</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của</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hình</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ảnh</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đoàn</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tàu</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193852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xa</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Đến</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gần</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Khi</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tàu</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qua:</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300">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4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NHÓM 2</a:t>
                      </a:r>
                      <a:endParaRPr kumimoji="0" lang="en-US" sz="4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So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sánh</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âm</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thanh</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chuyến</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tàu</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mang</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đến</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với</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âm</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thanh</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của</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phố</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huyện</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48716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Âm</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thanh</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tàu</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Âm</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thanh</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phố</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huyện</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Nhận</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xét</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4300">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4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NHÓM 3</a:t>
                      </a:r>
                      <a:endParaRPr kumimoji="0" lang="en-US" sz="4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4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So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sánh</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ánh</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sáng</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chuyến</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tàu</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mang</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đến</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với</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ánh</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sáng</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của</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phố</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huyện</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48716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Ánh</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sáng</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tàu</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Ánh</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sáng</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phố</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huyện</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Nhận</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xét</a:t>
                      </a: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6886">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4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NHÓM 4</a:t>
                      </a:r>
                      <a:endParaRPr kumimoji="0" lang="en-US" sz="4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Nghệ</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thuật</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miêu</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tả</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đoàn</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tàu</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và</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ý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nghĩa</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của</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đoàn</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000099"/>
                          </a:solidFill>
                          <a:effectLst/>
                          <a:latin typeface="Times New Roman" panose="02020603050405020304" pitchFamily="18" charset="0"/>
                          <a:cs typeface="Times New Roman" panose="02020603050405020304" pitchFamily="18" charset="0"/>
                        </a:rPr>
                        <a:t>tàu</a:t>
                      </a:r>
                      <a:r>
                        <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1906144">
                <a:tc vMerge="1">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63" name="Rectangle 39"/>
          <p:cNvSpPr>
            <a:spLocks noChangeArrowheads="1"/>
          </p:cNvSpPr>
          <p:nvPr/>
        </p:nvSpPr>
        <p:spPr bwMode="auto">
          <a:xfrm>
            <a:off x="15038758" y="304800"/>
            <a:ext cx="9064748" cy="958480"/>
          </a:xfrm>
          <a:prstGeom prst="rect">
            <a:avLst/>
          </a:prstGeom>
          <a:noFill/>
          <a:ln w="9525">
            <a:noFill/>
            <a:miter lim="800000"/>
          </a:ln>
        </p:spPr>
        <p:txBody>
          <a:bodyPr wrap="square" lIns="217593" tIns="108797" rIns="217593" bIns="108797">
            <a:spAutoFit/>
          </a:bodyPr>
          <a:lstStyle/>
          <a:p>
            <a:pPr defTabSz="2176145">
              <a:spcBef>
                <a:spcPct val="50000"/>
              </a:spcBef>
            </a:pPr>
            <a:r>
              <a:rPr lang="en-US" sz="4800" i="1" dirty="0">
                <a:solidFill>
                  <a:schemeClr val="tx2"/>
                </a:solidFill>
                <a:latin typeface="Times New Roman" panose="02020603050405020304" pitchFamily="18" charset="0"/>
                <a:cs typeface="Times New Roman" panose="02020603050405020304" pitchFamily="18" charset="0"/>
              </a:rPr>
              <a:t>(</a:t>
            </a:r>
            <a:r>
              <a:rPr lang="en-US" sz="4800" i="1" dirty="0" err="1">
                <a:solidFill>
                  <a:schemeClr val="tx2"/>
                </a:solidFill>
                <a:latin typeface="Times New Roman" panose="02020603050405020304" pitchFamily="18" charset="0"/>
                <a:cs typeface="Times New Roman" panose="02020603050405020304" pitchFamily="18" charset="0"/>
              </a:rPr>
              <a:t>Thảo</a:t>
            </a:r>
            <a:r>
              <a:rPr lang="en-US" sz="4800" i="1" dirty="0">
                <a:solidFill>
                  <a:schemeClr val="tx2"/>
                </a:solidFill>
                <a:latin typeface="Times New Roman" panose="02020603050405020304" pitchFamily="18" charset="0"/>
                <a:cs typeface="Times New Roman" panose="02020603050405020304" pitchFamily="18" charset="0"/>
              </a:rPr>
              <a:t> </a:t>
            </a:r>
            <a:r>
              <a:rPr lang="en-US" sz="4800" i="1" dirty="0" err="1">
                <a:solidFill>
                  <a:schemeClr val="tx2"/>
                </a:solidFill>
                <a:latin typeface="Times New Roman" panose="02020603050405020304" pitchFamily="18" charset="0"/>
                <a:cs typeface="Times New Roman" panose="02020603050405020304" pitchFamily="18" charset="0"/>
              </a:rPr>
              <a:t>luận</a:t>
            </a:r>
            <a:r>
              <a:rPr lang="en-US" sz="4800" i="1" dirty="0">
                <a:solidFill>
                  <a:schemeClr val="tx2"/>
                </a:solidFill>
                <a:latin typeface="Times New Roman" panose="02020603050405020304" pitchFamily="18" charset="0"/>
                <a:cs typeface="Times New Roman" panose="02020603050405020304" pitchFamily="18" charset="0"/>
              </a:rPr>
              <a:t> </a:t>
            </a:r>
            <a:r>
              <a:rPr lang="en-US" sz="4800" i="1" dirty="0" err="1">
                <a:solidFill>
                  <a:schemeClr val="tx2"/>
                </a:solidFill>
                <a:latin typeface="Times New Roman" panose="02020603050405020304" pitchFamily="18" charset="0"/>
                <a:cs typeface="Times New Roman" panose="02020603050405020304" pitchFamily="18" charset="0"/>
              </a:rPr>
              <a:t>trong</a:t>
            </a:r>
            <a:r>
              <a:rPr lang="en-US" sz="4800" i="1" dirty="0">
                <a:solidFill>
                  <a:schemeClr val="tx2"/>
                </a:solidFill>
                <a:latin typeface="Times New Roman" panose="02020603050405020304" pitchFamily="18" charset="0"/>
                <a:cs typeface="Times New Roman" panose="02020603050405020304" pitchFamily="18" charset="0"/>
              </a:rPr>
              <a:t> </a:t>
            </a:r>
            <a:r>
              <a:rPr lang="en-US" sz="4800" i="1" dirty="0" err="1">
                <a:solidFill>
                  <a:schemeClr val="tx2"/>
                </a:solidFill>
                <a:latin typeface="Times New Roman" panose="02020603050405020304" pitchFamily="18" charset="0"/>
                <a:cs typeface="Times New Roman" panose="02020603050405020304" pitchFamily="18" charset="0"/>
              </a:rPr>
              <a:t>thời</a:t>
            </a:r>
            <a:r>
              <a:rPr lang="en-US" sz="4800" i="1" dirty="0">
                <a:solidFill>
                  <a:schemeClr val="tx2"/>
                </a:solidFill>
                <a:latin typeface="Times New Roman" panose="02020603050405020304" pitchFamily="18" charset="0"/>
                <a:cs typeface="Times New Roman" panose="02020603050405020304" pitchFamily="18" charset="0"/>
              </a:rPr>
              <a:t> </a:t>
            </a:r>
            <a:r>
              <a:rPr lang="en-US" sz="4800" i="1" dirty="0" err="1">
                <a:solidFill>
                  <a:schemeClr val="tx2"/>
                </a:solidFill>
                <a:latin typeface="Times New Roman" panose="02020603050405020304" pitchFamily="18" charset="0"/>
                <a:cs typeface="Times New Roman" panose="02020603050405020304" pitchFamily="18" charset="0"/>
              </a:rPr>
              <a:t>gian</a:t>
            </a:r>
            <a:r>
              <a:rPr lang="en-US" sz="4800" i="1" dirty="0">
                <a:solidFill>
                  <a:schemeClr val="tx2"/>
                </a:solidFill>
                <a:latin typeface="Times New Roman" panose="02020603050405020304" pitchFamily="18" charset="0"/>
                <a:cs typeface="Times New Roman" panose="02020603050405020304" pitchFamily="18" charset="0"/>
              </a:rPr>
              <a:t> 3 </a:t>
            </a:r>
            <a:r>
              <a:rPr lang="en-US" sz="4800" i="1" dirty="0" err="1">
                <a:solidFill>
                  <a:schemeClr val="tx2"/>
                </a:solidFill>
                <a:latin typeface="Times New Roman" panose="02020603050405020304" pitchFamily="18" charset="0"/>
                <a:cs typeface="Times New Roman" panose="02020603050405020304" pitchFamily="18" charset="0"/>
              </a:rPr>
              <a:t>phút</a:t>
            </a:r>
            <a:r>
              <a:rPr lang="en-US" sz="4800" i="1" dirty="0">
                <a:solidFill>
                  <a:schemeClr val="tx2"/>
                </a:solidFill>
                <a:latin typeface="Times New Roman" panose="02020603050405020304" pitchFamily="18" charset="0"/>
                <a:cs typeface="Times New Roman" panose="02020603050405020304" pitchFamily="18" charset="0"/>
              </a:rPr>
              <a:t>)</a:t>
            </a:r>
            <a:endParaRPr lang="en-US" sz="4800" i="1" dirty="0">
              <a:solidFill>
                <a:schemeClr val="tx2"/>
              </a:solidFill>
              <a:latin typeface="Times New Roman" panose="02020603050405020304" pitchFamily="18" charset="0"/>
              <a:cs typeface="Times New Roman" panose="02020603050405020304" pitchFamily="18" charset="0"/>
            </a:endParaRPr>
          </a:p>
        </p:txBody>
      </p:sp>
      <p:sp>
        <p:nvSpPr>
          <p:cNvPr id="30764" name="Rectangle 142"/>
          <p:cNvSpPr>
            <a:spLocks noChangeArrowheads="1"/>
          </p:cNvSpPr>
          <p:nvPr/>
        </p:nvSpPr>
        <p:spPr bwMode="auto">
          <a:xfrm>
            <a:off x="287908" y="76204"/>
            <a:ext cx="14954081" cy="1096980"/>
          </a:xfrm>
          <a:prstGeom prst="rect">
            <a:avLst/>
          </a:prstGeom>
          <a:noFill/>
          <a:ln w="9525">
            <a:noFill/>
            <a:miter lim="800000"/>
          </a:ln>
        </p:spPr>
        <p:txBody>
          <a:bodyPr wrap="square" lIns="217593" tIns="108797" rIns="217593" bIns="108797">
            <a:spAutoFit/>
          </a:bodyPr>
          <a:lstStyle/>
          <a:p>
            <a:pPr defTabSz="2176145">
              <a:spcBef>
                <a:spcPct val="50000"/>
              </a:spcBef>
            </a:pPr>
            <a:r>
              <a:rPr lang="en-US" sz="5600" b="1" dirty="0">
                <a:solidFill>
                  <a:srgbClr val="C00000"/>
                </a:solidFill>
                <a:latin typeface="Times New Roman" panose="02020603050405020304" pitchFamily="18" charset="0"/>
                <a:cs typeface="Times New Roman" panose="02020603050405020304" pitchFamily="18" charset="0"/>
              </a:rPr>
              <a:t>PHIẾU HỌC TẬP BÀI: “HAI ĐỨA TRẺ</a:t>
            </a:r>
            <a:r>
              <a:rPr lang="en-US" b="1" dirty="0">
                <a:solidFill>
                  <a:srgbClr val="C00000"/>
                </a:solidFill>
              </a:rPr>
              <a:t>”</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64"/>
                                        </p:tgtEl>
                                        <p:attrNameLst>
                                          <p:attrName>style.visibility</p:attrName>
                                        </p:attrNameLst>
                                      </p:cBhvr>
                                      <p:to>
                                        <p:strVal val="visible"/>
                                      </p:to>
                                    </p:set>
                                    <p:animEffect transition="in" filter="wipe(down)">
                                      <p:cBhvr>
                                        <p:cTn id="7" dur="500"/>
                                        <p:tgtEl>
                                          <p:spTgt spid="307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9885"/>
                                        </p:tgtEl>
                                        <p:attrNameLst>
                                          <p:attrName>style.visibility</p:attrName>
                                        </p:attrNameLst>
                                      </p:cBhvr>
                                      <p:to>
                                        <p:strVal val="visible"/>
                                      </p:to>
                                    </p:set>
                                    <p:animEffect transition="in" filter="wipe(down)">
                                      <p:cBhvr>
                                        <p:cTn id="12" dur="500"/>
                                        <p:tgtEl>
                                          <p:spTgt spid="159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7698" y="-100852"/>
            <a:ext cx="3883364" cy="371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8214" y="9721779"/>
            <a:ext cx="3938871" cy="34872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6754" y="8697464"/>
            <a:ext cx="4121791" cy="2767824"/>
          </a:xfrm>
          <a:prstGeom prst="rect">
            <a:avLst/>
          </a:prstGeom>
        </p:spPr>
      </p:pic>
      <p:sp>
        <p:nvSpPr>
          <p:cNvPr id="9" name="Rectangle: Folded Corner 8"/>
          <p:cNvSpPr/>
          <p:nvPr/>
        </p:nvSpPr>
        <p:spPr>
          <a:xfrm>
            <a:off x="19855697" y="7840468"/>
            <a:ext cx="2941703" cy="2656024"/>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p:cNvSpPr/>
          <p:nvPr/>
        </p:nvSpPr>
        <p:spPr>
          <a:xfrm>
            <a:off x="1016135" y="551542"/>
            <a:ext cx="19248448" cy="34544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Dựa</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vào</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phần</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chuẩn</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bị</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bài</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em</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hãy</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nêu</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những</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hiểu</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hiết</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của</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mình</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về</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tác</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giả</a:t>
            </a:r>
            <a:r>
              <a:rPr lang="en-US" sz="66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Thạch</a:t>
            </a:r>
            <a:r>
              <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Lam?</a:t>
            </a:r>
            <a:endParaRPr lang="en-US" sz="6600" b="1" i="1" dirty="0">
              <a:solidFill>
                <a:prstClr val="black"/>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1016132" y="4262246"/>
            <a:ext cx="17972612" cy="225493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defRPr/>
            </a:pPr>
            <a:r>
              <a:rPr lang="en-US" sz="7600" i="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HS </a:t>
            </a:r>
            <a:r>
              <a:rPr lang="en-US" sz="7600" i="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nêu</a:t>
            </a:r>
            <a:r>
              <a:rPr lang="en-US" sz="7600" i="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7600" i="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hiểu</a:t>
            </a:r>
            <a:r>
              <a:rPr lang="en-US" sz="7600" i="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7600" i="1" dirty="0" err="1"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biết</a:t>
            </a:r>
            <a:endParaRPr lang="en-US" sz="7600"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5663707" y="9988255"/>
            <a:ext cx="4876660" cy="502023"/>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defRPr/>
            </a:pPr>
            <a:endParaRPr lang="en-US">
              <a:solidFill>
                <a:prstClr val="white"/>
              </a:solidFill>
            </a:endParaRPr>
          </a:p>
        </p:txBody>
      </p:sp>
      <p:sp>
        <p:nvSpPr>
          <p:cNvPr id="31" name="Arrow: Pentagon 30">
            <a:hlinkClick r:id="rId6" action="ppaction://hlinksldjump"/>
          </p:cNvPr>
          <p:cNvSpPr/>
          <p:nvPr/>
        </p:nvSpPr>
        <p:spPr>
          <a:xfrm rot="586976" flipH="1">
            <a:off x="5603548" y="8138042"/>
            <a:ext cx="4622480" cy="1799028"/>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defRPr/>
            </a:pPr>
            <a:r>
              <a:rPr lang="en-US" sz="66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endParaRPr lang="en-US" sz="66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9417" y="10915029"/>
            <a:ext cx="1905248" cy="2038350"/>
          </a:xfrm>
          <a:prstGeom prst="rect">
            <a:avLst/>
          </a:prstGeom>
        </p:spPr>
      </p:pic>
      <p:sp>
        <p:nvSpPr>
          <p:cNvPr id="36" name="Flowchart: Summing Junction 35"/>
          <p:cNvSpPr/>
          <p:nvPr/>
        </p:nvSpPr>
        <p:spPr>
          <a:xfrm>
            <a:off x="8052906" y="8388652"/>
            <a:ext cx="308854" cy="308812"/>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7191" tIns="108593" rIns="217191" bIns="108593" rtlCol="0" anchor="ctr"/>
          <a:lstStyle/>
          <a:p>
            <a:pPr algn="ctr" defTabSz="2171700">
              <a:defRPr/>
            </a:pPr>
            <a:endParaRPr lang="en-US">
              <a:solidFill>
                <a:prstClr val="white"/>
              </a:solidFill>
            </a:endParaRPr>
          </a:p>
        </p:txBody>
      </p:sp>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6698" y="10308244"/>
            <a:ext cx="2328417" cy="2551972"/>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 y="7944520"/>
            <a:ext cx="2328417" cy="2551972"/>
          </a:xfrm>
          <a:prstGeom prst="rect">
            <a:avLst/>
          </a:prstGeom>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9484" y="6875426"/>
            <a:ext cx="1556161" cy="1537284"/>
          </a:xfrm>
          <a:prstGeom prst="rect">
            <a:avLst/>
          </a:prstGeom>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117034" y="7329758"/>
            <a:ext cx="1760551" cy="1686388"/>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69244" y="7838074"/>
            <a:ext cx="990729" cy="876300"/>
          </a:xfrm>
          <a:prstGeom prst="rect">
            <a:avLst/>
          </a:prstGeom>
        </p:spPr>
      </p:pic>
      <p:pic>
        <p:nvPicPr>
          <p:cNvPr id="55" name="Picture 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103925" y="7644165"/>
            <a:ext cx="1428932" cy="2381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p:sndAc>
          <p:stSnd>
            <p:snd r:embed="rId13" name="chimes.wav"/>
          </p:stSnd>
        </p:sndAc>
      </p:transition>
    </mc:Choice>
    <mc:Fallback>
      <p:transition>
        <p:sndAc>
          <p:stSnd>
            <p:snd r:embed="rId1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1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885" name="Group 141"/>
          <p:cNvGraphicFramePr>
            <a:graphicFrameLocks noGrp="1"/>
          </p:cNvGraphicFramePr>
          <p:nvPr>
            <p:ph/>
          </p:nvPr>
        </p:nvGraphicFramePr>
        <p:xfrm>
          <a:off x="5" y="1828800"/>
          <a:ext cx="24099270" cy="8686800"/>
        </p:xfrm>
        <a:graphic>
          <a:graphicData uri="http://schemas.openxmlformats.org/drawingml/2006/table">
            <a:tbl>
              <a:tblPr/>
              <a:tblGrid>
                <a:gridCol w="3861303"/>
                <a:gridCol w="6442473"/>
                <a:gridCol w="6996287"/>
                <a:gridCol w="6799207"/>
              </a:tblGrid>
              <a:tr h="1391684">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NHÓM 1</a:t>
                      </a:r>
                      <a:endPar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Tìm</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chi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tiết</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miêu</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tả</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sự</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xuất</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hiện</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hình</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ảnh</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đoàn</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tàu</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7295116">
                <a:tc vMerge="1">
                  <a:tcPr/>
                </a:tc>
                <a:tc>
                  <a:txBody>
                    <a:bodyPr/>
                    <a:lstStyle/>
                    <a:p>
                      <a:pPr algn="ct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Tàu</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xa</a:t>
                      </a:r>
                      <a:endPar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685800" indent="-685800" algn="just">
                        <a:buFontTx/>
                        <a:buChar char="-"/>
                      </a:pPr>
                      <a:r>
                        <a:rPr lang="en-US" sz="5600" dirty="0" err="1" smtClean="0">
                          <a:solidFill>
                            <a:schemeClr val="tx1"/>
                          </a:solidFill>
                          <a:latin typeface="Times New Roman" panose="02020603050405020304" pitchFamily="18" charset="0"/>
                          <a:cs typeface="Times New Roman" panose="02020603050405020304" pitchFamily="18" charset="0"/>
                        </a:rPr>
                        <a:t>Tiếng</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xe</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rít</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mạnh</a:t>
                      </a:r>
                      <a:r>
                        <a:rPr lang="en-US" sz="5600" baseline="0" dirty="0" smtClean="0">
                          <a:solidFill>
                            <a:schemeClr val="tx1"/>
                          </a:solidFill>
                          <a:latin typeface="Times New Roman" panose="02020603050405020304" pitchFamily="18" charset="0"/>
                          <a:cs typeface="Times New Roman" panose="02020603050405020304" pitchFamily="18" charset="0"/>
                        </a:rPr>
                        <a:t> </a:t>
                      </a:r>
                      <a:r>
                        <a:rPr lang="en-US" sz="5600" baseline="0" dirty="0" err="1" smtClean="0">
                          <a:solidFill>
                            <a:schemeClr val="tx1"/>
                          </a:solidFill>
                          <a:latin typeface="Times New Roman" panose="02020603050405020304" pitchFamily="18" charset="0"/>
                          <a:cs typeface="Times New Roman" panose="02020603050405020304" pitchFamily="18" charset="0"/>
                        </a:rPr>
                        <a:t>vào</a:t>
                      </a:r>
                      <a:r>
                        <a:rPr lang="en-US" sz="5600" baseline="0" dirty="0" smtClean="0">
                          <a:solidFill>
                            <a:schemeClr val="tx1"/>
                          </a:solidFill>
                          <a:latin typeface="Times New Roman" panose="02020603050405020304" pitchFamily="18" charset="0"/>
                          <a:cs typeface="Times New Roman" panose="02020603050405020304" pitchFamily="18" charset="0"/>
                        </a:rPr>
                        <a:t> </a:t>
                      </a:r>
                      <a:r>
                        <a:rPr lang="en-US" sz="5600" baseline="0" dirty="0" err="1" smtClean="0">
                          <a:solidFill>
                            <a:schemeClr val="tx1"/>
                          </a:solidFill>
                          <a:latin typeface="Times New Roman" panose="02020603050405020304" pitchFamily="18" charset="0"/>
                          <a:cs typeface="Times New Roman" panose="02020603050405020304" pitchFamily="18" charset="0"/>
                        </a:rPr>
                        <a:t>ghi</a:t>
                      </a:r>
                      <a:r>
                        <a:rPr lang="en-US" sz="5600" dirty="0" smtClean="0">
                          <a:solidFill>
                            <a:schemeClr val="tx1"/>
                          </a:solidFill>
                          <a:latin typeface="Times New Roman" panose="02020603050405020304" pitchFamily="18" charset="0"/>
                          <a:cs typeface="Times New Roman" panose="02020603050405020304" pitchFamily="18" charset="0"/>
                        </a:rPr>
                        <a:t>.</a:t>
                      </a:r>
                      <a:endParaRPr lang="en-US" sz="5600" dirty="0" smtClean="0">
                        <a:solidFill>
                          <a:schemeClr val="tx1"/>
                        </a:solidFill>
                        <a:latin typeface="Times New Roman" panose="02020603050405020304" pitchFamily="18" charset="0"/>
                        <a:cs typeface="Times New Roman" panose="02020603050405020304" pitchFamily="18" charset="0"/>
                      </a:endParaRPr>
                    </a:p>
                    <a:p>
                      <a:pPr marL="685800" indent="-685800" algn="just">
                        <a:buFontTx/>
                        <a:buChar char="-"/>
                      </a:pPr>
                      <a:r>
                        <a:rPr lang="en-US" sz="5600" dirty="0" err="1" smtClean="0">
                          <a:solidFill>
                            <a:schemeClr val="tx1"/>
                          </a:solidFill>
                          <a:latin typeface="Times New Roman" panose="02020603050405020304" pitchFamily="18" charset="0"/>
                          <a:cs typeface="Times New Roman" panose="02020603050405020304" pitchFamily="18" charset="0"/>
                        </a:rPr>
                        <a:t>Làn</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khói</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bừng</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sáng</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trắng</a:t>
                      </a:r>
                      <a:r>
                        <a:rPr lang="en-US" sz="5600" dirty="0" smtClean="0">
                          <a:solidFill>
                            <a:schemeClr val="tx1"/>
                          </a:solidFill>
                          <a:latin typeface="Times New Roman" panose="02020603050405020304" pitchFamily="18" charset="0"/>
                          <a:cs typeface="Times New Roman" panose="02020603050405020304" pitchFamily="18" charset="0"/>
                        </a:rPr>
                        <a:t>.</a:t>
                      </a:r>
                      <a:endParaRPr lang="en-US" sz="5600" dirty="0" smtClean="0">
                        <a:solidFill>
                          <a:schemeClr val="tx1"/>
                        </a:solidFill>
                        <a:latin typeface="Times New Roman" panose="02020603050405020304" pitchFamily="18" charset="0"/>
                        <a:cs typeface="Times New Roman" panose="02020603050405020304" pitchFamily="18" charset="0"/>
                      </a:endParaRPr>
                    </a:p>
                    <a:p>
                      <a:pPr marL="685800" indent="-685800" algn="just">
                        <a:buFontTx/>
                        <a:buChar char="-"/>
                      </a:pPr>
                      <a:r>
                        <a:rPr lang="en-US" sz="5600" dirty="0" err="1" smtClean="0">
                          <a:solidFill>
                            <a:schemeClr val="tx1"/>
                          </a:solidFill>
                          <a:latin typeface="Times New Roman" panose="02020603050405020304" pitchFamily="18" charset="0"/>
                          <a:cs typeface="Times New Roman" panose="02020603050405020304" pitchFamily="18" charset="0"/>
                        </a:rPr>
                        <a:t>Hành</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khách</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ồn</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ào</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khe</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khẽ</a:t>
                      </a:r>
                      <a:endParaRPr lang="en-US" sz="5600" dirty="0" smtClean="0">
                        <a:solidFill>
                          <a:schemeClr val="tx1"/>
                        </a:solidFill>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Tàu</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đến</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gần</a:t>
                      </a:r>
                      <a:endParaRPr lang="en-US" sz="5600" b="1" dirty="0" smtClean="0">
                        <a:solidFill>
                          <a:schemeClr val="tx1"/>
                        </a:solidFill>
                        <a:latin typeface="Times New Roman" panose="02020603050405020304" pitchFamily="18" charset="0"/>
                        <a:cs typeface="Times New Roman" panose="02020603050405020304" pitchFamily="18" charset="0"/>
                      </a:endParaRPr>
                    </a:p>
                    <a:p>
                      <a:pPr algn="just"/>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Còi</a:t>
                      </a:r>
                      <a:r>
                        <a:rPr lang="en-US" sz="5600" dirty="0" smtClean="0">
                          <a:solidFill>
                            <a:schemeClr val="tx1"/>
                          </a:solidFill>
                          <a:latin typeface="Times New Roman" panose="02020603050405020304" pitchFamily="18" charset="0"/>
                          <a:cs typeface="Times New Roman" panose="02020603050405020304" pitchFamily="18" charset="0"/>
                        </a:rPr>
                        <a:t>.</a:t>
                      </a:r>
                      <a:endParaRPr lang="en-US" sz="5600" dirty="0" smtClean="0">
                        <a:solidFill>
                          <a:schemeClr val="tx1"/>
                        </a:solidFill>
                        <a:latin typeface="Times New Roman" panose="02020603050405020304" pitchFamily="18" charset="0"/>
                        <a:cs typeface="Times New Roman" panose="02020603050405020304" pitchFamily="18" charset="0"/>
                      </a:endParaRPr>
                    </a:p>
                    <a:p>
                      <a:pPr algn="just"/>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rầm</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rộ</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đi</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tới</a:t>
                      </a:r>
                      <a:r>
                        <a:rPr lang="en-US" sz="5600" dirty="0" smtClean="0">
                          <a:solidFill>
                            <a:schemeClr val="tx1"/>
                          </a:solidFill>
                          <a:latin typeface="Times New Roman" panose="02020603050405020304" pitchFamily="18" charset="0"/>
                          <a:cs typeface="Times New Roman" panose="02020603050405020304" pitchFamily="18" charset="0"/>
                        </a:rPr>
                        <a:t>.</a:t>
                      </a:r>
                      <a:endParaRPr lang="en-US" sz="5600" dirty="0" smtClean="0">
                        <a:solidFill>
                          <a:schemeClr val="tx1"/>
                        </a:solidFill>
                        <a:latin typeface="Times New Roman" panose="02020603050405020304" pitchFamily="18" charset="0"/>
                        <a:cs typeface="Times New Roman" panose="02020603050405020304" pitchFamily="18" charset="0"/>
                      </a:endParaRPr>
                    </a:p>
                    <a:p>
                      <a:pPr algn="just"/>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Đèn</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sáng</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trưng</a:t>
                      </a:r>
                      <a:r>
                        <a:rPr lang="en-US" sz="5600" dirty="0" smtClean="0">
                          <a:solidFill>
                            <a:schemeClr val="tx1"/>
                          </a:solidFill>
                          <a:latin typeface="Times New Roman" panose="02020603050405020304" pitchFamily="18" charset="0"/>
                          <a:cs typeface="Times New Roman" panose="02020603050405020304" pitchFamily="18" charset="0"/>
                        </a:rPr>
                        <a:t>.</a:t>
                      </a:r>
                      <a:endParaRPr lang="en-US" sz="5600" dirty="0" smtClean="0">
                        <a:solidFill>
                          <a:schemeClr val="tx1"/>
                        </a:solidFill>
                        <a:latin typeface="Times New Roman" panose="02020603050405020304" pitchFamily="18" charset="0"/>
                        <a:cs typeface="Times New Roman" panose="02020603050405020304" pitchFamily="18" charset="0"/>
                      </a:endParaRPr>
                    </a:p>
                    <a:p>
                      <a:pPr algn="just"/>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Đồng</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và</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kền</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lấp</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lánh</a:t>
                      </a:r>
                      <a:r>
                        <a:rPr lang="en-US" sz="5600" dirty="0" smtClean="0">
                          <a:solidFill>
                            <a:schemeClr val="tx1"/>
                          </a:solidFill>
                          <a:latin typeface="Times New Roman" panose="02020603050405020304" pitchFamily="18" charset="0"/>
                          <a:cs typeface="Times New Roman" panose="02020603050405020304" pitchFamily="18" charset="0"/>
                        </a:rPr>
                        <a:t>.</a:t>
                      </a:r>
                      <a:endParaRPr lang="en-US" sz="5600" dirty="0" smtClean="0">
                        <a:solidFill>
                          <a:schemeClr val="tx1"/>
                        </a:solidFill>
                        <a:latin typeface="Times New Roman" panose="02020603050405020304" pitchFamily="18" charset="0"/>
                        <a:cs typeface="Times New Roman" panose="02020603050405020304" pitchFamily="18" charset="0"/>
                      </a:endParaRPr>
                    </a:p>
                    <a:p>
                      <a:pPr algn="just"/>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Cửa</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kính</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sáng</a:t>
                      </a:r>
                      <a:endParaRPr lang="en-US" sz="5600" dirty="0" smtClean="0">
                        <a:solidFill>
                          <a:schemeClr val="tx1"/>
                        </a:solidFill>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Khi</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tàu</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qua</a:t>
                      </a:r>
                      <a:endParaRPr kumimoji="0" lang="en-US" sz="5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algn="just"/>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Đi</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vào</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đêm</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tối</a:t>
                      </a:r>
                      <a:r>
                        <a:rPr lang="en-US" sz="5600" dirty="0" smtClean="0">
                          <a:solidFill>
                            <a:schemeClr val="tx1"/>
                          </a:solidFill>
                          <a:latin typeface="Times New Roman" panose="02020603050405020304" pitchFamily="18" charset="0"/>
                          <a:cs typeface="Times New Roman" panose="02020603050405020304" pitchFamily="18" charset="0"/>
                        </a:rPr>
                        <a:t>.</a:t>
                      </a:r>
                      <a:endParaRPr lang="en-US" sz="5600" dirty="0" smtClean="0">
                        <a:solidFill>
                          <a:schemeClr val="tx1"/>
                        </a:solidFill>
                        <a:latin typeface="Times New Roman" panose="02020603050405020304" pitchFamily="18" charset="0"/>
                        <a:cs typeface="Times New Roman" panose="02020603050405020304" pitchFamily="18" charset="0"/>
                      </a:endParaRPr>
                    </a:p>
                    <a:p>
                      <a:pPr algn="just"/>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Đốm</a:t>
                      </a:r>
                      <a:r>
                        <a:rPr lang="en-US" sz="5600" dirty="0" smtClean="0">
                          <a:solidFill>
                            <a:schemeClr val="tx1"/>
                          </a:solidFill>
                          <a:latin typeface="Times New Roman" panose="02020603050405020304" pitchFamily="18" charset="0"/>
                          <a:cs typeface="Times New Roman" panose="02020603050405020304" pitchFamily="18" charset="0"/>
                        </a:rPr>
                        <a:t> than </a:t>
                      </a:r>
                      <a:r>
                        <a:rPr lang="en-US" sz="5600" dirty="0" err="1" smtClean="0">
                          <a:solidFill>
                            <a:schemeClr val="tx1"/>
                          </a:solidFill>
                          <a:latin typeface="Times New Roman" panose="02020603050405020304" pitchFamily="18" charset="0"/>
                          <a:cs typeface="Times New Roman" panose="02020603050405020304" pitchFamily="18" charset="0"/>
                        </a:rPr>
                        <a:t>đỏ</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tung</a:t>
                      </a:r>
                      <a:r>
                        <a:rPr lang="en-US" sz="5600" dirty="0" smtClean="0">
                          <a:solidFill>
                            <a:schemeClr val="tx1"/>
                          </a:solidFill>
                          <a:latin typeface="Times New Roman" panose="02020603050405020304" pitchFamily="18" charset="0"/>
                          <a:cs typeface="Times New Roman" panose="02020603050405020304" pitchFamily="18" charset="0"/>
                        </a:rPr>
                        <a:t> bay.</a:t>
                      </a:r>
                      <a:endParaRPr lang="en-US" sz="5600" dirty="0" smtClean="0">
                        <a:solidFill>
                          <a:schemeClr val="tx1"/>
                        </a:solidFill>
                        <a:latin typeface="Times New Roman" panose="02020603050405020304" pitchFamily="18" charset="0"/>
                        <a:cs typeface="Times New Roman" panose="02020603050405020304" pitchFamily="18" charset="0"/>
                      </a:endParaRPr>
                    </a:p>
                    <a:p>
                      <a:pPr algn="just"/>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Chấm</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nhỏ</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của</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chiếc</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đèn</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xanh</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treo</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trên</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toa</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sau</a:t>
                      </a:r>
                      <a:r>
                        <a:rPr lang="en-US" sz="5600" dirty="0" smtClean="0">
                          <a:solidFill>
                            <a:schemeClr val="tx1"/>
                          </a:solidFill>
                          <a:latin typeface="Times New Roman" panose="02020603050405020304" pitchFamily="18" charset="0"/>
                          <a:cs typeface="Times New Roman" panose="02020603050405020304" pitchFamily="18" charset="0"/>
                        </a:rPr>
                        <a:t> </a:t>
                      </a:r>
                      <a:r>
                        <a:rPr lang="en-US" sz="5600" dirty="0" err="1" smtClean="0">
                          <a:solidFill>
                            <a:schemeClr val="tx1"/>
                          </a:solidFill>
                          <a:latin typeface="Times New Roman" panose="02020603050405020304" pitchFamily="18" charset="0"/>
                          <a:cs typeface="Times New Roman" panose="02020603050405020304" pitchFamily="18" charset="0"/>
                        </a:rPr>
                        <a:t>cùng</a:t>
                      </a:r>
                      <a:r>
                        <a:rPr lang="en-US" sz="5600" dirty="0" smtClean="0">
                          <a:solidFill>
                            <a:schemeClr val="tx1"/>
                          </a:solidFill>
                          <a:latin typeface="Times New Roman" panose="02020603050405020304" pitchFamily="18" charset="0"/>
                          <a:cs typeface="Times New Roman" panose="02020603050405020304" pitchFamily="18" charset="0"/>
                        </a:rPr>
                        <a:t>.</a:t>
                      </a:r>
                      <a:endParaRPr lang="en-US" sz="5600" dirty="0" smtClean="0">
                        <a:solidFill>
                          <a:schemeClr val="tx1"/>
                        </a:solidFill>
                        <a:latin typeface="Times New Roman" panose="02020603050405020304" pitchFamily="18" charset="0"/>
                        <a:cs typeface="Times New Roman" panose="02020603050405020304" pitchFamily="18" charset="0"/>
                      </a:endParaRPr>
                    </a:p>
                  </a:txBody>
                  <a:tcPr marL="243872" marR="243872"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9885"/>
                                        </p:tgtEl>
                                        <p:attrNameLst>
                                          <p:attrName>style.visibility</p:attrName>
                                        </p:attrNameLst>
                                      </p:cBhvr>
                                      <p:to>
                                        <p:strVal val="visible"/>
                                      </p:to>
                                    </p:set>
                                    <p:animEffect transition="in" filter="wipe(down)">
                                      <p:cBhvr>
                                        <p:cTn id="7" dur="500"/>
                                        <p:tgtEl>
                                          <p:spTgt spid="159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706880"/>
          <a:ext cx="24387175" cy="11018520"/>
        </p:xfrm>
        <a:graphic>
          <a:graphicData uri="http://schemas.openxmlformats.org/drawingml/2006/table">
            <a:tbl>
              <a:tblPr/>
              <a:tblGrid>
                <a:gridCol w="3372695"/>
                <a:gridCol w="7195081"/>
                <a:gridCol w="7722605"/>
                <a:gridCol w="6096794"/>
              </a:tblGrid>
              <a:tr h="1957605">
                <a:tc rowSpan="2">
                  <a:txBody>
                    <a:bodyPr/>
                    <a:lstStyle/>
                    <a:p>
                      <a:pPr marL="0" marR="0" algn="ctr">
                        <a:lnSpc>
                          <a:spcPct val="115000"/>
                        </a:lnSpc>
                        <a:spcBef>
                          <a:spcPts val="0"/>
                        </a:spcBef>
                        <a:spcAft>
                          <a:spcPts val="0"/>
                        </a:spcAft>
                      </a:pPr>
                      <a:r>
                        <a:rPr lang="en-US" sz="4800" dirty="0">
                          <a:latin typeface="Times New Roman" panose="02020603050405020304"/>
                          <a:ea typeface="Calibri" panose="020F0502020204030204"/>
                          <a:cs typeface="Times New Roman" panose="02020603050405020304"/>
                        </a:rPr>
                        <a:t>NHÓM </a:t>
                      </a:r>
                      <a:r>
                        <a:rPr lang="en-US" sz="4800" dirty="0" smtClean="0">
                          <a:latin typeface="Times New Roman" panose="02020603050405020304"/>
                          <a:ea typeface="Calibri" panose="020F0502020204030204"/>
                          <a:cs typeface="Times New Roman" panose="02020603050405020304"/>
                        </a:rPr>
                        <a:t>2</a:t>
                      </a:r>
                      <a:endParaRPr lang="en-US" sz="4800" dirty="0">
                        <a:latin typeface="Calibri" panose="020F0502020204030204"/>
                        <a:ea typeface="Calibri" panose="020F0502020204030204"/>
                        <a:cs typeface="Times New Roman" panose="02020603050405020304"/>
                      </a:endParaRPr>
                    </a:p>
                  </a:txBody>
                  <a:tcPr marL="147801" marR="147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4800" dirty="0">
                          <a:latin typeface="Times New Roman" panose="02020603050405020304"/>
                          <a:ea typeface="Calibri" panose="020F0502020204030204"/>
                          <a:cs typeface="Times New Roman" panose="02020603050405020304"/>
                        </a:rPr>
                        <a:t>So </a:t>
                      </a:r>
                      <a:r>
                        <a:rPr lang="en-US" sz="4800" dirty="0" err="1">
                          <a:latin typeface="Times New Roman" panose="02020603050405020304"/>
                          <a:ea typeface="Calibri" panose="020F0502020204030204"/>
                          <a:cs typeface="Times New Roman" panose="02020603050405020304"/>
                        </a:rPr>
                        <a:t>sánh</a:t>
                      </a:r>
                      <a:r>
                        <a:rPr lang="en-US" sz="4800" dirty="0">
                          <a:latin typeface="Times New Roman" panose="02020603050405020304"/>
                          <a:ea typeface="Calibri" panose="020F0502020204030204"/>
                          <a:cs typeface="Times New Roman" panose="02020603050405020304"/>
                        </a:rPr>
                        <a:t> </a:t>
                      </a:r>
                      <a:r>
                        <a:rPr lang="en-US" sz="4800" b="1" dirty="0" err="1" smtClean="0">
                          <a:latin typeface="Times New Roman" panose="02020603050405020304"/>
                          <a:ea typeface="Calibri" panose="020F0502020204030204"/>
                          <a:cs typeface="Times New Roman" panose="02020603050405020304"/>
                        </a:rPr>
                        <a:t>âm</a:t>
                      </a:r>
                      <a:r>
                        <a:rPr lang="en-US" sz="4800" b="1" baseline="0" dirty="0" smtClean="0">
                          <a:latin typeface="Times New Roman" panose="02020603050405020304"/>
                          <a:ea typeface="Calibri" panose="020F0502020204030204"/>
                          <a:cs typeface="Times New Roman" panose="02020603050405020304"/>
                        </a:rPr>
                        <a:t> </a:t>
                      </a:r>
                      <a:r>
                        <a:rPr lang="en-US" sz="4800" b="1" baseline="0" dirty="0" err="1" smtClean="0">
                          <a:latin typeface="Times New Roman" panose="02020603050405020304"/>
                          <a:ea typeface="Calibri" panose="020F0502020204030204"/>
                          <a:cs typeface="Times New Roman" panose="02020603050405020304"/>
                        </a:rPr>
                        <a:t>thanh</a:t>
                      </a:r>
                      <a:r>
                        <a:rPr lang="en-US" sz="4800" b="1" baseline="0" dirty="0" smtClean="0">
                          <a:latin typeface="Times New Roman" panose="02020603050405020304"/>
                          <a:ea typeface="Calibri" panose="020F0502020204030204"/>
                          <a:cs typeface="Times New Roman" panose="02020603050405020304"/>
                        </a:rPr>
                        <a:t> </a:t>
                      </a:r>
                      <a:r>
                        <a:rPr lang="en-US" sz="4800" b="1" dirty="0" err="1" smtClean="0">
                          <a:latin typeface="Times New Roman" panose="02020603050405020304"/>
                          <a:ea typeface="Calibri" panose="020F0502020204030204"/>
                          <a:cs typeface="Times New Roman" panose="02020603050405020304"/>
                        </a:rPr>
                        <a:t>chuyến</a:t>
                      </a:r>
                      <a:r>
                        <a:rPr lang="en-US" sz="4800" b="1" dirty="0" smtClean="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tàu</a:t>
                      </a:r>
                      <a:r>
                        <a:rPr lang="en-US" sz="4800" b="1"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mang</a:t>
                      </a:r>
                      <a:r>
                        <a:rPr lang="en-US" sz="4800"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đến</a:t>
                      </a:r>
                      <a:r>
                        <a:rPr lang="en-US" sz="4800"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với</a:t>
                      </a:r>
                      <a:r>
                        <a:rPr lang="en-US" sz="4800" b="1" dirty="0">
                          <a:latin typeface="Times New Roman" panose="02020603050405020304"/>
                          <a:ea typeface="Calibri" panose="020F0502020204030204"/>
                          <a:cs typeface="Times New Roman" panose="02020603050405020304"/>
                        </a:rPr>
                        <a:t> </a:t>
                      </a:r>
                      <a:r>
                        <a:rPr lang="en-US" sz="4800" b="1" dirty="0" err="1" smtClean="0">
                          <a:latin typeface="Times New Roman" panose="02020603050405020304"/>
                          <a:ea typeface="Calibri" panose="020F0502020204030204"/>
                          <a:cs typeface="Times New Roman" panose="02020603050405020304"/>
                        </a:rPr>
                        <a:t>âm</a:t>
                      </a:r>
                      <a:r>
                        <a:rPr lang="en-US" sz="4800" b="1" baseline="0" dirty="0" smtClean="0">
                          <a:latin typeface="Times New Roman" panose="02020603050405020304"/>
                          <a:ea typeface="Calibri" panose="020F0502020204030204"/>
                          <a:cs typeface="Times New Roman" panose="02020603050405020304"/>
                        </a:rPr>
                        <a:t> </a:t>
                      </a:r>
                      <a:r>
                        <a:rPr lang="en-US" sz="4800" b="1" baseline="0" dirty="0" err="1" smtClean="0">
                          <a:latin typeface="Times New Roman" panose="02020603050405020304"/>
                          <a:ea typeface="Calibri" panose="020F0502020204030204"/>
                          <a:cs typeface="Times New Roman" panose="02020603050405020304"/>
                        </a:rPr>
                        <a:t>thanh</a:t>
                      </a:r>
                      <a:r>
                        <a:rPr lang="en-US" sz="4800" b="1" baseline="0" dirty="0" smtClean="0">
                          <a:latin typeface="Times New Roman" panose="02020603050405020304"/>
                          <a:ea typeface="Calibri" panose="020F0502020204030204"/>
                          <a:cs typeface="Times New Roman" panose="02020603050405020304"/>
                        </a:rPr>
                        <a:t> </a:t>
                      </a:r>
                      <a:r>
                        <a:rPr lang="en-US" sz="4800" b="1" dirty="0" err="1" smtClean="0">
                          <a:latin typeface="Times New Roman" panose="02020603050405020304"/>
                          <a:ea typeface="Calibri" panose="020F0502020204030204"/>
                          <a:cs typeface="Times New Roman" panose="02020603050405020304"/>
                        </a:rPr>
                        <a:t>của</a:t>
                      </a:r>
                      <a:r>
                        <a:rPr lang="en-US" sz="4800" b="1" dirty="0" smtClean="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phố</a:t>
                      </a:r>
                      <a:r>
                        <a:rPr lang="en-US" sz="4800" b="1" dirty="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huyện</a:t>
                      </a:r>
                      <a:r>
                        <a:rPr lang="en-US" sz="4800" b="1" dirty="0">
                          <a:latin typeface="Times New Roman" panose="02020603050405020304"/>
                          <a:ea typeface="Calibri" panose="020F0502020204030204"/>
                          <a:cs typeface="Times New Roman" panose="02020603050405020304"/>
                        </a:rPr>
                        <a:t>?</a:t>
                      </a:r>
                      <a:endParaRPr lang="en-US" sz="4800" dirty="0">
                        <a:latin typeface="Calibri" panose="020F0502020204030204"/>
                        <a:ea typeface="Calibri" panose="020F0502020204030204"/>
                        <a:cs typeface="Times New Roman" panose="02020603050405020304"/>
                      </a:endParaRPr>
                    </a:p>
                  </a:txBody>
                  <a:tcPr marL="147801" marR="147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9060915">
                <a:tc vMerge="1">
                  <a:tcPr/>
                </a:tc>
                <a:tc>
                  <a:txBody>
                    <a:bodyPr/>
                    <a:lstStyle/>
                    <a:p>
                      <a:r>
                        <a:rPr lang="en-US" sz="4800" baseline="0" dirty="0" err="1" smtClean="0">
                          <a:latin typeface="Times New Roman" panose="02020603050405020304"/>
                          <a:cs typeface="Times New Roman" panose="02020603050405020304"/>
                        </a:rPr>
                        <a:t>Âm</a:t>
                      </a:r>
                      <a:r>
                        <a:rPr lang="en-US" sz="4800" baseline="0" dirty="0" smtClean="0">
                          <a:latin typeface="Times New Roman" panose="02020603050405020304"/>
                          <a:cs typeface="Times New Roman" panose="02020603050405020304"/>
                        </a:rPr>
                        <a:t> </a:t>
                      </a:r>
                      <a:r>
                        <a:rPr lang="en-US" sz="4800" baseline="0" dirty="0" err="1" smtClean="0">
                          <a:latin typeface="Times New Roman" panose="02020603050405020304"/>
                          <a:cs typeface="Times New Roman" panose="02020603050405020304"/>
                        </a:rPr>
                        <a:t>thanh</a:t>
                      </a:r>
                      <a:r>
                        <a:rPr lang="en-US" sz="4800" baseline="0" dirty="0" smtClean="0">
                          <a:latin typeface="Times New Roman" panose="02020603050405020304"/>
                          <a:cs typeface="Times New Roman" panose="02020603050405020304"/>
                        </a:rPr>
                        <a:t> </a:t>
                      </a:r>
                      <a:r>
                        <a:rPr lang="en-US" sz="4800" baseline="0" dirty="0" err="1" smtClean="0">
                          <a:latin typeface="Times New Roman" panose="02020603050405020304"/>
                          <a:cs typeface="Times New Roman" panose="02020603050405020304"/>
                        </a:rPr>
                        <a:t>từ</a:t>
                      </a:r>
                      <a:r>
                        <a:rPr lang="en-US" sz="4800" baseline="0" dirty="0" smtClean="0">
                          <a:latin typeface="Times New Roman" panose="02020603050405020304"/>
                          <a:cs typeface="Times New Roman" panose="02020603050405020304"/>
                        </a:rPr>
                        <a:t> </a:t>
                      </a:r>
                      <a:r>
                        <a:rPr lang="en-US" sz="4800" baseline="0" dirty="0" err="1" smtClean="0">
                          <a:latin typeface="Times New Roman" panose="02020603050405020304"/>
                          <a:cs typeface="Times New Roman" panose="02020603050405020304"/>
                        </a:rPr>
                        <a:t>đoàn</a:t>
                      </a:r>
                      <a:r>
                        <a:rPr lang="en-US" sz="4800" baseline="0" dirty="0" smtClean="0">
                          <a:latin typeface="Times New Roman" panose="02020603050405020304"/>
                          <a:cs typeface="Times New Roman" panose="02020603050405020304"/>
                        </a:rPr>
                        <a:t> </a:t>
                      </a:r>
                      <a:r>
                        <a:rPr lang="en-US" sz="4800" baseline="0" dirty="0" err="1" smtClean="0">
                          <a:latin typeface="Times New Roman" panose="02020603050405020304"/>
                          <a:cs typeface="Times New Roman" panose="02020603050405020304"/>
                        </a:rPr>
                        <a:t>tàu</a:t>
                      </a:r>
                      <a:endParaRPr lang="en-US" sz="4800" baseline="0" dirty="0" smtClean="0">
                        <a:latin typeface="Times New Roman" panose="02020603050405020304"/>
                        <a:cs typeface="Times New Roman" panose="02020603050405020304"/>
                      </a:endParaRPr>
                    </a:p>
                    <a:p>
                      <a:pPr marL="0" marR="0" lvl="0" indent="0" algn="just" defTabSz="914400" rtl="0" eaLnBrk="1" fontAlgn="base" latinLnBrk="0" hangingPunct="1">
                        <a:lnSpc>
                          <a:spcPct val="100000"/>
                        </a:lnSpc>
                        <a:spcBef>
                          <a:spcPct val="20000"/>
                        </a:spcBef>
                        <a:spcAft>
                          <a:spcPct val="0"/>
                        </a:spcAft>
                        <a:buClrTx/>
                        <a:buSzTx/>
                        <a:buFontTx/>
                        <a:buNone/>
                      </a:pPr>
                      <a:endParaRPr lang="en-US" sz="4800" dirty="0" smtClean="0">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lang="en-US" sz="4800" dirty="0" smtClean="0">
                          <a:latin typeface="Times New Roman" panose="02020603050405020304" pitchFamily="18" charset="0"/>
                          <a:cs typeface="Times New Roman" panose="02020603050405020304" pitchFamily="18" charset="0"/>
                        </a:rPr>
                        <a:t>+ T</a:t>
                      </a:r>
                      <a:r>
                        <a:rPr lang="vi-VN" sz="4800" dirty="0" smtClean="0">
                          <a:latin typeface="Times New Roman" panose="02020603050405020304" pitchFamily="18" charset="0"/>
                          <a:cs typeface="Times New Roman" panose="02020603050405020304" pitchFamily="18" charset="0"/>
                        </a:rPr>
                        <a:t>iếng còi xe lửa ở đâu vang lại</a:t>
                      </a:r>
                      <a:endParaRPr lang="en-US" sz="4800" dirty="0" smtClean="0">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lang="en-US" sz="4800" dirty="0" smtClean="0">
                          <a:latin typeface="Times New Roman" panose="02020603050405020304" pitchFamily="18" charset="0"/>
                          <a:cs typeface="Times New Roman" panose="02020603050405020304" pitchFamily="18" charset="0"/>
                        </a:rPr>
                        <a:t>+ T</a:t>
                      </a:r>
                      <a:r>
                        <a:rPr lang="vi-VN" sz="4800" dirty="0" smtClean="0">
                          <a:latin typeface="Times New Roman" panose="02020603050405020304" pitchFamily="18" charset="0"/>
                          <a:cs typeface="Times New Roman" panose="02020603050405020304" pitchFamily="18" charset="0"/>
                        </a:rPr>
                        <a:t>iếng xe rít mạnh vào ghi.</a:t>
                      </a:r>
                      <a:endParaRPr lang="en-US" sz="4800" dirty="0" smtClean="0">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lang="vi-VN" sz="4800" dirty="0" smtClean="0">
                          <a:latin typeface="Times New Roman" panose="02020603050405020304" pitchFamily="18" charset="0"/>
                          <a:cs typeface="Times New Roman" panose="02020603050405020304" pitchFamily="18" charset="0"/>
                        </a:rPr>
                        <a:t> Tiếng còi đã rít lên, và tàu rầm rộ đi tới</a:t>
                      </a:r>
                      <a:endParaRPr lang="en-US" sz="4800" dirty="0" smtClean="0">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pPr>
                      <a:r>
                        <a:rPr lang="vi-VN" sz="4800" dirty="0" smtClean="0">
                          <a:latin typeface="Times New Roman" panose="02020603050405020304" pitchFamily="18" charset="0"/>
                          <a:cs typeface="Times New Roman" panose="02020603050405020304" pitchFamily="18" charset="0"/>
                        </a:rPr>
                        <a:t>tiếp đến tiếng hành khách ồn ào khe khẽ </a:t>
                      </a:r>
                      <a:endParaRPr kumimoji="0" lang="en-US" sz="4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47801" marR="147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800" dirty="0" err="1" smtClean="0">
                          <a:latin typeface="Times New Roman" panose="02020603050405020304"/>
                          <a:ea typeface="Calibri" panose="020F0502020204030204"/>
                          <a:cs typeface="Times New Roman" panose="02020603050405020304"/>
                        </a:rPr>
                        <a:t>Âm</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thanh</a:t>
                      </a:r>
                      <a:r>
                        <a:rPr lang="en-US" sz="4800" baseline="0" dirty="0" smtClean="0">
                          <a:latin typeface="Times New Roman" panose="02020603050405020304"/>
                          <a:ea typeface="Calibri" panose="020F0502020204030204"/>
                          <a:cs typeface="Times New Roman" panose="02020603050405020304"/>
                        </a:rPr>
                        <a:t> </a:t>
                      </a:r>
                      <a:r>
                        <a:rPr lang="en-US" sz="4800" dirty="0" err="1" smtClean="0">
                          <a:latin typeface="Times New Roman" panose="02020603050405020304"/>
                          <a:ea typeface="Calibri" panose="020F0502020204030204"/>
                          <a:cs typeface="Times New Roman" panose="02020603050405020304"/>
                        </a:rPr>
                        <a:t>của</a:t>
                      </a:r>
                      <a:r>
                        <a:rPr lang="en-US" sz="4800" dirty="0" smtClean="0">
                          <a:latin typeface="Times New Roman" panose="02020603050405020304"/>
                          <a:ea typeface="Calibri" panose="020F0502020204030204"/>
                          <a:cs typeface="Times New Roman" panose="02020603050405020304"/>
                        </a:rPr>
                        <a:t> </a:t>
                      </a:r>
                      <a:r>
                        <a:rPr lang="en-US" sz="4800" dirty="0" err="1" smtClean="0">
                          <a:latin typeface="Times New Roman" panose="02020603050405020304"/>
                          <a:ea typeface="Calibri" panose="020F0502020204030204"/>
                          <a:cs typeface="Times New Roman" panose="02020603050405020304"/>
                        </a:rPr>
                        <a:t>phố</a:t>
                      </a:r>
                      <a:r>
                        <a:rPr lang="en-US" sz="4800" baseline="0" dirty="0" smtClean="0">
                          <a:latin typeface="Times New Roman" panose="02020603050405020304"/>
                          <a:ea typeface="Calibri" panose="020F0502020204030204"/>
                          <a:cs typeface="Times New Roman" panose="02020603050405020304"/>
                        </a:rPr>
                        <a:t> </a:t>
                      </a:r>
                      <a:r>
                        <a:rPr lang="en-US" sz="4800" dirty="0" err="1" smtClean="0">
                          <a:latin typeface="Times New Roman" panose="02020603050405020304"/>
                          <a:ea typeface="Calibri" panose="020F0502020204030204"/>
                          <a:cs typeface="Times New Roman" panose="02020603050405020304"/>
                        </a:rPr>
                        <a:t>huyện</a:t>
                      </a:r>
                      <a:r>
                        <a:rPr lang="en-US" sz="4800" dirty="0" smtClean="0">
                          <a:latin typeface="Times New Roman" panose="02020603050405020304"/>
                          <a:ea typeface="Calibri" panose="020F0502020204030204"/>
                          <a:cs typeface="Times New Roman" panose="02020603050405020304"/>
                        </a:rPr>
                        <a:t>:</a:t>
                      </a:r>
                      <a:endParaRPr lang="en-US" sz="4800" dirty="0" smtClean="0">
                        <a:latin typeface="Times New Roman" panose="02020603050405020304"/>
                        <a:ea typeface="Calibri" panose="020F0502020204030204"/>
                        <a:cs typeface="Times New Roman" panose="02020603050405020304"/>
                      </a:endParaRPr>
                    </a:p>
                    <a:p>
                      <a:pPr marL="0" marR="0">
                        <a:lnSpc>
                          <a:spcPct val="115000"/>
                        </a:lnSpc>
                        <a:spcBef>
                          <a:spcPts val="0"/>
                        </a:spcBef>
                        <a:spcAft>
                          <a:spcPts val="0"/>
                        </a:spcAft>
                      </a:pPr>
                      <a:r>
                        <a:rPr lang="en-US" sz="4800" dirty="0" smtClean="0">
                          <a:solidFill>
                            <a:schemeClr val="tx1"/>
                          </a:solidFill>
                          <a:latin typeface="Times New Roman" panose="02020603050405020304" pitchFamily="18" charset="0"/>
                          <a:cs typeface="Times New Roman" panose="02020603050405020304" pitchFamily="18" charset="0"/>
                        </a:rPr>
                        <a:t>   </a:t>
                      </a:r>
                      <a:endParaRPr lang="en-US" sz="4800" dirty="0" smtClean="0">
                        <a:solidFill>
                          <a:schemeClr val="tx1"/>
                        </a:solidFill>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Trống </a:t>
                      </a:r>
                      <a:r>
                        <a:rPr lang="vi-VN" sz="4800" dirty="0" smtClean="0">
                          <a:latin typeface="Times New Roman" panose="02020603050405020304" pitchFamily="18" charset="0"/>
                          <a:cs typeface="Times New Roman" panose="02020603050405020304" pitchFamily="18" charset="0"/>
                        </a:rPr>
                        <a:t>cầm canh  ở huyện đánh tung lên một tiếng ngắn, khô khan, không vang động ra xa, rồi chìm ngay vào bóng tối</a:t>
                      </a:r>
                      <a:endParaRPr lang="en-US" sz="4800" dirty="0">
                        <a:latin typeface="Calibri" panose="020F0502020204030204"/>
                        <a:ea typeface="Calibri" panose="020F0502020204030204"/>
                        <a:cs typeface="Times New Roman" panose="02020603050405020304"/>
                      </a:endParaRPr>
                    </a:p>
                  </a:txBody>
                  <a:tcPr marL="147801" marR="147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800" dirty="0" err="1">
                          <a:latin typeface="Times New Roman" panose="02020603050405020304"/>
                          <a:ea typeface="Calibri" panose="020F0502020204030204"/>
                          <a:cs typeface="Times New Roman" panose="02020603050405020304"/>
                        </a:rPr>
                        <a:t>Nhận</a:t>
                      </a:r>
                      <a:r>
                        <a:rPr lang="en-US" sz="4800" dirty="0">
                          <a:latin typeface="Times New Roman" panose="02020603050405020304"/>
                          <a:ea typeface="Calibri" panose="020F0502020204030204"/>
                          <a:cs typeface="Times New Roman" panose="02020603050405020304"/>
                        </a:rPr>
                        <a:t> </a:t>
                      </a:r>
                      <a:r>
                        <a:rPr lang="en-US" sz="4800" dirty="0" err="1" smtClean="0">
                          <a:latin typeface="Times New Roman" panose="02020603050405020304"/>
                          <a:ea typeface="Calibri" panose="020F0502020204030204"/>
                          <a:cs typeface="Times New Roman" panose="02020603050405020304"/>
                        </a:rPr>
                        <a:t>xét</a:t>
                      </a:r>
                      <a:endParaRPr lang="en-US" sz="4800" dirty="0" smtClean="0">
                        <a:latin typeface="Times New Roman" panose="02020603050405020304"/>
                        <a:ea typeface="Calibri" panose="020F0502020204030204"/>
                        <a:cs typeface="Times New Roman" panose="02020603050405020304"/>
                      </a:endParaRPr>
                    </a:p>
                    <a:p>
                      <a:pPr marL="0" marR="0">
                        <a:lnSpc>
                          <a:spcPct val="115000"/>
                        </a:lnSpc>
                        <a:spcBef>
                          <a:spcPts val="0"/>
                        </a:spcBef>
                        <a:spcAft>
                          <a:spcPts val="0"/>
                        </a:spcAft>
                      </a:pPr>
                      <a:endParaRPr lang="en-US" sz="4800" dirty="0" smtClean="0">
                        <a:latin typeface="Calibri" panose="020F0502020204030204"/>
                        <a:ea typeface="Calibri" panose="020F0502020204030204"/>
                        <a:cs typeface="Times New Roman" panose="02020603050405020304"/>
                      </a:endParaRPr>
                    </a:p>
                    <a:p>
                      <a:pPr marL="0" marR="0">
                        <a:lnSpc>
                          <a:spcPct val="115000"/>
                        </a:lnSpc>
                        <a:spcBef>
                          <a:spcPts val="0"/>
                        </a:spcBef>
                        <a:spcAft>
                          <a:spcPts val="0"/>
                        </a:spcAft>
                      </a:pPr>
                      <a:r>
                        <a:rPr lang="en-US" sz="4800" baseline="0" dirty="0" smtClean="0">
                          <a:latin typeface="Times New Roman" panose="02020603050405020304" pitchFamily="18" charset="0"/>
                          <a:ea typeface="Calibri" panose="020F0502020204030204"/>
                          <a:cs typeface="Times New Roman" panose="02020603050405020304" pitchFamily="18" charset="0"/>
                        </a:rPr>
                        <a:t> + </a:t>
                      </a:r>
                      <a:r>
                        <a:rPr lang="en-US" sz="4800" baseline="0" dirty="0" err="1" smtClean="0">
                          <a:latin typeface="Times New Roman" panose="02020603050405020304" pitchFamily="18" charset="0"/>
                          <a:ea typeface="Calibri" panose="020F0502020204030204"/>
                          <a:cs typeface="Times New Roman" panose="02020603050405020304" pitchFamily="18" charset="0"/>
                        </a:rPr>
                        <a:t>Đối</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lập</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một</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bên</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rộn</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rã</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náo</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nhiệt</a:t>
                      </a:r>
                      <a:r>
                        <a:rPr lang="en-US" sz="4800" baseline="0" dirty="0" smtClean="0">
                          <a:latin typeface="Times New Roman" panose="02020603050405020304" pitchFamily="18" charset="0"/>
                          <a:ea typeface="Calibri" panose="020F0502020204030204"/>
                          <a:cs typeface="Times New Roman" panose="02020603050405020304" pitchFamily="18" charset="0"/>
                        </a:rPr>
                        <a:t>.&gt;&lt; </a:t>
                      </a:r>
                      <a:r>
                        <a:rPr lang="en-US" sz="4800" baseline="0" dirty="0" err="1" smtClean="0">
                          <a:latin typeface="Times New Roman" panose="02020603050405020304" pitchFamily="18" charset="0"/>
                          <a:ea typeface="Calibri" panose="020F0502020204030204"/>
                          <a:cs typeface="Times New Roman" panose="02020603050405020304" pitchFamily="18" charset="0"/>
                        </a:rPr>
                        <a:t>một</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bên</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rời</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rạc,khuất</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lấp</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trong</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bóng</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đêm</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yên</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lặng</a:t>
                      </a:r>
                      <a:endParaRPr lang="en-US" sz="4800" baseline="0" dirty="0" smtClean="0">
                        <a:latin typeface="Times New Roman" panose="02020603050405020304" pitchFamily="18" charset="0"/>
                        <a:ea typeface="Calibri" panose="020F0502020204030204"/>
                        <a:cs typeface="Times New Roman" panose="02020603050405020304" pitchFamily="18" charset="0"/>
                      </a:endParaRPr>
                    </a:p>
                    <a:p>
                      <a:pPr marL="0" marR="0">
                        <a:lnSpc>
                          <a:spcPct val="115000"/>
                        </a:lnSpc>
                        <a:spcBef>
                          <a:spcPts val="0"/>
                        </a:spcBef>
                        <a:spcAft>
                          <a:spcPts val="0"/>
                        </a:spcAft>
                      </a:pPr>
                      <a:r>
                        <a:rPr lang="en-US" sz="4800" baseline="0" dirty="0" smtClean="0">
                          <a:latin typeface="Times New Roman" panose="02020603050405020304" pitchFamily="18" charset="0"/>
                          <a:ea typeface="Calibri" panose="020F0502020204030204"/>
                          <a:cs typeface="Times New Roman" panose="02020603050405020304" pitchFamily="18" charset="0"/>
                        </a:rPr>
                        <a:t>=&gt; </a:t>
                      </a:r>
                      <a:r>
                        <a:rPr lang="en-US" sz="4800" baseline="0" dirty="0" err="1" smtClean="0">
                          <a:latin typeface="Times New Roman" panose="02020603050405020304" pitchFamily="18" charset="0"/>
                          <a:ea typeface="Calibri" panose="020F0502020204030204"/>
                          <a:cs typeface="Times New Roman" panose="02020603050405020304" pitchFamily="18" charset="0"/>
                        </a:rPr>
                        <a:t>Hai</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cảnh</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sống</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khác</a:t>
                      </a:r>
                      <a:r>
                        <a:rPr lang="en-US" sz="4800" baseline="0" dirty="0" smtClean="0">
                          <a:latin typeface="Times New Roman" panose="02020603050405020304" pitchFamily="18" charset="0"/>
                          <a:ea typeface="Calibri" panose="020F0502020204030204"/>
                          <a:cs typeface="Times New Roman" panose="02020603050405020304" pitchFamily="18" charset="0"/>
                        </a:rPr>
                        <a:t> </a:t>
                      </a:r>
                      <a:r>
                        <a:rPr lang="en-US" sz="4800" baseline="0" dirty="0" err="1" smtClean="0">
                          <a:latin typeface="Times New Roman" panose="02020603050405020304" pitchFamily="18" charset="0"/>
                          <a:ea typeface="Calibri" panose="020F0502020204030204"/>
                          <a:cs typeface="Times New Roman" panose="02020603050405020304" pitchFamily="18" charset="0"/>
                        </a:rPr>
                        <a:t>nhau</a:t>
                      </a:r>
                      <a:endParaRPr lang="en-US" sz="4800" dirty="0" smtClean="0">
                        <a:latin typeface="Times New Roman" panose="02020603050405020304" pitchFamily="18" charset="0"/>
                        <a:ea typeface="Calibri" panose="020F0502020204030204"/>
                        <a:cs typeface="Times New Roman" panose="02020603050405020304" pitchFamily="18" charset="0"/>
                      </a:endParaRPr>
                    </a:p>
                    <a:p>
                      <a:pPr marL="0" marR="0">
                        <a:lnSpc>
                          <a:spcPct val="115000"/>
                        </a:lnSpc>
                        <a:spcBef>
                          <a:spcPts val="0"/>
                        </a:spcBef>
                        <a:spcAft>
                          <a:spcPts val="0"/>
                        </a:spcAft>
                      </a:pPr>
                      <a:endParaRPr lang="en-US" sz="4800" dirty="0">
                        <a:latin typeface="Calibri" panose="020F0502020204030204"/>
                        <a:ea typeface="Calibri" panose="020F0502020204030204"/>
                        <a:cs typeface="Times New Roman" panose="02020603050405020304"/>
                      </a:endParaRPr>
                    </a:p>
                  </a:txBody>
                  <a:tcPr marL="147801" marR="147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5" name="Straight Connector 4"/>
          <p:cNvCxnSpPr/>
          <p:nvPr/>
        </p:nvCxnSpPr>
        <p:spPr>
          <a:xfrm>
            <a:off x="3658076" y="5334000"/>
            <a:ext cx="20729099" cy="3176"/>
          </a:xfrm>
          <a:prstGeom prst="line">
            <a:avLst/>
          </a:prstGeom>
          <a:ln cmpd="thickThi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371600"/>
          <a:ext cx="24387175" cy="11201400"/>
        </p:xfrm>
        <a:graphic>
          <a:graphicData uri="http://schemas.openxmlformats.org/drawingml/2006/table">
            <a:tbl>
              <a:tblPr/>
              <a:tblGrid>
                <a:gridCol w="3372695"/>
                <a:gridCol w="7195081"/>
                <a:gridCol w="6706473"/>
                <a:gridCol w="7112926"/>
              </a:tblGrid>
              <a:tr h="1914302">
                <a:tc rowSpan="2">
                  <a:txBody>
                    <a:bodyPr/>
                    <a:lstStyle/>
                    <a:p>
                      <a:pPr marL="0" marR="0" algn="ctr">
                        <a:lnSpc>
                          <a:spcPct val="115000"/>
                        </a:lnSpc>
                        <a:spcBef>
                          <a:spcPts val="0"/>
                        </a:spcBef>
                        <a:spcAft>
                          <a:spcPts val="0"/>
                        </a:spcAft>
                      </a:pPr>
                      <a:r>
                        <a:rPr lang="en-US" sz="4800" dirty="0">
                          <a:latin typeface="Times New Roman" panose="02020603050405020304"/>
                          <a:ea typeface="Calibri" panose="020F0502020204030204"/>
                          <a:cs typeface="Times New Roman" panose="02020603050405020304"/>
                        </a:rPr>
                        <a:t>NHÓM 3</a:t>
                      </a:r>
                      <a:endParaRPr lang="en-US" sz="4800" dirty="0">
                        <a:latin typeface="Calibri" panose="020F0502020204030204"/>
                        <a:ea typeface="Calibri" panose="020F0502020204030204"/>
                        <a:cs typeface="Times New Roman" panose="02020603050405020304"/>
                      </a:endParaRPr>
                    </a:p>
                  </a:txBody>
                  <a:tcPr marL="147801" marR="147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4800" dirty="0">
                          <a:latin typeface="Times New Roman" panose="02020603050405020304"/>
                          <a:ea typeface="Calibri" panose="020F0502020204030204"/>
                          <a:cs typeface="Times New Roman" panose="02020603050405020304"/>
                        </a:rPr>
                        <a:t>So </a:t>
                      </a:r>
                      <a:r>
                        <a:rPr lang="en-US" sz="4800" dirty="0" err="1">
                          <a:latin typeface="Times New Roman" panose="02020603050405020304"/>
                          <a:ea typeface="Calibri" panose="020F0502020204030204"/>
                          <a:cs typeface="Times New Roman" panose="02020603050405020304"/>
                        </a:rPr>
                        <a:t>sánh</a:t>
                      </a:r>
                      <a:r>
                        <a:rPr lang="en-US" sz="4800" dirty="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ánh</a:t>
                      </a:r>
                      <a:r>
                        <a:rPr lang="en-US" sz="4800" b="1" dirty="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sáng</a:t>
                      </a:r>
                      <a:r>
                        <a:rPr lang="en-US" sz="4800" b="1" dirty="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chuyến</a:t>
                      </a:r>
                      <a:r>
                        <a:rPr lang="en-US" sz="4800" b="1" dirty="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tàu</a:t>
                      </a:r>
                      <a:r>
                        <a:rPr lang="en-US" sz="4800" b="1"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mang</a:t>
                      </a:r>
                      <a:r>
                        <a:rPr lang="en-US" sz="4800"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đến</a:t>
                      </a:r>
                      <a:r>
                        <a:rPr lang="en-US" sz="4800"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với</a:t>
                      </a:r>
                      <a:r>
                        <a:rPr lang="en-US" sz="4800" b="1" dirty="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ánh</a:t>
                      </a:r>
                      <a:r>
                        <a:rPr lang="en-US" sz="4800" b="1" dirty="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sáng</a:t>
                      </a:r>
                      <a:r>
                        <a:rPr lang="en-US" sz="4800" b="1" dirty="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của</a:t>
                      </a:r>
                      <a:r>
                        <a:rPr lang="en-US" sz="4800" b="1" dirty="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phố</a:t>
                      </a:r>
                      <a:r>
                        <a:rPr lang="en-US" sz="4800" b="1" dirty="0">
                          <a:latin typeface="Times New Roman" panose="02020603050405020304"/>
                          <a:ea typeface="Calibri" panose="020F0502020204030204"/>
                          <a:cs typeface="Times New Roman" panose="02020603050405020304"/>
                        </a:rPr>
                        <a:t> </a:t>
                      </a:r>
                      <a:r>
                        <a:rPr lang="en-US" sz="4800" b="1" dirty="0" err="1">
                          <a:latin typeface="Times New Roman" panose="02020603050405020304"/>
                          <a:ea typeface="Calibri" panose="020F0502020204030204"/>
                          <a:cs typeface="Times New Roman" panose="02020603050405020304"/>
                        </a:rPr>
                        <a:t>huyện</a:t>
                      </a:r>
                      <a:r>
                        <a:rPr lang="en-US" sz="4800" b="1" dirty="0">
                          <a:latin typeface="Times New Roman" panose="02020603050405020304"/>
                          <a:ea typeface="Calibri" panose="020F0502020204030204"/>
                          <a:cs typeface="Times New Roman" panose="02020603050405020304"/>
                        </a:rPr>
                        <a:t>?</a:t>
                      </a:r>
                      <a:endParaRPr lang="en-US" sz="4800" dirty="0">
                        <a:latin typeface="Calibri" panose="020F0502020204030204"/>
                        <a:ea typeface="Calibri" panose="020F0502020204030204"/>
                        <a:cs typeface="Times New Roman" panose="02020603050405020304"/>
                      </a:endParaRPr>
                    </a:p>
                  </a:txBody>
                  <a:tcPr marL="147801" marR="147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9287098">
                <a:tc vMerge="1">
                  <a:tcPr/>
                </a:tc>
                <a:tc>
                  <a:txBody>
                    <a:bodyPr/>
                    <a:lstStyle/>
                    <a:p>
                      <a:r>
                        <a:rPr lang="en-US" sz="4800" dirty="0" smtClean="0">
                          <a:latin typeface="Times New Roman" panose="02020603050405020304"/>
                          <a:cs typeface="Times New Roman" panose="02020603050405020304"/>
                        </a:rPr>
                        <a:t> </a:t>
                      </a:r>
                      <a:r>
                        <a:rPr lang="en-US" sz="4800" dirty="0" err="1" smtClean="0">
                          <a:latin typeface="Times New Roman" panose="02020603050405020304"/>
                          <a:cs typeface="Times New Roman" panose="02020603050405020304"/>
                        </a:rPr>
                        <a:t>Ánh</a:t>
                      </a:r>
                      <a:r>
                        <a:rPr lang="en-US" sz="4800" baseline="0" dirty="0" smtClean="0">
                          <a:latin typeface="Times New Roman" panose="02020603050405020304"/>
                          <a:cs typeface="Times New Roman" panose="02020603050405020304"/>
                        </a:rPr>
                        <a:t> </a:t>
                      </a:r>
                      <a:r>
                        <a:rPr lang="en-US" sz="4800" baseline="0" dirty="0" err="1" smtClean="0">
                          <a:latin typeface="Times New Roman" panose="02020603050405020304"/>
                          <a:cs typeface="Times New Roman" panose="02020603050405020304"/>
                        </a:rPr>
                        <a:t>sáng</a:t>
                      </a:r>
                      <a:r>
                        <a:rPr lang="en-US" sz="4800" baseline="0" dirty="0" smtClean="0">
                          <a:latin typeface="Times New Roman" panose="02020603050405020304"/>
                          <a:cs typeface="Times New Roman" panose="02020603050405020304"/>
                        </a:rPr>
                        <a:t> </a:t>
                      </a:r>
                      <a:r>
                        <a:rPr lang="en-US" sz="4800" baseline="0" dirty="0" err="1" smtClean="0">
                          <a:latin typeface="Times New Roman" panose="02020603050405020304"/>
                          <a:cs typeface="Times New Roman" panose="02020603050405020304"/>
                        </a:rPr>
                        <a:t>từ</a:t>
                      </a:r>
                      <a:r>
                        <a:rPr lang="en-US" sz="4800" baseline="0" dirty="0" smtClean="0">
                          <a:latin typeface="Times New Roman" panose="02020603050405020304"/>
                          <a:cs typeface="Times New Roman" panose="02020603050405020304"/>
                        </a:rPr>
                        <a:t> </a:t>
                      </a:r>
                      <a:r>
                        <a:rPr lang="en-US" sz="4800" baseline="0" dirty="0" err="1" smtClean="0">
                          <a:latin typeface="Times New Roman" panose="02020603050405020304"/>
                          <a:cs typeface="Times New Roman" panose="02020603050405020304"/>
                        </a:rPr>
                        <a:t>đoàn</a:t>
                      </a:r>
                      <a:r>
                        <a:rPr lang="en-US" sz="4800" baseline="0" dirty="0" smtClean="0">
                          <a:latin typeface="Times New Roman" panose="02020603050405020304"/>
                          <a:cs typeface="Times New Roman" panose="02020603050405020304"/>
                        </a:rPr>
                        <a:t> </a:t>
                      </a:r>
                      <a:r>
                        <a:rPr lang="en-US" sz="4800" baseline="0" dirty="0" err="1" smtClean="0">
                          <a:latin typeface="Times New Roman" panose="02020603050405020304"/>
                          <a:cs typeface="Times New Roman" panose="02020603050405020304"/>
                        </a:rPr>
                        <a:t>tàu</a:t>
                      </a:r>
                      <a:endParaRPr lang="en-US" sz="4800" baseline="0" dirty="0" smtClean="0">
                        <a:latin typeface="Times New Roman" panose="02020603050405020304"/>
                        <a:cs typeface="Times New Roman" panose="02020603050405020304"/>
                      </a:endParaRPr>
                    </a:p>
                    <a:p>
                      <a:endParaRPr lang="en-US" sz="4800" dirty="0" smtClean="0">
                        <a:latin typeface="Times New Roman" panose="02020603050405020304"/>
                        <a:cs typeface="Times New Roman" panose="02020603050405020304"/>
                      </a:endParaRPr>
                    </a:p>
                    <a:p>
                      <a:endParaRPr lang="en-US" sz="4800" dirty="0" smtClean="0">
                        <a:latin typeface="Times New Roman" panose="02020603050405020304"/>
                        <a:cs typeface="Times New Roman" panose="02020603050405020304"/>
                      </a:endParaRPr>
                    </a:p>
                    <a:p>
                      <a:r>
                        <a:rPr lang="en-US" sz="4800" dirty="0" smtClean="0">
                          <a:latin typeface="Times New Roman" panose="02020603050405020304"/>
                          <a:cs typeface="Times New Roman" panose="02020603050405020304"/>
                        </a:rPr>
                        <a:t>+</a:t>
                      </a:r>
                      <a:r>
                        <a:rPr lang="en-US" sz="4800" baseline="0" dirty="0" smtClean="0">
                          <a:latin typeface="Times New Roman" panose="02020603050405020304"/>
                          <a:cs typeface="Times New Roman" panose="02020603050405020304"/>
                        </a:rPr>
                        <a:t> </a:t>
                      </a:r>
                      <a:r>
                        <a:rPr lang="en-US" sz="4800" dirty="0" smtClean="0">
                          <a:latin typeface="Times New Roman" panose="02020603050405020304" pitchFamily="18" charset="0"/>
                          <a:cs typeface="Times New Roman" panose="02020603050405020304" pitchFamily="18" charset="0"/>
                        </a:rPr>
                        <a:t>N</a:t>
                      </a:r>
                      <a:r>
                        <a:rPr lang="vi-VN" sz="4800" dirty="0" smtClean="0">
                          <a:latin typeface="Times New Roman" panose="02020603050405020304" pitchFamily="18" charset="0"/>
                          <a:cs typeface="Times New Roman" panose="02020603050405020304" pitchFamily="18" charset="0"/>
                        </a:rPr>
                        <a:t>gọn lửa xanh biếc, sát mặt đất, như ma trơi. </a:t>
                      </a:r>
                      <a:endParaRPr lang="en-US" sz="4800" dirty="0" smtClean="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Một làn khói bừng sáng trắng lên đằng xa</a:t>
                      </a:r>
                      <a:endParaRPr lang="en-US" sz="4800" dirty="0" smtClean="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 Đ</a:t>
                      </a:r>
                      <a:r>
                        <a:rPr lang="vi-VN" sz="4800" dirty="0" smtClean="0">
                          <a:latin typeface="Times New Roman" panose="02020603050405020304" pitchFamily="18" charset="0"/>
                          <a:cs typeface="Times New Roman" panose="02020603050405020304" pitchFamily="18" charset="0"/>
                        </a:rPr>
                        <a:t>ồng và kền lấp lánh, và các cửa kính sáng.</a:t>
                      </a:r>
                      <a:endParaRPr lang="en-US" sz="4800" dirty="0" smtClean="0">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4800" dirty="0" smtClean="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sáng</a:t>
                      </a:r>
                      <a:r>
                        <a:rPr lang="en-US" sz="4800"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từ</a:t>
                      </a:r>
                      <a:r>
                        <a:rPr lang="en-US" sz="4800"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chuyến</a:t>
                      </a:r>
                      <a:r>
                        <a:rPr lang="en-US" sz="4800"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tàu</a:t>
                      </a:r>
                      <a:endParaRPr lang="en-US" sz="4800" dirty="0">
                        <a:latin typeface="Calibri" panose="020F0502020204030204"/>
                        <a:ea typeface="Calibri" panose="020F0502020204030204"/>
                        <a:cs typeface="Times New Roman" panose="02020603050405020304"/>
                      </a:endParaRPr>
                    </a:p>
                  </a:txBody>
                  <a:tcPr marL="147801" marR="147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800" dirty="0" err="1">
                          <a:latin typeface="Times New Roman" panose="02020603050405020304"/>
                          <a:ea typeface="Calibri" panose="020F0502020204030204"/>
                          <a:cs typeface="Times New Roman" panose="02020603050405020304"/>
                        </a:rPr>
                        <a:t>Ánh</a:t>
                      </a:r>
                      <a:r>
                        <a:rPr lang="en-US" sz="4800"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sáng</a:t>
                      </a:r>
                      <a:r>
                        <a:rPr lang="en-US" sz="4800"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của</a:t>
                      </a:r>
                      <a:r>
                        <a:rPr lang="en-US" sz="4800" dirty="0">
                          <a:latin typeface="Times New Roman" panose="02020603050405020304"/>
                          <a:ea typeface="Calibri" panose="020F0502020204030204"/>
                          <a:cs typeface="Times New Roman" panose="02020603050405020304"/>
                        </a:rPr>
                        <a:t> </a:t>
                      </a:r>
                      <a:r>
                        <a:rPr lang="en-US" sz="4800" dirty="0" err="1">
                          <a:latin typeface="Times New Roman" panose="02020603050405020304"/>
                          <a:ea typeface="Calibri" panose="020F0502020204030204"/>
                          <a:cs typeface="Times New Roman" panose="02020603050405020304"/>
                        </a:rPr>
                        <a:t>phố</a:t>
                      </a:r>
                      <a:r>
                        <a:rPr lang="en-US" sz="4800" dirty="0">
                          <a:latin typeface="Times New Roman" panose="02020603050405020304"/>
                          <a:ea typeface="Calibri" panose="020F0502020204030204"/>
                          <a:cs typeface="Times New Roman" panose="02020603050405020304"/>
                        </a:rPr>
                        <a:t> </a:t>
                      </a:r>
                      <a:r>
                        <a:rPr lang="en-US" sz="4800" dirty="0" err="1" smtClean="0">
                          <a:latin typeface="Times New Roman" panose="02020603050405020304"/>
                          <a:ea typeface="Calibri" panose="020F0502020204030204"/>
                          <a:cs typeface="Times New Roman" panose="02020603050405020304"/>
                        </a:rPr>
                        <a:t>huyện</a:t>
                      </a:r>
                      <a:r>
                        <a:rPr lang="en-US" sz="4800" dirty="0" smtClean="0">
                          <a:latin typeface="Times New Roman" panose="02020603050405020304"/>
                          <a:ea typeface="Calibri" panose="020F0502020204030204"/>
                          <a:cs typeface="Times New Roman" panose="02020603050405020304"/>
                        </a:rPr>
                        <a:t>:</a:t>
                      </a:r>
                      <a:endParaRPr lang="en-US" sz="4800" dirty="0" smtClean="0">
                        <a:latin typeface="Times New Roman" panose="02020603050405020304"/>
                        <a:ea typeface="Calibri" panose="020F0502020204030204"/>
                        <a:cs typeface="Times New Roman" panose="02020603050405020304"/>
                      </a:endParaRPr>
                    </a:p>
                    <a:p>
                      <a:pPr marL="457200" indent="-457200" fontAlgn="auto">
                        <a:spcBef>
                          <a:spcPts val="0"/>
                        </a:spcBef>
                        <a:spcAft>
                          <a:spcPts val="0"/>
                        </a:spcAft>
                        <a:defRPr/>
                      </a:pPr>
                      <a:endParaRPr lang="en-US" sz="4800" dirty="0" smtClean="0">
                        <a:solidFill>
                          <a:schemeClr val="tx1"/>
                        </a:solidFill>
                        <a:latin typeface="Times New Roman" panose="02020603050405020304" pitchFamily="18" charset="0"/>
                        <a:cs typeface="Times New Roman" panose="02020603050405020304" pitchFamily="18" charset="0"/>
                      </a:endParaRPr>
                    </a:p>
                    <a:p>
                      <a:pPr marL="457200" indent="-457200" fontAlgn="auto">
                        <a:spcBef>
                          <a:spcPts val="0"/>
                        </a:spcBef>
                        <a:spcAft>
                          <a:spcPts val="0"/>
                        </a:spcAft>
                        <a:defRPr/>
                      </a:pPr>
                      <a:r>
                        <a:rPr lang="en-US" sz="4800" dirty="0" smtClean="0">
                          <a:solidFill>
                            <a:schemeClr val="tx1"/>
                          </a:solidFill>
                          <a:latin typeface="Times New Roman" panose="02020603050405020304" pitchFamily="18" charset="0"/>
                          <a:cs typeface="Times New Roman" panose="02020603050405020304" pitchFamily="18" charset="0"/>
                        </a:rPr>
                        <a:t>-</a:t>
                      </a:r>
                      <a:r>
                        <a:rPr lang="en-US" sz="4800" dirty="0" err="1" smtClean="0">
                          <a:solidFill>
                            <a:schemeClr val="tx1"/>
                          </a:solidFill>
                          <a:latin typeface="Times New Roman" panose="02020603050405020304" pitchFamily="18" charset="0"/>
                          <a:cs typeface="Times New Roman" panose="02020603050405020304" pitchFamily="18" charset="0"/>
                        </a:rPr>
                        <a:t>Vệt</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sáng</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của</a:t>
                      </a:r>
                      <a:r>
                        <a:rPr lang="en-US" sz="4800" baseline="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những</a:t>
                      </a:r>
                      <a:r>
                        <a:rPr lang="en-US" sz="4800" dirty="0" smtClean="0">
                          <a:solidFill>
                            <a:schemeClr val="tx1"/>
                          </a:solidFill>
                          <a:latin typeface="Times New Roman" panose="02020603050405020304" pitchFamily="18" charset="0"/>
                          <a:cs typeface="Times New Roman" panose="02020603050405020304" pitchFamily="18" charset="0"/>
                        </a:rPr>
                        <a:t> con </a:t>
                      </a:r>
                      <a:r>
                        <a:rPr lang="en-US" sz="4800" dirty="0" err="1" smtClean="0">
                          <a:solidFill>
                            <a:schemeClr val="tx1"/>
                          </a:solidFill>
                          <a:latin typeface="Times New Roman" panose="02020603050405020304" pitchFamily="18" charset="0"/>
                          <a:cs typeface="Times New Roman" panose="02020603050405020304" pitchFamily="18" charset="0"/>
                        </a:rPr>
                        <a:t>đom</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đóm</a:t>
                      </a:r>
                      <a:endParaRPr lang="en-US" sz="4800" dirty="0" smtClean="0">
                        <a:solidFill>
                          <a:schemeClr val="tx1"/>
                        </a:solidFill>
                        <a:latin typeface="Times New Roman" panose="02020603050405020304" pitchFamily="18" charset="0"/>
                        <a:cs typeface="Times New Roman" panose="02020603050405020304" pitchFamily="18" charset="0"/>
                      </a:endParaRPr>
                    </a:p>
                    <a:p>
                      <a:pPr marL="457200" indent="-457200" fontAlgn="auto">
                        <a:spcBef>
                          <a:spcPts val="0"/>
                        </a:spcBef>
                        <a:spcAft>
                          <a:spcPts val="0"/>
                        </a:spcAft>
                        <a:defRPr/>
                      </a:pP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Khe</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ánh</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sáng</a:t>
                      </a:r>
                      <a:r>
                        <a:rPr lang="en-US" sz="4800" dirty="0" smtClean="0">
                          <a:solidFill>
                            <a:schemeClr val="tx1"/>
                          </a:solidFill>
                          <a:latin typeface="Times New Roman" panose="02020603050405020304" pitchFamily="18" charset="0"/>
                          <a:cs typeface="Times New Roman" panose="02020603050405020304" pitchFamily="18" charset="0"/>
                        </a:rPr>
                        <a:t>, </a:t>
                      </a:r>
                      <a:endParaRPr lang="en-US" sz="4800" dirty="0" smtClean="0">
                        <a:solidFill>
                          <a:schemeClr val="tx1"/>
                        </a:solidFill>
                        <a:latin typeface="Times New Roman" panose="02020603050405020304" pitchFamily="18" charset="0"/>
                        <a:cs typeface="Times New Roman" panose="02020603050405020304" pitchFamily="18" charset="0"/>
                      </a:endParaRPr>
                    </a:p>
                    <a:p>
                      <a:pPr marL="457200" indent="-457200" fontAlgn="auto">
                        <a:spcBef>
                          <a:spcPts val="0"/>
                        </a:spcBef>
                        <a:spcAft>
                          <a:spcPts val="0"/>
                        </a:spcAft>
                        <a:defRPr/>
                      </a:pP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Quầng</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sáng</a:t>
                      </a:r>
                      <a:endParaRPr lang="en-US" sz="4800" dirty="0" smtClean="0">
                        <a:solidFill>
                          <a:schemeClr val="tx1"/>
                        </a:solidFill>
                        <a:latin typeface="Times New Roman" panose="02020603050405020304" pitchFamily="18" charset="0"/>
                        <a:cs typeface="Times New Roman" panose="02020603050405020304" pitchFamily="18" charset="0"/>
                      </a:endParaRPr>
                    </a:p>
                    <a:p>
                      <a:pPr marL="457200" indent="-457200" fontAlgn="auto">
                        <a:spcBef>
                          <a:spcPts val="0"/>
                        </a:spcBef>
                        <a:spcAft>
                          <a:spcPts val="0"/>
                        </a:spcAft>
                        <a:defRPr/>
                      </a:pP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Chấm</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lửa</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nhỏ</a:t>
                      </a:r>
                      <a:r>
                        <a:rPr lang="en-US" sz="4800" dirty="0" smtClean="0">
                          <a:solidFill>
                            <a:schemeClr val="tx1"/>
                          </a:solidFill>
                          <a:latin typeface="Times New Roman" panose="02020603050405020304" pitchFamily="18" charset="0"/>
                          <a:cs typeface="Times New Roman" panose="02020603050405020304" pitchFamily="18" charset="0"/>
                        </a:rPr>
                        <a:t> </a:t>
                      </a:r>
                      <a:endParaRPr lang="en-US" sz="4800" dirty="0" smtClean="0">
                        <a:solidFill>
                          <a:schemeClr val="tx1"/>
                        </a:solidFill>
                        <a:latin typeface="Times New Roman" panose="02020603050405020304" pitchFamily="18" charset="0"/>
                        <a:cs typeface="Times New Roman" panose="02020603050405020304" pitchFamily="18" charset="0"/>
                      </a:endParaRPr>
                    </a:p>
                    <a:p>
                      <a:pPr marL="457200" indent="-457200" fontAlgn="auto">
                        <a:spcBef>
                          <a:spcPts val="0"/>
                        </a:spcBef>
                        <a:spcAft>
                          <a:spcPts val="0"/>
                        </a:spcAft>
                        <a:defRPr/>
                      </a:pPr>
                      <a:r>
                        <a:rPr lang="en-US" sz="4800" dirty="0" smtClean="0">
                          <a:solidFill>
                            <a:schemeClr val="tx1"/>
                          </a:solidFill>
                          <a:latin typeface="Times New Roman" panose="02020603050405020304" pitchFamily="18" charset="0"/>
                          <a:cs typeface="Times New Roman" panose="02020603050405020304" pitchFamily="18" charset="0"/>
                        </a:rPr>
                        <a:t>-</a:t>
                      </a:r>
                      <a:r>
                        <a:rPr lang="en-US" sz="4800" baseline="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Hột</a:t>
                      </a:r>
                      <a:r>
                        <a:rPr lang="en-US" sz="4800" dirty="0" smtClean="0">
                          <a:solidFill>
                            <a:schemeClr val="tx1"/>
                          </a:solidFill>
                          <a:latin typeface="Times New Roman" panose="02020603050405020304" pitchFamily="18" charset="0"/>
                          <a:cs typeface="Times New Roman" panose="02020603050405020304" pitchFamily="18" charset="0"/>
                        </a:rPr>
                        <a:t> </a:t>
                      </a:r>
                      <a:r>
                        <a:rPr lang="en-US" sz="4800" dirty="0" err="1" smtClean="0">
                          <a:solidFill>
                            <a:schemeClr val="tx1"/>
                          </a:solidFill>
                          <a:latin typeface="Times New Roman" panose="02020603050405020304" pitchFamily="18" charset="0"/>
                          <a:cs typeface="Times New Roman" panose="02020603050405020304" pitchFamily="18" charset="0"/>
                        </a:rPr>
                        <a:t>sáng</a:t>
                      </a:r>
                      <a:r>
                        <a:rPr lang="en-US" sz="4800" dirty="0" smtClean="0">
                          <a:solidFill>
                            <a:schemeClr val="tx1"/>
                          </a:solidFill>
                          <a:latin typeface="Times New Roman" panose="02020603050405020304" pitchFamily="18" charset="0"/>
                          <a:cs typeface="Times New Roman" panose="02020603050405020304" pitchFamily="18" charset="0"/>
                        </a:rPr>
                        <a:t> </a:t>
                      </a:r>
                      <a:endParaRPr lang="en-US" sz="4800" dirty="0" smtClean="0">
                        <a:solidFill>
                          <a:schemeClr val="tx1"/>
                        </a:solidFill>
                        <a:latin typeface="Times New Roman" panose="02020603050405020304"/>
                        <a:ea typeface="Calibri" panose="020F0502020204030204"/>
                        <a:cs typeface="Times New Roman" panose="02020603050405020304"/>
                      </a:endParaRPr>
                    </a:p>
                    <a:p>
                      <a:pPr marL="0" marR="0">
                        <a:lnSpc>
                          <a:spcPct val="115000"/>
                        </a:lnSpc>
                        <a:spcBef>
                          <a:spcPts val="0"/>
                        </a:spcBef>
                        <a:spcAft>
                          <a:spcPts val="0"/>
                        </a:spcAft>
                      </a:pPr>
                      <a:endParaRPr lang="en-US" sz="4800" dirty="0">
                        <a:latin typeface="Calibri" panose="020F0502020204030204"/>
                        <a:ea typeface="Calibri" panose="020F0502020204030204"/>
                        <a:cs typeface="Times New Roman" panose="02020603050405020304"/>
                      </a:endParaRPr>
                    </a:p>
                  </a:txBody>
                  <a:tcPr marL="147801" marR="147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4800" dirty="0" err="1" smtClean="0">
                          <a:latin typeface="Times New Roman" panose="02020603050405020304"/>
                          <a:ea typeface="Calibri" panose="020F0502020204030204"/>
                          <a:cs typeface="Times New Roman" panose="02020603050405020304"/>
                        </a:rPr>
                        <a:t>Nhận</a:t>
                      </a:r>
                      <a:r>
                        <a:rPr lang="en-US" sz="4800" dirty="0" smtClean="0">
                          <a:latin typeface="Times New Roman" panose="02020603050405020304"/>
                          <a:ea typeface="Calibri" panose="020F0502020204030204"/>
                          <a:cs typeface="Times New Roman" panose="02020603050405020304"/>
                        </a:rPr>
                        <a:t> </a:t>
                      </a:r>
                      <a:r>
                        <a:rPr lang="en-US" sz="4800" dirty="0" err="1" smtClean="0">
                          <a:latin typeface="Times New Roman" panose="02020603050405020304"/>
                          <a:ea typeface="Calibri" panose="020F0502020204030204"/>
                          <a:cs typeface="Times New Roman" panose="02020603050405020304"/>
                        </a:rPr>
                        <a:t>xét</a:t>
                      </a:r>
                      <a:endParaRPr lang="en-US" sz="4800" dirty="0" smtClean="0">
                        <a:latin typeface="Times New Roman" panose="02020603050405020304"/>
                        <a:ea typeface="Calibri" panose="020F0502020204030204"/>
                        <a:cs typeface="Times New Roman" panose="02020603050405020304"/>
                      </a:endParaRPr>
                    </a:p>
                    <a:p>
                      <a:pPr marL="0" marR="0">
                        <a:lnSpc>
                          <a:spcPct val="115000"/>
                        </a:lnSpc>
                        <a:spcBef>
                          <a:spcPts val="0"/>
                        </a:spcBef>
                        <a:spcAft>
                          <a:spcPts val="0"/>
                        </a:spcAft>
                      </a:pPr>
                      <a:endParaRPr lang="en-US" sz="4800" dirty="0" smtClean="0">
                        <a:latin typeface="Times New Roman" panose="02020603050405020304"/>
                        <a:ea typeface="Calibri" panose="020F0502020204030204"/>
                        <a:cs typeface="Times New Roman" panose="02020603050405020304"/>
                      </a:endParaRPr>
                    </a:p>
                    <a:p>
                      <a:pPr marL="0" marR="0">
                        <a:lnSpc>
                          <a:spcPct val="115000"/>
                        </a:lnSpc>
                        <a:spcBef>
                          <a:spcPts val="0"/>
                        </a:spcBef>
                        <a:spcAft>
                          <a:spcPts val="0"/>
                        </a:spcAft>
                      </a:pPr>
                      <a:r>
                        <a:rPr lang="en-US" sz="4800" dirty="0" smtClean="0">
                          <a:latin typeface="Times New Roman" panose="02020603050405020304"/>
                          <a:ea typeface="Calibri" panose="020F0502020204030204"/>
                          <a:cs typeface="Times New Roman" panose="02020603050405020304"/>
                        </a:rPr>
                        <a:t> - </a:t>
                      </a:r>
                      <a:r>
                        <a:rPr lang="en-US" sz="4800" dirty="0" err="1" smtClean="0">
                          <a:latin typeface="Times New Roman" panose="02020603050405020304"/>
                          <a:ea typeface="Calibri" panose="020F0502020204030204"/>
                          <a:cs typeface="Times New Roman" panose="02020603050405020304"/>
                        </a:rPr>
                        <a:t>ánh</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sáng</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của</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đoàn</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tàu</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rực</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rỡ</a:t>
                      </a:r>
                      <a:r>
                        <a:rPr lang="en-US" sz="4800" baseline="0" dirty="0" smtClean="0">
                          <a:latin typeface="Times New Roman" panose="02020603050405020304"/>
                          <a:ea typeface="Calibri" panose="020F0502020204030204"/>
                          <a:cs typeface="Times New Roman" panose="02020603050405020304"/>
                        </a:rPr>
                        <a:t> lung </a:t>
                      </a:r>
                      <a:r>
                        <a:rPr lang="en-US" sz="4800" baseline="0" dirty="0" err="1" smtClean="0">
                          <a:latin typeface="Times New Roman" panose="02020603050405020304"/>
                          <a:ea typeface="Calibri" panose="020F0502020204030204"/>
                          <a:cs typeface="Times New Roman" panose="02020603050405020304"/>
                        </a:rPr>
                        <a:t>linh</a:t>
                      </a:r>
                      <a:r>
                        <a:rPr lang="en-US" sz="4800" baseline="0" dirty="0" smtClean="0">
                          <a:latin typeface="Times New Roman" panose="02020603050405020304"/>
                          <a:ea typeface="Calibri" panose="020F0502020204030204"/>
                          <a:cs typeface="Times New Roman" panose="02020603050405020304"/>
                        </a:rPr>
                        <a:t>, sang </a:t>
                      </a:r>
                      <a:r>
                        <a:rPr lang="en-US" sz="4800" baseline="0" dirty="0" err="1" smtClean="0">
                          <a:latin typeface="Times New Roman" panose="02020603050405020304"/>
                          <a:ea typeface="Calibri" panose="020F0502020204030204"/>
                          <a:cs typeface="Times New Roman" panose="02020603050405020304"/>
                        </a:rPr>
                        <a:t>trọng</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biểu</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tượng</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cẩu</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cuộc</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sống</a:t>
                      </a:r>
                      <a:r>
                        <a:rPr lang="en-US" sz="4800" baseline="0" dirty="0" smtClean="0">
                          <a:latin typeface="Times New Roman" panose="02020603050405020304"/>
                          <a:ea typeface="Calibri" panose="020F0502020204030204"/>
                          <a:cs typeface="Times New Roman" panose="02020603050405020304"/>
                        </a:rPr>
                        <a:t> sung </a:t>
                      </a:r>
                      <a:r>
                        <a:rPr lang="en-US" sz="4800" baseline="0" dirty="0" err="1" smtClean="0">
                          <a:latin typeface="Times New Roman" panose="02020603050405020304"/>
                          <a:ea typeface="Calibri" panose="020F0502020204030204"/>
                          <a:cs typeface="Times New Roman" panose="02020603050405020304"/>
                        </a:rPr>
                        <a:t>túc</a:t>
                      </a:r>
                      <a:r>
                        <a:rPr lang="en-US" sz="4800" baseline="0" dirty="0" smtClean="0">
                          <a:latin typeface="Times New Roman" panose="02020603050405020304"/>
                          <a:ea typeface="Calibri" panose="020F0502020204030204"/>
                          <a:cs typeface="Times New Roman" panose="02020603050405020304"/>
                        </a:rPr>
                        <a:t>&gt;&lt; </a:t>
                      </a:r>
                      <a:r>
                        <a:rPr lang="en-US" sz="4800" baseline="0" dirty="0" err="1" smtClean="0">
                          <a:latin typeface="Times New Roman" panose="02020603050405020304"/>
                          <a:ea typeface="Calibri" panose="020F0502020204030204"/>
                          <a:cs typeface="Times New Roman" panose="02020603050405020304"/>
                        </a:rPr>
                        <a:t>ánh</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sáng</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của</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phố</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huyện</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mong</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manh</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nhỏ</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bé</a:t>
                      </a:r>
                      <a:r>
                        <a:rPr lang="en-US" sz="4800" baseline="0" dirty="0" smtClean="0">
                          <a:latin typeface="Times New Roman" panose="02020603050405020304"/>
                          <a:ea typeface="Calibri" panose="020F0502020204030204"/>
                          <a:cs typeface="Times New Roman" panose="02020603050405020304"/>
                        </a:rPr>
                        <a:t> , lay </a:t>
                      </a:r>
                      <a:r>
                        <a:rPr lang="en-US" sz="4800" baseline="0" dirty="0" err="1" smtClean="0">
                          <a:latin typeface="Times New Roman" panose="02020603050405020304"/>
                          <a:ea typeface="Calibri" panose="020F0502020204030204"/>
                          <a:cs typeface="Times New Roman" panose="02020603050405020304"/>
                        </a:rPr>
                        <a:t>lắt</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Cuộc</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sống</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tăm</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tối</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cơ</a:t>
                      </a:r>
                      <a:r>
                        <a:rPr lang="en-US" sz="4800" baseline="0" dirty="0" smtClean="0">
                          <a:latin typeface="Times New Roman" panose="02020603050405020304"/>
                          <a:ea typeface="Calibri" panose="020F0502020204030204"/>
                          <a:cs typeface="Times New Roman" panose="02020603050405020304"/>
                        </a:rPr>
                        <a:t> </a:t>
                      </a:r>
                      <a:r>
                        <a:rPr lang="en-US" sz="4800" baseline="0" dirty="0" err="1" smtClean="0">
                          <a:latin typeface="Times New Roman" panose="02020603050405020304"/>
                          <a:ea typeface="Calibri" panose="020F0502020204030204"/>
                          <a:cs typeface="Times New Roman" panose="02020603050405020304"/>
                        </a:rPr>
                        <a:t>cực</a:t>
                      </a:r>
                      <a:endParaRPr lang="en-US" sz="4800" dirty="0">
                        <a:latin typeface="Calibri" panose="020F0502020204030204"/>
                        <a:ea typeface="Calibri" panose="020F0502020204030204"/>
                        <a:cs typeface="Times New Roman" panose="02020603050405020304"/>
                      </a:endParaRPr>
                    </a:p>
                  </a:txBody>
                  <a:tcPr marL="147801" marR="147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4" name="Straight Connector 3"/>
          <p:cNvCxnSpPr/>
          <p:nvPr/>
        </p:nvCxnSpPr>
        <p:spPr>
          <a:xfrm>
            <a:off x="3251623" y="4800600"/>
            <a:ext cx="21135552" cy="3176"/>
          </a:xfrm>
          <a:prstGeom prst="line">
            <a:avLst/>
          </a:prstGeom>
          <a:ln cmpd="thickThi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Picture 9" descr="thach-lam.jpg"/>
          <p:cNvSpPr>
            <a:spLocks noChangeAspect="1"/>
          </p:cNvSpPr>
          <p:nvPr/>
        </p:nvSpPr>
        <p:spPr bwMode="auto">
          <a:xfrm>
            <a:off x="-8535506" y="3352800"/>
            <a:ext cx="6672603" cy="5715000"/>
          </a:xfrm>
          <a:prstGeom prst="rect">
            <a:avLst/>
          </a:prstGeom>
          <a:noFill/>
          <a:ln w="9525">
            <a:noFill/>
            <a:miter lim="800000"/>
          </a:ln>
        </p:spPr>
        <p:txBody>
          <a:bodyPr lIns="217593" tIns="108797" rIns="217593" bIns="108797"/>
          <a:lstStyle/>
          <a:p>
            <a:pPr defTabSz="2176145"/>
            <a:endParaRPr lang="en-US">
              <a:solidFill>
                <a:prstClr val="black"/>
              </a:solidFill>
            </a:endParaRPr>
          </a:p>
        </p:txBody>
      </p:sp>
      <p:sp>
        <p:nvSpPr>
          <p:cNvPr id="15" name="TextBox 14"/>
          <p:cNvSpPr txBox="1"/>
          <p:nvPr/>
        </p:nvSpPr>
        <p:spPr>
          <a:xfrm>
            <a:off x="9348422" y="4724400"/>
            <a:ext cx="121934" cy="881536"/>
          </a:xfrm>
          <a:prstGeom prst="rect">
            <a:avLst/>
          </a:prstGeom>
          <a:noFill/>
        </p:spPr>
        <p:txBody>
          <a:bodyPr wrap="square" lIns="217593" tIns="108797" rIns="217593" bIns="108797" rtlCol="0">
            <a:spAutoFit/>
          </a:bodyPr>
          <a:lstStyle/>
          <a:p>
            <a:pPr defTabSz="2176145"/>
            <a:endParaRPr lang="en-US" dirty="0">
              <a:solidFill>
                <a:prstClr val="black"/>
              </a:solidFill>
            </a:endParaRPr>
          </a:p>
        </p:txBody>
      </p:sp>
      <p:sp>
        <p:nvSpPr>
          <p:cNvPr id="8" name="Pentagon 7"/>
          <p:cNvSpPr/>
          <p:nvPr/>
        </p:nvSpPr>
        <p:spPr>
          <a:xfrm>
            <a:off x="153115" y="3200400"/>
            <a:ext cx="7036012" cy="1066800"/>
          </a:xfrm>
          <a:prstGeom prst="homePlate">
            <a:avLst/>
          </a:prstGeom>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6200" b="1" dirty="0" err="1">
                <a:solidFill>
                  <a:srgbClr val="FF0000"/>
                </a:solidFill>
                <a:latin typeface="Times New Roman" panose="02020603050405020304" pitchFamily="18" charset="0"/>
                <a:cs typeface="Times New Roman" panose="02020603050405020304" pitchFamily="18" charset="0"/>
              </a:rPr>
              <a:t>Tàu</a:t>
            </a:r>
            <a:r>
              <a:rPr lang="en-US" sz="6200" b="1" dirty="0">
                <a:solidFill>
                  <a:srgbClr val="FF0000"/>
                </a:solidFill>
                <a:latin typeface="Times New Roman" panose="02020603050405020304" pitchFamily="18" charset="0"/>
                <a:cs typeface="Times New Roman" panose="02020603050405020304" pitchFamily="18" charset="0"/>
              </a:rPr>
              <a:t> </a:t>
            </a:r>
            <a:r>
              <a:rPr lang="en-US" sz="6200" b="1" dirty="0" err="1">
                <a:solidFill>
                  <a:srgbClr val="FF0000"/>
                </a:solidFill>
                <a:latin typeface="Times New Roman" panose="02020603050405020304" pitchFamily="18" charset="0"/>
                <a:cs typeface="Times New Roman" panose="02020603050405020304" pitchFamily="18" charset="0"/>
              </a:rPr>
              <a:t>chưa</a:t>
            </a:r>
            <a:r>
              <a:rPr lang="en-US" sz="6200" b="1" dirty="0">
                <a:solidFill>
                  <a:srgbClr val="FF0000"/>
                </a:solidFill>
                <a:latin typeface="Times New Roman" panose="02020603050405020304" pitchFamily="18" charset="0"/>
                <a:cs typeface="Times New Roman" panose="02020603050405020304" pitchFamily="18" charset="0"/>
              </a:rPr>
              <a:t> </a:t>
            </a:r>
            <a:r>
              <a:rPr lang="en-US" sz="6200" b="1" dirty="0" err="1">
                <a:solidFill>
                  <a:srgbClr val="FF0000"/>
                </a:solidFill>
                <a:latin typeface="Times New Roman" panose="02020603050405020304" pitchFamily="18" charset="0"/>
                <a:cs typeface="Times New Roman" panose="02020603050405020304" pitchFamily="18" charset="0"/>
              </a:rPr>
              <a:t>đến</a:t>
            </a:r>
            <a:endParaRPr lang="en-US" sz="6200" b="1" dirty="0">
              <a:solidFill>
                <a:srgbClr val="FF0000"/>
              </a:solidFill>
              <a:latin typeface="Times New Roman" panose="02020603050405020304" pitchFamily="18" charset="0"/>
              <a:cs typeface="Times New Roman" panose="02020603050405020304" pitchFamily="18" charset="0"/>
            </a:endParaRPr>
          </a:p>
        </p:txBody>
      </p:sp>
      <p:sp>
        <p:nvSpPr>
          <p:cNvPr id="13" name="Chevron 12"/>
          <p:cNvSpPr/>
          <p:nvPr/>
        </p:nvSpPr>
        <p:spPr>
          <a:xfrm>
            <a:off x="18670587" y="3200400"/>
            <a:ext cx="5487114" cy="1066800"/>
          </a:xfrm>
          <a:prstGeom prst="chevron">
            <a:avLst/>
          </a:prstGeom>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5600" b="1" dirty="0" err="1">
                <a:solidFill>
                  <a:srgbClr val="FF0000"/>
                </a:solidFill>
                <a:latin typeface="Times New Roman" panose="02020603050405020304" pitchFamily="18" charset="0"/>
                <a:cs typeface="Times New Roman" panose="02020603050405020304" pitchFamily="18" charset="0"/>
              </a:rPr>
              <a:t>Tàu</a:t>
            </a:r>
            <a:r>
              <a:rPr lang="en-US" sz="5600" b="1" dirty="0">
                <a:solidFill>
                  <a:srgbClr val="FF0000"/>
                </a:solidFill>
                <a:latin typeface="Times New Roman" panose="02020603050405020304" pitchFamily="18" charset="0"/>
                <a:cs typeface="Times New Roman" panose="02020603050405020304" pitchFamily="18" charset="0"/>
              </a:rPr>
              <a:t> </a:t>
            </a:r>
            <a:r>
              <a:rPr lang="en-US" sz="5600" b="1" dirty="0" err="1">
                <a:solidFill>
                  <a:srgbClr val="FF0000"/>
                </a:solidFill>
                <a:latin typeface="Times New Roman" panose="02020603050405020304" pitchFamily="18" charset="0"/>
                <a:cs typeface="Times New Roman" panose="02020603050405020304" pitchFamily="18" charset="0"/>
              </a:rPr>
              <a:t>đi</a:t>
            </a:r>
            <a:r>
              <a:rPr lang="en-US" sz="5600" b="1" dirty="0">
                <a:solidFill>
                  <a:srgbClr val="FF0000"/>
                </a:solidFill>
                <a:latin typeface="Times New Roman" panose="02020603050405020304" pitchFamily="18" charset="0"/>
                <a:cs typeface="Times New Roman" panose="02020603050405020304" pitchFamily="18" charset="0"/>
              </a:rPr>
              <a:t> </a:t>
            </a:r>
            <a:r>
              <a:rPr lang="en-US" sz="5600" b="1" dirty="0" err="1">
                <a:solidFill>
                  <a:srgbClr val="FF0000"/>
                </a:solidFill>
                <a:latin typeface="Times New Roman" panose="02020603050405020304" pitchFamily="18" charset="0"/>
                <a:cs typeface="Times New Roman" panose="02020603050405020304" pitchFamily="18" charset="0"/>
              </a:rPr>
              <a:t>khuất</a:t>
            </a:r>
            <a:endParaRPr lang="en-US" sz="5600" b="1" dirty="0">
              <a:solidFill>
                <a:srgbClr val="FF0000"/>
              </a:solidFill>
              <a:latin typeface="Times New Roman" panose="02020603050405020304" pitchFamily="18" charset="0"/>
              <a:cs typeface="Times New Roman" panose="02020603050405020304" pitchFamily="18" charset="0"/>
            </a:endParaRPr>
          </a:p>
        </p:txBody>
      </p:sp>
      <p:sp>
        <p:nvSpPr>
          <p:cNvPr id="18" name="Chevron 17"/>
          <p:cNvSpPr/>
          <p:nvPr/>
        </p:nvSpPr>
        <p:spPr>
          <a:xfrm>
            <a:off x="7316153" y="3200400"/>
            <a:ext cx="11380682" cy="1066800"/>
          </a:xfrm>
          <a:prstGeom prst="chevron">
            <a:avLst/>
          </a:prstGeom>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6200" b="1" dirty="0" err="1">
                <a:solidFill>
                  <a:srgbClr val="FF0000"/>
                </a:solidFill>
                <a:latin typeface="Times New Roman" panose="02020603050405020304" pitchFamily="18" charset="0"/>
                <a:cs typeface="Times New Roman" panose="02020603050405020304" pitchFamily="18" charset="0"/>
              </a:rPr>
              <a:t>Tàu</a:t>
            </a:r>
            <a:r>
              <a:rPr lang="en-US" sz="6200" b="1" dirty="0">
                <a:solidFill>
                  <a:srgbClr val="FF0000"/>
                </a:solidFill>
                <a:latin typeface="Times New Roman" panose="02020603050405020304" pitchFamily="18" charset="0"/>
                <a:cs typeface="Times New Roman" panose="02020603050405020304" pitchFamily="18" charset="0"/>
              </a:rPr>
              <a:t> </a:t>
            </a:r>
            <a:r>
              <a:rPr lang="en-US" sz="6200" b="1" dirty="0" err="1">
                <a:solidFill>
                  <a:srgbClr val="FF0000"/>
                </a:solidFill>
                <a:latin typeface="Times New Roman" panose="02020603050405020304" pitchFamily="18" charset="0"/>
                <a:cs typeface="Times New Roman" panose="02020603050405020304" pitchFamily="18" charset="0"/>
              </a:rPr>
              <a:t>đến</a:t>
            </a:r>
            <a:endParaRPr lang="en-US" sz="6200"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53114" y="4419600"/>
            <a:ext cx="6706473" cy="8839200"/>
          </a:xfrm>
          <a:prstGeom prst="rect">
            <a:avLst/>
          </a:prstGeom>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just" defTabSz="2176145"/>
            <a:r>
              <a:rPr lang="en-US" sz="4800" b="1" dirty="0" smtClean="0">
                <a:solidFill>
                  <a:prstClr val="black"/>
                </a:solidFill>
                <a:latin typeface="Times New Roman" panose="02020603050405020304" pitchFamily="18" charset="0"/>
                <a:cs typeface="Times New Roman" panose="02020603050405020304" pitchFamily="18" charset="0"/>
              </a:rPr>
              <a:t>- </a:t>
            </a:r>
            <a:r>
              <a:rPr lang="en-US" sz="4800" b="1" dirty="0" err="1" smtClean="0">
                <a:solidFill>
                  <a:prstClr val="black"/>
                </a:solidFill>
                <a:latin typeface="Times New Roman" panose="02020603050405020304" pitchFamily="18" charset="0"/>
                <a:cs typeface="Times New Roman" panose="02020603050405020304" pitchFamily="18" charset="0"/>
              </a:rPr>
              <a:t>S</a:t>
            </a:r>
            <a:r>
              <a:rPr lang="en-US" sz="4800" dirty="0" err="1" smtClean="0">
                <a:solidFill>
                  <a:prstClr val="black"/>
                </a:solidFill>
                <a:latin typeface="Times New Roman" panose="02020603050405020304" pitchFamily="18" charset="0"/>
                <a:cs typeface="Times New Roman" panose="02020603050405020304" pitchFamily="18" charset="0"/>
              </a:rPr>
              <a:t>ự</a:t>
            </a:r>
            <a:r>
              <a:rPr lang="en-US" sz="4800" dirty="0" smtClean="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ngự</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trị</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tuyệt</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đối</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của</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bóng</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tối</a:t>
            </a:r>
            <a:endParaRPr lang="en-US" sz="4800" dirty="0">
              <a:solidFill>
                <a:prstClr val="black"/>
              </a:solidFill>
              <a:latin typeface="Times New Roman" panose="02020603050405020304" pitchFamily="18" charset="0"/>
              <a:cs typeface="Times New Roman" panose="02020603050405020304" pitchFamily="18" charset="0"/>
            </a:endParaRPr>
          </a:p>
          <a:p>
            <a:pPr algn="just" defTabSz="2176145"/>
            <a:r>
              <a:rPr lang="en-US" sz="4800" b="1" dirty="0" err="1">
                <a:solidFill>
                  <a:srgbClr val="FF0000"/>
                </a:solidFill>
                <a:latin typeface="Times New Roman" panose="02020603050405020304" pitchFamily="18" charset="0"/>
                <a:cs typeface="Times New Roman" panose="02020603050405020304" pitchFamily="18" charset="0"/>
              </a:rPr>
              <a:t>Âm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thanh</a:t>
            </a:r>
            <a:r>
              <a:rPr lang="en-US" sz="4800" b="1" dirty="0">
                <a:solidFill>
                  <a:srgbClr val="FF0000"/>
                </a:solidFill>
                <a:latin typeface="Times New Roman" panose="02020603050405020304" pitchFamily="18" charset="0"/>
                <a:cs typeface="Times New Roman" panose="02020603050405020304" pitchFamily="18" charset="0"/>
              </a:rPr>
              <a:t>: </a:t>
            </a:r>
            <a:r>
              <a:rPr lang="vi-VN" sz="4800" dirty="0">
                <a:solidFill>
                  <a:prstClr val="black"/>
                </a:solidFill>
                <a:latin typeface="Times New Roman" panose="02020603050405020304" pitchFamily="18" charset="0"/>
                <a:cs typeface="Times New Roman" panose="02020603050405020304" pitchFamily="18" charset="0"/>
              </a:rPr>
              <a:t>Trống cầm canh  ở huyện đánh tung lên một tiếng ngắn, khô khan, không vang động ra xa, rồi chìm ngay vào bóng tối</a:t>
            </a:r>
            <a:endParaRPr lang="en-US" sz="4800" dirty="0">
              <a:solidFill>
                <a:prstClr val="black"/>
              </a:solidFill>
              <a:latin typeface="Times New Roman" panose="02020603050405020304" pitchFamily="18" charset="0"/>
              <a:cs typeface="Times New Roman" panose="02020603050405020304" pitchFamily="18" charset="0"/>
            </a:endParaRPr>
          </a:p>
          <a:p>
            <a:pPr algn="just" defTabSz="2176145"/>
            <a:r>
              <a:rPr lang="en-US" sz="4800" dirty="0">
                <a:solidFill>
                  <a:prstClr val="black"/>
                </a:solidFill>
                <a:latin typeface="Times New Roman" panose="02020603050405020304" pitchFamily="18" charset="0"/>
                <a:cs typeface="Times New Roman" panose="02020603050405020304" pitchFamily="18" charset="0"/>
              </a:rPr>
              <a:t>- </a:t>
            </a:r>
            <a:r>
              <a:rPr lang="vi-VN" sz="4800" dirty="0">
                <a:solidFill>
                  <a:prstClr val="black"/>
                </a:solidFill>
                <a:latin typeface="Times New Roman" panose="02020603050405020304" pitchFamily="18" charset="0"/>
                <a:cs typeface="Times New Roman" panose="02020603050405020304" pitchFamily="18" charset="0"/>
              </a:rPr>
              <a:t>Người</a:t>
            </a:r>
            <a:r>
              <a:rPr lang="en-US" sz="4800" dirty="0">
                <a:solidFill>
                  <a:prstClr val="black"/>
                </a:solidFill>
                <a:latin typeface="Times New Roman" panose="02020603050405020304" pitchFamily="18" charset="0"/>
                <a:cs typeface="Times New Roman" panose="02020603050405020304" pitchFamily="18" charset="0"/>
              </a:rPr>
              <a:t> </a:t>
            </a:r>
            <a:r>
              <a:rPr lang="vi-VN" sz="4800" dirty="0">
                <a:solidFill>
                  <a:prstClr val="black"/>
                </a:solidFill>
                <a:latin typeface="Times New Roman" panose="02020603050405020304" pitchFamily="18" charset="0"/>
                <a:cs typeface="Times New Roman" panose="02020603050405020304" pitchFamily="18" charset="0"/>
              </a:rPr>
              <a:t>vắng mãi</a:t>
            </a:r>
            <a:r>
              <a:rPr lang="en-US" sz="4800" dirty="0">
                <a:solidFill>
                  <a:prstClr val="black"/>
                </a:solidFill>
                <a:latin typeface="Times New Roman" panose="02020603050405020304" pitchFamily="18" charset="0"/>
                <a:cs typeface="Times New Roman" panose="02020603050405020304" pitchFamily="18" charset="0"/>
              </a:rPr>
              <a:t>…</a:t>
            </a:r>
            <a:r>
              <a:rPr lang="en-US" sz="4800" dirty="0" err="1">
                <a:solidFill>
                  <a:prstClr val="black"/>
                </a:solidFill>
                <a:latin typeface="Times New Roman" panose="02020603050405020304" pitchFamily="18" charset="0"/>
                <a:cs typeface="Times New Roman" panose="02020603050405020304" pitchFamily="18" charset="0"/>
              </a:rPr>
              <a:t>một</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lát</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có</a:t>
            </a:r>
            <a:r>
              <a:rPr lang="en-US" sz="4800" dirty="0">
                <a:solidFill>
                  <a:prstClr val="black"/>
                </a:solidFill>
                <a:latin typeface="Times New Roman" panose="02020603050405020304" pitchFamily="18" charset="0"/>
                <a:cs typeface="Times New Roman" panose="02020603050405020304" pitchFamily="18" charset="0"/>
              </a:rPr>
              <a:t> </a:t>
            </a:r>
            <a:r>
              <a:rPr lang="vi-VN" sz="4800" dirty="0">
                <a:solidFill>
                  <a:prstClr val="black"/>
                </a:solidFill>
                <a:latin typeface="Times New Roman" panose="02020603050405020304" pitchFamily="18" charset="0"/>
                <a:cs typeface="Times New Roman" panose="02020603050405020304" pitchFamily="18" charset="0"/>
              </a:rPr>
              <a:t>mấy người làm công ở hiệu khách đi đón bà chủ ở tỉnh về.</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7189126" y="4419600"/>
            <a:ext cx="11100461" cy="8839200"/>
          </a:xfrm>
          <a:prstGeom prst="rect">
            <a:avLst/>
          </a:prstGeom>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just" defTabSz="2176145"/>
            <a:r>
              <a:rPr lang="en-US" sz="4800" dirty="0" smtClean="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Ánh</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sáng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dirty="0">
                <a:solidFill>
                  <a:prstClr val="black"/>
                </a:solidFill>
                <a:latin typeface="Times New Roman" panose="02020603050405020304" pitchFamily="18" charset="0"/>
                <a:cs typeface="Times New Roman" panose="02020603050405020304" pitchFamily="18" charset="0"/>
              </a:rPr>
              <a:t>N</a:t>
            </a:r>
            <a:r>
              <a:rPr lang="vi-VN" sz="4800" dirty="0">
                <a:solidFill>
                  <a:prstClr val="black"/>
                </a:solidFill>
                <a:latin typeface="Times New Roman" panose="02020603050405020304" pitchFamily="18" charset="0"/>
                <a:cs typeface="Times New Roman" panose="02020603050405020304" pitchFamily="18" charset="0"/>
              </a:rPr>
              <a:t>gọn lửa xanh biếc, sát mặt đất, như ma trơi. </a:t>
            </a:r>
            <a:endParaRPr lang="en-US" sz="4800" dirty="0">
              <a:solidFill>
                <a:prstClr val="black"/>
              </a:solidFill>
              <a:latin typeface="Times New Roman" panose="02020603050405020304" pitchFamily="18" charset="0"/>
              <a:cs typeface="Times New Roman" panose="02020603050405020304" pitchFamily="18" charset="0"/>
            </a:endParaRPr>
          </a:p>
          <a:p>
            <a:pPr algn="just" defTabSz="2176145"/>
            <a:r>
              <a:rPr lang="vi-VN" sz="4800" dirty="0">
                <a:solidFill>
                  <a:prstClr val="black"/>
                </a:solidFill>
                <a:latin typeface="Times New Roman" panose="02020603050405020304" pitchFamily="18" charset="0"/>
                <a:cs typeface="Times New Roman" panose="02020603050405020304" pitchFamily="18" charset="0"/>
              </a:rPr>
              <a:t>Một làn khói bừng sáng trắng lên đằng xa</a:t>
            </a:r>
            <a:endParaRPr lang="en-US" sz="4800" dirty="0">
              <a:solidFill>
                <a:prstClr val="black"/>
              </a:solidFill>
              <a:latin typeface="Times New Roman" panose="02020603050405020304" pitchFamily="18" charset="0"/>
              <a:cs typeface="Times New Roman" panose="02020603050405020304" pitchFamily="18" charset="0"/>
            </a:endParaRPr>
          </a:p>
          <a:p>
            <a:pPr algn="just" defTabSz="2176145"/>
            <a:r>
              <a:rPr lang="vi-VN" sz="4800" dirty="0">
                <a:solidFill>
                  <a:prstClr val="black"/>
                </a:solidFill>
                <a:latin typeface="Times New Roman" panose="02020603050405020304" pitchFamily="18" charset="0"/>
                <a:cs typeface="Times New Roman" panose="02020603050405020304" pitchFamily="18" charset="0"/>
              </a:rPr>
              <a:t>đồng và kền lấp lánh, và các cửa kính sáng.</a:t>
            </a:r>
            <a:endParaRPr lang="en-US" sz="4800" dirty="0">
              <a:solidFill>
                <a:prstClr val="black"/>
              </a:solidFill>
              <a:latin typeface="Times New Roman" panose="02020603050405020304" pitchFamily="18" charset="0"/>
              <a:cs typeface="Times New Roman" panose="02020603050405020304" pitchFamily="18" charset="0"/>
            </a:endParaRPr>
          </a:p>
          <a:p>
            <a:pPr algn="just" defTabSz="2176145">
              <a:buFontTx/>
              <a:buChar char="-"/>
            </a:pPr>
            <a:r>
              <a:rPr lang="en-US" sz="4800" b="1" dirty="0" err="1">
                <a:solidFill>
                  <a:srgbClr val="C00000"/>
                </a:solidFill>
                <a:latin typeface="Times New Roman" panose="02020603050405020304" pitchFamily="18" charset="0"/>
                <a:cs typeface="Times New Roman" panose="02020603050405020304" pitchFamily="18" charset="0"/>
              </a:rPr>
              <a:t>Âm</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thanh</a:t>
            </a:r>
            <a:r>
              <a:rPr lang="en-US" sz="4800" b="1" dirty="0">
                <a:solidFill>
                  <a:srgbClr val="C00000"/>
                </a:solidFill>
                <a:latin typeface="Times New Roman" panose="02020603050405020304" pitchFamily="18" charset="0"/>
                <a:cs typeface="Times New Roman" panose="02020603050405020304" pitchFamily="18" charset="0"/>
              </a:rPr>
              <a:t>:</a:t>
            </a:r>
            <a:endParaRPr lang="en-US" sz="4800" b="1" dirty="0">
              <a:solidFill>
                <a:srgbClr val="C00000"/>
              </a:solidFill>
              <a:latin typeface="Times New Roman" panose="02020603050405020304" pitchFamily="18" charset="0"/>
              <a:cs typeface="Times New Roman" panose="02020603050405020304" pitchFamily="18" charset="0"/>
            </a:endParaRPr>
          </a:p>
          <a:p>
            <a:pPr algn="just" defTabSz="2176145"/>
            <a:r>
              <a:rPr lang="en-US" sz="4800" dirty="0">
                <a:solidFill>
                  <a:prstClr val="black"/>
                </a:solidFill>
                <a:latin typeface="Times New Roman" panose="02020603050405020304" pitchFamily="18" charset="0"/>
                <a:cs typeface="Times New Roman" panose="02020603050405020304" pitchFamily="18" charset="0"/>
              </a:rPr>
              <a:t>    +</a:t>
            </a:r>
            <a:r>
              <a:rPr lang="vi-VN" sz="4800" dirty="0">
                <a:solidFill>
                  <a:prstClr val="black"/>
                </a:solidFill>
                <a:latin typeface="Times New Roman" panose="02020603050405020304" pitchFamily="18" charset="0"/>
                <a:cs typeface="Times New Roman" panose="02020603050405020304" pitchFamily="18" charset="0"/>
              </a:rPr>
              <a:t>Rồi tiếng còi xe lửa ở đâu vang lại, trong đêm khuya kéo dài ra theo gió xa xôi.</a:t>
            </a:r>
            <a:endParaRPr lang="en-US" sz="4800" dirty="0">
              <a:solidFill>
                <a:prstClr val="black"/>
              </a:solidFill>
              <a:latin typeface="Times New Roman" panose="02020603050405020304" pitchFamily="18" charset="0"/>
              <a:cs typeface="Times New Roman" panose="02020603050405020304" pitchFamily="18" charset="0"/>
            </a:endParaRPr>
          </a:p>
          <a:p>
            <a:pPr algn="just" defTabSz="2176145"/>
            <a:r>
              <a:rPr lang="en-US" sz="4800" dirty="0">
                <a:solidFill>
                  <a:prstClr val="black"/>
                </a:solidFill>
                <a:latin typeface="Times New Roman" panose="02020603050405020304" pitchFamily="18" charset="0"/>
                <a:cs typeface="Times New Roman" panose="02020603050405020304" pitchFamily="18" charset="0"/>
              </a:rPr>
              <a:t>    +T</a:t>
            </a:r>
            <a:r>
              <a:rPr lang="vi-VN" sz="4800" dirty="0">
                <a:solidFill>
                  <a:prstClr val="black"/>
                </a:solidFill>
                <a:latin typeface="Times New Roman" panose="02020603050405020304" pitchFamily="18" charset="0"/>
                <a:cs typeface="Times New Roman" panose="02020603050405020304" pitchFamily="18" charset="0"/>
              </a:rPr>
              <a:t>iếng xe rít mạnh vào ghi.,</a:t>
            </a:r>
            <a:endParaRPr lang="en-US" sz="4800" dirty="0">
              <a:solidFill>
                <a:prstClr val="black"/>
              </a:solidFill>
              <a:latin typeface="Times New Roman" panose="02020603050405020304" pitchFamily="18" charset="0"/>
              <a:cs typeface="Times New Roman" panose="02020603050405020304" pitchFamily="18" charset="0"/>
            </a:endParaRPr>
          </a:p>
          <a:p>
            <a:pPr algn="just" defTabSz="2176145"/>
            <a:r>
              <a:rPr lang="en-US" sz="4800" dirty="0">
                <a:solidFill>
                  <a:prstClr val="black"/>
                </a:solidFill>
                <a:latin typeface="Times New Roman" panose="02020603050405020304" pitchFamily="18" charset="0"/>
                <a:cs typeface="Times New Roman" panose="02020603050405020304" pitchFamily="18" charset="0"/>
              </a:rPr>
              <a:t>    + T</a:t>
            </a:r>
            <a:r>
              <a:rPr lang="vi-VN" sz="4800" dirty="0">
                <a:solidFill>
                  <a:prstClr val="black"/>
                </a:solidFill>
                <a:latin typeface="Times New Roman" panose="02020603050405020304" pitchFamily="18" charset="0"/>
                <a:cs typeface="Times New Roman" panose="02020603050405020304" pitchFamily="18" charset="0"/>
              </a:rPr>
              <a:t>iếng hành khách ồn ào khe khẽ </a:t>
            </a:r>
            <a:endParaRPr lang="en-US" sz="4800" dirty="0">
              <a:solidFill>
                <a:prstClr val="black"/>
              </a:solidFill>
              <a:latin typeface="Times New Roman" panose="02020603050405020304" pitchFamily="18" charset="0"/>
              <a:cs typeface="Times New Roman" panose="02020603050405020304" pitchFamily="18" charset="0"/>
            </a:endParaRPr>
          </a:p>
          <a:p>
            <a:pPr algn="just" defTabSz="2176145"/>
            <a:r>
              <a:rPr lang="en-US" sz="4800" dirty="0">
                <a:solidFill>
                  <a:prstClr val="black"/>
                </a:solidFill>
                <a:latin typeface="Times New Roman" panose="02020603050405020304" pitchFamily="18" charset="0"/>
                <a:cs typeface="Times New Roman" panose="02020603050405020304" pitchFamily="18" charset="0"/>
              </a:rPr>
              <a:t>    +</a:t>
            </a:r>
            <a:r>
              <a:rPr lang="vi-VN" sz="4800" dirty="0">
                <a:solidFill>
                  <a:prstClr val="black"/>
                </a:solidFill>
                <a:latin typeface="Times New Roman" panose="02020603050405020304" pitchFamily="18" charset="0"/>
                <a:cs typeface="Times New Roman" panose="02020603050405020304" pitchFamily="18" charset="0"/>
              </a:rPr>
              <a:t>Tiếng còi đã rít lên, và tàu rầm rộ đi </a:t>
            </a:r>
            <a:r>
              <a:rPr lang="vi-VN" sz="4800" dirty="0" smtClean="0">
                <a:solidFill>
                  <a:prstClr val="black"/>
                </a:solidFill>
                <a:latin typeface="Times New Roman" panose="02020603050405020304" pitchFamily="18" charset="0"/>
                <a:cs typeface="Times New Roman" panose="02020603050405020304" pitchFamily="18" charset="0"/>
              </a:rPr>
              <a:t>tới</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8518187" y="4419600"/>
            <a:ext cx="5690341" cy="8839200"/>
          </a:xfrm>
          <a:prstGeom prst="rect">
            <a:avLst/>
          </a:prstGeom>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just" defTabSz="2176145"/>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Ánh</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sáng</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dirty="0" smtClean="0">
                <a:solidFill>
                  <a:prstClr val="black"/>
                </a:solidFill>
                <a:latin typeface="Times New Roman" panose="02020603050405020304" pitchFamily="18" charset="0"/>
                <a:cs typeface="Times New Roman" panose="02020603050405020304" pitchFamily="18" charset="0"/>
              </a:rPr>
              <a:t>N</a:t>
            </a:r>
            <a:r>
              <a:rPr lang="vi-VN" sz="4800" dirty="0">
                <a:solidFill>
                  <a:prstClr val="black"/>
                </a:solidFill>
                <a:latin typeface="Times New Roman" panose="02020603050405020304" pitchFamily="18" charset="0"/>
                <a:cs typeface="Times New Roman" panose="02020603050405020304" pitchFamily="18" charset="0"/>
              </a:rPr>
              <a:t>hững đốm than đỏ bay tung trên đường sắt. </a:t>
            </a:r>
            <a:endParaRPr lang="en-US" sz="4800" dirty="0">
              <a:solidFill>
                <a:prstClr val="black"/>
              </a:solidFill>
              <a:latin typeface="Times New Roman" panose="02020603050405020304" pitchFamily="18" charset="0"/>
              <a:cs typeface="Times New Roman" panose="02020603050405020304" pitchFamily="18" charset="0"/>
            </a:endParaRPr>
          </a:p>
          <a:p>
            <a:pPr algn="just" defTabSz="2176145"/>
            <a:r>
              <a:rPr lang="en-US" sz="4800" dirty="0">
                <a:solidFill>
                  <a:prstClr val="black"/>
                </a:solidFill>
                <a:latin typeface="Times New Roman" panose="02020603050405020304" pitchFamily="18" charset="0"/>
                <a:cs typeface="Times New Roman" panose="02020603050405020304" pitchFamily="18" charset="0"/>
              </a:rPr>
              <a:t>+C</a:t>
            </a:r>
            <a:r>
              <a:rPr lang="vi-VN" sz="4800" dirty="0">
                <a:solidFill>
                  <a:prstClr val="black"/>
                </a:solidFill>
                <a:latin typeface="Times New Roman" panose="02020603050405020304" pitchFamily="18" charset="0"/>
                <a:cs typeface="Times New Roman" panose="02020603050405020304" pitchFamily="18" charset="0"/>
              </a:rPr>
              <a:t>ái chấm đỏ của chiếc đèn xanh trên toa sau cùng,</a:t>
            </a:r>
            <a:endParaRPr lang="en-US" sz="4800" dirty="0">
              <a:solidFill>
                <a:prstClr val="black"/>
              </a:solidFill>
              <a:latin typeface="Times New Roman" panose="02020603050405020304" pitchFamily="18" charset="0"/>
              <a:cs typeface="Times New Roman" panose="02020603050405020304" pitchFamily="18" charset="0"/>
            </a:endParaRPr>
          </a:p>
          <a:p>
            <a:pPr algn="just" defTabSz="2176145"/>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Âm</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thanh</a:t>
            </a:r>
            <a:r>
              <a:rPr lang="en-US" sz="4800" b="1" dirty="0" smtClean="0">
                <a:solidFill>
                  <a:srgbClr val="C00000"/>
                </a:solidFill>
                <a:latin typeface="Times New Roman" panose="02020603050405020304" pitchFamily="18" charset="0"/>
                <a:cs typeface="Times New Roman" panose="02020603050405020304" pitchFamily="18" charset="0"/>
              </a:rPr>
              <a:t>: </a:t>
            </a:r>
            <a:r>
              <a:rPr lang="vi-VN" sz="4800" dirty="0" smtClean="0">
                <a:solidFill>
                  <a:prstClr val="black"/>
                </a:solidFill>
                <a:latin typeface="Times New Roman" panose="02020603050405020304" pitchFamily="18" charset="0"/>
                <a:cs typeface="Times New Roman" panose="02020603050405020304" pitchFamily="18" charset="0"/>
              </a:rPr>
              <a:t>Tiếng </a:t>
            </a:r>
            <a:r>
              <a:rPr lang="vi-VN" sz="4800" dirty="0">
                <a:solidFill>
                  <a:prstClr val="black"/>
                </a:solidFill>
                <a:latin typeface="Times New Roman" panose="02020603050405020304" pitchFamily="18" charset="0"/>
                <a:cs typeface="Times New Roman" panose="02020603050405020304" pitchFamily="18" charset="0"/>
              </a:rPr>
              <a:t>vang động của xe hỏa đã nhỏ dần, và mất dần trong bóng tối</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92189" y="339921"/>
            <a:ext cx="22478999"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3.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Nhân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vật</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Liên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và</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tâm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trạng</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đợi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của</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hai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chị</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em</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Rectangle 13"/>
          <p:cNvSpPr/>
          <p:nvPr/>
        </p:nvSpPr>
        <p:spPr>
          <a:xfrm>
            <a:off x="1014801" y="1600200"/>
            <a:ext cx="9571768" cy="1107947"/>
          </a:xfrm>
          <a:prstGeom prst="rect">
            <a:avLst/>
          </a:prstGeom>
        </p:spPr>
        <p:txBody>
          <a:bodyPr wrap="none" lIns="91399" tIns="45696" rIns="91399" bIns="45696">
            <a:spAutoFit/>
          </a:bodyPr>
          <a:lstStyle/>
          <a:p>
            <a:pPr defTabSz="2176145">
              <a:defRPr/>
            </a:pPr>
            <a:r>
              <a:rPr lang="en-US" sz="6600" b="1" i="1" dirty="0" smtClean="0">
                <a:solidFill>
                  <a:srgbClr val="FF0000"/>
                </a:solidFill>
                <a:latin typeface="Times New Roman" panose="02020603050405020304" pitchFamily="18" charset="0"/>
                <a:cs typeface="Times New Roman" panose="02020603050405020304" pitchFamily="18" charset="0"/>
              </a:rPr>
              <a:t>c. </a:t>
            </a:r>
            <a:r>
              <a:rPr lang="en-US" sz="6600" b="1" i="1" dirty="0" err="1" smtClean="0">
                <a:solidFill>
                  <a:srgbClr val="FF0000"/>
                </a:solidFill>
                <a:latin typeface="Times New Roman" panose="02020603050405020304" pitchFamily="18" charset="0"/>
                <a:cs typeface="Times New Roman" panose="02020603050405020304" pitchFamily="18" charset="0"/>
              </a:rPr>
              <a:t>Hình</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ảnh</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đoàn</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tàu</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đêm</a:t>
            </a:r>
            <a:r>
              <a:rPr lang="en-US" sz="6600" b="1" i="1" dirty="0" smtClean="0">
                <a:solidFill>
                  <a:srgbClr val="FF0000"/>
                </a:solidFill>
                <a:latin typeface="Times New Roman" panose="02020603050405020304" pitchFamily="18" charset="0"/>
                <a:cs typeface="Times New Roman" panose="02020603050405020304" pitchFamily="18" charset="0"/>
              </a:rPr>
              <a:t> </a:t>
            </a:r>
            <a:endParaRPr lang="en-US" sz="66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1"/>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1"/>
                                          </p:val>
                                        </p:tav>
                                        <p:tav tm="100000">
                                          <p:val>
                                            <p:strVal val="#ppt_x"/>
                                          </p:val>
                                        </p:tav>
                                      </p:tavLst>
                                    </p:anim>
                                    <p:anim calcmode="lin" valueType="num">
                                      <p:cBhvr>
                                        <p:cTn id="2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ox(i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1"/>
                                          </p:val>
                                        </p:tav>
                                        <p:tav tm="100000">
                                          <p:val>
                                            <p:strVal val="#ppt_x"/>
                                          </p:val>
                                        </p:tav>
                                      </p:tavLst>
                                    </p:anim>
                                    <p:anim calcmode="lin" valueType="num">
                                      <p:cBhvr>
                                        <p:cTn id="3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Scale>
                                      <p:cBhvr>
                                        <p:cTn id="4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2"/>
                                        </p:tgtEl>
                                        <p:attrNameLst>
                                          <p:attrName>ppt_x</p:attrName>
                                          <p:attrName>ppt_y</p:attrName>
                                        </p:attrNameLst>
                                      </p:cBhvr>
                                    </p:animMotion>
                                    <p:animEffect transition="in" filter="fade">
                                      <p:cBhvr>
                                        <p:cTn id="4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8" grpId="0" animBg="1"/>
      <p:bldP spid="20" grpId="0" animBg="1"/>
      <p:bldP spid="21" grpId="0" animBg="1"/>
      <p:bldP spid="22" grpId="0" animBg="1"/>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189" y="339921"/>
            <a:ext cx="22478999"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3.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Nhân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vật</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Liên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và</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tâm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trạng</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đợi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của</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hai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chị</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em</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p:cNvSpPr txBox="1"/>
          <p:nvPr/>
        </p:nvSpPr>
        <p:spPr>
          <a:xfrm>
            <a:off x="760412" y="3124200"/>
            <a:ext cx="15319375" cy="8529686"/>
          </a:xfrm>
          <a:prstGeom prst="rect">
            <a:avLst/>
          </a:prstGeom>
          <a:noFill/>
        </p:spPr>
        <p:txBody>
          <a:bodyPr wrap="square" lIns="217593" tIns="108797" rIns="217593" bIns="108797" rtlCol="0">
            <a:spAutoFit/>
          </a:bodyPr>
          <a:lstStyle/>
          <a:p>
            <a:pPr marL="857250" indent="-857250" algn="just" defTabSz="2176145">
              <a:lnSpc>
                <a:spcPct val="150000"/>
              </a:lnSpc>
              <a:buFont typeface="Wingdings" panose="05000000000000000000" pitchFamily="2" charset="2"/>
              <a:buChar char="v"/>
            </a:pP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rPr>
              <a:t>Nghệ</a:t>
            </a:r>
            <a:r>
              <a:rPr lang="en-US" sz="60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rPr>
              <a:t>thuật</a:t>
            </a:r>
            <a:r>
              <a:rPr lang="en-US" sz="60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rPr>
              <a:t>miêu</a:t>
            </a:r>
            <a:r>
              <a:rPr lang="en-US" sz="60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rPr>
              <a:t>tả</a:t>
            </a:r>
            <a:r>
              <a:rPr lang="en-US" sz="60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rPr>
              <a:t>đoàn</a:t>
            </a:r>
            <a:r>
              <a:rPr lang="en-US" sz="60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000" b="1" dirty="0" err="1">
                <a:solidFill>
                  <a:prstClr val="black">
                    <a:lumMod val="95000"/>
                    <a:lumOff val="5000"/>
                  </a:prstClr>
                </a:solidFill>
                <a:latin typeface="Times New Roman" panose="02020603050405020304" pitchFamily="18" charset="0"/>
                <a:cs typeface="Times New Roman" panose="02020603050405020304" pitchFamily="18" charset="0"/>
              </a:rPr>
              <a:t>tàu</a:t>
            </a:r>
            <a:endParaRPr lang="en-US" sz="6000" b="1"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defTabSz="2176145">
              <a:lnSpc>
                <a:spcPct val="150000"/>
              </a:lnSpc>
            </a:pPr>
            <a:r>
              <a:rPr lang="en-US" sz="6000" dirty="0">
                <a:solidFill>
                  <a:prstClr val="black"/>
                </a:solidFill>
                <a:latin typeface="Times New Roman" panose="02020603050405020304" pitchFamily="18" charset="0"/>
                <a:cs typeface="Times New Roman" panose="02020603050405020304" pitchFamily="18" charset="0"/>
              </a:rPr>
              <a:t>+ Theo </a:t>
            </a:r>
            <a:r>
              <a:rPr lang="en-US" sz="6000" dirty="0" err="1">
                <a:solidFill>
                  <a:prstClr val="black"/>
                </a:solidFill>
                <a:latin typeface="Times New Roman" panose="02020603050405020304" pitchFamily="18" charset="0"/>
                <a:cs typeface="Times New Roman" panose="02020603050405020304" pitchFamily="18" charset="0"/>
              </a:rPr>
              <a:t>trình</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tự</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thời</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gian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từ</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xa</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đến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gần</a:t>
            </a:r>
            <a:endParaRPr lang="en-US" sz="600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pP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Bằng</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nhiều</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giác</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quan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thính</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giác</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thị</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giác</a:t>
            </a:r>
            <a:r>
              <a:rPr lang="en-US" sz="6000" dirty="0">
                <a:solidFill>
                  <a:prstClr val="black"/>
                </a:solidFill>
                <a:latin typeface="Times New Roman" panose="02020603050405020304" pitchFamily="18" charset="0"/>
                <a:cs typeface="Times New Roman" panose="02020603050405020304" pitchFamily="18" charset="0"/>
              </a:rPr>
              <a:t>…</a:t>
            </a:r>
            <a:endParaRPr lang="en-US" sz="600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pP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Bằng</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sự</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đối</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lập</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tương</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phản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bằng</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hồi</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ức</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thực</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tại</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và</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ước</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smtClean="0">
                <a:solidFill>
                  <a:prstClr val="black"/>
                </a:solidFill>
                <a:latin typeface="Times New Roman" panose="02020603050405020304" pitchFamily="18" charset="0"/>
                <a:cs typeface="Times New Roman" panose="02020603050405020304" pitchFamily="18" charset="0"/>
              </a:rPr>
              <a:t>mơ</a:t>
            </a:r>
            <a:r>
              <a:rPr lang="en-US" sz="6000" dirty="0" smtClean="0">
                <a:solidFill>
                  <a:prstClr val="black"/>
                </a:solidFill>
                <a:latin typeface="Times New Roman" panose="02020603050405020304" pitchFamily="18" charset="0"/>
                <a:cs typeface="Times New Roman" panose="02020603050405020304" pitchFamily="18" charset="0"/>
              </a:rPr>
              <a:t>.</a:t>
            </a:r>
            <a:endParaRPr lang="en-US" sz="6000" dirty="0">
              <a:solidFill>
                <a:prstClr val="black"/>
              </a:solidFill>
              <a:latin typeface="Times New Roman" panose="02020603050405020304" pitchFamily="18" charset="0"/>
              <a:cs typeface="Times New Roman" panose="02020603050405020304" pitchFamily="18" charset="0"/>
            </a:endParaRPr>
          </a:p>
          <a:p>
            <a:pPr marL="857250" indent="-857250" algn="just" defTabSz="2176145">
              <a:lnSpc>
                <a:spcPct val="150000"/>
              </a:lnSpc>
              <a:buFont typeface="Wingdings" panose="05000000000000000000" pitchFamily="2" charset="2"/>
              <a:buChar char="Ø"/>
            </a:pPr>
            <a:r>
              <a:rPr lang="en-US" sz="6000" dirty="0" err="1" smtClean="0">
                <a:solidFill>
                  <a:prstClr val="black"/>
                </a:solidFill>
                <a:latin typeface="Times New Roman" panose="02020603050405020304" pitchFamily="18" charset="0"/>
                <a:cs typeface="Times New Roman" panose="02020603050405020304" pitchFamily="18" charset="0"/>
              </a:rPr>
              <a:t>Nghệ</a:t>
            </a:r>
            <a:r>
              <a:rPr lang="en-US" sz="6000" dirty="0" smtClean="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thuật</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miêu</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tả</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tinh</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tế</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hàm</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s</a:t>
            </a:r>
            <a:r>
              <a:rPr lang="en-US" sz="6000" dirty="0" err="1" smtClean="0">
                <a:solidFill>
                  <a:prstClr val="black"/>
                </a:solidFill>
                <a:latin typeface="Times New Roman" panose="02020603050405020304" pitchFamily="18" charset="0"/>
                <a:cs typeface="Times New Roman" panose="02020603050405020304" pitchFamily="18" charset="0"/>
              </a:rPr>
              <a:t>úc</a:t>
            </a:r>
            <a:r>
              <a:rPr lang="en-US" sz="6000" dirty="0" smtClean="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gợi</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smtClean="0">
                <a:solidFill>
                  <a:prstClr val="black"/>
                </a:solidFill>
                <a:latin typeface="Times New Roman" panose="02020603050405020304" pitchFamily="18" charset="0"/>
                <a:cs typeface="Times New Roman" panose="02020603050405020304" pitchFamily="18" charset="0"/>
              </a:rPr>
              <a:t>cảm</a:t>
            </a:r>
            <a:r>
              <a:rPr lang="en-US" sz="6000" dirty="0" smtClean="0">
                <a:solidFill>
                  <a:prstClr val="black"/>
                </a:solidFill>
                <a:latin typeface="Times New Roman" panose="02020603050405020304" pitchFamily="18" charset="0"/>
                <a:cs typeface="Times New Roman" panose="02020603050405020304" pitchFamily="18" charset="0"/>
              </a:rPr>
              <a:t>.</a:t>
            </a:r>
            <a:endParaRPr lang="en-US" sz="6000" dirty="0">
              <a:solidFill>
                <a:prstClr val="black"/>
              </a:solidFill>
              <a:latin typeface="Times New Roman" panose="02020603050405020304" pitchFamily="18" charset="0"/>
              <a:cs typeface="Times New Roman" panose="02020603050405020304" pitchFamily="18" charset="0"/>
            </a:endParaRPr>
          </a:p>
        </p:txBody>
      </p:sp>
      <p:pic>
        <p:nvPicPr>
          <p:cNvPr id="7" name="Picture 6" descr="tải xuống.jpg"/>
          <p:cNvPicPr>
            <a:picLocks noChangeAspect="1"/>
          </p:cNvPicPr>
          <p:nvPr/>
        </p:nvPicPr>
        <p:blipFill>
          <a:blip r:embed="rId1"/>
          <a:stretch>
            <a:fillRect/>
          </a:stretch>
        </p:blipFill>
        <p:spPr>
          <a:xfrm>
            <a:off x="16409077" y="4038600"/>
            <a:ext cx="7519310" cy="579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014801" y="1600200"/>
            <a:ext cx="9571768" cy="1107947"/>
          </a:xfrm>
          <a:prstGeom prst="rect">
            <a:avLst/>
          </a:prstGeom>
        </p:spPr>
        <p:txBody>
          <a:bodyPr wrap="none" lIns="91399" tIns="45696" rIns="91399" bIns="45696">
            <a:spAutoFit/>
          </a:bodyPr>
          <a:lstStyle/>
          <a:p>
            <a:pPr defTabSz="2176145">
              <a:defRPr/>
            </a:pPr>
            <a:r>
              <a:rPr lang="en-US" sz="6600" b="1" i="1" dirty="0" smtClean="0">
                <a:solidFill>
                  <a:srgbClr val="FF0000"/>
                </a:solidFill>
                <a:latin typeface="Times New Roman" panose="02020603050405020304" pitchFamily="18" charset="0"/>
                <a:cs typeface="Times New Roman" panose="02020603050405020304" pitchFamily="18" charset="0"/>
              </a:rPr>
              <a:t>c. </a:t>
            </a:r>
            <a:r>
              <a:rPr lang="en-US" sz="6600" b="1" i="1" dirty="0" err="1" smtClean="0">
                <a:solidFill>
                  <a:srgbClr val="FF0000"/>
                </a:solidFill>
                <a:latin typeface="Times New Roman" panose="02020603050405020304" pitchFamily="18" charset="0"/>
                <a:cs typeface="Times New Roman" panose="02020603050405020304" pitchFamily="18" charset="0"/>
              </a:rPr>
              <a:t>Hình</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ảnh</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đoàn</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tàu</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đêm</a:t>
            </a:r>
            <a:r>
              <a:rPr lang="en-US" sz="6600" b="1" i="1" dirty="0" smtClean="0">
                <a:solidFill>
                  <a:srgbClr val="FF0000"/>
                </a:solidFill>
                <a:latin typeface="Times New Roman" panose="02020603050405020304" pitchFamily="18" charset="0"/>
                <a:cs typeface="Times New Roman" panose="02020603050405020304" pitchFamily="18" charset="0"/>
              </a:rPr>
              <a:t> </a:t>
            </a:r>
            <a:endParaRPr lang="en-US" sz="66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anim calcmode="lin" valueType="num">
                                      <p:cBhvr>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189" y="339921"/>
            <a:ext cx="22478999"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3.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Nhân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vật</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Liên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và</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tâm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trạng</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đợi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của</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hai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chị</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em</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descr="tải xuống.jpg"/>
          <p:cNvPicPr>
            <a:picLocks noChangeAspect="1"/>
          </p:cNvPicPr>
          <p:nvPr/>
        </p:nvPicPr>
        <p:blipFill>
          <a:blip r:embed="rId1"/>
          <a:stretch>
            <a:fillRect/>
          </a:stretch>
        </p:blipFill>
        <p:spPr>
          <a:xfrm>
            <a:off x="16409077" y="4038600"/>
            <a:ext cx="7519310" cy="579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687388" y="2895600"/>
            <a:ext cx="15392400" cy="10191680"/>
          </a:xfrm>
          <a:prstGeom prst="rect">
            <a:avLst/>
          </a:prstGeom>
          <a:noFill/>
        </p:spPr>
        <p:txBody>
          <a:bodyPr wrap="square" lIns="217593" tIns="108797" rIns="217593" bIns="108797" rtlCol="0">
            <a:spAutoFit/>
          </a:bodyPr>
          <a:lstStyle/>
          <a:p>
            <a:pPr marL="857250" indent="-857250" algn="just" defTabSz="2176145">
              <a:lnSpc>
                <a:spcPct val="150000"/>
              </a:lnSpc>
              <a:buFont typeface="Wingdings" panose="05000000000000000000" pitchFamily="2" charset="2"/>
              <a:buChar char="v"/>
            </a:pPr>
            <a:r>
              <a:rPr lang="en-US" sz="5400" b="1" dirty="0">
                <a:solidFill>
                  <a:prstClr val="black"/>
                </a:solidFill>
                <a:latin typeface="Times New Roman" panose="02020603050405020304" pitchFamily="18" charset="0"/>
                <a:cs typeface="Times New Roman" panose="02020603050405020304" pitchFamily="18" charset="0"/>
              </a:rPr>
              <a:t>Ý </a:t>
            </a:r>
            <a:r>
              <a:rPr lang="en-US" sz="5400" b="1" dirty="0" err="1">
                <a:solidFill>
                  <a:prstClr val="black"/>
                </a:solidFill>
                <a:latin typeface="Times New Roman" panose="02020603050405020304" pitchFamily="18" charset="0"/>
                <a:cs typeface="Times New Roman" panose="02020603050405020304" pitchFamily="18" charset="0"/>
              </a:rPr>
              <a:t>nghĩa</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hình</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ảnh</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đoàn</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tàu</a:t>
            </a:r>
            <a:endParaRPr lang="en-US" sz="5400" b="1"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pP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Biểu</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tưởng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của</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thế</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giới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đáng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sống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sự</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giàu</a:t>
            </a:r>
            <a:r>
              <a:rPr lang="en-US" sz="5400" dirty="0">
                <a:solidFill>
                  <a:prstClr val="black"/>
                </a:solidFill>
                <a:latin typeface="Times New Roman" panose="02020603050405020304" pitchFamily="18" charset="0"/>
                <a:cs typeface="Times New Roman" panose="02020603050405020304" pitchFamily="18" charset="0"/>
              </a:rPr>
              <a:t> sang, </a:t>
            </a:r>
            <a:r>
              <a:rPr lang="en-US" sz="5400" dirty="0" err="1">
                <a:solidFill>
                  <a:prstClr val="black"/>
                </a:solidFill>
                <a:latin typeface="Times New Roman" panose="02020603050405020304" pitchFamily="18" charset="0"/>
                <a:cs typeface="Times New Roman" panose="02020603050405020304" pitchFamily="18" charset="0"/>
              </a:rPr>
              <a:t>rực</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rỡ</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ánh</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sáng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niềm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vui</a:t>
            </a:r>
            <a:r>
              <a:rPr lang="en-US" sz="5400" dirty="0">
                <a:solidFill>
                  <a:prstClr val="black"/>
                </a:solidFill>
                <a:latin typeface="Times New Roman" panose="02020603050405020304" pitchFamily="18" charset="0"/>
                <a:cs typeface="Times New Roman" panose="02020603050405020304" pitchFamily="18" charset="0"/>
              </a:rPr>
              <a:t> &gt;&lt; </a:t>
            </a:r>
            <a:r>
              <a:rPr lang="en-US" sz="5400" dirty="0" err="1">
                <a:solidFill>
                  <a:prstClr val="black"/>
                </a:solidFill>
                <a:latin typeface="Times New Roman" panose="02020603050405020304" pitchFamily="18" charset="0"/>
                <a:cs typeface="Times New Roman" panose="02020603050405020304" pitchFamily="18" charset="0"/>
              </a:rPr>
              <a:t>cuộc</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sống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mỏi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mòn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tối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tăm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cơ</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cực</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của</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người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dân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phố</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huyện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nghèo</a:t>
            </a:r>
            <a:endParaRPr lang="en-US" sz="540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pP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Đoàn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tàu</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đến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từ</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Hà</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Nội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chạy</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đến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từ</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quá</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khứ</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dĩ</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vãng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từ</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tuổi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thơ</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đã</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mất</a:t>
            </a:r>
            <a:r>
              <a:rPr lang="en-US" sz="5400" dirty="0">
                <a:solidFill>
                  <a:prstClr val="black"/>
                </a:solidFill>
                <a:latin typeface="Times New Roman" panose="02020603050405020304" pitchFamily="18" charset="0"/>
                <a:cs typeface="Times New Roman" panose="02020603050405020304" pitchFamily="18" charset="0"/>
              </a:rPr>
              <a:t> -&gt; </a:t>
            </a:r>
            <a:r>
              <a:rPr lang="en-US" sz="5400" dirty="0" err="1">
                <a:solidFill>
                  <a:prstClr val="black"/>
                </a:solidFill>
                <a:latin typeface="Times New Roman" panose="02020603050405020304" pitchFamily="18" charset="0"/>
                <a:cs typeface="Times New Roman" panose="02020603050405020304" pitchFamily="18" charset="0"/>
              </a:rPr>
              <a:t>đoàn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tàu</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còn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là</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khát</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vọng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vươn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tới</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ánh</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sáng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vượt</a:t>
            </a:r>
            <a:r>
              <a:rPr lang="en-US" sz="5400" dirty="0">
                <a:solidFill>
                  <a:prstClr val="black"/>
                </a:solidFill>
                <a:latin typeface="Times New Roman" panose="02020603050405020304" pitchFamily="18" charset="0"/>
                <a:cs typeface="Times New Roman" panose="02020603050405020304" pitchFamily="18" charset="0"/>
              </a:rPr>
              <a:t> qua </a:t>
            </a:r>
            <a:r>
              <a:rPr lang="en-US" sz="5400" dirty="0" err="1">
                <a:solidFill>
                  <a:prstClr val="black"/>
                </a:solidFill>
                <a:latin typeface="Times New Roman" panose="02020603050405020304" pitchFamily="18" charset="0"/>
                <a:cs typeface="Times New Roman" panose="02020603050405020304" pitchFamily="18" charset="0"/>
              </a:rPr>
              <a:t>cuộc</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sống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tù</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túng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quẩn</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quanh</a:t>
            </a:r>
            <a:r>
              <a:rPr lang="en-US" sz="5400" dirty="0">
                <a:solidFill>
                  <a:prstClr val="black"/>
                </a:solidFill>
                <a:latin typeface="Times New Roman" panose="02020603050405020304" pitchFamily="18" charset="0"/>
                <a:cs typeface="Times New Roman" panose="02020603050405020304" pitchFamily="18" charset="0"/>
              </a:rPr>
              <a:t>.</a:t>
            </a:r>
            <a:endParaRPr lang="en-US" sz="60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14801" y="1600200"/>
            <a:ext cx="9571768" cy="1107947"/>
          </a:xfrm>
          <a:prstGeom prst="rect">
            <a:avLst/>
          </a:prstGeom>
        </p:spPr>
        <p:txBody>
          <a:bodyPr wrap="none" lIns="91399" tIns="45696" rIns="91399" bIns="45696">
            <a:spAutoFit/>
          </a:bodyPr>
          <a:lstStyle/>
          <a:p>
            <a:pPr defTabSz="2176145">
              <a:defRPr/>
            </a:pPr>
            <a:r>
              <a:rPr lang="en-US" sz="6600" b="1" i="1" dirty="0" smtClean="0">
                <a:solidFill>
                  <a:srgbClr val="FF0000"/>
                </a:solidFill>
                <a:latin typeface="Times New Roman" panose="02020603050405020304" pitchFamily="18" charset="0"/>
                <a:cs typeface="Times New Roman" panose="02020603050405020304" pitchFamily="18" charset="0"/>
              </a:rPr>
              <a:t>c. </a:t>
            </a:r>
            <a:r>
              <a:rPr lang="en-US" sz="6600" b="1" i="1" dirty="0" err="1" smtClean="0">
                <a:solidFill>
                  <a:srgbClr val="FF0000"/>
                </a:solidFill>
                <a:latin typeface="Times New Roman" panose="02020603050405020304" pitchFamily="18" charset="0"/>
                <a:cs typeface="Times New Roman" panose="02020603050405020304" pitchFamily="18" charset="0"/>
              </a:rPr>
              <a:t>Hình</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ảnh</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đoàn</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tàu</a:t>
            </a:r>
            <a:r>
              <a:rPr lang="en-US" sz="6600" b="1" i="1" dirty="0" smtClean="0">
                <a:solidFill>
                  <a:srgbClr val="FF0000"/>
                </a:solidFill>
                <a:latin typeface="Times New Roman" panose="02020603050405020304" pitchFamily="18" charset="0"/>
                <a:cs typeface="Times New Roman" panose="02020603050405020304" pitchFamily="18" charset="0"/>
              </a:rPr>
              <a:t> </a:t>
            </a:r>
            <a:r>
              <a:rPr lang="en-US" sz="6600" b="1" i="1" dirty="0" err="1" smtClean="0">
                <a:solidFill>
                  <a:srgbClr val="FF0000"/>
                </a:solidFill>
                <a:latin typeface="Times New Roman" panose="02020603050405020304" pitchFamily="18" charset="0"/>
                <a:cs typeface="Times New Roman" panose="02020603050405020304" pitchFamily="18" charset="0"/>
              </a:rPr>
              <a:t>đêm</a:t>
            </a:r>
            <a:r>
              <a:rPr lang="en-US" sz="6600" b="1" i="1" dirty="0" smtClean="0">
                <a:solidFill>
                  <a:srgbClr val="FF0000"/>
                </a:solidFill>
                <a:latin typeface="Times New Roman" panose="02020603050405020304" pitchFamily="18" charset="0"/>
                <a:cs typeface="Times New Roman" panose="02020603050405020304" pitchFamily="18" charset="0"/>
              </a:rPr>
              <a:t> </a:t>
            </a:r>
            <a:endParaRPr lang="en-US" sz="66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strVal val="#ppt_w*2.5"/>
                                          </p:val>
                                        </p:tav>
                                        <p:tav tm="100000">
                                          <p:val>
                                            <p:strVal val="#ppt_w"/>
                                          </p:val>
                                        </p:tav>
                                      </p:tavLst>
                                    </p:anim>
                                    <p:anim calcmode="lin" valueType="num">
                                      <p:cBhvr>
                                        <p:cTn id="15" dur="500" fill="hold"/>
                                        <p:tgtEl>
                                          <p:spTgt spid="8">
                                            <p:txEl>
                                              <p:pRg st="0" end="0"/>
                                            </p:txEl>
                                          </p:spTgt>
                                        </p:tgtEl>
                                        <p:attrNameLst>
                                          <p:attrName>ppt_h</p:attrName>
                                        </p:attrNameLst>
                                      </p:cBhvr>
                                      <p:tavLst>
                                        <p:tav tm="0">
                                          <p:val>
                                            <p:strVal val="#ppt_h*0.01"/>
                                          </p:val>
                                        </p:tav>
                                        <p:tav tm="100000">
                                          <p:val>
                                            <p:strVal val="#ppt_h"/>
                                          </p:val>
                                        </p:tav>
                                      </p:tavLst>
                                    </p:anim>
                                    <p:anim calcmode="lin" valueType="num">
                                      <p:cBhvr>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h+1"/>
                                          </p:val>
                                        </p:tav>
                                        <p:tav tm="100000">
                                          <p:val>
                                            <p:strVal val="#ppt_y"/>
                                          </p:val>
                                        </p:tav>
                                      </p:tavLst>
                                    </p:anim>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1" end="1"/>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Picture 9" descr="thach-lam.jpg"/>
          <p:cNvSpPr>
            <a:spLocks noChangeAspect="1"/>
          </p:cNvSpPr>
          <p:nvPr/>
        </p:nvSpPr>
        <p:spPr bwMode="auto">
          <a:xfrm>
            <a:off x="-8535506" y="4267200"/>
            <a:ext cx="6672603" cy="5715000"/>
          </a:xfrm>
          <a:prstGeom prst="rect">
            <a:avLst/>
          </a:prstGeom>
          <a:noFill/>
          <a:ln w="9525">
            <a:noFill/>
            <a:miter lim="800000"/>
          </a:ln>
        </p:spPr>
        <p:txBody>
          <a:bodyPr lIns="217593" tIns="108797" rIns="217593" bIns="108797"/>
          <a:lstStyle/>
          <a:p>
            <a:pPr defTabSz="2176145"/>
            <a:endParaRPr lang="en-US">
              <a:solidFill>
                <a:prstClr val="black"/>
              </a:solidFill>
            </a:endParaRPr>
          </a:p>
        </p:txBody>
      </p:sp>
      <p:sp>
        <p:nvSpPr>
          <p:cNvPr id="12" name="Rectangle 11"/>
          <p:cNvSpPr/>
          <p:nvPr/>
        </p:nvSpPr>
        <p:spPr>
          <a:xfrm>
            <a:off x="379412" y="1371600"/>
            <a:ext cx="24387175" cy="10668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217593" tIns="108797" rIns="217593" bIns="108797" anchor="ctr"/>
          <a:lstStyle/>
          <a:p>
            <a:pPr defTabSz="2176145">
              <a:defRPr/>
            </a:pPr>
            <a:r>
              <a:rPr lang="en-US" sz="6200" b="1" i="1" dirty="0" smtClean="0">
                <a:solidFill>
                  <a:srgbClr val="FF0000"/>
                </a:solidFill>
                <a:latin typeface="Times New Roman" panose="02020603050405020304" pitchFamily="18" charset="0"/>
                <a:cs typeface="Times New Roman" panose="02020603050405020304" pitchFamily="18" charset="0"/>
              </a:rPr>
              <a:t>d. </a:t>
            </a:r>
            <a:r>
              <a:rPr lang="en-US" sz="6200" b="1" i="1" dirty="0" err="1" smtClean="0">
                <a:solidFill>
                  <a:srgbClr val="FF0000"/>
                </a:solidFill>
                <a:latin typeface="Times New Roman" panose="02020603050405020304" pitchFamily="18" charset="0"/>
                <a:cs typeface="Times New Roman" panose="02020603050405020304" pitchFamily="18" charset="0"/>
              </a:rPr>
              <a:t>Tâm</a:t>
            </a:r>
            <a:r>
              <a:rPr lang="en-US" sz="6200" b="1" i="1" dirty="0" smtClean="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trạng</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đợi</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tàu</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của</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hai</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chị</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em</a:t>
            </a:r>
            <a:endParaRPr lang="en-US" sz="6200" b="1" i="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348422" y="5638800"/>
            <a:ext cx="121934" cy="881536"/>
          </a:xfrm>
          <a:prstGeom prst="rect">
            <a:avLst/>
          </a:prstGeom>
          <a:noFill/>
        </p:spPr>
        <p:txBody>
          <a:bodyPr wrap="square" lIns="217593" tIns="108797" rIns="217593" bIns="108797" rtlCol="0">
            <a:spAutoFit/>
          </a:bodyPr>
          <a:lstStyle/>
          <a:p>
            <a:pPr defTabSz="2176145"/>
            <a:endParaRPr lang="en-US" dirty="0">
              <a:solidFill>
                <a:prstClr val="black"/>
              </a:solidFill>
            </a:endParaRPr>
          </a:p>
        </p:txBody>
      </p:sp>
      <p:sp>
        <p:nvSpPr>
          <p:cNvPr id="7" name="Pentagon 6"/>
          <p:cNvSpPr/>
          <p:nvPr/>
        </p:nvSpPr>
        <p:spPr>
          <a:xfrm>
            <a:off x="0" y="2590800"/>
            <a:ext cx="6503247" cy="1066800"/>
          </a:xfrm>
          <a:prstGeom prst="homePlate">
            <a:avLst/>
          </a:prstGeom>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Tàu</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chưa</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đến</a:t>
            </a:r>
            <a:endParaRPr lang="en-US" sz="66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8" name="Chevron 7"/>
          <p:cNvSpPr/>
          <p:nvPr/>
        </p:nvSpPr>
        <p:spPr>
          <a:xfrm>
            <a:off x="6300020" y="2590800"/>
            <a:ext cx="9551644" cy="1066800"/>
          </a:xfrm>
          <a:prstGeom prst="chevron">
            <a:avLst/>
          </a:prstGeom>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7600" dirty="0" err="1">
                <a:solidFill>
                  <a:prstClr val="black">
                    <a:lumMod val="95000"/>
                    <a:lumOff val="5000"/>
                  </a:prstClr>
                </a:solidFill>
                <a:latin typeface="Times New Roman" panose="02020603050405020304" pitchFamily="18" charset="0"/>
                <a:cs typeface="Times New Roman" panose="02020603050405020304" pitchFamily="18" charset="0"/>
              </a:rPr>
              <a:t>Tàu</a:t>
            </a:r>
            <a:r>
              <a:rPr lang="en-US" sz="7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7600" dirty="0" err="1">
                <a:solidFill>
                  <a:prstClr val="black">
                    <a:lumMod val="95000"/>
                    <a:lumOff val="5000"/>
                  </a:prstClr>
                </a:solidFill>
                <a:latin typeface="Times New Roman" panose="02020603050405020304" pitchFamily="18" charset="0"/>
                <a:cs typeface="Times New Roman" panose="02020603050405020304" pitchFamily="18" charset="0"/>
              </a:rPr>
              <a:t>đến</a:t>
            </a:r>
            <a:endParaRPr lang="en-US" sz="76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 name="Chevron 8"/>
          <p:cNvSpPr/>
          <p:nvPr/>
        </p:nvSpPr>
        <p:spPr>
          <a:xfrm>
            <a:off x="16054890" y="2590800"/>
            <a:ext cx="8332285" cy="1066800"/>
          </a:xfrm>
          <a:prstGeom prst="chevron">
            <a:avLst/>
          </a:prstGeom>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Tàu</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đi</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khuất</a:t>
            </a:r>
            <a:endParaRPr lang="en-US" sz="66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3810000"/>
            <a:ext cx="6096794" cy="6858000"/>
          </a:xfrm>
          <a:prstGeom prst="rect">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vi-VN" sz="5600" dirty="0">
                <a:solidFill>
                  <a:prstClr val="white"/>
                </a:solidFill>
                <a:latin typeface="Times New Roman" panose="02020603050405020304"/>
              </a:rPr>
              <a:t>An và Liên đã buồn ngủ ríu cả mắt. Tuy vậy hai chị em vẫn cố gượng để thức khuya chút nữa</a:t>
            </a:r>
            <a:r>
              <a:rPr lang="en-US" sz="5600" dirty="0">
                <a:solidFill>
                  <a:prstClr val="white"/>
                </a:solidFill>
              </a:rPr>
              <a:t> </a:t>
            </a:r>
            <a:r>
              <a:rPr lang="en-US" sz="5600" dirty="0" err="1">
                <a:solidFill>
                  <a:prstClr val="white"/>
                </a:solidFill>
                <a:latin typeface="Times New Roman" panose="02020603050405020304" pitchFamily="18" charset="0"/>
                <a:cs typeface="Times New Roman" panose="02020603050405020304" pitchFamily="18" charset="0"/>
              </a:rPr>
              <a:t>để</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đợi</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tàu</a:t>
            </a:r>
            <a:endParaRPr lang="en-US" sz="5600"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503247" y="3810000"/>
            <a:ext cx="8738738" cy="6858000"/>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endParaRPr lang="en-US" sz="5600" dirty="0">
              <a:solidFill>
                <a:prstClr val="black"/>
              </a:solidFill>
              <a:latin typeface="Times New Roman" panose="02020603050405020304" pitchFamily="18" charset="0"/>
              <a:cs typeface="Times New Roman" panose="02020603050405020304" pitchFamily="18" charset="0"/>
            </a:endParaRPr>
          </a:p>
          <a:p>
            <a:pPr defTabSz="2176145">
              <a:buFont typeface="Wingdings" panose="05000000000000000000" pitchFamily="2" charset="2"/>
              <a:buChar char="ü"/>
            </a:pPr>
            <a:r>
              <a:rPr lang="en-US" sz="5600" dirty="0" err="1">
                <a:solidFill>
                  <a:prstClr val="black"/>
                </a:solidFill>
                <a:latin typeface="Times New Roman" panose="02020603050405020304" pitchFamily="18" charset="0"/>
                <a:cs typeface="Times New Roman" panose="02020603050405020304" pitchFamily="18" charset="0"/>
              </a:rPr>
              <a:t>Liên</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đánh</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thức</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em</a:t>
            </a:r>
            <a:r>
              <a:rPr lang="en-US" sz="5600" dirty="0">
                <a:solidFill>
                  <a:prstClr val="black"/>
                </a:solidFill>
                <a:latin typeface="Times New Roman" panose="02020603050405020304" pitchFamily="18" charset="0"/>
                <a:cs typeface="Times New Roman" panose="02020603050405020304" pitchFamily="18" charset="0"/>
              </a:rPr>
              <a:t>, An </a:t>
            </a:r>
            <a:r>
              <a:rPr lang="en-US" sz="5600" dirty="0" err="1">
                <a:solidFill>
                  <a:prstClr val="black"/>
                </a:solidFill>
                <a:latin typeface="Times New Roman" panose="02020603050405020304" pitchFamily="18" charset="0"/>
                <a:cs typeface="Times New Roman" panose="02020603050405020304" pitchFamily="18" charset="0"/>
              </a:rPr>
              <a:t>dậy</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nhỏm</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dậy</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lấy</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tay</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dụi</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mắt</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cho</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tỉnh</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hẳn</a:t>
            </a:r>
            <a:r>
              <a:rPr lang="en-US" sz="5600" dirty="0">
                <a:solidFill>
                  <a:prstClr val="black"/>
                </a:solidFill>
                <a:latin typeface="Times New Roman" panose="02020603050405020304" pitchFamily="18" charset="0"/>
                <a:cs typeface="Times New Roman" panose="02020603050405020304" pitchFamily="18" charset="0"/>
              </a:rPr>
              <a:t>.</a:t>
            </a:r>
            <a:endParaRPr lang="en-US" sz="5600" dirty="0">
              <a:solidFill>
                <a:prstClr val="black"/>
              </a:solidFill>
              <a:latin typeface="Times New Roman" panose="02020603050405020304" pitchFamily="18" charset="0"/>
              <a:cs typeface="Times New Roman" panose="02020603050405020304" pitchFamily="18" charset="0"/>
            </a:endParaRPr>
          </a:p>
          <a:p>
            <a:pPr defTabSz="2176145">
              <a:buFont typeface="Wingdings" panose="05000000000000000000" pitchFamily="2" charset="2"/>
              <a:buChar char="ü"/>
            </a:pP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Hai</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chị</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em</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nghe</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thấy</a:t>
            </a:r>
            <a:endParaRPr lang="en-US" sz="5600" dirty="0">
              <a:solidFill>
                <a:prstClr val="black"/>
              </a:solidFill>
              <a:latin typeface="Times New Roman" panose="02020603050405020304" pitchFamily="18" charset="0"/>
              <a:cs typeface="Times New Roman" panose="02020603050405020304" pitchFamily="18" charset="0"/>
            </a:endParaRPr>
          </a:p>
          <a:p>
            <a:pPr defTabSz="2176145">
              <a:buFont typeface="Wingdings" panose="05000000000000000000" pitchFamily="2" charset="2"/>
              <a:buChar char="ü"/>
            </a:pPr>
            <a:r>
              <a:rPr lang="vi-VN" sz="5600" dirty="0">
                <a:solidFill>
                  <a:prstClr val="black"/>
                </a:solidFill>
                <a:latin typeface="Times New Roman" panose="02020603050405020304" pitchFamily="18" charset="0"/>
                <a:cs typeface="Times New Roman" panose="02020603050405020304" pitchFamily="18" charset="0"/>
              </a:rPr>
              <a:t> Liên dắt em đứng dậy để nhìn đoàn xe vụt qua</a:t>
            </a:r>
            <a:endParaRPr lang="en-US" sz="5600" dirty="0">
              <a:solidFill>
                <a:prstClr val="black"/>
              </a:solidFill>
              <a:latin typeface="Times New Roman" panose="02020603050405020304" pitchFamily="18" charset="0"/>
              <a:cs typeface="Times New Roman" panose="02020603050405020304" pitchFamily="18" charset="0"/>
            </a:endParaRPr>
          </a:p>
          <a:p>
            <a:pPr defTabSz="2176145">
              <a:buFont typeface="Wingdings" panose="05000000000000000000" pitchFamily="2" charset="2"/>
              <a:buChar char="ü"/>
            </a:pPr>
            <a:r>
              <a:rPr lang="en-US" sz="5600" dirty="0" err="1">
                <a:solidFill>
                  <a:prstClr val="black"/>
                </a:solidFill>
                <a:latin typeface="Times New Roman" panose="02020603050405020304" pitchFamily="18" charset="0"/>
                <a:cs typeface="Times New Roman" panose="02020603050405020304" pitchFamily="18" charset="0"/>
              </a:rPr>
              <a:t>Liên</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chỉ</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thoáng</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trông</a:t>
            </a:r>
            <a:r>
              <a:rPr lang="en-US" sz="5600" dirty="0">
                <a:solidFill>
                  <a:prstClr val="black"/>
                </a:solidFill>
                <a:latin typeface="Times New Roman" panose="02020603050405020304" pitchFamily="18" charset="0"/>
                <a:cs typeface="Times New Roman" panose="02020603050405020304" pitchFamily="18" charset="0"/>
              </a:rPr>
              <a:t> </a:t>
            </a:r>
            <a:r>
              <a:rPr lang="en-US" sz="5600" dirty="0" err="1">
                <a:solidFill>
                  <a:prstClr val="black"/>
                </a:solidFill>
                <a:latin typeface="Times New Roman" panose="02020603050405020304" pitchFamily="18" charset="0"/>
                <a:cs typeface="Times New Roman" panose="02020603050405020304" pitchFamily="18" charset="0"/>
              </a:rPr>
              <a:t>thấy</a:t>
            </a:r>
            <a:endParaRPr lang="en-US" sz="6600" dirty="0">
              <a:solidFill>
                <a:prstClr val="black"/>
              </a:solidFill>
            </a:endParaRPr>
          </a:p>
        </p:txBody>
      </p:sp>
      <p:sp>
        <p:nvSpPr>
          <p:cNvPr id="13" name="Rectangle 12"/>
          <p:cNvSpPr/>
          <p:nvPr/>
        </p:nvSpPr>
        <p:spPr>
          <a:xfrm>
            <a:off x="15648437" y="3810000"/>
            <a:ext cx="8738738" cy="6705600"/>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defTabSz="2176145">
              <a:buFont typeface="Wingdings" panose="05000000000000000000" pitchFamily="2" charset="2"/>
              <a:buChar char="ü"/>
            </a:pPr>
            <a:r>
              <a:rPr lang="vi-VN" sz="5600" dirty="0">
                <a:solidFill>
                  <a:prstClr val="white"/>
                </a:solidFill>
                <a:latin typeface="Times New Roman" panose="02020603050405020304" pitchFamily="18" charset="0"/>
                <a:cs typeface="Times New Roman" panose="02020603050405020304" pitchFamily="18" charset="0"/>
              </a:rPr>
              <a:t>Hai chị em còn nhìn theo cái chấm đỏ của chiếc đèn xanh trên toa sau cùng, xa xa mãi rồi khuất sau rặng tre</a:t>
            </a:r>
            <a:endParaRPr lang="en-US" sz="5600" dirty="0">
              <a:solidFill>
                <a:prstClr val="white"/>
              </a:solidFill>
              <a:latin typeface="Times New Roman" panose="02020603050405020304" pitchFamily="18" charset="0"/>
              <a:cs typeface="Times New Roman" panose="02020603050405020304" pitchFamily="18" charset="0"/>
            </a:endParaRPr>
          </a:p>
          <a:p>
            <a:pPr defTabSz="2176145">
              <a:buFont typeface="Wingdings" panose="05000000000000000000" pitchFamily="2" charset="2"/>
              <a:buChar char="ü"/>
            </a:pPr>
            <a:r>
              <a:rPr lang="vi-VN" sz="5600" dirty="0">
                <a:solidFill>
                  <a:prstClr val="white"/>
                </a:solidFill>
                <a:latin typeface="Times New Roman" panose="02020603050405020304" pitchFamily="18" charset="0"/>
                <a:cs typeface="Times New Roman" panose="02020603050405020304" pitchFamily="18" charset="0"/>
              </a:rPr>
              <a:t>Liên lặng theo mơ tưởng</a:t>
            </a:r>
            <a:endParaRPr lang="en-US" sz="5600" dirty="0">
              <a:solidFill>
                <a:prstClr val="white"/>
              </a:solidFill>
              <a:latin typeface="Times New Roman" panose="02020603050405020304" pitchFamily="18" charset="0"/>
              <a:cs typeface="Times New Roman" panose="02020603050405020304" pitchFamily="18" charset="0"/>
            </a:endParaRPr>
          </a:p>
          <a:p>
            <a:pPr defTabSz="2176145">
              <a:buFont typeface="Wingdings" panose="05000000000000000000" pitchFamily="2" charset="2"/>
              <a:buChar char="ü"/>
            </a:pP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Liên</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thấy</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mình</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sống</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giữa</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bao</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nhiêu</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sự</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xa</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xôi</a:t>
            </a:r>
            <a:r>
              <a:rPr lang="vi-VN" sz="6600" dirty="0">
                <a:solidFill>
                  <a:prstClr val="black"/>
                </a:solidFill>
                <a:latin typeface="Times New Roman" panose="02020603050405020304" pitchFamily="18" charset="0"/>
                <a:cs typeface="Times New Roman" panose="02020603050405020304" pitchFamily="18" charset="0"/>
              </a:rPr>
              <a:t>.</a:t>
            </a:r>
            <a:endParaRPr lang="en-US" sz="6600" dirty="0">
              <a:solidFill>
                <a:prstClr val="black"/>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0" y="11125200"/>
            <a:ext cx="6096794" cy="2590800"/>
          </a:xfrm>
          <a:prstGeom prst="roundRect">
            <a:avLst/>
          </a:prstGeom>
          <a:solidFill>
            <a:schemeClr val="accent2"/>
          </a:soli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5600" dirty="0" err="1">
                <a:solidFill>
                  <a:prstClr val="white"/>
                </a:solidFill>
                <a:latin typeface="Times New Roman" panose="02020603050405020304" pitchFamily="18" charset="0"/>
                <a:cs typeface="Times New Roman" panose="02020603050405020304" pitchFamily="18" charset="0"/>
              </a:rPr>
              <a:t>Chờ</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đợi</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trong</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khắc</a:t>
            </a:r>
            <a:r>
              <a:rPr lang="en-US" sz="5600" dirty="0">
                <a:solidFill>
                  <a:prstClr val="white"/>
                </a:solidFill>
                <a:latin typeface="Times New Roman" panose="02020603050405020304" pitchFamily="18" charset="0"/>
                <a:cs typeface="Times New Roman" panose="02020603050405020304" pitchFamily="18" charset="0"/>
              </a:rPr>
              <a:t>  </a:t>
            </a:r>
            <a:r>
              <a:rPr lang="en-US" sz="5600" dirty="0" err="1">
                <a:solidFill>
                  <a:prstClr val="white"/>
                </a:solidFill>
                <a:latin typeface="Times New Roman" panose="02020603050405020304" pitchFamily="18" charset="0"/>
                <a:cs typeface="Times New Roman" panose="02020603050405020304" pitchFamily="18" charset="0"/>
              </a:rPr>
              <a:t>khoải</a:t>
            </a:r>
            <a:endParaRPr lang="en-US" sz="5600" dirty="0">
              <a:solidFill>
                <a:prstClr val="white"/>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6706473" y="11125200"/>
            <a:ext cx="8332285" cy="2590800"/>
          </a:xfrm>
          <a:prstGeom prst="round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vui</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say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mê</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háo</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hức</a:t>
            </a:r>
            <a:endParaRPr lang="en-US" sz="66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15648437" y="10820400"/>
            <a:ext cx="8738738" cy="2895600"/>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just" defTabSz="2176145"/>
            <a:r>
              <a:rPr lang="en-US" sz="4800" dirty="0" err="1">
                <a:solidFill>
                  <a:prstClr val="white"/>
                </a:solidFill>
                <a:latin typeface="Times New Roman" panose="02020603050405020304" pitchFamily="18" charset="0"/>
                <a:cs typeface="Times New Roman" panose="02020603050405020304" pitchFamily="18" charset="0"/>
              </a:rPr>
              <a:t>Nuối</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tiếc</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xúc</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động</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lặng</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theo</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mơ</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tưởng</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và</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hoài</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niệm</a:t>
            </a:r>
            <a:endParaRPr lang="en-US" sz="4800" dirty="0">
              <a:solidFill>
                <a:prstClr val="white"/>
              </a:solidFill>
              <a:latin typeface="Times New Roman" panose="02020603050405020304" pitchFamily="18" charset="0"/>
              <a:cs typeface="Times New Roman" panose="02020603050405020304" pitchFamily="18" charset="0"/>
            </a:endParaRPr>
          </a:p>
          <a:p>
            <a:pPr algn="just" defTabSz="2176145"/>
            <a:r>
              <a:rPr lang="en-US" sz="4800" dirty="0" err="1">
                <a:solidFill>
                  <a:prstClr val="white"/>
                </a:solidFill>
                <a:latin typeface="Times New Roman" panose="02020603050405020304" pitchFamily="18" charset="0"/>
                <a:cs typeface="Times New Roman" panose="02020603050405020304" pitchFamily="18" charset="0"/>
              </a:rPr>
              <a:t>Bâng</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khuâng</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và</a:t>
            </a:r>
            <a:r>
              <a:rPr lang="en-US" sz="4800" dirty="0">
                <a:solidFill>
                  <a:prstClr val="white"/>
                </a:solidFill>
                <a:latin typeface="Times New Roman" panose="02020603050405020304" pitchFamily="18" charset="0"/>
                <a:cs typeface="Times New Roman" panose="02020603050405020304" pitchFamily="18" charset="0"/>
              </a:rPr>
              <a:t> man </a:t>
            </a:r>
            <a:r>
              <a:rPr lang="en-US" sz="4800" dirty="0" err="1">
                <a:solidFill>
                  <a:prstClr val="white"/>
                </a:solidFill>
                <a:latin typeface="Times New Roman" panose="02020603050405020304" pitchFamily="18" charset="0"/>
                <a:cs typeface="Times New Roman" panose="02020603050405020304" pitchFamily="18" charset="0"/>
              </a:rPr>
              <a:t>mác</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err="1">
                <a:solidFill>
                  <a:prstClr val="white"/>
                </a:solidFill>
                <a:latin typeface="Times New Roman" panose="02020603050405020304" pitchFamily="18" charset="0"/>
                <a:cs typeface="Times New Roman" panose="02020603050405020304" pitchFamily="18" charset="0"/>
              </a:rPr>
              <a:t>buồn</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92189" y="339921"/>
            <a:ext cx="22478999"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3.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Nhân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vật</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Liên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và</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tâm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trạng</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đợi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của</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hai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chị</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em</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1"/>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Scale>
                                      <p:cBhvr>
                                        <p:cTn id="1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
                                        </p:tgtEl>
                                        <p:attrNameLst>
                                          <p:attrName>ppt_x</p:attrName>
                                          <p:attrName>ppt_y</p:attrName>
                                        </p:attrNameLst>
                                      </p:cBhvr>
                                    </p:animMotion>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1"/>
                                          </p:val>
                                        </p:tav>
                                        <p:tav tm="100000">
                                          <p:val>
                                            <p:strVal val="#ppt_x"/>
                                          </p:val>
                                        </p:tav>
                                      </p:tavLst>
                                    </p:anim>
                                    <p:anim calcmode="lin" valueType="num">
                                      <p:cBhvr>
                                        <p:cTn id="3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8" presetClass="entr" presetSubtype="0" accel="10000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strVal val="#ppt_w*2.5"/>
                                          </p:val>
                                        </p:tav>
                                        <p:tav tm="100000">
                                          <p:val>
                                            <p:strVal val="#ppt_w"/>
                                          </p:val>
                                        </p:tav>
                                      </p:tavLst>
                                    </p:anim>
                                    <p:anim calcmode="lin" valueType="num">
                                      <p:cBhvr>
                                        <p:cTn id="41" dur="500" fill="hold"/>
                                        <p:tgtEl>
                                          <p:spTgt spid="11"/>
                                        </p:tgtEl>
                                        <p:attrNameLst>
                                          <p:attrName>ppt_h</p:attrName>
                                        </p:attrNameLst>
                                      </p:cBhvr>
                                      <p:tavLst>
                                        <p:tav tm="0">
                                          <p:val>
                                            <p:strVal val="#ppt_h*0.01"/>
                                          </p:val>
                                        </p:tav>
                                        <p:tav tm="100000">
                                          <p:val>
                                            <p:strVal val="#ppt_h"/>
                                          </p:val>
                                        </p:tav>
                                      </p:tavLst>
                                    </p:anim>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h+1"/>
                                          </p:val>
                                        </p:tav>
                                        <p:tav tm="100000">
                                          <p:val>
                                            <p:strVal val="#ppt_y"/>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Horizont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1"/>
                                          </p:val>
                                        </p:tav>
                                        <p:tav tm="100000">
                                          <p:val>
                                            <p:strVal val="#ppt_x"/>
                                          </p:val>
                                        </p:tav>
                                      </p:tavLst>
                                    </p:anim>
                                    <p:anim calcmode="lin" valueType="num">
                                      <p:cBhvr>
                                        <p:cTn id="5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inHorizontal)">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diamond(in)">
                                      <p:cBhvr>
                                        <p:cTn id="6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8" grpId="0" animBg="1"/>
      <p:bldP spid="9" grpId="0" animBg="1"/>
      <p:bldP spid="10" grpId="0" animBg="1"/>
      <p:bldP spid="11" grpId="0" animBg="1"/>
      <p:bldP spid="13" grpId="0" animBg="1"/>
      <p:bldP spid="16"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Picture 9" descr="thach-lam.jpg"/>
          <p:cNvSpPr>
            <a:spLocks noChangeAspect="1"/>
          </p:cNvSpPr>
          <p:nvPr/>
        </p:nvSpPr>
        <p:spPr bwMode="auto">
          <a:xfrm>
            <a:off x="-8535506" y="4267200"/>
            <a:ext cx="6672603" cy="5715000"/>
          </a:xfrm>
          <a:prstGeom prst="rect">
            <a:avLst/>
          </a:prstGeom>
          <a:noFill/>
          <a:ln w="9525">
            <a:noFill/>
            <a:miter lim="800000"/>
          </a:ln>
        </p:spPr>
        <p:txBody>
          <a:bodyPr lIns="217593" tIns="108797" rIns="217593" bIns="108797"/>
          <a:lstStyle/>
          <a:p>
            <a:pPr defTabSz="2176145"/>
            <a:endParaRPr lang="en-US">
              <a:solidFill>
                <a:prstClr val="black"/>
              </a:solidFill>
            </a:endParaRPr>
          </a:p>
        </p:txBody>
      </p:sp>
      <p:sp>
        <p:nvSpPr>
          <p:cNvPr id="15" name="TextBox 14"/>
          <p:cNvSpPr txBox="1"/>
          <p:nvPr/>
        </p:nvSpPr>
        <p:spPr>
          <a:xfrm>
            <a:off x="9348422" y="5638800"/>
            <a:ext cx="121934" cy="881536"/>
          </a:xfrm>
          <a:prstGeom prst="rect">
            <a:avLst/>
          </a:prstGeom>
          <a:noFill/>
        </p:spPr>
        <p:txBody>
          <a:bodyPr wrap="square" lIns="217593" tIns="108797" rIns="217593" bIns="108797" rtlCol="0">
            <a:spAutoFit/>
          </a:bodyPr>
          <a:lstStyle/>
          <a:p>
            <a:pPr defTabSz="2176145"/>
            <a:endParaRPr lang="en-US" dirty="0">
              <a:solidFill>
                <a:prstClr val="black"/>
              </a:solidFill>
            </a:endParaRPr>
          </a:p>
        </p:txBody>
      </p:sp>
      <p:sp>
        <p:nvSpPr>
          <p:cNvPr id="8" name="Rounded Rectangle 7"/>
          <p:cNvSpPr/>
          <p:nvPr/>
        </p:nvSpPr>
        <p:spPr>
          <a:xfrm>
            <a:off x="5487114" y="3505200"/>
            <a:ext cx="13209720" cy="2133600"/>
          </a:xfrm>
          <a:prstGeom prst="roundRect">
            <a:avLst/>
          </a:prstGeom>
          <a:solidFill>
            <a:schemeClr val="accent2">
              <a:lumMod val="60000"/>
              <a:lumOff val="4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chờ</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đợi</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chuyến</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tàu</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đêm</a:t>
            </a:r>
            <a:endParaRPr lang="en-US" sz="6600"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defTabSz="2176145"/>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khác</a:t>
            </a:r>
            <a:endParaRPr lang="en-US" sz="66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016132" y="7772400"/>
            <a:ext cx="10771002" cy="1981200"/>
          </a:xfrm>
          <a:prstGeom prst="round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6600"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defTabSz="2176145"/>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khát</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khao</a:t>
            </a:r>
            <a:endParaRPr lang="en-US" sz="66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3006493" y="7772400"/>
            <a:ext cx="10161323" cy="1828800"/>
          </a:xfrm>
          <a:prstGeom prst="round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6600" dirty="0">
              <a:solidFill>
                <a:prstClr val="black">
                  <a:lumMod val="95000"/>
                  <a:lumOff val="5000"/>
                </a:prstClr>
              </a:solidFill>
              <a:latin typeface="Times New Roman" panose="02020603050405020304" pitchFamily="18" charset="0"/>
              <a:cs typeface="Times New Roman" panose="02020603050405020304" pitchFamily="18" charset="0"/>
            </a:endParaRPr>
          </a:p>
          <a:p>
            <a:pPr algn="ctr" defTabSz="2176145"/>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kí</a:t>
            </a:r>
            <a:r>
              <a:rPr lang="en-US" sz="66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6600" dirty="0" err="1">
                <a:solidFill>
                  <a:prstClr val="black">
                    <a:lumMod val="95000"/>
                    <a:lumOff val="5000"/>
                  </a:prstClr>
                </a:solidFill>
                <a:latin typeface="Times New Roman" panose="02020603050405020304" pitchFamily="18" charset="0"/>
                <a:cs typeface="Times New Roman" panose="02020603050405020304" pitchFamily="18" charset="0"/>
              </a:rPr>
              <a:t>ức</a:t>
            </a:r>
            <a:endParaRPr lang="en-US" sz="66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58" name="Down Arrow 57"/>
          <p:cNvSpPr/>
          <p:nvPr/>
        </p:nvSpPr>
        <p:spPr>
          <a:xfrm>
            <a:off x="5487114" y="10158248"/>
            <a:ext cx="1219359" cy="914400"/>
          </a:xfrm>
          <a:prstGeom prst="downArrow">
            <a:avLst/>
          </a:prstGeom>
          <a:solidFill>
            <a:srgbClr val="FF0000"/>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63" name="Down Arrow 62"/>
          <p:cNvSpPr/>
          <p:nvPr/>
        </p:nvSpPr>
        <p:spPr>
          <a:xfrm>
            <a:off x="5487114" y="6063136"/>
            <a:ext cx="1219359" cy="914400"/>
          </a:xfrm>
          <a:prstGeom prst="downArrow">
            <a:avLst/>
          </a:prstGeom>
          <a:solidFill>
            <a:srgbClr val="FF0000"/>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64" name="Down Arrow 63"/>
          <p:cNvSpPr/>
          <p:nvPr/>
        </p:nvSpPr>
        <p:spPr>
          <a:xfrm>
            <a:off x="17176850" y="6358759"/>
            <a:ext cx="1219359" cy="914400"/>
          </a:xfrm>
          <a:prstGeom prst="downArrow">
            <a:avLst/>
          </a:prstGeom>
          <a:solidFill>
            <a:srgbClr val="FF0000"/>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65" name="Down Arrow 64"/>
          <p:cNvSpPr/>
          <p:nvPr/>
        </p:nvSpPr>
        <p:spPr>
          <a:xfrm>
            <a:off x="17321963" y="10058400"/>
            <a:ext cx="1219359" cy="914400"/>
          </a:xfrm>
          <a:prstGeom prst="downArrow">
            <a:avLst/>
          </a:prstGeom>
          <a:solidFill>
            <a:srgbClr val="FF0000"/>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66" name="Rounded Rectangle 65"/>
          <p:cNvSpPr/>
          <p:nvPr/>
        </p:nvSpPr>
        <p:spPr>
          <a:xfrm>
            <a:off x="1219359" y="11277600"/>
            <a:ext cx="10771002" cy="1981200"/>
          </a:xfrm>
          <a:prstGeom prst="roundRect">
            <a:avLst/>
          </a:prstGeom>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6000" dirty="0" err="1">
                <a:solidFill>
                  <a:prstClr val="black"/>
                </a:solidFill>
                <a:latin typeface="Times New Roman" panose="02020603050405020304" pitchFamily="18" charset="0"/>
                <a:cs typeface="Times New Roman" panose="02020603050405020304" pitchFamily="18" charset="0"/>
              </a:rPr>
              <a:t>Xa</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xôi</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không</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thể</a:t>
            </a:r>
            <a:r>
              <a:rPr lang="en-US" sz="6000" dirty="0">
                <a:solidFill>
                  <a:prstClr val="black"/>
                </a:solidFill>
                <a:latin typeface="Times New Roman" panose="02020603050405020304" pitchFamily="18" charset="0"/>
                <a:cs typeface="Times New Roman" panose="02020603050405020304" pitchFamily="18" charset="0"/>
              </a:rPr>
              <a:t> </a:t>
            </a:r>
            <a:endParaRPr lang="en-US" sz="6000" dirty="0">
              <a:solidFill>
                <a:prstClr val="black"/>
              </a:solidFill>
              <a:latin typeface="Times New Roman" panose="02020603050405020304" pitchFamily="18" charset="0"/>
              <a:cs typeface="Times New Roman" panose="02020603050405020304" pitchFamily="18" charset="0"/>
            </a:endParaRPr>
          </a:p>
          <a:p>
            <a:pPr algn="ctr" defTabSz="2176145"/>
            <a:r>
              <a:rPr lang="en-US" sz="6000" dirty="0" err="1">
                <a:solidFill>
                  <a:prstClr val="black"/>
                </a:solidFill>
                <a:latin typeface="Times New Roman" panose="02020603050405020304" pitchFamily="18" charset="0"/>
                <a:cs typeface="Times New Roman" panose="02020603050405020304" pitchFamily="18" charset="0"/>
              </a:rPr>
              <a:t>vươn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tới</a:t>
            </a:r>
            <a:endParaRPr lang="en-US" sz="6000" dirty="0">
              <a:solidFill>
                <a:prstClr val="black"/>
              </a:solidFill>
              <a:latin typeface="Times New Roman" panose="02020603050405020304" pitchFamily="18" charset="0"/>
              <a:cs typeface="Times New Roman" panose="02020603050405020304" pitchFamily="18" charset="0"/>
            </a:endParaRPr>
          </a:p>
        </p:txBody>
      </p:sp>
      <p:sp>
        <p:nvSpPr>
          <p:cNvPr id="67" name="Rounded Rectangle 66"/>
          <p:cNvSpPr/>
          <p:nvPr/>
        </p:nvSpPr>
        <p:spPr>
          <a:xfrm>
            <a:off x="13412946" y="11277600"/>
            <a:ext cx="9958096" cy="1981200"/>
          </a:xfrm>
          <a:prstGeom prst="roundRect">
            <a:avLst/>
          </a:prstGeom>
          <a:solidFill>
            <a:schemeClr val="bg2">
              <a:lumMod val="75000"/>
            </a:schemeClr>
          </a:solidFill>
        </p:spPr>
        <p:style>
          <a:lnRef idx="1">
            <a:schemeClr val="accent1"/>
          </a:lnRef>
          <a:fillRef idx="2">
            <a:schemeClr val="accent1"/>
          </a:fillRef>
          <a:effectRef idx="1">
            <a:schemeClr val="accent1"/>
          </a:effectRef>
          <a:fontRef idx="minor">
            <a:schemeClr val="dk1"/>
          </a:fontRef>
        </p:style>
        <p:txBody>
          <a:bodyPr lIns="217593" tIns="108797" rIns="217593" bIns="108797" rtlCol="0" anchor="ctr"/>
          <a:lstStyle/>
          <a:p>
            <a:pPr algn="ctr" defTabSz="2176145"/>
            <a:r>
              <a:rPr lang="en-US" sz="6600" dirty="0" err="1">
                <a:solidFill>
                  <a:prstClr val="black"/>
                </a:solidFill>
                <a:latin typeface="Times New Roman" panose="02020603050405020304" pitchFamily="18" charset="0"/>
                <a:cs typeface="Times New Roman" panose="02020603050405020304" pitchFamily="18" charset="0"/>
              </a:rPr>
              <a:t>Xa</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xăm</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không</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thể</a:t>
            </a:r>
            <a:r>
              <a:rPr lang="en-US" sz="6600" dirty="0">
                <a:solidFill>
                  <a:prstClr val="black"/>
                </a:solidFill>
                <a:latin typeface="Times New Roman" panose="02020603050405020304" pitchFamily="18" charset="0"/>
                <a:cs typeface="Times New Roman" panose="02020603050405020304" pitchFamily="18" charset="0"/>
              </a:rPr>
              <a:t> </a:t>
            </a:r>
            <a:endParaRPr lang="en-US" sz="6600" dirty="0">
              <a:solidFill>
                <a:prstClr val="black"/>
              </a:solidFill>
              <a:latin typeface="Times New Roman" panose="02020603050405020304" pitchFamily="18" charset="0"/>
              <a:cs typeface="Times New Roman" panose="02020603050405020304" pitchFamily="18" charset="0"/>
            </a:endParaRPr>
          </a:p>
          <a:p>
            <a:pPr algn="ctr" defTabSz="2176145"/>
            <a:r>
              <a:rPr lang="en-US" sz="6600" dirty="0" err="1">
                <a:solidFill>
                  <a:prstClr val="black"/>
                </a:solidFill>
                <a:latin typeface="Times New Roman" panose="02020603050405020304" pitchFamily="18" charset="0"/>
                <a:cs typeface="Times New Roman" panose="02020603050405020304" pitchFamily="18" charset="0"/>
              </a:rPr>
              <a:t>trở</a:t>
            </a:r>
            <a:r>
              <a:rPr lang="en-US" sz="6600" dirty="0">
                <a:solidFill>
                  <a:prstClr val="black"/>
                </a:solidFill>
                <a:latin typeface="Times New Roman" panose="02020603050405020304" pitchFamily="18" charset="0"/>
                <a:cs typeface="Times New Roman" panose="02020603050405020304" pitchFamily="18" charset="0"/>
              </a:rPr>
              <a:t> </a:t>
            </a:r>
            <a:r>
              <a:rPr lang="en-US" sz="6600" dirty="0" err="1">
                <a:solidFill>
                  <a:prstClr val="black"/>
                </a:solidFill>
                <a:latin typeface="Times New Roman" panose="02020603050405020304" pitchFamily="18" charset="0"/>
                <a:cs typeface="Times New Roman" panose="02020603050405020304" pitchFamily="18" charset="0"/>
              </a:rPr>
              <a:t>lại</a:t>
            </a:r>
            <a:endParaRPr lang="en-US" sz="66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92189" y="339921"/>
            <a:ext cx="22478999" cy="1107886"/>
          </a:xfrm>
          <a:prstGeom prst="rect">
            <a:avLst/>
          </a:prstGeom>
          <a:noFill/>
        </p:spPr>
        <p:txBody>
          <a:bodyPr wrap="square" lIns="91283" tIns="45642" rIns="91283" bIns="45642" rtlCol="0">
            <a:spAutoFit/>
          </a:bodyPr>
          <a:lstStyle/>
          <a:p>
            <a:pPr defTabSz="2172970"/>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3.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Nhân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vật</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Liên</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và</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tâm</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trạng</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đợi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tàu</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của</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hai</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chị</a:t>
            </a:r>
            <a:r>
              <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F497D"/>
                </a:solidFill>
                <a:latin typeface="Times New Roman" panose="02020603050405020304" pitchFamily="18" charset="0"/>
                <a:ea typeface="Tahoma" panose="020B0604030504040204" pitchFamily="34" charset="0"/>
                <a:cs typeface="Times New Roman" panose="02020603050405020304" pitchFamily="18" charset="0"/>
              </a:rPr>
              <a:t>em</a:t>
            </a:r>
            <a:endParaRPr lang="en-US" sz="6600" b="1" i="1" dirty="0">
              <a:solidFill>
                <a:srgbClr val="1F497D"/>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Rectangle 15"/>
          <p:cNvSpPr/>
          <p:nvPr/>
        </p:nvSpPr>
        <p:spPr>
          <a:xfrm>
            <a:off x="379412" y="1371600"/>
            <a:ext cx="24387175" cy="10668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217593" tIns="108797" rIns="217593" bIns="108797" anchor="ctr"/>
          <a:lstStyle/>
          <a:p>
            <a:pPr defTabSz="2176145">
              <a:defRPr/>
            </a:pPr>
            <a:r>
              <a:rPr lang="en-US" sz="6200" b="1" i="1" dirty="0" smtClean="0">
                <a:solidFill>
                  <a:srgbClr val="FF0000"/>
                </a:solidFill>
                <a:latin typeface="Times New Roman" panose="02020603050405020304" pitchFamily="18" charset="0"/>
                <a:cs typeface="Times New Roman" panose="02020603050405020304" pitchFamily="18" charset="0"/>
              </a:rPr>
              <a:t>d. </a:t>
            </a:r>
            <a:r>
              <a:rPr lang="en-US" sz="6200" b="1" i="1" dirty="0" err="1" smtClean="0">
                <a:solidFill>
                  <a:srgbClr val="FF0000"/>
                </a:solidFill>
                <a:latin typeface="Times New Roman" panose="02020603050405020304" pitchFamily="18" charset="0"/>
                <a:cs typeface="Times New Roman" panose="02020603050405020304" pitchFamily="18" charset="0"/>
              </a:rPr>
              <a:t>Tâm</a:t>
            </a:r>
            <a:r>
              <a:rPr lang="en-US" sz="6200" b="1" i="1" dirty="0" smtClean="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trạng</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đợi</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tàu</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của</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hai</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chị</a:t>
            </a:r>
            <a:r>
              <a:rPr lang="en-US" sz="6200" b="1" i="1" dirty="0">
                <a:solidFill>
                  <a:srgbClr val="FF0000"/>
                </a:solidFill>
                <a:latin typeface="Times New Roman" panose="02020603050405020304" pitchFamily="18" charset="0"/>
                <a:cs typeface="Times New Roman" panose="02020603050405020304" pitchFamily="18" charset="0"/>
              </a:rPr>
              <a:t> </a:t>
            </a:r>
            <a:r>
              <a:rPr lang="en-US" sz="6200" b="1" i="1" dirty="0" err="1">
                <a:solidFill>
                  <a:srgbClr val="FF0000"/>
                </a:solidFill>
                <a:latin typeface="Times New Roman" panose="02020603050405020304" pitchFamily="18" charset="0"/>
                <a:cs typeface="Times New Roman" panose="02020603050405020304" pitchFamily="18" charset="0"/>
              </a:rPr>
              <a:t>em</a:t>
            </a:r>
            <a:endParaRPr lang="en-US" sz="62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strVal val="#ppt_x"/>
                                          </p:val>
                                        </p:tav>
                                        <p:tav tm="100000">
                                          <p:val>
                                            <p:strVal val="#ppt_x"/>
                                          </p:val>
                                        </p:tav>
                                      </p:tavLst>
                                    </p:anim>
                                    <p:anim calcmode="lin" valueType="num">
                                      <p:cBhvr>
                                        <p:cTn id="15" dur="1000" fill="hold"/>
                                        <p:tgtEl>
                                          <p:spTgt spid="6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1000"/>
                                        <p:tgtEl>
                                          <p:spTgt spid="64"/>
                                        </p:tgtEl>
                                      </p:cBhvr>
                                    </p:animEffect>
                                    <p:anim calcmode="lin" valueType="num">
                                      <p:cBhvr>
                                        <p:cTn id="26" dur="1000" fill="hold"/>
                                        <p:tgtEl>
                                          <p:spTgt spid="64"/>
                                        </p:tgtEl>
                                        <p:attrNameLst>
                                          <p:attrName>ppt_x</p:attrName>
                                        </p:attrNameLst>
                                      </p:cBhvr>
                                      <p:tavLst>
                                        <p:tav tm="0">
                                          <p:val>
                                            <p:strVal val="#ppt_x"/>
                                          </p:val>
                                        </p:tav>
                                        <p:tav tm="100000">
                                          <p:val>
                                            <p:strVal val="#ppt_x"/>
                                          </p:val>
                                        </p:tav>
                                      </p:tavLst>
                                    </p:anim>
                                    <p:anim calcmode="lin" valueType="num">
                                      <p:cBhvr>
                                        <p:cTn id="27" dur="900" decel="100000" fill="hold"/>
                                        <p:tgtEl>
                                          <p:spTgt spid="6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barn(inHorizontal)">
                                      <p:cBhvr>
                                        <p:cTn id="39" dur="500"/>
                                        <p:tgtEl>
                                          <p:spTgt spid="58"/>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barn(inHorizontal)">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barn(inHorizontal)">
                                      <p:cBhvr>
                                        <p:cTn id="47" dur="500"/>
                                        <p:tgtEl>
                                          <p:spTgt spid="65"/>
                                        </p:tgtEl>
                                      </p:cBhvr>
                                    </p:animEffect>
                                  </p:childTnLst>
                                </p:cTn>
                              </p:par>
                              <p:par>
                                <p:cTn id="48" presetID="16" presetClass="entr" presetSubtype="26"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barn(inHorizontal)">
                                      <p:cBhvr>
                                        <p:cTn id="5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8" grpId="0" animBg="1"/>
      <p:bldP spid="63" grpId="0" animBg="1"/>
      <p:bldP spid="64" grpId="0" animBg="1"/>
      <p:bldP spid="65" grpId="0" animBg="1"/>
      <p:bldP spid="66" grpId="0" animBg="1"/>
      <p:bldP spid="6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Picture 9" descr="thach-lam.jpg"/>
          <p:cNvSpPr>
            <a:spLocks noChangeAspect="1"/>
          </p:cNvSpPr>
          <p:nvPr/>
        </p:nvSpPr>
        <p:spPr bwMode="auto">
          <a:xfrm>
            <a:off x="-8535506" y="4267200"/>
            <a:ext cx="6672603" cy="5715000"/>
          </a:xfrm>
          <a:prstGeom prst="rect">
            <a:avLst/>
          </a:prstGeom>
          <a:noFill/>
          <a:ln w="9525">
            <a:noFill/>
            <a:miter lim="800000"/>
          </a:ln>
        </p:spPr>
        <p:txBody>
          <a:bodyPr lIns="217593" tIns="108797" rIns="217593" bIns="108797"/>
          <a:lstStyle/>
          <a:p>
            <a:pPr defTabSz="2176145"/>
            <a:endParaRPr lang="en-US">
              <a:solidFill>
                <a:prstClr val="black"/>
              </a:solidFill>
            </a:endParaRPr>
          </a:p>
        </p:txBody>
      </p:sp>
      <p:sp>
        <p:nvSpPr>
          <p:cNvPr id="15" name="TextBox 14"/>
          <p:cNvSpPr txBox="1"/>
          <p:nvPr/>
        </p:nvSpPr>
        <p:spPr>
          <a:xfrm>
            <a:off x="9348422" y="5638800"/>
            <a:ext cx="121934" cy="881536"/>
          </a:xfrm>
          <a:prstGeom prst="rect">
            <a:avLst/>
          </a:prstGeom>
          <a:noFill/>
        </p:spPr>
        <p:txBody>
          <a:bodyPr wrap="square" lIns="217593" tIns="108797" rIns="217593" bIns="108797" rtlCol="0">
            <a:spAutoFit/>
          </a:bodyPr>
          <a:lstStyle/>
          <a:p>
            <a:pPr defTabSz="2176145"/>
            <a:endParaRPr lang="en-US" dirty="0">
              <a:solidFill>
                <a:prstClr val="black"/>
              </a:solidFill>
            </a:endParaRPr>
          </a:p>
        </p:txBody>
      </p:sp>
      <p:sp>
        <p:nvSpPr>
          <p:cNvPr id="6" name="Rectangle 3"/>
          <p:cNvSpPr>
            <a:spLocks noGrp="1" noChangeArrowheads="1"/>
          </p:cNvSpPr>
          <p:nvPr>
            <p:ph idx="4294967295"/>
          </p:nvPr>
        </p:nvSpPr>
        <p:spPr>
          <a:xfrm>
            <a:off x="1144592" y="2209800"/>
            <a:ext cx="22326601" cy="7848600"/>
          </a:xfrm>
          <a:prstGeom prst="rect">
            <a:avLst/>
          </a:prstGeom>
        </p:spPr>
        <p:txBody>
          <a:bodyPr>
            <a:noAutofit/>
          </a:bodyPr>
          <a:lstStyle/>
          <a:p>
            <a:pPr marL="913765" indent="-913765" algn="just">
              <a:lnSpc>
                <a:spcPct val="150000"/>
              </a:lnSpc>
              <a:buFont typeface="Wingdings" panose="05000000000000000000" pitchFamily="2" charset="2"/>
              <a:buAutoNum type="arabicPeriod"/>
            </a:pPr>
            <a:r>
              <a:rPr lang="es-ES" sz="6000" b="1" i="1" dirty="0" err="1">
                <a:solidFill>
                  <a:srgbClr val="FF0000"/>
                </a:solidFill>
                <a:latin typeface="Times New Roman" panose="02020603050405020304" pitchFamily="18" charset="0"/>
                <a:cs typeface="Times New Roman" panose="02020603050405020304" pitchFamily="18" charset="0"/>
              </a:rPr>
              <a:t>Nghệ</a:t>
            </a:r>
            <a:r>
              <a:rPr lang="es-ES" sz="6000" b="1" i="1" dirty="0">
                <a:solidFill>
                  <a:srgbClr val="FF0000"/>
                </a:solidFill>
                <a:latin typeface="Times New Roman" panose="02020603050405020304" pitchFamily="18" charset="0"/>
                <a:cs typeface="Times New Roman" panose="02020603050405020304" pitchFamily="18" charset="0"/>
              </a:rPr>
              <a:t> </a:t>
            </a:r>
            <a:r>
              <a:rPr lang="es-ES" sz="6000" b="1" i="1" dirty="0" err="1">
                <a:solidFill>
                  <a:srgbClr val="FF0000"/>
                </a:solidFill>
                <a:latin typeface="Times New Roman" panose="02020603050405020304" pitchFamily="18" charset="0"/>
                <a:cs typeface="Times New Roman" panose="02020603050405020304" pitchFamily="18" charset="0"/>
              </a:rPr>
              <a:t>thuật</a:t>
            </a:r>
            <a:r>
              <a:rPr lang="es-ES" sz="6000" b="1" i="1" dirty="0">
                <a:solidFill>
                  <a:srgbClr val="FF0000"/>
                </a:solidFill>
                <a:latin typeface="Times New Roman" panose="02020603050405020304" pitchFamily="18" charset="0"/>
                <a:cs typeface="Times New Roman" panose="02020603050405020304" pitchFamily="18" charset="0"/>
              </a:rPr>
              <a:t>:</a:t>
            </a:r>
            <a:endParaRPr lang="es-ES" sz="6000" b="1" i="1"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Char char="§"/>
            </a:pPr>
            <a:r>
              <a:rPr lang="es-ES" sz="5000" dirty="0" err="1">
                <a:latin typeface="Times New Roman" panose="02020603050405020304" pitchFamily="18" charset="0"/>
                <a:cs typeface="Times New Roman" panose="02020603050405020304" pitchFamily="18" charset="0"/>
              </a:rPr>
              <a:t>Truyện</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vừa</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đậm</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đà</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yếu</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tố</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hiện</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thực</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vừa</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thấm</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đẫm</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chất</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lãng</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mạn</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chất</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thơ</a:t>
            </a:r>
            <a:r>
              <a:rPr lang="es-ES" sz="5000" dirty="0">
                <a:latin typeface="Times New Roman" panose="02020603050405020304" pitchFamily="18" charset="0"/>
                <a:cs typeface="Times New Roman" panose="02020603050405020304" pitchFamily="18" charset="0"/>
              </a:rPr>
              <a:t>.</a:t>
            </a:r>
            <a:endParaRPr lang="es-ES" sz="5000" dirty="0">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Char char="§"/>
            </a:pPr>
            <a:r>
              <a:rPr lang="es-ES" sz="5000" dirty="0" err="1">
                <a:latin typeface="Times New Roman" panose="02020603050405020304" pitchFamily="18" charset="0"/>
                <a:cs typeface="Times New Roman" panose="02020603050405020304" pitchFamily="18" charset="0"/>
              </a:rPr>
              <a:t>Miêu</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tả</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tinh</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tế</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những</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thay</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đổi</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của</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cảnh</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vật</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và</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diễn</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biến</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thế</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giới</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nội</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tâm</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nhân</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vật</a:t>
            </a:r>
            <a:endParaRPr lang="es-ES" sz="5000" dirty="0">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Char char="Ø"/>
            </a:pP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Giọng</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văn</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nhẹ</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nhàng</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bình</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dị</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điềm</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tĩnh</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khách</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quan</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đầy</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xót</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thương</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lối</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kể</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chuyện</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thủ</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thỉ</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tâm</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tinh</a:t>
            </a:r>
            <a:endParaRPr lang="es-ES" sz="5000" dirty="0">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Char char="Ø"/>
            </a:pPr>
            <a:r>
              <a:rPr lang="es-ES" sz="5000" dirty="0" err="1">
                <a:latin typeface="Times New Roman" panose="02020603050405020304" pitchFamily="18" charset="0"/>
                <a:cs typeface="Times New Roman" panose="02020603050405020304" pitchFamily="18" charset="0"/>
              </a:rPr>
              <a:t>Truyện</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không</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có</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cốt</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truyện</a:t>
            </a:r>
            <a:r>
              <a:rPr lang="es-ES" sz="5000" dirty="0">
                <a:latin typeface="Times New Roman" panose="02020603050405020304" pitchFamily="18" charset="0"/>
                <a:cs typeface="Times New Roman" panose="02020603050405020304" pitchFamily="18" charset="0"/>
              </a:rPr>
              <a:t>.</a:t>
            </a:r>
            <a:endParaRPr lang="es-ES" sz="5000" dirty="0">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Char char="Ø"/>
            </a:pPr>
            <a:r>
              <a:rPr lang="es-ES" sz="5000" dirty="0" err="1">
                <a:latin typeface="Times New Roman" panose="02020603050405020304" pitchFamily="18" charset="0"/>
                <a:cs typeface="Times New Roman" panose="02020603050405020304" pitchFamily="18" charset="0"/>
              </a:rPr>
              <a:t>Tiêu</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biểu</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cho</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loại</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truyện</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tâm</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tình</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mang</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phong</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cách</a:t>
            </a:r>
            <a:r>
              <a:rPr lang="es-ES" sz="5000" dirty="0">
                <a:latin typeface="Times New Roman" panose="02020603050405020304" pitchFamily="18" charset="0"/>
                <a:cs typeface="Times New Roman" panose="02020603050405020304" pitchFamily="18" charset="0"/>
              </a:rPr>
              <a:t> </a:t>
            </a:r>
            <a:r>
              <a:rPr lang="es-ES" sz="5000" dirty="0" err="1">
                <a:latin typeface="Times New Roman" panose="02020603050405020304" pitchFamily="18" charset="0"/>
                <a:cs typeface="Times New Roman" panose="02020603050405020304" pitchFamily="18" charset="0"/>
              </a:rPr>
              <a:t>Thạch</a:t>
            </a:r>
            <a:r>
              <a:rPr lang="es-ES" sz="5000" dirty="0">
                <a:latin typeface="Times New Roman" panose="02020603050405020304" pitchFamily="18" charset="0"/>
                <a:cs typeface="Times New Roman" panose="02020603050405020304" pitchFamily="18" charset="0"/>
              </a:rPr>
              <a:t> Lam.</a:t>
            </a:r>
            <a:endParaRPr lang="es-ES" sz="5000" dirty="0">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None/>
            </a:pPr>
            <a:endParaRPr lang="en-US" sz="5000" dirty="0">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None/>
            </a:pPr>
            <a:endParaRPr lang="en-US" sz="5000" dirty="0">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None/>
            </a:pPr>
            <a:endParaRPr lang="en-US" sz="5000" dirty="0">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None/>
            </a:pPr>
            <a:endParaRPr lang="en-US" sz="5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982801" y="762015"/>
            <a:ext cx="20345391" cy="1015538"/>
          </a:xfrm>
          <a:prstGeom prst="rect">
            <a:avLst/>
          </a:prstGeom>
          <a:solidFill>
            <a:srgbClr val="4F81BD">
              <a:lumMod val="20000"/>
              <a:lumOff val="80000"/>
            </a:srgbClr>
          </a:solidFill>
        </p:spPr>
        <p:txBody>
          <a:bodyPr wrap="square" lIns="91267" tIns="45634" rIns="91267" bIns="45634" rtlCol="0">
            <a:spAutoFit/>
          </a:bodyPr>
          <a:lstStyle/>
          <a:p>
            <a:pPr algn="ctr" defTabSz="2172970">
              <a:defRPr/>
            </a:pPr>
            <a:r>
              <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III. </a:t>
            </a:r>
            <a:r>
              <a:rPr lang="en-US" sz="6000" b="1" kern="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Tổng</a:t>
            </a:r>
            <a:r>
              <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kern="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kết</a:t>
            </a:r>
            <a:endPar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down)">
                                      <p:cBhvr>
                                        <p:cTn id="23" dur="500"/>
                                        <p:tgtEl>
                                          <p:spTgt spid="6">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wipe(down)">
                                      <p:cBhvr>
                                        <p:cTn id="26" dur="500"/>
                                        <p:tgtEl>
                                          <p:spTgt spid="6">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down)">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Picture 9" descr="thach-lam.jpg"/>
          <p:cNvSpPr>
            <a:spLocks noChangeAspect="1"/>
          </p:cNvSpPr>
          <p:nvPr/>
        </p:nvSpPr>
        <p:spPr bwMode="auto">
          <a:xfrm>
            <a:off x="-8535506" y="4267200"/>
            <a:ext cx="6672603" cy="5715000"/>
          </a:xfrm>
          <a:prstGeom prst="rect">
            <a:avLst/>
          </a:prstGeom>
          <a:noFill/>
          <a:ln w="9525">
            <a:noFill/>
            <a:miter lim="800000"/>
          </a:ln>
        </p:spPr>
        <p:txBody>
          <a:bodyPr lIns="217593" tIns="108797" rIns="217593" bIns="108797"/>
          <a:lstStyle/>
          <a:p>
            <a:pPr defTabSz="2176145"/>
            <a:endParaRPr lang="en-US">
              <a:solidFill>
                <a:prstClr val="black"/>
              </a:solidFill>
            </a:endParaRPr>
          </a:p>
        </p:txBody>
      </p:sp>
      <p:sp>
        <p:nvSpPr>
          <p:cNvPr id="15" name="TextBox 14"/>
          <p:cNvSpPr txBox="1"/>
          <p:nvPr/>
        </p:nvSpPr>
        <p:spPr>
          <a:xfrm>
            <a:off x="9348422" y="5638800"/>
            <a:ext cx="121934" cy="881536"/>
          </a:xfrm>
          <a:prstGeom prst="rect">
            <a:avLst/>
          </a:prstGeom>
          <a:noFill/>
        </p:spPr>
        <p:txBody>
          <a:bodyPr wrap="square" lIns="217593" tIns="108797" rIns="217593" bIns="108797" rtlCol="0">
            <a:spAutoFit/>
          </a:bodyPr>
          <a:lstStyle/>
          <a:p>
            <a:pPr defTabSz="2176145"/>
            <a:endParaRPr lang="en-US" dirty="0">
              <a:solidFill>
                <a:prstClr val="black"/>
              </a:solidFill>
            </a:endParaRPr>
          </a:p>
        </p:txBody>
      </p:sp>
      <p:sp>
        <p:nvSpPr>
          <p:cNvPr id="8" name="TextBox 7"/>
          <p:cNvSpPr txBox="1"/>
          <p:nvPr/>
        </p:nvSpPr>
        <p:spPr>
          <a:xfrm>
            <a:off x="1982801" y="762015"/>
            <a:ext cx="20345391" cy="1015538"/>
          </a:xfrm>
          <a:prstGeom prst="rect">
            <a:avLst/>
          </a:prstGeom>
          <a:solidFill>
            <a:srgbClr val="4F81BD">
              <a:lumMod val="20000"/>
              <a:lumOff val="80000"/>
            </a:srgbClr>
          </a:solidFill>
        </p:spPr>
        <p:txBody>
          <a:bodyPr wrap="square" lIns="91267" tIns="45634" rIns="91267" bIns="45634" rtlCol="0">
            <a:spAutoFit/>
          </a:bodyPr>
          <a:lstStyle/>
          <a:p>
            <a:pPr algn="ctr" defTabSz="2172970"/>
            <a:r>
              <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III. </a:t>
            </a:r>
            <a:r>
              <a:rPr lang="en-US" sz="6000" b="1" kern="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Tổng</a:t>
            </a:r>
            <a:r>
              <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kern="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kết</a:t>
            </a:r>
            <a:endPar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1144587" y="2133600"/>
            <a:ext cx="22555200" cy="10838108"/>
          </a:xfrm>
          <a:prstGeom prst="rect">
            <a:avLst/>
          </a:prstGeom>
        </p:spPr>
        <p:txBody>
          <a:bodyPr wrap="square" lIns="217593" tIns="108797" rIns="217593" bIns="108797">
            <a:spAutoFit/>
          </a:bodyPr>
          <a:lstStyle/>
          <a:p>
            <a:pPr algn="just" defTabSz="2176145">
              <a:lnSpc>
                <a:spcPct val="150000"/>
              </a:lnSpc>
              <a:defRPr/>
            </a:pPr>
            <a:r>
              <a:rPr lang="es-ES" sz="6000" b="1" i="1" dirty="0">
                <a:solidFill>
                  <a:srgbClr val="FF0000"/>
                </a:solidFill>
                <a:latin typeface="Times New Roman" panose="02020603050405020304" pitchFamily="18" charset="0"/>
                <a:cs typeface="Times New Roman" panose="02020603050405020304" pitchFamily="18" charset="0"/>
              </a:rPr>
              <a:t>2. </a:t>
            </a:r>
            <a:r>
              <a:rPr lang="es-ES" sz="6000" b="1" i="1" dirty="0" err="1">
                <a:solidFill>
                  <a:srgbClr val="FF0000"/>
                </a:solidFill>
                <a:latin typeface="Times New Roman" panose="02020603050405020304" pitchFamily="18" charset="0"/>
                <a:cs typeface="Times New Roman" panose="02020603050405020304" pitchFamily="18" charset="0"/>
              </a:rPr>
              <a:t>Nội</a:t>
            </a:r>
            <a:r>
              <a:rPr lang="es-ES" sz="6000" b="1" i="1" dirty="0">
                <a:solidFill>
                  <a:srgbClr val="FF0000"/>
                </a:solidFill>
                <a:latin typeface="Times New Roman" panose="02020603050405020304" pitchFamily="18" charset="0"/>
                <a:cs typeface="Times New Roman" panose="02020603050405020304" pitchFamily="18" charset="0"/>
              </a:rPr>
              <a:t> </a:t>
            </a:r>
            <a:r>
              <a:rPr lang="es-ES" sz="6000" b="1" i="1" dirty="0" err="1">
                <a:solidFill>
                  <a:srgbClr val="FF0000"/>
                </a:solidFill>
                <a:latin typeface="Times New Roman" panose="02020603050405020304" pitchFamily="18" charset="0"/>
                <a:cs typeface="Times New Roman" panose="02020603050405020304" pitchFamily="18" charset="0"/>
              </a:rPr>
              <a:t>dung</a:t>
            </a:r>
            <a:endParaRPr lang="es-ES" sz="6000" b="1" i="1" dirty="0">
              <a:solidFill>
                <a:srgbClr val="FF0000"/>
              </a:solidFill>
              <a:latin typeface="Times New Roman" panose="02020603050405020304" pitchFamily="18" charset="0"/>
              <a:cs typeface="Times New Roman" panose="02020603050405020304" pitchFamily="18" charset="0"/>
            </a:endParaRPr>
          </a:p>
          <a:p>
            <a:pPr algn="just" defTabSz="2176145">
              <a:lnSpc>
                <a:spcPct val="150000"/>
              </a:lnSpc>
              <a:buFontTx/>
              <a:buChar char="-"/>
              <a:defRPr/>
            </a:pPr>
            <a:r>
              <a:rPr lang="es-ES" sz="5000" b="1" i="1" dirty="0">
                <a:solidFill>
                  <a:prstClr val="black"/>
                </a:solidFill>
                <a:latin typeface="Times New Roman" panose="02020603050405020304" pitchFamily="18" charset="0"/>
                <a:cs typeface="Times New Roman" panose="02020603050405020304" pitchFamily="18" charset="0"/>
              </a:rPr>
              <a:t> </a:t>
            </a:r>
            <a:r>
              <a:rPr lang="es-ES" sz="5000" b="1" i="1" dirty="0" err="1">
                <a:solidFill>
                  <a:prstClr val="black"/>
                </a:solidFill>
                <a:latin typeface="Times New Roman" panose="02020603050405020304" pitchFamily="18" charset="0"/>
                <a:cs typeface="Times New Roman" panose="02020603050405020304" pitchFamily="18" charset="0"/>
              </a:rPr>
              <a:t>Giá</a:t>
            </a:r>
            <a:r>
              <a:rPr lang="es-ES" sz="5000" b="1" i="1" dirty="0">
                <a:solidFill>
                  <a:prstClr val="black"/>
                </a:solidFill>
                <a:latin typeface="Times New Roman" panose="02020603050405020304" pitchFamily="18" charset="0"/>
                <a:cs typeface="Times New Roman" panose="02020603050405020304" pitchFamily="18" charset="0"/>
              </a:rPr>
              <a:t> </a:t>
            </a:r>
            <a:r>
              <a:rPr lang="es-ES" sz="5000" b="1" i="1" dirty="0" err="1">
                <a:solidFill>
                  <a:prstClr val="black"/>
                </a:solidFill>
                <a:latin typeface="Times New Roman" panose="02020603050405020304" pitchFamily="18" charset="0"/>
                <a:cs typeface="Times New Roman" panose="02020603050405020304" pitchFamily="18" charset="0"/>
              </a:rPr>
              <a:t>trị</a:t>
            </a:r>
            <a:r>
              <a:rPr lang="es-ES" sz="5000" b="1" i="1" dirty="0">
                <a:solidFill>
                  <a:prstClr val="black"/>
                </a:solidFill>
                <a:latin typeface="Times New Roman" panose="02020603050405020304" pitchFamily="18" charset="0"/>
                <a:cs typeface="Times New Roman" panose="02020603050405020304" pitchFamily="18" charset="0"/>
              </a:rPr>
              <a:t> </a:t>
            </a:r>
            <a:r>
              <a:rPr lang="es-ES" sz="5000" b="1" i="1" dirty="0" err="1">
                <a:solidFill>
                  <a:prstClr val="black"/>
                </a:solidFill>
                <a:latin typeface="Times New Roman" panose="02020603050405020304" pitchFamily="18" charset="0"/>
                <a:cs typeface="Times New Roman" panose="02020603050405020304" pitchFamily="18" charset="0"/>
              </a:rPr>
              <a:t>hiện</a:t>
            </a:r>
            <a:r>
              <a:rPr lang="es-ES" sz="5000" b="1" i="1" dirty="0">
                <a:solidFill>
                  <a:prstClr val="black"/>
                </a:solidFill>
                <a:latin typeface="Times New Roman" panose="02020603050405020304" pitchFamily="18" charset="0"/>
                <a:cs typeface="Times New Roman" panose="02020603050405020304" pitchFamily="18" charset="0"/>
              </a:rPr>
              <a:t> </a:t>
            </a:r>
            <a:r>
              <a:rPr lang="es-ES" sz="5000" b="1" i="1" dirty="0" err="1">
                <a:solidFill>
                  <a:prstClr val="black"/>
                </a:solidFill>
                <a:latin typeface="Times New Roman" panose="02020603050405020304" pitchFamily="18" charset="0"/>
                <a:cs typeface="Times New Roman" panose="02020603050405020304" pitchFamily="18" charset="0"/>
              </a:rPr>
              <a:t>thực</a:t>
            </a:r>
            <a:r>
              <a:rPr lang="es-ES" sz="5000" b="1" i="1" dirty="0">
                <a:solidFill>
                  <a:prstClr val="black"/>
                </a:solidFill>
                <a:latin typeface="Times New Roman" panose="02020603050405020304" pitchFamily="18" charset="0"/>
                <a:cs typeface="Times New Roman" panose="02020603050405020304" pitchFamily="18" charset="0"/>
              </a:rPr>
              <a:t>:       </a:t>
            </a:r>
            <a:endParaRPr lang="es-ES" sz="5000" b="1" i="1"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defRPr/>
            </a:pP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Bức</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tranh</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thiên</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nhiên</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đẹp</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buồn</a:t>
            </a:r>
            <a:r>
              <a:rPr lang="es-ES" sz="5000" dirty="0">
                <a:solidFill>
                  <a:prstClr val="black"/>
                </a:solidFill>
                <a:latin typeface="Times New Roman" panose="02020603050405020304" pitchFamily="18" charset="0"/>
                <a:cs typeface="Times New Roman" panose="02020603050405020304" pitchFamily="18" charset="0"/>
              </a:rPr>
              <a:t>.</a:t>
            </a:r>
            <a:endParaRPr lang="es-ES" sz="500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defRPr/>
            </a:pP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Bức</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tranh</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cuộc</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sống</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nghèo</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đơn</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điệu</a:t>
            </a:r>
            <a:r>
              <a:rPr lang="es-ES" sz="5000" dirty="0">
                <a:solidFill>
                  <a:prstClr val="black"/>
                </a:solidFill>
                <a:latin typeface="Times New Roman" panose="02020603050405020304" pitchFamily="18" charset="0"/>
                <a:cs typeface="Times New Roman" panose="02020603050405020304" pitchFamily="18" charset="0"/>
              </a:rPr>
              <a:t>.</a:t>
            </a:r>
            <a:endParaRPr lang="es-ES" sz="500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buFontTx/>
              <a:buChar char="-"/>
              <a:defRPr/>
            </a:pPr>
            <a:r>
              <a:rPr lang="es-ES" sz="5000" b="1" i="1" dirty="0">
                <a:solidFill>
                  <a:prstClr val="black"/>
                </a:solidFill>
                <a:latin typeface="Times New Roman" panose="02020603050405020304" pitchFamily="18" charset="0"/>
                <a:cs typeface="Times New Roman" panose="02020603050405020304" pitchFamily="18" charset="0"/>
              </a:rPr>
              <a:t> </a:t>
            </a:r>
            <a:r>
              <a:rPr lang="es-ES" sz="5000" b="1" i="1" dirty="0" err="1">
                <a:solidFill>
                  <a:prstClr val="black"/>
                </a:solidFill>
                <a:latin typeface="Times New Roman" panose="02020603050405020304" pitchFamily="18" charset="0"/>
                <a:cs typeface="Times New Roman" panose="02020603050405020304" pitchFamily="18" charset="0"/>
              </a:rPr>
              <a:t>Giá</a:t>
            </a:r>
            <a:r>
              <a:rPr lang="es-ES" sz="5000" b="1" i="1" dirty="0">
                <a:solidFill>
                  <a:prstClr val="black"/>
                </a:solidFill>
                <a:latin typeface="Times New Roman" panose="02020603050405020304" pitchFamily="18" charset="0"/>
                <a:cs typeface="Times New Roman" panose="02020603050405020304" pitchFamily="18" charset="0"/>
              </a:rPr>
              <a:t> </a:t>
            </a:r>
            <a:r>
              <a:rPr lang="es-ES" sz="5000" b="1" i="1" dirty="0" err="1">
                <a:solidFill>
                  <a:prstClr val="black"/>
                </a:solidFill>
                <a:latin typeface="Times New Roman" panose="02020603050405020304" pitchFamily="18" charset="0"/>
                <a:cs typeface="Times New Roman" panose="02020603050405020304" pitchFamily="18" charset="0"/>
              </a:rPr>
              <a:t>trị</a:t>
            </a:r>
            <a:r>
              <a:rPr lang="es-ES" sz="5000" b="1" i="1" dirty="0">
                <a:solidFill>
                  <a:prstClr val="black"/>
                </a:solidFill>
                <a:latin typeface="Times New Roman" panose="02020603050405020304" pitchFamily="18" charset="0"/>
                <a:cs typeface="Times New Roman" panose="02020603050405020304" pitchFamily="18" charset="0"/>
              </a:rPr>
              <a:t> </a:t>
            </a:r>
            <a:r>
              <a:rPr lang="es-ES" sz="5000" b="1" i="1" dirty="0" err="1">
                <a:solidFill>
                  <a:prstClr val="black"/>
                </a:solidFill>
                <a:latin typeface="Times New Roman" panose="02020603050405020304" pitchFamily="18" charset="0"/>
                <a:cs typeface="Times New Roman" panose="02020603050405020304" pitchFamily="18" charset="0"/>
              </a:rPr>
              <a:t>nhân</a:t>
            </a:r>
            <a:r>
              <a:rPr lang="es-ES" sz="5000" b="1" i="1" dirty="0">
                <a:solidFill>
                  <a:prstClr val="black"/>
                </a:solidFill>
                <a:latin typeface="Times New Roman" panose="02020603050405020304" pitchFamily="18" charset="0"/>
                <a:cs typeface="Times New Roman" panose="02020603050405020304" pitchFamily="18" charset="0"/>
              </a:rPr>
              <a:t> </a:t>
            </a:r>
            <a:r>
              <a:rPr lang="es-ES" sz="5000" b="1" i="1" dirty="0" err="1">
                <a:solidFill>
                  <a:prstClr val="black"/>
                </a:solidFill>
                <a:latin typeface="Times New Roman" panose="02020603050405020304" pitchFamily="18" charset="0"/>
                <a:cs typeface="Times New Roman" panose="02020603050405020304" pitchFamily="18" charset="0"/>
              </a:rPr>
              <a:t>đạo</a:t>
            </a:r>
            <a:r>
              <a:rPr lang="es-ES" sz="5000" b="1" i="1" dirty="0">
                <a:solidFill>
                  <a:prstClr val="black"/>
                </a:solidFill>
                <a:latin typeface="Times New Roman" panose="02020603050405020304" pitchFamily="18" charset="0"/>
                <a:cs typeface="Times New Roman" panose="02020603050405020304" pitchFamily="18" charset="0"/>
              </a:rPr>
              <a:t>:     </a:t>
            </a:r>
            <a:endParaRPr lang="es-ES" sz="5000" b="1" i="1"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defRPr/>
            </a:pP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Cảm</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thông</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xót</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thương</a:t>
            </a:r>
            <a:r>
              <a:rPr lang="es-ES" sz="5000" dirty="0">
                <a:solidFill>
                  <a:prstClr val="black"/>
                </a:solidFill>
                <a:latin typeface="Times New Roman" panose="02020603050405020304" pitchFamily="18" charset="0"/>
                <a:cs typeface="Times New Roman" panose="02020603050405020304" pitchFamily="18" charset="0"/>
              </a:rPr>
              <a:t>.</a:t>
            </a:r>
            <a:endParaRPr lang="es-ES" sz="500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defRPr/>
            </a:pP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Đánh</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thức</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những</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ước</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mơ</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khao</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khát</a:t>
            </a:r>
            <a:r>
              <a:rPr lang="es-ES" sz="5000" dirty="0">
                <a:solidFill>
                  <a:prstClr val="black"/>
                </a:solidFill>
                <a:latin typeface="Times New Roman" panose="02020603050405020304" pitchFamily="18" charset="0"/>
                <a:cs typeface="Times New Roman" panose="02020603050405020304" pitchFamily="18" charset="0"/>
              </a:rPr>
              <a:t>.</a:t>
            </a:r>
            <a:endParaRPr lang="es-ES" sz="500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defRPr/>
            </a:pP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Trân</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trọng</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ước</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mơ</a:t>
            </a:r>
            <a:r>
              <a:rPr lang="es-ES" sz="5000" dirty="0">
                <a:solidFill>
                  <a:prstClr val="black"/>
                </a:solidFill>
                <a:latin typeface="Times New Roman" panose="02020603050405020304" pitchFamily="18" charset="0"/>
                <a:cs typeface="Times New Roman" panose="02020603050405020304" pitchFamily="18" charset="0"/>
              </a:rPr>
              <a:t>.</a:t>
            </a:r>
            <a:endParaRPr lang="es-ES" sz="5000" dirty="0">
              <a:solidFill>
                <a:prstClr val="black"/>
              </a:solidFill>
              <a:latin typeface="Times New Roman" panose="02020603050405020304" pitchFamily="18" charset="0"/>
              <a:cs typeface="Times New Roman" panose="02020603050405020304" pitchFamily="18" charset="0"/>
            </a:endParaRPr>
          </a:p>
          <a:p>
            <a:pPr algn="just" defTabSz="2176145">
              <a:lnSpc>
                <a:spcPct val="150000"/>
              </a:lnSpc>
              <a:defRPr/>
            </a:pP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Lên</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án</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tố</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cáo</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xã</a:t>
            </a:r>
            <a:r>
              <a:rPr lang="es-ES" sz="5000" dirty="0">
                <a:solidFill>
                  <a:prstClr val="black"/>
                </a:solidFill>
                <a:latin typeface="Times New Roman" panose="02020603050405020304" pitchFamily="18" charset="0"/>
                <a:cs typeface="Times New Roman" panose="02020603050405020304" pitchFamily="18" charset="0"/>
              </a:rPr>
              <a:t> </a:t>
            </a:r>
            <a:r>
              <a:rPr lang="es-ES" sz="5000" dirty="0" err="1">
                <a:solidFill>
                  <a:prstClr val="black"/>
                </a:solidFill>
                <a:latin typeface="Times New Roman" panose="02020603050405020304" pitchFamily="18" charset="0"/>
                <a:cs typeface="Times New Roman" panose="02020603050405020304" pitchFamily="18" charset="0"/>
              </a:rPr>
              <a:t>hội</a:t>
            </a:r>
            <a:r>
              <a:rPr lang="es-ES" sz="5000" dirty="0">
                <a:solidFill>
                  <a:prstClr val="black"/>
                </a:solidFill>
                <a:latin typeface="Times New Roman" panose="02020603050405020304" pitchFamily="18" charset="0"/>
                <a:cs typeface="Times New Roman" panose="02020603050405020304" pitchFamily="18" charset="0"/>
              </a:rPr>
              <a:t>.</a:t>
            </a:r>
            <a:endParaRPr lang="es-ES" sz="5000" dirty="0">
              <a:solidFill>
                <a:prstClr val="black"/>
              </a:solidFill>
              <a:latin typeface="Times New Roman" panose="02020603050405020304" pitchFamily="18" charset="0"/>
              <a:cs typeface="Times New Roman" panose="02020603050405020304" pitchFamily="18" charset="0"/>
            </a:endParaRPr>
          </a:p>
        </p:txBody>
      </p:sp>
      <p:pic>
        <p:nvPicPr>
          <p:cNvPr id="6" name="Picture 5" descr="8.jpg"/>
          <p:cNvPicPr>
            <a:picLocks noChangeAspect="1"/>
          </p:cNvPicPr>
          <p:nvPr/>
        </p:nvPicPr>
        <p:blipFill>
          <a:blip r:embed="rId1"/>
          <a:stretch>
            <a:fillRect/>
          </a:stretch>
        </p:blipFill>
        <p:spPr>
          <a:xfrm>
            <a:off x="13456306" y="4800600"/>
            <a:ext cx="10243481" cy="7386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7">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7">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7">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p:cTn id="2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7">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 calcmode="lin" valueType="num">
                                      <p:cBhvr>
                                        <p:cTn id="32"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7">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p:cTn id="37"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7">
                                            <p:txEl>
                                              <p:pRg st="7" end="7"/>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 calcmode="lin" valueType="num">
                                      <p:cBhvr>
                                        <p:cTn id="42"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7">
                                            <p:txEl>
                                              <p:pRg st="8" end="8"/>
                                            </p:txEl>
                                          </p:spTgt>
                                        </p:tgtEl>
                                      </p:cBhvr>
                                    </p:animEffect>
                                  </p:childTnLst>
                                </p:cTn>
                              </p:par>
                              <p:par>
                                <p:cTn id="45" presetID="37"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900" decel="100000" fill="hold"/>
                                        <p:tgtEl>
                                          <p:spTgt spid="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30671" y="0"/>
            <a:ext cx="2441626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41" tIns="45618" rIns="91241" bIns="45618" rtlCol="0" anchor="ctr"/>
          <a:lstStyle/>
          <a:p>
            <a:pPr algn="ctr"/>
            <a:endParaRPr lang="en-AU">
              <a:solidFill>
                <a:prstClr val="white"/>
              </a:solidFill>
            </a:endParaRPr>
          </a:p>
        </p:txBody>
      </p:sp>
      <p:sp>
        <p:nvSpPr>
          <p:cNvPr id="25" name="Rectangle 24"/>
          <p:cNvSpPr/>
          <p:nvPr/>
        </p:nvSpPr>
        <p:spPr>
          <a:xfrm>
            <a:off x="16406251" y="2854409"/>
            <a:ext cx="5312354" cy="1123226"/>
          </a:xfrm>
          <a:prstGeom prst="rect">
            <a:avLst/>
          </a:prstGeom>
        </p:spPr>
        <p:txBody>
          <a:bodyPr wrap="none" lIns="91241" tIns="45618" rIns="91241" bIns="45618">
            <a:spAutoFit/>
          </a:bodyPr>
          <a:lstStyle/>
          <a:p>
            <a:pPr algn="r"/>
            <a:r>
              <a:rPr lang="en-US" sz="6600" b="1" i="1" dirty="0">
                <a:solidFill>
                  <a:srgbClr val="135F82"/>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i="1" dirty="0" err="1">
                <a:solidFill>
                  <a:srgbClr val="135F82"/>
                </a:solidFill>
                <a:latin typeface="Times New Roman" panose="02020603050405020304" pitchFamily="18" charset="0"/>
                <a:ea typeface="Tahoma" panose="020B0604030504040204" pitchFamily="34" charset="0"/>
                <a:cs typeface="Times New Roman" panose="02020603050405020304" pitchFamily="18" charset="0"/>
              </a:rPr>
              <a:t>Thạch</a:t>
            </a:r>
            <a:r>
              <a:rPr lang="en-US" sz="6600" b="1" i="1" dirty="0">
                <a:solidFill>
                  <a:srgbClr val="135F82"/>
                </a:solidFill>
                <a:latin typeface="Times New Roman" panose="02020603050405020304" pitchFamily="18" charset="0"/>
                <a:ea typeface="Tahoma" panose="020B0604030504040204" pitchFamily="34" charset="0"/>
                <a:cs typeface="Times New Roman" panose="02020603050405020304" pitchFamily="18" charset="0"/>
              </a:rPr>
              <a:t> Lam -</a:t>
            </a:r>
            <a:endParaRPr lang="en-US" sz="6600" b="1" i="1" dirty="0">
              <a:solidFill>
                <a:srgbClr val="135F82"/>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3" name="Rectangle 22"/>
          <p:cNvSpPr/>
          <p:nvPr/>
        </p:nvSpPr>
        <p:spPr>
          <a:xfrm>
            <a:off x="5259414" y="201187"/>
            <a:ext cx="14036353" cy="2770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41" tIns="45618" rIns="91241" bIns="45618" rtlCol="0" anchor="ctr"/>
          <a:lstStyle/>
          <a:p>
            <a:pPr algn="ctr"/>
            <a:r>
              <a:rPr lang="en-US" sz="19800" b="1" dirty="0" err="1">
                <a:solidFill>
                  <a:srgbClr val="C00000"/>
                </a:solidFill>
                <a:latin typeface="Times New Roman" panose="02020603050405020304" pitchFamily="18" charset="0"/>
                <a:ea typeface="AvantGarde-Demi" pitchFamily="18" charset="0"/>
                <a:cs typeface="Times New Roman" panose="02020603050405020304" pitchFamily="18" charset="0"/>
              </a:rPr>
              <a:t>Hai</a:t>
            </a:r>
            <a:r>
              <a:rPr lang="en-US" sz="19800" b="1" dirty="0">
                <a:solidFill>
                  <a:srgbClr val="C00000"/>
                </a:solidFill>
                <a:latin typeface="Times New Roman" panose="02020603050405020304" pitchFamily="18" charset="0"/>
                <a:ea typeface="AvantGarde-Demi" pitchFamily="18" charset="0"/>
                <a:cs typeface="Times New Roman" panose="02020603050405020304" pitchFamily="18" charset="0"/>
              </a:rPr>
              <a:t> </a:t>
            </a:r>
            <a:r>
              <a:rPr lang="en-US" sz="19800" b="1" dirty="0" err="1">
                <a:solidFill>
                  <a:srgbClr val="C00000"/>
                </a:solidFill>
                <a:latin typeface="Times New Roman" panose="02020603050405020304" pitchFamily="18" charset="0"/>
                <a:ea typeface="AvantGarde-Demi" pitchFamily="18" charset="0"/>
                <a:cs typeface="Times New Roman" panose="02020603050405020304" pitchFamily="18" charset="0"/>
              </a:rPr>
              <a:t>đứa</a:t>
            </a:r>
            <a:r>
              <a:rPr lang="en-US" sz="19800" b="1" dirty="0">
                <a:solidFill>
                  <a:srgbClr val="C00000"/>
                </a:solidFill>
                <a:latin typeface="Times New Roman" panose="02020603050405020304" pitchFamily="18" charset="0"/>
                <a:ea typeface="AvantGarde-Demi" pitchFamily="18" charset="0"/>
                <a:cs typeface="Times New Roman" panose="02020603050405020304" pitchFamily="18" charset="0"/>
              </a:rPr>
              <a:t> </a:t>
            </a:r>
            <a:r>
              <a:rPr lang="en-US" sz="19800" b="1" dirty="0" err="1">
                <a:solidFill>
                  <a:srgbClr val="C00000"/>
                </a:solidFill>
                <a:latin typeface="Times New Roman" panose="02020603050405020304" pitchFamily="18" charset="0"/>
                <a:ea typeface="AvantGarde-Demi" pitchFamily="18" charset="0"/>
                <a:cs typeface="Times New Roman" panose="02020603050405020304" pitchFamily="18" charset="0"/>
              </a:rPr>
              <a:t>trẻ</a:t>
            </a:r>
            <a:endParaRPr lang="en-US" sz="19800" b="1" dirty="0">
              <a:solidFill>
                <a:srgbClr val="C00000"/>
              </a:solidFill>
              <a:latin typeface="Times New Roman" panose="02020603050405020304" pitchFamily="18" charset="0"/>
              <a:ea typeface="AvantGarde-Demi" pitchFamily="18" charset="0"/>
              <a:cs typeface="Times New Roman" panose="02020603050405020304" pitchFamily="18" charset="0"/>
            </a:endParaRPr>
          </a:p>
        </p:txBody>
      </p:sp>
      <p:pic>
        <p:nvPicPr>
          <p:cNvPr id="1026" name="Picture 2" descr="Phân tích hai chị em Liên trong &quot;Hai đứa trẻ&quot; của Thạch Lam - Văn mẫu"/>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671" y="4114825"/>
            <a:ext cx="24416265" cy="9694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2801" y="762015"/>
            <a:ext cx="20345391" cy="1015538"/>
          </a:xfrm>
          <a:prstGeom prst="rect">
            <a:avLst/>
          </a:prstGeom>
          <a:solidFill>
            <a:srgbClr val="4F81BD">
              <a:lumMod val="20000"/>
              <a:lumOff val="80000"/>
            </a:srgbClr>
          </a:solidFill>
        </p:spPr>
        <p:txBody>
          <a:bodyPr wrap="square" lIns="91267" tIns="45634" rIns="91267" bIns="45634" rtlCol="0">
            <a:spAutoFit/>
          </a:bodyPr>
          <a:lstStyle/>
          <a:p>
            <a:pPr algn="ctr" defTabSz="2172970">
              <a:defRPr/>
            </a:pPr>
            <a:r>
              <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IV. </a:t>
            </a:r>
            <a:r>
              <a:rPr lang="en-US" sz="6000" b="1" kern="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Luyện</a:t>
            </a:r>
            <a:r>
              <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kern="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tập</a:t>
            </a:r>
            <a:endPar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Rectangle 1"/>
          <p:cNvSpPr/>
          <p:nvPr/>
        </p:nvSpPr>
        <p:spPr>
          <a:xfrm>
            <a:off x="992187" y="2362200"/>
            <a:ext cx="22250400" cy="8817799"/>
          </a:xfrm>
          <a:prstGeom prst="rect">
            <a:avLst/>
          </a:prstGeom>
        </p:spPr>
        <p:txBody>
          <a:bodyPr wrap="square">
            <a:spAutoFit/>
          </a:bodyPr>
          <a:lstStyle/>
          <a:p>
            <a:pPr algn="just">
              <a:lnSpc>
                <a:spcPct val="150000"/>
              </a:lnSpc>
            </a:pPr>
            <a:r>
              <a:rPr lang="vi-VN" sz="5400" b="1" i="1" dirty="0">
                <a:latin typeface="Times New Roman" panose="02020603050405020304"/>
              </a:rPr>
              <a:t>1. </a:t>
            </a:r>
            <a:r>
              <a:rPr lang="vi-VN" sz="5400" b="1" i="1" dirty="0">
                <a:latin typeface="Times New Roman" panose="02020603050405020304"/>
              </a:rPr>
              <a:t>Câu 1 trang 101 SGK Văn </a:t>
            </a:r>
            <a:r>
              <a:rPr lang="vi-VN" sz="5400" b="1" i="1" dirty="0" smtClean="0">
                <a:latin typeface="Times New Roman" panose="02020603050405020304"/>
              </a:rPr>
              <a:t>11</a:t>
            </a:r>
            <a:endParaRPr lang="vi-VN" sz="5400" b="1" i="1" dirty="0">
              <a:latin typeface="Times New Roman" panose="02020603050405020304"/>
            </a:endParaRPr>
          </a:p>
          <a:p>
            <a:pPr algn="just">
              <a:lnSpc>
                <a:spcPct val="150000"/>
              </a:lnSpc>
            </a:pPr>
            <a:r>
              <a:rPr lang="vi-VN" sz="5400" b="1" i="1" dirty="0">
                <a:latin typeface="Times New Roman" panose="02020603050405020304"/>
              </a:rPr>
              <a:t>Truyện có nhiều nhân vật và chi tiết gợi ấn tượng sâu sắc. </a:t>
            </a:r>
            <a:r>
              <a:rPr lang="vi-VN" sz="5400" b="1" i="1" dirty="0">
                <a:latin typeface="Times New Roman" panose="02020603050405020304"/>
              </a:rPr>
              <a:t>Có thể </a:t>
            </a:r>
            <a:r>
              <a:rPr lang="vi-VN" sz="5400" b="1" i="1" dirty="0" smtClean="0">
                <a:latin typeface="Times New Roman" panose="02020603050405020304"/>
              </a:rPr>
              <a:t>chọn:</a:t>
            </a:r>
            <a:endParaRPr lang="en-US" sz="5400" b="1" i="1" dirty="0" smtClean="0">
              <a:latin typeface="Times New Roman" panose="02020603050405020304"/>
            </a:endParaRPr>
          </a:p>
          <a:p>
            <a:pPr marL="685800" indent="-685800" algn="just">
              <a:lnSpc>
                <a:spcPct val="150000"/>
              </a:lnSpc>
              <a:buFontTx/>
              <a:buChar char="-"/>
            </a:pPr>
            <a:r>
              <a:rPr lang="vi-VN" sz="5400" dirty="0" smtClean="0">
                <a:latin typeface="Times New Roman" panose="02020603050405020304"/>
              </a:rPr>
              <a:t>Một </a:t>
            </a:r>
            <a:r>
              <a:rPr lang="vi-VN" sz="5400" dirty="0">
                <a:latin typeface="Times New Roman" panose="02020603050405020304"/>
              </a:rPr>
              <a:t>trong các nhân vật: chị Tí, Liên, An, bác Siêu, bà cụ Thi</a:t>
            </a:r>
            <a:r>
              <a:rPr lang="vi-VN" sz="5400" dirty="0" smtClean="0">
                <a:latin typeface="Times New Roman" panose="02020603050405020304"/>
              </a:rPr>
              <a:t>,...</a:t>
            </a:r>
            <a:endParaRPr lang="en-US" sz="5400" dirty="0" smtClean="0">
              <a:latin typeface="Times New Roman" panose="02020603050405020304"/>
            </a:endParaRPr>
          </a:p>
          <a:p>
            <a:pPr marL="685800" indent="-685800" algn="just">
              <a:lnSpc>
                <a:spcPct val="150000"/>
              </a:lnSpc>
              <a:buFontTx/>
              <a:buChar char="-"/>
            </a:pPr>
            <a:r>
              <a:rPr lang="vi-VN" sz="5400" dirty="0" smtClean="0">
                <a:latin typeface="Times New Roman" panose="02020603050405020304"/>
              </a:rPr>
              <a:t>Một </a:t>
            </a:r>
            <a:r>
              <a:rPr lang="vi-VN" sz="5400" dirty="0">
                <a:latin typeface="Times New Roman" panose="02020603050405020304"/>
              </a:rPr>
              <a:t>trong các chi tiết: đoàn tàu, bóng tối và ánh sáng, âm thanh, hình ảnh Hà Nội xa xăm trong tướng tượng của </a:t>
            </a:r>
            <a:r>
              <a:rPr lang="vi-VN" sz="5400" dirty="0" smtClean="0">
                <a:latin typeface="Times New Roman" panose="02020603050405020304"/>
              </a:rPr>
              <a:t>Li</a:t>
            </a:r>
            <a:r>
              <a:rPr lang="en-US" sz="5400" dirty="0">
                <a:latin typeface="Times New Roman" panose="02020603050405020304"/>
              </a:rPr>
              <a:t>ê</a:t>
            </a:r>
            <a:r>
              <a:rPr lang="vi-VN" sz="5400" dirty="0" smtClean="0">
                <a:latin typeface="Times New Roman" panose="02020603050405020304"/>
              </a:rPr>
              <a:t>n,...</a:t>
            </a:r>
            <a:endParaRPr lang="en-US" sz="5400" dirty="0">
              <a:latin typeface="Times New Roman" panose="02020603050405020304"/>
            </a:endParaRPr>
          </a:p>
          <a:p>
            <a:pPr marL="685800" indent="-685800" algn="just">
              <a:lnSpc>
                <a:spcPct val="150000"/>
              </a:lnSpc>
              <a:buFontTx/>
              <a:buChar char="-"/>
            </a:pPr>
            <a:r>
              <a:rPr lang="vi-VN" sz="5400" dirty="0" smtClean="0">
                <a:latin typeface="Times New Roman" panose="02020603050405020304"/>
              </a:rPr>
              <a:t>Điều </a:t>
            </a:r>
            <a:r>
              <a:rPr lang="vi-VN" sz="5400" dirty="0">
                <a:latin typeface="Times New Roman" panose="02020603050405020304"/>
              </a:rPr>
              <a:t>quan trọng là đưa ra dược những lí giải hợp lí. Lí giải cần gắn với chú đề tư tướng cúa truyện</a:t>
            </a:r>
            <a:r>
              <a:rPr lang="vi-VN" sz="5400" dirty="0" smtClean="0">
                <a:latin typeface="Times New Roman" panose="02020603050405020304"/>
              </a:rPr>
              <a:t>.</a:t>
            </a:r>
            <a:endParaRPr lang="vi-VN" sz="5400" dirty="0">
              <a:latin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2801" y="762015"/>
            <a:ext cx="20345391" cy="1015538"/>
          </a:xfrm>
          <a:prstGeom prst="rect">
            <a:avLst/>
          </a:prstGeom>
          <a:solidFill>
            <a:srgbClr val="4F81BD">
              <a:lumMod val="20000"/>
              <a:lumOff val="80000"/>
            </a:srgbClr>
          </a:solidFill>
        </p:spPr>
        <p:txBody>
          <a:bodyPr wrap="square" lIns="91267" tIns="45634" rIns="91267" bIns="45634" rtlCol="0">
            <a:spAutoFit/>
          </a:bodyPr>
          <a:lstStyle/>
          <a:p>
            <a:pPr algn="ctr" defTabSz="2172970">
              <a:defRPr/>
            </a:pPr>
            <a:r>
              <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IV. </a:t>
            </a:r>
            <a:r>
              <a:rPr lang="en-US" sz="6000" b="1" kern="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Luyện</a:t>
            </a:r>
            <a:r>
              <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kern="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tập</a:t>
            </a:r>
            <a:endPar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Rectangle 1"/>
          <p:cNvSpPr/>
          <p:nvPr/>
        </p:nvSpPr>
        <p:spPr>
          <a:xfrm>
            <a:off x="611187" y="2362200"/>
            <a:ext cx="22631400" cy="10064294"/>
          </a:xfrm>
          <a:prstGeom prst="rect">
            <a:avLst/>
          </a:prstGeom>
        </p:spPr>
        <p:txBody>
          <a:bodyPr wrap="square">
            <a:spAutoFit/>
          </a:bodyPr>
          <a:lstStyle/>
          <a:p>
            <a:pPr algn="just">
              <a:lnSpc>
                <a:spcPct val="150000"/>
              </a:lnSpc>
            </a:pPr>
            <a:r>
              <a:rPr lang="vi-VN" sz="5400" b="1" dirty="0" smtClean="0">
                <a:latin typeface="+mj-lt"/>
              </a:rPr>
              <a:t>2</a:t>
            </a:r>
            <a:r>
              <a:rPr lang="vi-VN" sz="5400" b="1" dirty="0">
                <a:latin typeface="+mj-lt"/>
              </a:rPr>
              <a:t>. Câu 2 trang 101 SGK Văn 11.</a:t>
            </a:r>
            <a:endParaRPr lang="vi-VN" sz="5400" dirty="0">
              <a:latin typeface="+mj-lt"/>
            </a:endParaRPr>
          </a:p>
          <a:p>
            <a:pPr marL="685800" indent="-685800" algn="just">
              <a:lnSpc>
                <a:spcPct val="150000"/>
              </a:lnSpc>
              <a:buFontTx/>
              <a:buChar char="-"/>
            </a:pPr>
            <a:r>
              <a:rPr lang="vi-VN" sz="5400" dirty="0" smtClean="0">
                <a:latin typeface="+mj-lt"/>
              </a:rPr>
              <a:t>Hai </a:t>
            </a:r>
            <a:r>
              <a:rPr lang="vi-VN" sz="5400" dirty="0">
                <a:latin typeface="+mj-lt"/>
              </a:rPr>
              <a:t>đứa trẻ là một trong những truyện ngắn tiêu biểu cho phong cách nghệ thuật của Thạch Lam, điều đó thê hiện </a:t>
            </a:r>
            <a:r>
              <a:rPr lang="vi-VN" sz="5400" dirty="0" smtClean="0">
                <a:latin typeface="+mj-lt"/>
              </a:rPr>
              <a:t>ở:</a:t>
            </a:r>
            <a:endParaRPr lang="en-US" sz="5400" dirty="0">
              <a:latin typeface="+mj-lt"/>
            </a:endParaRPr>
          </a:p>
          <a:p>
            <a:pPr marL="685800" indent="-685800" algn="just">
              <a:lnSpc>
                <a:spcPct val="150000"/>
              </a:lnSpc>
              <a:buFont typeface="Wingdings" panose="05000000000000000000" pitchFamily="2" charset="2"/>
              <a:buChar char="§"/>
            </a:pPr>
            <a:r>
              <a:rPr lang="vi-VN" sz="5400" dirty="0" smtClean="0">
                <a:latin typeface="+mj-lt"/>
              </a:rPr>
              <a:t>Những </a:t>
            </a:r>
            <a:r>
              <a:rPr lang="vi-VN" sz="5400" dirty="0">
                <a:latin typeface="+mj-lt"/>
              </a:rPr>
              <a:t>trang viết vừa đậm đà yếu tố hiện thực vừa phảng phất chất lãng mạn, chất </a:t>
            </a:r>
            <a:r>
              <a:rPr lang="vi-VN" sz="5400" dirty="0" smtClean="0">
                <a:latin typeface="+mj-lt"/>
              </a:rPr>
              <a:t>thơ.</a:t>
            </a:r>
            <a:endParaRPr lang="en-US" sz="5400" dirty="0" smtClean="0">
              <a:latin typeface="+mj-lt"/>
            </a:endParaRPr>
          </a:p>
          <a:p>
            <a:pPr marL="685800" indent="-685800" algn="just">
              <a:lnSpc>
                <a:spcPct val="150000"/>
              </a:lnSpc>
              <a:buFont typeface="Wingdings" panose="05000000000000000000" pitchFamily="2" charset="2"/>
              <a:buChar char="§"/>
            </a:pPr>
            <a:r>
              <a:rPr lang="vi-VN" sz="5400" dirty="0" smtClean="0">
                <a:latin typeface="+mj-lt"/>
              </a:rPr>
              <a:t>Đặc </a:t>
            </a:r>
            <a:r>
              <a:rPr lang="vi-VN" sz="5400" dirty="0">
                <a:latin typeface="+mj-lt"/>
              </a:rPr>
              <a:t>biệt, truyện tiêu biểu cho loại truyện tâm tình của Thạch Lam (cái tình người chân chất nhẹ nhàng thấm sâu khắp thiên truyện; tập trung chú ý tới thế giới nội tâm của nhân vật, lối kổ chuyện thú thỉ như tâm sự với người đọc).</a:t>
            </a:r>
            <a:endParaRPr lang="vi-VN" sz="5400" b="0" i="0" dirty="0">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2801" y="762015"/>
            <a:ext cx="20345391" cy="1015538"/>
          </a:xfrm>
          <a:prstGeom prst="rect">
            <a:avLst/>
          </a:prstGeom>
          <a:solidFill>
            <a:srgbClr val="4F81BD">
              <a:lumMod val="20000"/>
              <a:lumOff val="80000"/>
            </a:srgbClr>
          </a:solidFill>
        </p:spPr>
        <p:txBody>
          <a:bodyPr wrap="square" lIns="91267" tIns="45634" rIns="91267" bIns="45634" rtlCol="0">
            <a:spAutoFit/>
          </a:bodyPr>
          <a:lstStyle/>
          <a:p>
            <a:pPr algn="ctr" defTabSz="2172970">
              <a:defRPr/>
            </a:pPr>
            <a:r>
              <a:rPr lang="en-US" sz="6000" b="1" kern="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V</a:t>
            </a:r>
            <a:r>
              <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kern="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Vận</a:t>
            </a:r>
            <a:r>
              <a:rPr lang="en-US" sz="6000" b="1" kern="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kern="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dụng</a:t>
            </a:r>
            <a:endParaRPr lang="en-US" sz="6000" b="1" kern="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angle 4"/>
          <p:cNvSpPr/>
          <p:nvPr/>
        </p:nvSpPr>
        <p:spPr>
          <a:xfrm>
            <a:off x="1982801" y="3124200"/>
            <a:ext cx="20650186" cy="3698577"/>
          </a:xfrm>
          <a:prstGeom prst="rect">
            <a:avLst/>
          </a:prstGeom>
        </p:spPr>
        <p:txBody>
          <a:bodyPr wrap="square">
            <a:spAutoFit/>
          </a:bodyPr>
          <a:lstStyle/>
          <a:p>
            <a:pPr algn="ctr">
              <a:lnSpc>
                <a:spcPct val="150000"/>
              </a:lnSpc>
            </a:pPr>
            <a:r>
              <a:rPr lang="en-US" sz="5400" b="1" dirty="0" smtClean="0">
                <a:solidFill>
                  <a:prstClr val="black"/>
                </a:solidFill>
                <a:latin typeface="Times New Roman" panose="02020603050405020304"/>
              </a:rPr>
              <a:t>BÀI TẬP VỀ NHÀ</a:t>
            </a:r>
            <a:endParaRPr lang="en-US" sz="5400" b="1" dirty="0" smtClean="0">
              <a:solidFill>
                <a:prstClr val="black"/>
              </a:solidFill>
              <a:latin typeface="Times New Roman" panose="02020603050405020304"/>
            </a:endParaRPr>
          </a:p>
          <a:p>
            <a:pPr algn="just">
              <a:lnSpc>
                <a:spcPct val="150000"/>
              </a:lnSpc>
            </a:pPr>
            <a:r>
              <a:rPr lang="en-US" sz="5400" b="1" u="sng" dirty="0" err="1" smtClean="0">
                <a:solidFill>
                  <a:prstClr val="black"/>
                </a:solidFill>
                <a:latin typeface="Times New Roman" panose="02020603050405020304"/>
              </a:rPr>
              <a:t>Câu</a:t>
            </a:r>
            <a:r>
              <a:rPr lang="en-US" sz="5400" b="1" u="sng" dirty="0" smtClean="0">
                <a:solidFill>
                  <a:prstClr val="black"/>
                </a:solidFill>
                <a:latin typeface="Times New Roman" panose="02020603050405020304"/>
              </a:rPr>
              <a:t> </a:t>
            </a:r>
            <a:r>
              <a:rPr lang="en-US" sz="5400" b="1" u="sng" dirty="0" err="1" smtClean="0">
                <a:solidFill>
                  <a:prstClr val="black"/>
                </a:solidFill>
                <a:latin typeface="Times New Roman" panose="02020603050405020304"/>
              </a:rPr>
              <a:t>hỏi</a:t>
            </a:r>
            <a:r>
              <a:rPr lang="en-US" sz="5400" b="1" u="sng" dirty="0" smtClean="0">
                <a:solidFill>
                  <a:prstClr val="black"/>
                </a:solidFill>
                <a:latin typeface="Times New Roman" panose="02020603050405020304"/>
              </a:rPr>
              <a:t>: </a:t>
            </a:r>
            <a:r>
              <a:rPr lang="en-US" sz="5400" b="1" i="1" dirty="0" err="1" smtClean="0">
                <a:solidFill>
                  <a:srgbClr val="002060"/>
                </a:solidFill>
                <a:latin typeface="Times New Roman" panose="02020603050405020304"/>
              </a:rPr>
              <a:t>Cảm</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nhận</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về</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khát</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vọng</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sống</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của</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nhân</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vật</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Liên</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trong</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truyện</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ngắn</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Hai</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đứa</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trẻ</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của</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nhà</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văn</a:t>
            </a:r>
            <a:r>
              <a:rPr lang="en-US" sz="5400" b="1" i="1" dirty="0" smtClean="0">
                <a:solidFill>
                  <a:srgbClr val="002060"/>
                </a:solidFill>
                <a:latin typeface="Times New Roman" panose="02020603050405020304"/>
              </a:rPr>
              <a:t> </a:t>
            </a:r>
            <a:r>
              <a:rPr lang="en-US" sz="5400" b="1" i="1" dirty="0" err="1" smtClean="0">
                <a:solidFill>
                  <a:srgbClr val="002060"/>
                </a:solidFill>
                <a:latin typeface="Times New Roman" panose="02020603050405020304"/>
              </a:rPr>
              <a:t>Thạch</a:t>
            </a:r>
            <a:r>
              <a:rPr lang="en-US" sz="5400" b="1" i="1" dirty="0" smtClean="0">
                <a:solidFill>
                  <a:srgbClr val="002060"/>
                </a:solidFill>
                <a:latin typeface="Times New Roman" panose="02020603050405020304"/>
              </a:rPr>
              <a:t> Lam? </a:t>
            </a:r>
            <a:endParaRPr lang="en-US"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de kết thúc, tổng hợp những slide kết thúc trong powerpoint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3588" y="2305063"/>
            <a:ext cx="15240000" cy="11410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3588" y="1448557"/>
            <a:ext cx="9097520" cy="74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83" tIns="45642" rIns="91283" bIns="45642" rtlCol="0" anchor="ctr"/>
          <a:lstStyle/>
          <a:p>
            <a:pPr algn="ctr" defTabSz="2172970"/>
            <a:r>
              <a:rPr lang="en-US" sz="6600" b="1" dirty="0">
                <a:solidFill>
                  <a:srgbClr val="0070C0"/>
                </a:solidFill>
                <a:latin typeface="Times New Roman" panose="02020603050405020304" pitchFamily="18" charset="0"/>
                <a:cs typeface="Times New Roman" panose="02020603050405020304" pitchFamily="18" charset="0"/>
              </a:rPr>
              <a:t>CẤU TRÚC BÀI HỌC</a:t>
            </a:r>
            <a:endParaRPr lang="en-US" sz="6600" b="1"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97195" y="3604846"/>
            <a:ext cx="14692865" cy="7825108"/>
          </a:xfrm>
          <a:prstGeom prst="rect">
            <a:avLst/>
          </a:prstGeom>
          <a:noFill/>
        </p:spPr>
        <p:txBody>
          <a:bodyPr wrap="square" lIns="91283" tIns="45642" rIns="91283" bIns="45642" rtlCol="0">
            <a:spAutoFit/>
          </a:bodyPr>
          <a:lstStyle/>
          <a:p>
            <a:pPr marL="1141095" indent="-1141095" algn="just" defTabSz="2172970">
              <a:lnSpc>
                <a:spcPct val="150000"/>
              </a:lnSpc>
              <a:buFontTx/>
              <a:buAutoNum type="romanUcPeriod"/>
            </a:pPr>
            <a:r>
              <a:rPr lang="en-US" sz="6600" b="1" i="1" dirty="0" err="1">
                <a:solidFill>
                  <a:schemeClr val="tx2">
                    <a:lumMod val="50000"/>
                  </a:schemeClr>
                </a:solidFill>
                <a:latin typeface="Times New Roman" panose="02020603050405020304" pitchFamily="18" charset="0"/>
                <a:cs typeface="Times New Roman" panose="02020603050405020304" pitchFamily="18" charset="0"/>
              </a:rPr>
              <a:t>Tìm</a:t>
            </a:r>
            <a:r>
              <a:rPr lang="en-US" sz="6600" b="1" i="1" dirty="0">
                <a:solidFill>
                  <a:schemeClr val="tx2">
                    <a:lumMod val="50000"/>
                  </a:schemeClr>
                </a:solidFill>
                <a:latin typeface="Times New Roman" panose="02020603050405020304" pitchFamily="18" charset="0"/>
                <a:cs typeface="Times New Roman" panose="02020603050405020304" pitchFamily="18" charset="0"/>
              </a:rPr>
              <a:t> </a:t>
            </a:r>
            <a:r>
              <a:rPr lang="en-US" sz="6600" b="1" i="1" dirty="0" err="1">
                <a:solidFill>
                  <a:schemeClr val="tx2">
                    <a:lumMod val="50000"/>
                  </a:schemeClr>
                </a:solidFill>
                <a:latin typeface="Times New Roman" panose="02020603050405020304" pitchFamily="18" charset="0"/>
                <a:cs typeface="Times New Roman" panose="02020603050405020304" pitchFamily="18" charset="0"/>
              </a:rPr>
              <a:t>hiểu</a:t>
            </a:r>
            <a:r>
              <a:rPr lang="en-US" sz="6600" b="1" i="1" dirty="0">
                <a:solidFill>
                  <a:schemeClr val="tx2">
                    <a:lumMod val="50000"/>
                  </a:schemeClr>
                </a:solidFill>
                <a:latin typeface="Times New Roman" panose="02020603050405020304" pitchFamily="18" charset="0"/>
                <a:cs typeface="Times New Roman" panose="02020603050405020304" pitchFamily="18" charset="0"/>
              </a:rPr>
              <a:t> </a:t>
            </a:r>
            <a:r>
              <a:rPr lang="en-US" sz="6600" b="1" i="1" dirty="0" err="1">
                <a:solidFill>
                  <a:schemeClr val="tx2">
                    <a:lumMod val="50000"/>
                  </a:schemeClr>
                </a:solidFill>
                <a:latin typeface="Times New Roman" panose="02020603050405020304" pitchFamily="18" charset="0"/>
                <a:cs typeface="Times New Roman" panose="02020603050405020304" pitchFamily="18" charset="0"/>
              </a:rPr>
              <a:t>chung</a:t>
            </a:r>
            <a:endParaRPr lang="en-US" sz="6600" b="1" i="1" dirty="0">
              <a:solidFill>
                <a:schemeClr val="tx2">
                  <a:lumMod val="50000"/>
                </a:schemeClr>
              </a:solidFill>
              <a:latin typeface="Times New Roman" panose="02020603050405020304" pitchFamily="18" charset="0"/>
              <a:cs typeface="Times New Roman" panose="02020603050405020304" pitchFamily="18" charset="0"/>
            </a:endParaRPr>
          </a:p>
          <a:p>
            <a:pPr marL="1141095" indent="-1141095" algn="just" defTabSz="2172970">
              <a:lnSpc>
                <a:spcPct val="150000"/>
              </a:lnSpc>
              <a:buFontTx/>
              <a:buAutoNum type="romanUcPeriod"/>
            </a:pPr>
            <a:r>
              <a:rPr lang="en-US" sz="6600" b="1" i="1" dirty="0" err="1">
                <a:solidFill>
                  <a:schemeClr val="tx2">
                    <a:lumMod val="50000"/>
                  </a:schemeClr>
                </a:solidFill>
                <a:latin typeface="Times New Roman" panose="02020603050405020304" pitchFamily="18" charset="0"/>
                <a:cs typeface="Times New Roman" panose="02020603050405020304" pitchFamily="18" charset="0"/>
              </a:rPr>
              <a:t>Đọc</a:t>
            </a:r>
            <a:r>
              <a:rPr lang="en-US" sz="6600" b="1" i="1" dirty="0">
                <a:solidFill>
                  <a:schemeClr val="tx2">
                    <a:lumMod val="50000"/>
                  </a:schemeClr>
                </a:solidFill>
                <a:latin typeface="Times New Roman" panose="02020603050405020304" pitchFamily="18" charset="0"/>
                <a:cs typeface="Times New Roman" panose="02020603050405020304" pitchFamily="18" charset="0"/>
              </a:rPr>
              <a:t> – </a:t>
            </a:r>
            <a:r>
              <a:rPr lang="en-US" sz="6600" b="1" i="1" dirty="0" err="1">
                <a:solidFill>
                  <a:schemeClr val="tx2">
                    <a:lumMod val="50000"/>
                  </a:schemeClr>
                </a:solidFill>
                <a:latin typeface="Times New Roman" panose="02020603050405020304" pitchFamily="18" charset="0"/>
                <a:cs typeface="Times New Roman" panose="02020603050405020304" pitchFamily="18" charset="0"/>
              </a:rPr>
              <a:t>hiểu</a:t>
            </a:r>
            <a:r>
              <a:rPr lang="en-US" sz="6600" b="1" i="1" dirty="0">
                <a:solidFill>
                  <a:schemeClr val="tx2">
                    <a:lumMod val="50000"/>
                  </a:schemeClr>
                </a:solidFill>
                <a:latin typeface="Times New Roman" panose="02020603050405020304" pitchFamily="18" charset="0"/>
                <a:cs typeface="Times New Roman" panose="02020603050405020304" pitchFamily="18" charset="0"/>
              </a:rPr>
              <a:t> </a:t>
            </a:r>
            <a:r>
              <a:rPr lang="en-US" sz="6600" b="1" i="1" dirty="0" err="1">
                <a:solidFill>
                  <a:schemeClr val="tx2">
                    <a:lumMod val="50000"/>
                  </a:schemeClr>
                </a:solidFill>
                <a:latin typeface="Times New Roman" panose="02020603050405020304" pitchFamily="18" charset="0"/>
                <a:cs typeface="Times New Roman" panose="02020603050405020304" pitchFamily="18" charset="0"/>
              </a:rPr>
              <a:t>văn</a:t>
            </a:r>
            <a:r>
              <a:rPr lang="en-US" sz="6600" b="1" i="1" dirty="0">
                <a:solidFill>
                  <a:schemeClr val="tx2">
                    <a:lumMod val="50000"/>
                  </a:schemeClr>
                </a:solidFill>
                <a:latin typeface="Times New Roman" panose="02020603050405020304" pitchFamily="18" charset="0"/>
                <a:cs typeface="Times New Roman" panose="02020603050405020304" pitchFamily="18" charset="0"/>
              </a:rPr>
              <a:t> </a:t>
            </a:r>
            <a:r>
              <a:rPr lang="en-US" sz="6600" b="1" i="1" dirty="0" err="1">
                <a:solidFill>
                  <a:schemeClr val="tx2">
                    <a:lumMod val="50000"/>
                  </a:schemeClr>
                </a:solidFill>
                <a:latin typeface="Times New Roman" panose="02020603050405020304" pitchFamily="18" charset="0"/>
                <a:cs typeface="Times New Roman" panose="02020603050405020304" pitchFamily="18" charset="0"/>
              </a:rPr>
              <a:t>bản</a:t>
            </a:r>
            <a:endParaRPr lang="en-US" sz="6600" b="1" i="1" dirty="0">
              <a:solidFill>
                <a:schemeClr val="tx2">
                  <a:lumMod val="50000"/>
                </a:schemeClr>
              </a:solidFill>
              <a:latin typeface="Times New Roman" panose="02020603050405020304" pitchFamily="18" charset="0"/>
              <a:cs typeface="Times New Roman" panose="02020603050405020304" pitchFamily="18" charset="0"/>
            </a:endParaRPr>
          </a:p>
          <a:p>
            <a:pPr marL="1141095" indent="-1141095" algn="just" defTabSz="2172970">
              <a:lnSpc>
                <a:spcPct val="150000"/>
              </a:lnSpc>
              <a:buFontTx/>
              <a:buAutoNum type="romanUcPeriod"/>
            </a:pPr>
            <a:r>
              <a:rPr lang="en-US" sz="6600" b="1" i="1" dirty="0">
                <a:solidFill>
                  <a:schemeClr val="tx2">
                    <a:lumMod val="50000"/>
                  </a:schemeClr>
                </a:solidFill>
                <a:latin typeface="Times New Roman" panose="02020603050405020304" pitchFamily="18" charset="0"/>
                <a:cs typeface="Times New Roman" panose="02020603050405020304" pitchFamily="18" charset="0"/>
              </a:rPr>
              <a:t> </a:t>
            </a:r>
            <a:r>
              <a:rPr lang="en-US" sz="6600" b="1" i="1" dirty="0" err="1">
                <a:solidFill>
                  <a:schemeClr val="tx2">
                    <a:lumMod val="50000"/>
                  </a:schemeClr>
                </a:solidFill>
                <a:latin typeface="Times New Roman" panose="02020603050405020304" pitchFamily="18" charset="0"/>
                <a:cs typeface="Times New Roman" panose="02020603050405020304" pitchFamily="18" charset="0"/>
              </a:rPr>
              <a:t>Tổng</a:t>
            </a:r>
            <a:r>
              <a:rPr lang="en-US" sz="6600" b="1" i="1" dirty="0">
                <a:solidFill>
                  <a:schemeClr val="tx2">
                    <a:lumMod val="50000"/>
                  </a:schemeClr>
                </a:solidFill>
                <a:latin typeface="Times New Roman" panose="02020603050405020304" pitchFamily="18" charset="0"/>
                <a:cs typeface="Times New Roman" panose="02020603050405020304" pitchFamily="18" charset="0"/>
              </a:rPr>
              <a:t> </a:t>
            </a:r>
            <a:r>
              <a:rPr lang="en-US" sz="6600" b="1" i="1" dirty="0" err="1">
                <a:solidFill>
                  <a:schemeClr val="tx2">
                    <a:lumMod val="50000"/>
                  </a:schemeClr>
                </a:solidFill>
                <a:latin typeface="Times New Roman" panose="02020603050405020304" pitchFamily="18" charset="0"/>
                <a:cs typeface="Times New Roman" panose="02020603050405020304" pitchFamily="18" charset="0"/>
              </a:rPr>
              <a:t>kết</a:t>
            </a:r>
            <a:endParaRPr lang="en-US" sz="6600" b="1" i="1" dirty="0">
              <a:solidFill>
                <a:schemeClr val="tx2">
                  <a:lumMod val="50000"/>
                </a:schemeClr>
              </a:solidFill>
              <a:latin typeface="Times New Roman" panose="02020603050405020304" pitchFamily="18" charset="0"/>
              <a:cs typeface="Times New Roman" panose="02020603050405020304" pitchFamily="18" charset="0"/>
            </a:endParaRPr>
          </a:p>
          <a:p>
            <a:pPr marL="1141095" indent="-1141095" algn="just" defTabSz="2172970">
              <a:lnSpc>
                <a:spcPct val="150000"/>
              </a:lnSpc>
              <a:buFontTx/>
              <a:buAutoNum type="romanUcPeriod"/>
            </a:pPr>
            <a:r>
              <a:rPr lang="en-US" sz="6600" b="1" i="1" dirty="0" err="1">
                <a:solidFill>
                  <a:schemeClr val="tx2">
                    <a:lumMod val="50000"/>
                  </a:schemeClr>
                </a:solidFill>
                <a:latin typeface="Times New Roman" panose="02020603050405020304" pitchFamily="18" charset="0"/>
                <a:cs typeface="Times New Roman" panose="02020603050405020304" pitchFamily="18" charset="0"/>
              </a:rPr>
              <a:t>Luyện</a:t>
            </a:r>
            <a:r>
              <a:rPr lang="en-US" sz="6600" b="1" i="1" dirty="0">
                <a:solidFill>
                  <a:schemeClr val="tx2">
                    <a:lumMod val="50000"/>
                  </a:schemeClr>
                </a:solidFill>
                <a:latin typeface="Times New Roman" panose="02020603050405020304" pitchFamily="18" charset="0"/>
                <a:cs typeface="Times New Roman" panose="02020603050405020304" pitchFamily="18" charset="0"/>
              </a:rPr>
              <a:t> </a:t>
            </a:r>
            <a:r>
              <a:rPr lang="en-US" sz="6600" b="1" i="1" dirty="0" err="1">
                <a:solidFill>
                  <a:schemeClr val="tx2">
                    <a:lumMod val="50000"/>
                  </a:schemeClr>
                </a:solidFill>
                <a:latin typeface="Times New Roman" panose="02020603050405020304" pitchFamily="18" charset="0"/>
                <a:cs typeface="Times New Roman" panose="02020603050405020304" pitchFamily="18" charset="0"/>
              </a:rPr>
              <a:t>tập</a:t>
            </a:r>
            <a:endParaRPr lang="en-US" sz="6600" b="1" i="1" dirty="0">
              <a:solidFill>
                <a:schemeClr val="tx2">
                  <a:lumMod val="50000"/>
                </a:schemeClr>
              </a:solidFill>
              <a:latin typeface="Times New Roman" panose="02020603050405020304" pitchFamily="18" charset="0"/>
              <a:cs typeface="Times New Roman" panose="02020603050405020304" pitchFamily="18" charset="0"/>
            </a:endParaRPr>
          </a:p>
          <a:p>
            <a:pPr marL="1141095" indent="-1141095" algn="just" defTabSz="2172970">
              <a:lnSpc>
                <a:spcPct val="150000"/>
              </a:lnSpc>
              <a:buFontTx/>
              <a:buAutoNum type="romanUcPeriod"/>
            </a:pPr>
            <a:r>
              <a:rPr lang="en-US" sz="6600" b="1" i="1" dirty="0" err="1">
                <a:solidFill>
                  <a:schemeClr val="tx2">
                    <a:lumMod val="50000"/>
                  </a:schemeClr>
                </a:solidFill>
                <a:latin typeface="Times New Roman" panose="02020603050405020304" pitchFamily="18" charset="0"/>
                <a:cs typeface="Times New Roman" panose="02020603050405020304" pitchFamily="18" charset="0"/>
              </a:rPr>
              <a:t>Vận</a:t>
            </a:r>
            <a:r>
              <a:rPr lang="en-US" sz="6600" b="1" i="1" dirty="0">
                <a:solidFill>
                  <a:schemeClr val="tx2">
                    <a:lumMod val="50000"/>
                  </a:schemeClr>
                </a:solidFill>
                <a:latin typeface="Times New Roman" panose="02020603050405020304" pitchFamily="18" charset="0"/>
                <a:cs typeface="Times New Roman" panose="02020603050405020304" pitchFamily="18" charset="0"/>
              </a:rPr>
              <a:t> </a:t>
            </a:r>
            <a:r>
              <a:rPr lang="en-US" sz="6600" b="1" i="1" dirty="0" err="1">
                <a:solidFill>
                  <a:schemeClr val="tx2">
                    <a:lumMod val="50000"/>
                  </a:schemeClr>
                </a:solidFill>
                <a:latin typeface="Times New Roman" panose="02020603050405020304" pitchFamily="18" charset="0"/>
                <a:cs typeface="Times New Roman" panose="02020603050405020304" pitchFamily="18" charset="0"/>
              </a:rPr>
              <a:t>dụng</a:t>
            </a:r>
            <a:endParaRPr lang="vi-VN" sz="6600" b="1" i="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 name="Picture 2" descr="Phân tích truyện ngắn Hai đứa trẻ của Thạch Lam. | My Aloh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36791" y="3675994"/>
            <a:ext cx="6803710" cy="8236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TextBox 75"/>
          <p:cNvSpPr txBox="1"/>
          <p:nvPr/>
        </p:nvSpPr>
        <p:spPr>
          <a:xfrm>
            <a:off x="1982801" y="762015"/>
            <a:ext cx="20345391" cy="1015538"/>
          </a:xfrm>
          <a:prstGeom prst="rect">
            <a:avLst/>
          </a:prstGeom>
          <a:solidFill>
            <a:schemeClr val="accent1">
              <a:lumMod val="20000"/>
              <a:lumOff val="80000"/>
            </a:schemeClr>
          </a:solidFill>
        </p:spPr>
        <p:txBody>
          <a:bodyPr wrap="square" lIns="91267" tIns="45634" rIns="91267" bIns="45634" rtlCol="0">
            <a:spAutoFit/>
          </a:bodyPr>
          <a:lstStyle/>
          <a:p>
            <a:pPr algn="ctr" defTabSz="2172970"/>
            <a:r>
              <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 TÌM HIỂU CHUNG</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8" name="TextBox 77"/>
          <p:cNvSpPr txBox="1"/>
          <p:nvPr/>
        </p:nvSpPr>
        <p:spPr>
          <a:xfrm>
            <a:off x="992189" y="2286013"/>
            <a:ext cx="7351465" cy="1107886"/>
          </a:xfrm>
          <a:prstGeom prst="rect">
            <a:avLst/>
          </a:prstGeom>
          <a:noFill/>
        </p:spPr>
        <p:txBody>
          <a:bodyPr wrap="square" lIns="91283" tIns="45642" rIns="91283" bIns="45642" rtlCol="0">
            <a:spAutoFit/>
          </a:bodyPr>
          <a:lstStyle/>
          <a:p>
            <a:pPr defTabSz="2172970"/>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Tác</a:t>
            </a:r>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giả</a:t>
            </a:r>
            <a:endPar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8" name="TextBox 37"/>
          <p:cNvSpPr txBox="1"/>
          <p:nvPr/>
        </p:nvSpPr>
        <p:spPr>
          <a:xfrm>
            <a:off x="916007" y="5562612"/>
            <a:ext cx="14692865" cy="4247188"/>
          </a:xfrm>
          <a:prstGeom prst="rect">
            <a:avLst/>
          </a:prstGeom>
          <a:noFill/>
        </p:spPr>
        <p:txBody>
          <a:bodyPr wrap="square" lIns="91283" tIns="45642" rIns="91283" bIns="45642" rtlCol="0">
            <a:spAutoFit/>
          </a:bodyPr>
          <a:lstStyle/>
          <a:p>
            <a:pPr algn="just" defTabSz="2172970">
              <a:lnSpc>
                <a:spcPct val="150000"/>
              </a:lnSpc>
            </a:pPr>
            <a:r>
              <a:rPr lang="en-US" sz="6000" dirty="0">
                <a:solidFill>
                  <a:prstClr val="black"/>
                </a:solidFill>
                <a:latin typeface="Times New Roman" panose="02020603050405020304" pitchFamily="18" charset="0"/>
                <a:cs typeface="Times New Roman" panose="02020603050405020304" pitchFamily="18" charset="0"/>
              </a:rPr>
              <a:t>- </a:t>
            </a:r>
            <a:r>
              <a:rPr lang="vi-VN" sz="6000" dirty="0">
                <a:solidFill>
                  <a:prstClr val="black"/>
                </a:solidFill>
                <a:latin typeface="Times New Roman" panose="02020603050405020304" pitchFamily="18" charset="0"/>
                <a:cs typeface="Times New Roman" panose="02020603050405020304" pitchFamily="18" charset="0"/>
              </a:rPr>
              <a:t>Thạch Lam (1910 – 1942) tên khai sinh là</a:t>
            </a:r>
            <a:r>
              <a:rPr lang="en-US" sz="6000" dirty="0">
                <a:solidFill>
                  <a:prstClr val="black"/>
                </a:solidFill>
                <a:latin typeface="Times New Roman" panose="02020603050405020304" pitchFamily="18" charset="0"/>
                <a:cs typeface="Times New Roman" panose="02020603050405020304" pitchFamily="18" charset="0"/>
              </a:rPr>
              <a:t> </a:t>
            </a:r>
            <a:r>
              <a:rPr lang="vi-VN" sz="6000" dirty="0">
                <a:solidFill>
                  <a:prstClr val="black"/>
                </a:solidFill>
                <a:latin typeface="Times New Roman" panose="02020603050405020304" pitchFamily="18" charset="0"/>
                <a:cs typeface="Times New Roman" panose="02020603050405020304" pitchFamily="18" charset="0"/>
              </a:rPr>
              <a:t>Nguyễn Tường Vinh </a:t>
            </a:r>
            <a:r>
              <a:rPr lang="en-US" sz="6000" i="1" dirty="0">
                <a:solidFill>
                  <a:prstClr val="black"/>
                </a:solidFill>
                <a:latin typeface="Times New Roman" panose="02020603050405020304" pitchFamily="18" charset="0"/>
                <a:cs typeface="Times New Roman" panose="02020603050405020304" pitchFamily="18" charset="0"/>
              </a:rPr>
              <a:t>(</a:t>
            </a:r>
            <a:r>
              <a:rPr lang="vi-VN" sz="6000" i="1" dirty="0">
                <a:solidFill>
                  <a:prstClr val="black"/>
                </a:solidFill>
                <a:latin typeface="Times New Roman" panose="02020603050405020304" pitchFamily="18" charset="0"/>
                <a:cs typeface="Times New Roman" panose="02020603050405020304" pitchFamily="18" charset="0"/>
              </a:rPr>
              <a:t>sau </a:t>
            </a:r>
            <a:r>
              <a:rPr lang="vi-VN" sz="6000" i="1" dirty="0">
                <a:solidFill>
                  <a:prstClr val="black"/>
                </a:solidFill>
                <a:latin typeface="Times New Roman" panose="02020603050405020304" pitchFamily="18" charset="0"/>
                <a:cs typeface="Times New Roman" panose="02020603050405020304" pitchFamily="18" charset="0"/>
              </a:rPr>
              <a:t>đổi thành Nguyễn Tường </a:t>
            </a:r>
            <a:r>
              <a:rPr lang="vi-VN" sz="6000" i="1" dirty="0">
                <a:solidFill>
                  <a:prstClr val="black"/>
                </a:solidFill>
                <a:latin typeface="Times New Roman" panose="02020603050405020304" pitchFamily="18" charset="0"/>
                <a:cs typeface="Times New Roman" panose="02020603050405020304" pitchFamily="18" charset="0"/>
              </a:rPr>
              <a:t>Lân</a:t>
            </a:r>
            <a:r>
              <a:rPr lang="en-US" sz="6000" i="1" dirty="0">
                <a:solidFill>
                  <a:prstClr val="black"/>
                </a:solidFill>
                <a:latin typeface="Times New Roman" panose="02020603050405020304" pitchFamily="18" charset="0"/>
                <a:cs typeface="Times New Roman" panose="02020603050405020304" pitchFamily="18" charset="0"/>
              </a:rPr>
              <a:t>)</a:t>
            </a:r>
            <a:r>
              <a:rPr lang="vi-VN" sz="6000" i="1" dirty="0">
                <a:solidFill>
                  <a:prstClr val="black"/>
                </a:solidFill>
                <a:latin typeface="Times New Roman" panose="02020603050405020304" pitchFamily="18" charset="0"/>
                <a:cs typeface="Times New Roman" panose="02020603050405020304" pitchFamily="18" charset="0"/>
              </a:rPr>
              <a:t>.</a:t>
            </a:r>
            <a:endParaRPr lang="vi-VN" sz="6000" i="1" dirty="0">
              <a:solidFill>
                <a:prstClr val="black"/>
              </a:solidFill>
              <a:latin typeface="Times New Roman" panose="02020603050405020304" pitchFamily="18" charset="0"/>
              <a:cs typeface="Times New Roman" panose="02020603050405020304" pitchFamily="18" charset="0"/>
            </a:endParaRPr>
          </a:p>
        </p:txBody>
      </p:sp>
      <p:sp>
        <p:nvSpPr>
          <p:cNvPr id="2" name="AutoShape 2" descr="Từ điển tác giả, tác phẩm văn học Hải Dương"/>
          <p:cNvSpPr>
            <a:spLocks noChangeAspect="1" noChangeArrowheads="1"/>
          </p:cNvSpPr>
          <p:nvPr/>
        </p:nvSpPr>
        <p:spPr bwMode="auto">
          <a:xfrm>
            <a:off x="155576" y="-144463"/>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83" tIns="45642" rIns="91283" bIns="45642" numCol="1" anchor="t" anchorCtr="0" compatLnSpc="1"/>
          <a:lstStyle/>
          <a:p>
            <a:pPr defTabSz="2172970"/>
            <a:endParaRPr lang="en-US">
              <a:solidFill>
                <a:prstClr val="black"/>
              </a:solidFill>
            </a:endParaRPr>
          </a:p>
        </p:txBody>
      </p:sp>
      <p:pic>
        <p:nvPicPr>
          <p:cNvPr id="10" name="Picture 5" descr="Nhà văn Thạch Lam - NHÀ THƠ, NHÀ VĂN TÔI YÊU THÍCH - Nguyễn Văn Phụng -  Website của Nguyễn Văn Phụ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08388" y="3733812"/>
            <a:ext cx="7467598" cy="90677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128033" y="3809501"/>
            <a:ext cx="7079778" cy="1107870"/>
          </a:xfrm>
          <a:prstGeom prst="rect">
            <a:avLst/>
          </a:prstGeom>
          <a:noFill/>
        </p:spPr>
        <p:txBody>
          <a:bodyPr wrap="square" lIns="91267" tIns="45634" rIns="91267" bIns="45634" rtlCol="0">
            <a:spAutoFit/>
          </a:bodyPr>
          <a:lstStyle/>
          <a:p>
            <a:pPr defTabSz="2172970"/>
            <a:r>
              <a:rPr lang="en-US" sz="6600" b="1" i="1" dirty="0">
                <a:solidFill>
                  <a:srgbClr val="135F82"/>
                </a:solidFill>
                <a:latin typeface="Times New Roman" panose="02020603050405020304" pitchFamily="18" charset="0"/>
                <a:cs typeface="Times New Roman" panose="02020603050405020304" pitchFamily="18" charset="0"/>
              </a:rPr>
              <a:t>a. </a:t>
            </a:r>
            <a:r>
              <a:rPr lang="en-US" sz="6600" b="1" i="1" dirty="0" err="1">
                <a:solidFill>
                  <a:srgbClr val="135F82"/>
                </a:solidFill>
                <a:latin typeface="Times New Roman" panose="02020603050405020304" pitchFamily="18" charset="0"/>
                <a:cs typeface="Times New Roman" panose="02020603050405020304" pitchFamily="18" charset="0"/>
              </a:rPr>
              <a:t>Cuộc</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đời</a:t>
            </a:r>
            <a:endParaRPr lang="en-US" sz="6600" b="1" i="1" dirty="0">
              <a:solidFill>
                <a:srgbClr val="135F8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down)">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P spid="38"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992189" y="2286013"/>
            <a:ext cx="7351465" cy="1107886"/>
          </a:xfrm>
          <a:prstGeom prst="rect">
            <a:avLst/>
          </a:prstGeom>
          <a:noFill/>
        </p:spPr>
        <p:txBody>
          <a:bodyPr wrap="square" lIns="91283" tIns="45642" rIns="91283" bIns="45642" rtlCol="0">
            <a:spAutoFit/>
          </a:bodyPr>
          <a:lstStyle/>
          <a:p>
            <a:pPr defTabSz="2172970"/>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Tác</a:t>
            </a:r>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giả</a:t>
            </a:r>
            <a:endPar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1128033" y="3809501"/>
            <a:ext cx="7079778" cy="1107870"/>
          </a:xfrm>
          <a:prstGeom prst="rect">
            <a:avLst/>
          </a:prstGeom>
          <a:noFill/>
        </p:spPr>
        <p:txBody>
          <a:bodyPr wrap="square" lIns="91267" tIns="45634" rIns="91267" bIns="45634" rtlCol="0">
            <a:spAutoFit/>
          </a:bodyPr>
          <a:lstStyle/>
          <a:p>
            <a:pPr defTabSz="2172970"/>
            <a:r>
              <a:rPr lang="en-US" sz="6600" b="1" i="1" dirty="0">
                <a:solidFill>
                  <a:srgbClr val="135F82"/>
                </a:solidFill>
                <a:latin typeface="Times New Roman" panose="02020603050405020304" pitchFamily="18" charset="0"/>
                <a:cs typeface="Times New Roman" panose="02020603050405020304" pitchFamily="18" charset="0"/>
              </a:rPr>
              <a:t>a. </a:t>
            </a:r>
            <a:r>
              <a:rPr lang="en-US" sz="6600" b="1" i="1" dirty="0" err="1">
                <a:solidFill>
                  <a:srgbClr val="135F82"/>
                </a:solidFill>
                <a:latin typeface="Times New Roman" panose="02020603050405020304" pitchFamily="18" charset="0"/>
                <a:cs typeface="Times New Roman" panose="02020603050405020304" pitchFamily="18" charset="0"/>
              </a:rPr>
              <a:t>Cuộc</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đời</a:t>
            </a:r>
            <a:endParaRPr lang="en-US" sz="6600" b="1" i="1" dirty="0">
              <a:solidFill>
                <a:srgbClr val="135F82"/>
              </a:solidFill>
              <a:latin typeface="Times New Roman" panose="02020603050405020304" pitchFamily="18" charset="0"/>
              <a:cs typeface="Times New Roman" panose="02020603050405020304" pitchFamily="18" charset="0"/>
            </a:endParaRPr>
          </a:p>
        </p:txBody>
      </p:sp>
      <p:pic>
        <p:nvPicPr>
          <p:cNvPr id="9" name="Picture 2" descr="Ánh sáng và bóng tối trong 2 tác phẩm Chữ người tử tù và Hai đứa trẻ -  aibennhayhon.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46193" y="5105400"/>
            <a:ext cx="9995095" cy="6455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1187" y="5638814"/>
            <a:ext cx="13639800" cy="1938868"/>
          </a:xfrm>
          <a:prstGeom prst="rect">
            <a:avLst/>
          </a:prstGeom>
          <a:noFill/>
        </p:spPr>
        <p:txBody>
          <a:bodyPr wrap="square" lIns="91267" tIns="45634" rIns="91267" bIns="45634" rtlCol="0">
            <a:spAutoFit/>
          </a:bodyPr>
          <a:lstStyle/>
          <a:p>
            <a:pPr marL="855980" indent="-855980" defTabSz="2172970">
              <a:buFontTx/>
              <a:buChar char="-"/>
            </a:pPr>
            <a:r>
              <a:rPr lang="en-US" sz="6000" i="1" dirty="0" err="1">
                <a:solidFill>
                  <a:prstClr val="black"/>
                </a:solidFill>
                <a:latin typeface="Times New Roman" panose="02020603050405020304" pitchFamily="18" charset="0"/>
                <a:cs typeface="Times New Roman" panose="02020603050405020304" pitchFamily="18" charset="0"/>
              </a:rPr>
              <a:t>Sinh</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ra</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tại</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Hà</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Nội</a:t>
            </a:r>
            <a:r>
              <a:rPr lang="en-US" sz="6000" i="1" dirty="0">
                <a:solidFill>
                  <a:prstClr val="black"/>
                </a:solidFill>
                <a:latin typeface="Times New Roman" panose="02020603050405020304" pitchFamily="18" charset="0"/>
                <a:cs typeface="Times New Roman" panose="02020603050405020304" pitchFamily="18" charset="0"/>
              </a:rPr>
              <a:t>.</a:t>
            </a:r>
            <a:endParaRPr lang="en-US" sz="6000" i="1" dirty="0">
              <a:solidFill>
                <a:prstClr val="black"/>
              </a:solidFill>
              <a:latin typeface="Times New Roman" panose="02020603050405020304" pitchFamily="18" charset="0"/>
              <a:cs typeface="Times New Roman" panose="02020603050405020304" pitchFamily="18" charset="0"/>
            </a:endParaRPr>
          </a:p>
          <a:p>
            <a:pPr defTabSz="2172970"/>
            <a:endParaRPr lang="en-US" sz="6000" i="1"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87388" y="7467619"/>
            <a:ext cx="12589555" cy="5632182"/>
          </a:xfrm>
          <a:prstGeom prst="rect">
            <a:avLst/>
          </a:prstGeom>
        </p:spPr>
        <p:txBody>
          <a:bodyPr wrap="square" lIns="91283" tIns="45642" rIns="91283" bIns="45642">
            <a:spAutoFit/>
          </a:bodyPr>
          <a:lstStyle/>
          <a:p>
            <a:pPr marL="684530" indent="-684530" algn="just" defTabSz="2172970">
              <a:lnSpc>
                <a:spcPct val="120000"/>
              </a:lnSpc>
              <a:buFontTx/>
              <a:buChar char="-"/>
            </a:pPr>
            <a:r>
              <a:rPr lang="en-US" sz="6000" b="1" i="1" dirty="0" err="1">
                <a:solidFill>
                  <a:prstClr val="black"/>
                </a:solidFill>
                <a:latin typeface="Times New Roman" panose="02020603050405020304" pitchFamily="18" charset="0"/>
                <a:cs typeface="Times New Roman" panose="02020603050405020304" pitchFamily="18" charset="0"/>
              </a:rPr>
              <a:t>Thuở</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nhỏ</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sống</a:t>
            </a:r>
            <a:r>
              <a:rPr lang="en-US" sz="6000" b="1" i="1" dirty="0">
                <a:solidFill>
                  <a:prstClr val="black"/>
                </a:solidFill>
                <a:latin typeface="Times New Roman" panose="02020603050405020304" pitchFamily="18" charset="0"/>
                <a:cs typeface="Times New Roman" panose="02020603050405020304" pitchFamily="18" charset="0"/>
              </a:rPr>
              <a:t> ở </a:t>
            </a:r>
            <a:r>
              <a:rPr lang="en-US" sz="6000" b="1" i="1" dirty="0" err="1">
                <a:solidFill>
                  <a:prstClr val="black"/>
                </a:solidFill>
                <a:latin typeface="Times New Roman" panose="02020603050405020304" pitchFamily="18" charset="0"/>
                <a:cs typeface="Times New Roman" panose="02020603050405020304" pitchFamily="18" charset="0"/>
              </a:rPr>
              <a:t>quê</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ngoại</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Cẩm</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Giàng</a:t>
            </a:r>
            <a:r>
              <a:rPr lang="en-US" sz="6000" dirty="0">
                <a:solidFill>
                  <a:prstClr val="black"/>
                </a:solidFill>
                <a:latin typeface="Times New Roman" panose="02020603050405020304" pitchFamily="18" charset="0"/>
                <a:cs typeface="Times New Roman" panose="02020603050405020304" pitchFamily="18" charset="0"/>
              </a:rPr>
              <a:t> – </a:t>
            </a:r>
            <a:r>
              <a:rPr lang="en-US" sz="6000" dirty="0" err="1">
                <a:solidFill>
                  <a:prstClr val="black"/>
                </a:solidFill>
                <a:latin typeface="Times New Roman" panose="02020603050405020304" pitchFamily="18" charset="0"/>
                <a:cs typeface="Times New Roman" panose="02020603050405020304" pitchFamily="18" charset="0"/>
              </a:rPr>
              <a:t>Hải</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Dương</a:t>
            </a:r>
            <a:r>
              <a:rPr lang="en-US" sz="6000" dirty="0">
                <a:solidFill>
                  <a:prstClr val="black"/>
                </a:solidFill>
                <a:latin typeface="Times New Roman" panose="02020603050405020304" pitchFamily="18" charset="0"/>
                <a:cs typeface="Times New Roman" panose="02020603050405020304" pitchFamily="18" charset="0"/>
              </a:rPr>
              <a:t> </a:t>
            </a:r>
            <a:r>
              <a:rPr lang="en-US" sz="6000" i="1" dirty="0">
                <a:solidFill>
                  <a:prstClr val="black"/>
                </a:solidFill>
                <a:latin typeface="Times New Roman" panose="02020603050405020304" pitchFamily="18" charset="0"/>
                <a:cs typeface="Times New Roman" panose="02020603050405020304" pitchFamily="18" charset="0"/>
              </a:rPr>
              <a:t>(</a:t>
            </a:r>
            <a:r>
              <a:rPr lang="vi-VN" sz="6000" i="1" dirty="0">
                <a:solidFill>
                  <a:prstClr val="black"/>
                </a:solidFill>
                <a:latin typeface="Times New Roman" panose="02020603050405020304" pitchFamily="18" charset="0"/>
                <a:cs typeface="Times New Roman" panose="02020603050405020304" pitchFamily="18" charset="0"/>
              </a:rPr>
              <a:t>Phố huyện nghèo</a:t>
            </a:r>
            <a:r>
              <a:rPr lang="en-US" sz="6000" i="1" dirty="0">
                <a:solidFill>
                  <a:prstClr val="black"/>
                </a:solidFill>
                <a:latin typeface="Times New Roman" panose="02020603050405020304" pitchFamily="18" charset="0"/>
                <a:cs typeface="Times New Roman" panose="02020603050405020304" pitchFamily="18" charset="0"/>
              </a:rPr>
              <a:t> </a:t>
            </a:r>
            <a:r>
              <a:rPr lang="vi-VN" sz="6000" i="1" dirty="0">
                <a:solidFill>
                  <a:prstClr val="black"/>
                </a:solidFill>
                <a:latin typeface="Times New Roman" panose="02020603050405020304" pitchFamily="18" charset="0"/>
                <a:cs typeface="Times New Roman" panose="02020603050405020304" pitchFamily="18" charset="0"/>
              </a:rPr>
              <a:t>in đậm trong tâm trí và sáng tác</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của</a:t>
            </a:r>
            <a:r>
              <a:rPr lang="en-US" sz="6000" i="1" dirty="0">
                <a:solidFill>
                  <a:prstClr val="black"/>
                </a:solidFill>
                <a:latin typeface="Times New Roman" panose="02020603050405020304" pitchFamily="18" charset="0"/>
                <a:cs typeface="Times New Roman" panose="02020603050405020304" pitchFamily="18" charset="0"/>
              </a:rPr>
              <a:t> </a:t>
            </a:r>
            <a:r>
              <a:rPr lang="en-US" sz="6000" i="1" dirty="0" err="1">
                <a:solidFill>
                  <a:prstClr val="black"/>
                </a:solidFill>
                <a:latin typeface="Times New Roman" panose="02020603050405020304" pitchFamily="18" charset="0"/>
                <a:cs typeface="Times New Roman" panose="02020603050405020304" pitchFamily="18" charset="0"/>
              </a:rPr>
              <a:t>Thạch</a:t>
            </a:r>
            <a:r>
              <a:rPr lang="en-US" sz="6000" i="1" dirty="0">
                <a:solidFill>
                  <a:prstClr val="black"/>
                </a:solidFill>
                <a:latin typeface="Times New Roman" panose="02020603050405020304" pitchFamily="18" charset="0"/>
                <a:cs typeface="Times New Roman" panose="02020603050405020304" pitchFamily="18" charset="0"/>
              </a:rPr>
              <a:t> Lam).</a:t>
            </a:r>
            <a:endParaRPr lang="en-US" sz="6000" i="1" dirty="0">
              <a:solidFill>
                <a:prstClr val="black"/>
              </a:solidFill>
              <a:latin typeface="Times New Roman" panose="02020603050405020304" pitchFamily="18" charset="0"/>
              <a:cs typeface="Times New Roman" panose="02020603050405020304" pitchFamily="18" charset="0"/>
            </a:endParaRPr>
          </a:p>
          <a:p>
            <a:pPr algn="just" defTabSz="2172970">
              <a:lnSpc>
                <a:spcPct val="120000"/>
              </a:lnSpc>
            </a:pPr>
            <a:endParaRPr lang="vi-VN" sz="60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982801" y="762015"/>
            <a:ext cx="20345391" cy="1015538"/>
          </a:xfrm>
          <a:prstGeom prst="rect">
            <a:avLst/>
          </a:prstGeom>
          <a:solidFill>
            <a:schemeClr val="accent1">
              <a:lumMod val="20000"/>
              <a:lumOff val="80000"/>
            </a:schemeClr>
          </a:solidFill>
        </p:spPr>
        <p:txBody>
          <a:bodyPr wrap="square" lIns="91267" tIns="45634" rIns="91267" bIns="45634" rtlCol="0">
            <a:spAutoFit/>
          </a:bodyPr>
          <a:lstStyle/>
          <a:p>
            <a:pPr algn="ctr" defTabSz="2172970"/>
            <a:r>
              <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 TÌM HIỂU CHUNG</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992189" y="2286013"/>
            <a:ext cx="7351465" cy="1107886"/>
          </a:xfrm>
          <a:prstGeom prst="rect">
            <a:avLst/>
          </a:prstGeom>
          <a:noFill/>
        </p:spPr>
        <p:txBody>
          <a:bodyPr wrap="square" lIns="91283" tIns="45642" rIns="91283" bIns="45642" rtlCol="0">
            <a:spAutoFit/>
          </a:bodyPr>
          <a:lstStyle/>
          <a:p>
            <a:pPr defTabSz="2172970"/>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1.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Tác</a:t>
            </a:r>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giả</a:t>
            </a:r>
            <a:endPar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extBox 14"/>
          <p:cNvSpPr txBox="1"/>
          <p:nvPr/>
        </p:nvSpPr>
        <p:spPr>
          <a:xfrm>
            <a:off x="1128033" y="3809501"/>
            <a:ext cx="7079778" cy="1107870"/>
          </a:xfrm>
          <a:prstGeom prst="rect">
            <a:avLst/>
          </a:prstGeom>
          <a:noFill/>
        </p:spPr>
        <p:txBody>
          <a:bodyPr wrap="square" lIns="91267" tIns="45634" rIns="91267" bIns="45634" rtlCol="0">
            <a:spAutoFit/>
          </a:bodyPr>
          <a:lstStyle/>
          <a:p>
            <a:pPr defTabSz="2172970"/>
            <a:r>
              <a:rPr lang="en-US" sz="6600" b="1" i="1" dirty="0">
                <a:solidFill>
                  <a:srgbClr val="135F82"/>
                </a:solidFill>
                <a:latin typeface="Times New Roman" panose="02020603050405020304" pitchFamily="18" charset="0"/>
                <a:cs typeface="Times New Roman" panose="02020603050405020304" pitchFamily="18" charset="0"/>
              </a:rPr>
              <a:t>a. </a:t>
            </a:r>
            <a:r>
              <a:rPr lang="en-US" sz="6600" b="1" i="1" dirty="0" err="1">
                <a:solidFill>
                  <a:srgbClr val="135F82"/>
                </a:solidFill>
                <a:latin typeface="Times New Roman" panose="02020603050405020304" pitchFamily="18" charset="0"/>
                <a:cs typeface="Times New Roman" panose="02020603050405020304" pitchFamily="18" charset="0"/>
              </a:rPr>
              <a:t>Cuộc</a:t>
            </a:r>
            <a:r>
              <a:rPr lang="en-US" sz="6600" b="1" i="1" dirty="0">
                <a:solidFill>
                  <a:srgbClr val="135F82"/>
                </a:solidFill>
                <a:latin typeface="Times New Roman" panose="02020603050405020304" pitchFamily="18" charset="0"/>
                <a:cs typeface="Times New Roman" panose="02020603050405020304" pitchFamily="18" charset="0"/>
              </a:rPr>
              <a:t> </a:t>
            </a:r>
            <a:r>
              <a:rPr lang="en-US" sz="6600" b="1" i="1" dirty="0" err="1">
                <a:solidFill>
                  <a:srgbClr val="135F82"/>
                </a:solidFill>
                <a:latin typeface="Times New Roman" panose="02020603050405020304" pitchFamily="18" charset="0"/>
                <a:cs typeface="Times New Roman" panose="02020603050405020304" pitchFamily="18" charset="0"/>
              </a:rPr>
              <a:t>đời</a:t>
            </a:r>
            <a:endParaRPr lang="en-US" sz="6600" b="1" i="1" dirty="0">
              <a:solidFill>
                <a:srgbClr val="135F82"/>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39787" y="6705605"/>
            <a:ext cx="11734800" cy="4247206"/>
          </a:xfrm>
          <a:prstGeom prst="rect">
            <a:avLst/>
          </a:prstGeom>
          <a:noFill/>
        </p:spPr>
        <p:txBody>
          <a:bodyPr wrap="square" lIns="91283" tIns="45642" rIns="91283" bIns="45642" rtlCol="0">
            <a:spAutoFit/>
          </a:bodyPr>
          <a:lstStyle/>
          <a:p>
            <a:pPr marL="856615" indent="-856615" algn="just" defTabSz="2172970">
              <a:lnSpc>
                <a:spcPct val="150000"/>
              </a:lnSpc>
              <a:buFontTx/>
              <a:buChar char="-"/>
            </a:pPr>
            <a:r>
              <a:rPr lang="vi-VN" sz="6000" dirty="0">
                <a:solidFill>
                  <a:prstClr val="black"/>
                </a:solidFill>
                <a:latin typeface="Times New Roman" panose="02020603050405020304" pitchFamily="18" charset="0"/>
                <a:cs typeface="Times New Roman" panose="02020603050405020304" pitchFamily="18" charset="0"/>
              </a:rPr>
              <a:t>Là </a:t>
            </a:r>
            <a:r>
              <a:rPr lang="vi-VN" sz="6000" dirty="0">
                <a:solidFill>
                  <a:prstClr val="black"/>
                </a:solidFill>
                <a:latin typeface="Times New Roman" panose="02020603050405020304" pitchFamily="18" charset="0"/>
                <a:cs typeface="Times New Roman" panose="02020603050405020304" pitchFamily="18" charset="0"/>
              </a:rPr>
              <a:t>em ruột của Nhất Linh, Hoàng Đạo, cả ba đều là thành viên trụ cột của </a:t>
            </a:r>
            <a:r>
              <a:rPr lang="en-US" sz="6000" i="1" dirty="0">
                <a:solidFill>
                  <a:prstClr val="black"/>
                </a:solidFill>
                <a:latin typeface="Times New Roman" panose="02020603050405020304" pitchFamily="18" charset="0"/>
                <a:cs typeface="Times New Roman" panose="02020603050405020304" pitchFamily="18" charset="0"/>
              </a:rPr>
              <a:t>“</a:t>
            </a:r>
            <a:r>
              <a:rPr lang="vi-VN" sz="6000" i="1" dirty="0">
                <a:solidFill>
                  <a:prstClr val="black"/>
                </a:solidFill>
                <a:latin typeface="Times New Roman" panose="02020603050405020304" pitchFamily="18" charset="0"/>
                <a:cs typeface="Times New Roman" panose="02020603050405020304" pitchFamily="18" charset="0"/>
              </a:rPr>
              <a:t>Tự lực văn đoàn</a:t>
            </a:r>
            <a:r>
              <a:rPr lang="en-US" sz="6000" i="1" dirty="0">
                <a:solidFill>
                  <a:prstClr val="black"/>
                </a:solidFill>
                <a:latin typeface="Times New Roman" panose="02020603050405020304" pitchFamily="18" charset="0"/>
                <a:cs typeface="Times New Roman" panose="02020603050405020304" pitchFamily="18" charset="0"/>
              </a:rPr>
              <a:t>”</a:t>
            </a:r>
            <a:r>
              <a:rPr lang="vi-VN" sz="6000" i="1" dirty="0">
                <a:solidFill>
                  <a:prstClr val="black"/>
                </a:solidFill>
                <a:latin typeface="Times New Roman" panose="02020603050405020304" pitchFamily="18" charset="0"/>
                <a:cs typeface="Times New Roman" panose="02020603050405020304" pitchFamily="18" charset="0"/>
              </a:rPr>
              <a:t>.</a:t>
            </a:r>
            <a:endParaRPr lang="en-US" sz="6000" i="1"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39793" y="5257805"/>
            <a:ext cx="13639800" cy="1015538"/>
          </a:xfrm>
          <a:prstGeom prst="rect">
            <a:avLst/>
          </a:prstGeom>
          <a:noFill/>
        </p:spPr>
        <p:txBody>
          <a:bodyPr wrap="square" lIns="91267" tIns="45634" rIns="91267" bIns="45634" rtlCol="0">
            <a:spAutoFit/>
          </a:bodyPr>
          <a:lstStyle/>
          <a:p>
            <a:pPr marL="856615" indent="-856615" defTabSz="2172970">
              <a:buFontTx/>
              <a:buChar char="-"/>
            </a:pPr>
            <a:r>
              <a:rPr lang="en-US" sz="6000" b="1" i="1" dirty="0" err="1">
                <a:solidFill>
                  <a:prstClr val="black"/>
                </a:solidFill>
                <a:latin typeface="Times New Roman" panose="02020603050405020304" pitchFamily="18" charset="0"/>
                <a:cs typeface="Times New Roman" panose="02020603050405020304" pitchFamily="18" charset="0"/>
              </a:rPr>
              <a:t>Gia</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b="1" i="1" dirty="0" err="1">
                <a:solidFill>
                  <a:prstClr val="black"/>
                </a:solidFill>
                <a:latin typeface="Times New Roman" panose="02020603050405020304" pitchFamily="18" charset="0"/>
                <a:cs typeface="Times New Roman" panose="02020603050405020304" pitchFamily="18" charset="0"/>
              </a:rPr>
              <a:t>đình</a:t>
            </a:r>
            <a:r>
              <a:rPr lang="en-US" sz="6000" b="1" i="1"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công</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chức</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gốc</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quan</a:t>
            </a:r>
            <a:r>
              <a:rPr lang="en-US" sz="6000" dirty="0">
                <a:solidFill>
                  <a:prstClr val="black"/>
                </a:solidFill>
                <a:latin typeface="Times New Roman" panose="02020603050405020304" pitchFamily="18" charset="0"/>
                <a:cs typeface="Times New Roman" panose="02020603050405020304" pitchFamily="18" charset="0"/>
              </a:rPr>
              <a:t> </a:t>
            </a:r>
            <a:r>
              <a:rPr lang="en-US" sz="6000" dirty="0" err="1">
                <a:solidFill>
                  <a:prstClr val="black"/>
                </a:solidFill>
                <a:latin typeface="Times New Roman" panose="02020603050405020304" pitchFamily="18" charset="0"/>
                <a:cs typeface="Times New Roman" panose="02020603050405020304" pitchFamily="18" charset="0"/>
              </a:rPr>
              <a:t>lại</a:t>
            </a:r>
            <a:r>
              <a:rPr lang="en-US" sz="6000" dirty="0">
                <a:solidFill>
                  <a:prstClr val="black"/>
                </a:solidFill>
                <a:latin typeface="Times New Roman" panose="02020603050405020304" pitchFamily="18" charset="0"/>
                <a:cs typeface="Times New Roman" panose="02020603050405020304" pitchFamily="18" charset="0"/>
              </a:rPr>
              <a:t>.</a:t>
            </a:r>
            <a:endParaRPr lang="en-US" sz="6000"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982801" y="762015"/>
            <a:ext cx="20345391" cy="1015538"/>
          </a:xfrm>
          <a:prstGeom prst="rect">
            <a:avLst/>
          </a:prstGeom>
          <a:solidFill>
            <a:schemeClr val="accent1">
              <a:lumMod val="20000"/>
              <a:lumOff val="80000"/>
            </a:schemeClr>
          </a:solidFill>
        </p:spPr>
        <p:txBody>
          <a:bodyPr wrap="square" lIns="91267" tIns="45634" rIns="91267" bIns="45634" rtlCol="0">
            <a:spAutoFit/>
          </a:bodyPr>
          <a:lstStyle/>
          <a:p>
            <a:pPr algn="ctr" defTabSz="2172970"/>
            <a:r>
              <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I. TÌM HIỂU CHUNG</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3" name="Picture 2" descr="Tin tức, sự kiện liên quan đến dòng họ khoa bảng Nguyễn Tường : Khám phá  nhà thờ cổ dòng họ khoa bảng Nguyễn Tường ở Hội An - Dân Việ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184191" y="4780212"/>
            <a:ext cx="10422215" cy="6878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13138585" y="11878275"/>
            <a:ext cx="11475602" cy="830886"/>
          </a:xfrm>
          <a:prstGeom prst="rect">
            <a:avLst/>
          </a:prstGeom>
        </p:spPr>
        <p:txBody>
          <a:bodyPr wrap="none" lIns="91283" tIns="45642" rIns="91283" bIns="45642">
            <a:spAutoFit/>
          </a:bodyPr>
          <a:lstStyle/>
          <a:p>
            <a:pPr defTabSz="2172970"/>
            <a:r>
              <a:rPr lang="en-US" sz="4800" b="1" i="1" dirty="0" err="1">
                <a:solidFill>
                  <a:prstClr val="black"/>
                </a:solidFill>
                <a:latin typeface="Times New Roman" panose="02020603050405020304" pitchFamily="18" charset="0"/>
                <a:cs typeface="Times New Roman" panose="02020603050405020304" pitchFamily="18" charset="0"/>
              </a:rPr>
              <a:t>Nhà</a:t>
            </a:r>
            <a:r>
              <a:rPr lang="en-US" sz="4800" b="1" i="1" dirty="0">
                <a:solidFill>
                  <a:prstClr val="black"/>
                </a:solidFill>
                <a:latin typeface="Times New Roman" panose="02020603050405020304" pitchFamily="18" charset="0"/>
                <a:cs typeface="Times New Roman" panose="02020603050405020304" pitchFamily="18" charset="0"/>
              </a:rPr>
              <a:t> </a:t>
            </a:r>
            <a:r>
              <a:rPr lang="en-US" sz="4800" b="1" i="1" dirty="0" err="1">
                <a:solidFill>
                  <a:prstClr val="black"/>
                </a:solidFill>
                <a:latin typeface="Times New Roman" panose="02020603050405020304" pitchFamily="18" charset="0"/>
                <a:cs typeface="Times New Roman" panose="02020603050405020304" pitchFamily="18" charset="0"/>
              </a:rPr>
              <a:t>thờ</a:t>
            </a:r>
            <a:r>
              <a:rPr lang="en-US" sz="4800" b="1" i="1" dirty="0">
                <a:solidFill>
                  <a:prstClr val="black"/>
                </a:solidFill>
                <a:latin typeface="Times New Roman" panose="02020603050405020304" pitchFamily="18" charset="0"/>
                <a:cs typeface="Times New Roman" panose="02020603050405020304" pitchFamily="18" charset="0"/>
              </a:rPr>
              <a:t> </a:t>
            </a:r>
            <a:r>
              <a:rPr lang="en-US" sz="4800" b="1" i="1" dirty="0" err="1">
                <a:solidFill>
                  <a:prstClr val="black"/>
                </a:solidFill>
                <a:latin typeface="Times New Roman" panose="02020603050405020304" pitchFamily="18" charset="0"/>
                <a:cs typeface="Times New Roman" panose="02020603050405020304" pitchFamily="18" charset="0"/>
              </a:rPr>
              <a:t>dòng</a:t>
            </a:r>
            <a:r>
              <a:rPr lang="en-US" sz="4800" b="1" i="1" dirty="0">
                <a:solidFill>
                  <a:prstClr val="black"/>
                </a:solidFill>
                <a:latin typeface="Times New Roman" panose="02020603050405020304" pitchFamily="18" charset="0"/>
                <a:cs typeface="Times New Roman" panose="02020603050405020304" pitchFamily="18" charset="0"/>
              </a:rPr>
              <a:t> </a:t>
            </a:r>
            <a:r>
              <a:rPr lang="en-US" sz="4800" b="1" i="1" dirty="0" err="1">
                <a:solidFill>
                  <a:prstClr val="black"/>
                </a:solidFill>
                <a:latin typeface="Times New Roman" panose="02020603050405020304" pitchFamily="18" charset="0"/>
                <a:cs typeface="Times New Roman" panose="02020603050405020304" pitchFamily="18" charset="0"/>
              </a:rPr>
              <a:t>họ</a:t>
            </a:r>
            <a:r>
              <a:rPr lang="en-US" sz="4800" b="1" i="1" dirty="0">
                <a:solidFill>
                  <a:prstClr val="black"/>
                </a:solidFill>
                <a:latin typeface="Times New Roman" panose="02020603050405020304" pitchFamily="18" charset="0"/>
                <a:cs typeface="Times New Roman" panose="02020603050405020304" pitchFamily="18" charset="0"/>
              </a:rPr>
              <a:t> </a:t>
            </a:r>
            <a:r>
              <a:rPr lang="en-US" sz="4800" b="1" i="1" dirty="0" err="1">
                <a:solidFill>
                  <a:prstClr val="black"/>
                </a:solidFill>
                <a:latin typeface="Times New Roman" panose="02020603050405020304" pitchFamily="18" charset="0"/>
                <a:cs typeface="Times New Roman" panose="02020603050405020304" pitchFamily="18" charset="0"/>
              </a:rPr>
              <a:t>Nguyễn</a:t>
            </a:r>
            <a:r>
              <a:rPr lang="en-US" sz="4800" b="1" i="1" dirty="0">
                <a:solidFill>
                  <a:prstClr val="black"/>
                </a:solidFill>
                <a:latin typeface="Times New Roman" panose="02020603050405020304" pitchFamily="18" charset="0"/>
                <a:cs typeface="Times New Roman" panose="02020603050405020304" pitchFamily="18" charset="0"/>
              </a:rPr>
              <a:t> </a:t>
            </a:r>
            <a:r>
              <a:rPr lang="en-US" sz="4800" b="1" i="1" dirty="0" err="1">
                <a:solidFill>
                  <a:prstClr val="black"/>
                </a:solidFill>
                <a:latin typeface="Times New Roman" panose="02020603050405020304" pitchFamily="18" charset="0"/>
                <a:cs typeface="Times New Roman" panose="02020603050405020304" pitchFamily="18" charset="0"/>
              </a:rPr>
              <a:t>Tường</a:t>
            </a:r>
            <a:r>
              <a:rPr lang="en-US" sz="4800" b="1" i="1" dirty="0">
                <a:solidFill>
                  <a:prstClr val="black"/>
                </a:solidFill>
                <a:latin typeface="Times New Roman" panose="02020603050405020304" pitchFamily="18" charset="0"/>
                <a:cs typeface="Times New Roman" panose="02020603050405020304" pitchFamily="18" charset="0"/>
              </a:rPr>
              <a:t> </a:t>
            </a:r>
            <a:r>
              <a:rPr lang="en-US" sz="4800" b="1" i="1" dirty="0" err="1">
                <a:solidFill>
                  <a:prstClr val="black"/>
                </a:solidFill>
                <a:latin typeface="Times New Roman" panose="02020603050405020304" pitchFamily="18" charset="0"/>
                <a:cs typeface="Times New Roman" panose="02020603050405020304" pitchFamily="18" charset="0"/>
              </a:rPr>
              <a:t>tại</a:t>
            </a:r>
            <a:r>
              <a:rPr lang="en-US" sz="4800" b="1" i="1" dirty="0">
                <a:solidFill>
                  <a:prstClr val="black"/>
                </a:solidFill>
                <a:latin typeface="Times New Roman" panose="02020603050405020304" pitchFamily="18" charset="0"/>
                <a:cs typeface="Times New Roman" panose="02020603050405020304" pitchFamily="18" charset="0"/>
              </a:rPr>
              <a:t> </a:t>
            </a:r>
            <a:r>
              <a:rPr lang="en-US" sz="4800" b="1" i="1" dirty="0" err="1">
                <a:solidFill>
                  <a:prstClr val="black"/>
                </a:solidFill>
                <a:latin typeface="Times New Roman" panose="02020603050405020304" pitchFamily="18" charset="0"/>
                <a:cs typeface="Times New Roman" panose="02020603050405020304" pitchFamily="18" charset="0"/>
              </a:rPr>
              <a:t>Hội</a:t>
            </a:r>
            <a:r>
              <a:rPr lang="en-US" sz="4800" b="1" i="1" dirty="0">
                <a:solidFill>
                  <a:prstClr val="black"/>
                </a:solidFill>
                <a:latin typeface="Times New Roman" panose="02020603050405020304" pitchFamily="18" charset="0"/>
                <a:cs typeface="Times New Roman" panose="02020603050405020304" pitchFamily="18" charset="0"/>
              </a:rPr>
              <a:t> An</a:t>
            </a:r>
            <a:r>
              <a:rPr lang="vi-VN" sz="4800" b="1" i="1" dirty="0">
                <a:solidFill>
                  <a:prstClr val="black"/>
                </a:solidFill>
                <a:latin typeface="Times New Roman" panose="02020603050405020304" pitchFamily="18" charset="0"/>
                <a:cs typeface="Times New Roman" panose="02020603050405020304" pitchFamily="18" charset="0"/>
              </a:rPr>
              <a:t> </a:t>
            </a:r>
            <a:endParaRPr lang="en-US" sz="36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chor="ctr"/>
      <a:lstStyle>
        <a:defPPr>
          <a:defRPr sz="2000" b="1" dirty="0" smtClean="0">
            <a:solidFill>
              <a:srgbClr val="FF0000"/>
            </a:solidFill>
            <a:latin typeface="Times New Roman" panose="02020603050405020304" pitchFamily="18" charset="0"/>
            <a:cs typeface="Times New Roman" panose="02020603050405020304" pitchFamily="18" charset="0"/>
          </a:defRPr>
        </a:defPPr>
      </a:lstStyle>
      <a:style>
        <a:lnRef idx="1">
          <a:schemeClr val="accent1"/>
        </a:lnRef>
        <a:fillRef idx="2">
          <a:schemeClr val="accent1"/>
        </a:fillRef>
        <a:effectRef idx="1">
          <a:schemeClr val="accent1"/>
        </a:effectRef>
        <a:fontRef idx="minor">
          <a:schemeClr val="dk1"/>
        </a:fontRef>
      </a:style>
    </a:spDef>
    <a:lnDef>
      <a:spPr>
        <a:ln cmpd="thickThi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15380</Words>
  <Application>WPS Presentation</Application>
  <PresentationFormat>Custom</PresentationFormat>
  <Paragraphs>634</Paragraphs>
  <Slides>53</Slides>
  <Notes>8</Notes>
  <HiddenSlides>0</HiddenSlides>
  <MMClips>0</MMClips>
  <ScaleCrop>false</ScaleCrop>
  <HeadingPairs>
    <vt:vector size="6" baseType="variant">
      <vt:variant>
        <vt:lpstr>已用的字体</vt:lpstr>
      </vt:variant>
      <vt:variant>
        <vt:i4>18</vt:i4>
      </vt:variant>
      <vt:variant>
        <vt:lpstr>主题</vt:lpstr>
      </vt:variant>
      <vt:variant>
        <vt:i4>9</vt:i4>
      </vt:variant>
      <vt:variant>
        <vt:lpstr>幻灯片标题</vt:lpstr>
      </vt:variant>
      <vt:variant>
        <vt:i4>53</vt:i4>
      </vt:variant>
    </vt:vector>
  </HeadingPairs>
  <TitlesOfParts>
    <vt:vector size="80" baseType="lpstr">
      <vt:lpstr>Arial</vt:lpstr>
      <vt:lpstr>SimSun</vt:lpstr>
      <vt:lpstr>Wingdings</vt:lpstr>
      <vt:lpstr>AvantGarde-Demi</vt:lpstr>
      <vt:lpstr>Segoe Print</vt:lpstr>
      <vt:lpstr>Calibri</vt:lpstr>
      <vt:lpstr>Calibri</vt:lpstr>
      <vt:lpstr>Times New Roman</vt:lpstr>
      <vt:lpstr>Amazone</vt:lpstr>
      <vt:lpstr>Tahoma</vt:lpstr>
      <vt:lpstr>Microsoft YaHei</vt:lpstr>
      <vt:lpstr>Arial Unicode MS</vt:lpstr>
      <vt:lpstr>Times New Roman</vt:lpstr>
      <vt:lpstr>Wingdings 3</vt:lpstr>
      <vt:lpstr>Verdana</vt:lpstr>
      <vt:lpstr>Wingdings 2</vt:lpstr>
      <vt:lpstr>Wingdings 2</vt:lpstr>
      <vt:lpstr>Calibri Light</vt:lpstr>
      <vt:lpstr>1_Office Theme</vt:lpstr>
      <vt:lpstr>3_Office Theme</vt:lpstr>
      <vt:lpstr>2_Office Theme</vt:lpstr>
      <vt:lpstr>6_Office Theme</vt:lpstr>
      <vt:lpstr>5_Office Theme</vt:lpstr>
      <vt:lpstr>7_Office Theme</vt:lpstr>
      <vt:lpstr>Office Theme</vt:lpstr>
      <vt:lpstr>8_Office Theme</vt:lpstr>
      <vt:lpstr>4_Office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1370</cp:revision>
  <cp:lastPrinted>2014-01-23T09:33:00Z</cp:lastPrinted>
  <dcterms:created xsi:type="dcterms:W3CDTF">2013-07-22T11:23:00Z</dcterms:created>
  <dcterms:modified xsi:type="dcterms:W3CDTF">2022-07-30T10:42:53Z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E7CEA7925A3446579020F8E083CCE42A</vt:lpwstr>
  </property>
  <property fmtid="{D5CDD505-2E9C-101B-9397-08002B2CF9AE}" pid="3" name="KSOProductBuildVer">
    <vt:lpwstr>1033-11.2.0.11191</vt:lpwstr>
  </property>
</Properties>
</file>