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72" r:id="rId3"/>
    <p:sldId id="257" r:id="rId4"/>
    <p:sldId id="268" r:id="rId5"/>
    <p:sldId id="258" r:id="rId6"/>
    <p:sldId id="269" r:id="rId7"/>
    <p:sldId id="259" r:id="rId8"/>
    <p:sldId id="260" r:id="rId9"/>
    <p:sldId id="261" r:id="rId10"/>
    <p:sldId id="262" r:id="rId11"/>
    <p:sldId id="265" r:id="rId12"/>
    <p:sldId id="266" r:id="rId13"/>
    <p:sldId id="263" r:id="rId14"/>
    <p:sldId id="267" r:id="rId15"/>
    <p:sldId id="264" r:id="rId16"/>
    <p:sldId id="270"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65290" autoAdjust="0"/>
  </p:normalViewPr>
  <p:slideViewPr>
    <p:cSldViewPr snapToGrid="0">
      <p:cViewPr varScale="1">
        <p:scale>
          <a:sx n="54" d="100"/>
          <a:sy n="54" d="100"/>
        </p:scale>
        <p:origin x="1810"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14257B9-AFEB-45AB-A4BD-6C2FCF68E13E}" type="datetimeFigureOut">
              <a:rPr lang="en-US" smtClean="0"/>
              <a:t>7/10/2022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801D1CB-425F-483E-81E3-613EBF797975}" type="slidenum">
              <a:rPr lang="en-US" smtClean="0"/>
              <a:t>‹#›</a:t>
            </a:fld>
            <a:endParaRPr lang="en-US"/>
          </a:p>
        </p:txBody>
      </p:sp>
    </p:spTree>
    <p:extLst>
      <p:ext uri="{BB962C8B-B14F-4D97-AF65-F5344CB8AC3E}">
        <p14:creationId xmlns:p14="http://schemas.microsoft.com/office/powerpoint/2010/main" val="3644855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801D1CB-425F-483E-81E3-613EBF797975}" type="slidenum">
              <a:rPr lang="en-US" smtClean="0"/>
              <a:t>6</a:t>
            </a:fld>
            <a:endParaRPr lang="en-US"/>
          </a:p>
        </p:txBody>
      </p:sp>
    </p:spTree>
    <p:extLst>
      <p:ext uri="{BB962C8B-B14F-4D97-AF65-F5344CB8AC3E}">
        <p14:creationId xmlns:p14="http://schemas.microsoft.com/office/powerpoint/2010/main" val="6583407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vi-VN" b="1" i="0" dirty="0">
                <a:solidFill>
                  <a:srgbClr val="000000"/>
                </a:solidFill>
                <a:effectLst/>
                <a:latin typeface="Arial" panose="020B0604020202020204" pitchFamily="34" charset="0"/>
              </a:rPr>
              <a:t>Tia sét trực tiếp đánh trúng người rất hiếm</a:t>
            </a:r>
            <a:endParaRPr lang="vi-VN" b="0" i="0" dirty="0">
              <a:solidFill>
                <a:srgbClr val="000000"/>
              </a:solidFill>
              <a:effectLst/>
              <a:latin typeface="Arial" panose="020B0604020202020204" pitchFamily="34" charset="0"/>
            </a:endParaRPr>
          </a:p>
          <a:p>
            <a:pPr algn="l"/>
            <a:r>
              <a:rPr lang="vi-VN" b="0" i="0" dirty="0">
                <a:solidFill>
                  <a:srgbClr val="000000"/>
                </a:solidFill>
                <a:effectLst/>
                <a:latin typeface="Arial" panose="020B0604020202020204" pitchFamily="34" charset="0"/>
              </a:rPr>
              <a:t>Khi nghe về việc một người bị sét đánh, hầu hết mọi người sẽ nghĩ tia sét đó đánh thẳng xuống đầu và đi dọc cơ thể người đó. Nhưng thực tế không phải vậy. Tia sét đánh trực tiếp trúng người chỉ chiếm một phần rất nhỏ trong các trường hợp sét đánh, theo bà Cooper. </a:t>
            </a:r>
          </a:p>
          <a:p>
            <a:pPr algn="l"/>
            <a:r>
              <a:rPr lang="vi-VN" b="0" i="0" dirty="0">
                <a:solidFill>
                  <a:srgbClr val="000000"/>
                </a:solidFill>
                <a:effectLst/>
                <a:latin typeface="Arial" panose="020B0604020202020204" pitchFamily="34" charset="0"/>
              </a:rPr>
              <a:t>"Một trường hợp sét đánh là tia sét đánh xuống mặt đất rồi lan ra mọi hướng. Nếu ở quá gần điểm mà tia sét đánh trúng, bạn có nguy cơ cao bị điện giật và tử vong", bà Cooper nói. </a:t>
            </a:r>
          </a:p>
          <a:p>
            <a:pPr algn="l"/>
            <a:r>
              <a:rPr lang="vi-VN" b="0" i="0" dirty="0">
                <a:solidFill>
                  <a:srgbClr val="000000"/>
                </a:solidFill>
                <a:effectLst/>
                <a:latin typeface="Arial" panose="020B0604020202020204" pitchFamily="34" charset="0"/>
              </a:rPr>
              <a:t>Một trường hợp khác được biết đến với tên gọi "sét cạnh". Cụ thể, tia sét trong trường hợp này đánh trúng một vật thể cao hơn và ở gần nạn nhân như cây cối, cột điện, tòa nhà... Khi đó, một phần của dòng điện từ tia sét bị bắn sang các cạnh hoặc các mặt của vật thể và trúng vào nạn nhân.  </a:t>
            </a:r>
          </a:p>
          <a:p>
            <a:pPr algn="l"/>
            <a:r>
              <a:rPr lang="vi-VN" b="0" i="0" dirty="0">
                <a:solidFill>
                  <a:srgbClr val="000000"/>
                </a:solidFill>
                <a:effectLst/>
                <a:latin typeface="Arial" panose="020B0604020202020204" pitchFamily="34" charset="0"/>
              </a:rPr>
              <a:t>Đây là 2 trường hợp gián tiếp thường xảy ra trong các vụ sét đánh và ít gây tử vong hơn so với trường hợp bị sét đánh trực tiếp trúng người, bà Cooper cho hay.</a:t>
            </a:r>
          </a:p>
          <a:p>
            <a:pPr algn="l"/>
            <a:r>
              <a:rPr lang="vi-VN" b="1" i="0" dirty="0">
                <a:solidFill>
                  <a:srgbClr val="000000"/>
                </a:solidFill>
                <a:effectLst/>
                <a:latin typeface="Arial" panose="020B0604020202020204" pitchFamily="34" charset="0"/>
              </a:rPr>
              <a:t>Bị sét đánh không giống thò tay vào ổ điện</a:t>
            </a:r>
            <a:endParaRPr lang="vi-VN" b="0" i="0" dirty="0">
              <a:solidFill>
                <a:srgbClr val="000000"/>
              </a:solidFill>
              <a:effectLst/>
              <a:latin typeface="Arial" panose="020B0604020202020204" pitchFamily="34" charset="0"/>
            </a:endParaRPr>
          </a:p>
          <a:p>
            <a:pPr algn="l"/>
            <a:r>
              <a:rPr lang="vi-VN" b="0" i="0" dirty="0">
                <a:solidFill>
                  <a:srgbClr val="000000"/>
                </a:solidFill>
                <a:effectLst/>
                <a:latin typeface="Arial" panose="020B0604020202020204" pitchFamily="34" charset="0"/>
              </a:rPr>
              <a:t>Cũng theo bà Cooper, tia sét không giống như các loại dòng điện khác. Nói cách khác, việc bị sét đánh khác với bị điện giật khi thò tay vào ổ điện. </a:t>
            </a:r>
          </a:p>
          <a:p>
            <a:pPr algn="l"/>
            <a:r>
              <a:rPr lang="vi-VN" b="0" i="0" dirty="0">
                <a:solidFill>
                  <a:srgbClr val="000000"/>
                </a:solidFill>
                <a:effectLst/>
                <a:latin typeface="Arial" panose="020B0604020202020204" pitchFamily="34" charset="0"/>
              </a:rPr>
              <a:t>"Hãy tưởng tượng cơ thể bạn giống như một cái xô. Khi sét đánh trúng cơ thể giống như cầm một vòi nước mạnh phun vào xô. Kết quả là chỉ còn một lượng nhỏ nước đọng lại trong xô, phần lớn nước bắn tung tóe bên ngoài", bà Cooper nói. </a:t>
            </a:r>
          </a:p>
          <a:p>
            <a:pPr algn="l"/>
            <a:r>
              <a:rPr lang="vi-VN" b="0" i="0" dirty="0">
                <a:solidFill>
                  <a:srgbClr val="000000"/>
                </a:solidFill>
                <a:effectLst/>
                <a:latin typeface="Arial" panose="020B0604020202020204" pitchFamily="34" charset="0"/>
              </a:rPr>
              <a:t>Lượng nhiệt sản sinh khi tia sét đi qua cơ thể có thể gây bỏng nhưng vì thời gian sét đánh rất nhanh, chỉ vài micro giây, vì vậy nó không gây bỏng nghiêm trọng. </a:t>
            </a:r>
          </a:p>
          <a:p>
            <a:pPr algn="l"/>
            <a:r>
              <a:rPr lang="vi-VN" b="1" i="0" dirty="0">
                <a:solidFill>
                  <a:srgbClr val="000000"/>
                </a:solidFill>
                <a:effectLst/>
                <a:latin typeface="Arial" panose="020B0604020202020204" pitchFamily="34" charset="0"/>
              </a:rPr>
              <a:t>Hô hấp nhân tạo (CPR) là cứu tinh</a:t>
            </a:r>
            <a:endParaRPr lang="vi-VN" b="0" i="0" dirty="0">
              <a:solidFill>
                <a:srgbClr val="000000"/>
              </a:solidFill>
              <a:effectLst/>
              <a:latin typeface="Arial" panose="020B0604020202020204" pitchFamily="34" charset="0"/>
            </a:endParaRPr>
          </a:p>
          <a:p>
            <a:pPr algn="l"/>
            <a:r>
              <a:rPr lang="vi-VN" b="0" i="0" dirty="0">
                <a:solidFill>
                  <a:srgbClr val="000000"/>
                </a:solidFill>
                <a:effectLst/>
                <a:latin typeface="Arial" panose="020B0604020202020204" pitchFamily="34" charset="0"/>
              </a:rPr>
              <a:t>Mối nguy lớn nhất với người bị sét đánh là trái tim của họ, theo Jensenius. </a:t>
            </a:r>
          </a:p>
          <a:p>
            <a:pPr algn="l"/>
            <a:r>
              <a:rPr lang="vi-VN" b="0" i="0" dirty="0">
                <a:solidFill>
                  <a:srgbClr val="000000"/>
                </a:solidFill>
                <a:effectLst/>
                <a:latin typeface="Arial" panose="020B0604020202020204" pitchFamily="34" charset="0"/>
              </a:rPr>
              <a:t>"Trong nhiều trường hợp, khi tia sét đi qua cơ thể, tim nạn nhân sẽ ngừng đập. Vì vậy, một phần chìa khóa của việc sống sót là thực hiện hô hấp nhân tạo với nạn nhân bị sét đánh", chuyên gia của NWS nói. </a:t>
            </a:r>
          </a:p>
          <a:p>
            <a:pPr algn="l"/>
            <a:r>
              <a:rPr lang="vi-VN" b="0" i="0" dirty="0">
                <a:solidFill>
                  <a:srgbClr val="000000"/>
                </a:solidFill>
                <a:effectLst/>
                <a:latin typeface="Arial" panose="020B0604020202020204" pitchFamily="34" charset="0"/>
              </a:rPr>
              <a:t>Jensenius dẫn chứng về trường hợp của Josiah Wiedman, một người bị sét đánh nhưng được cứu sống nhờ người qua đường hô hấp nhân tạo.</a:t>
            </a:r>
          </a:p>
          <a:p>
            <a:pPr algn="l"/>
            <a:r>
              <a:rPr lang="vi-VN" b="1" i="0" dirty="0">
                <a:solidFill>
                  <a:srgbClr val="000000"/>
                </a:solidFill>
                <a:effectLst/>
                <a:latin typeface="Arial" panose="020B0604020202020204" pitchFamily="34" charset="0"/>
              </a:rPr>
              <a:t>Một số cách cơ bản để sống sót </a:t>
            </a:r>
            <a:endParaRPr lang="vi-VN" b="0" i="0" dirty="0">
              <a:solidFill>
                <a:srgbClr val="000000"/>
              </a:solidFill>
              <a:effectLst/>
              <a:latin typeface="Arial" panose="020B0604020202020204" pitchFamily="34" charset="0"/>
            </a:endParaRPr>
          </a:p>
          <a:p>
            <a:pPr algn="l"/>
            <a:r>
              <a:rPr lang="vi-VN" b="0" i="0" dirty="0">
                <a:solidFill>
                  <a:srgbClr val="000000"/>
                </a:solidFill>
                <a:effectLst/>
                <a:latin typeface="Arial" panose="020B0604020202020204" pitchFamily="34" charset="0"/>
              </a:rPr>
              <a:t>Theo LiveScience, cách tốt nhất để sống sót là hạn chế tối đa nguy cơ bị sét đánh. Cơ quan quản lý khẩn cấp liên bang Mỹ khuyến cáo mọi người tuân theo nguyên tắc 30/30. Cụ thể: "Sau khi nhìn thấy tia chớp trên trời, hãy đếm đến 30. Nếu nghe thấy tiếng sấm trước khi đếm đến 30, hãy vào nhà ngay lập tức vì sấm sét đang kéo tới gần chỗ bạn. Bạn chỉ nên đi ra ngoài sau khoảng 30 phút kể từ tiếng sấm cuối cùng. </a:t>
            </a:r>
          </a:p>
          <a:p>
            <a:pPr algn="l"/>
            <a:r>
              <a:rPr lang="vi-VN" b="0" i="0" dirty="0">
                <a:solidFill>
                  <a:srgbClr val="000000"/>
                </a:solidFill>
                <a:effectLst/>
                <a:latin typeface="Arial" panose="020B0604020202020204" pitchFamily="34" charset="0"/>
              </a:rPr>
              <a:t>Không trú dưới gốc cây, nhất là những cây cao ở nơi trống trải. Không nằm sát đất. Hạn chế tối đa tiếp xúc với mặt đất vì khi sét đánh xuống đất, dòng điện sẽ truyền qua mặt đất ra nhiều hướng.</a:t>
            </a:r>
          </a:p>
          <a:p>
            <a:endParaRPr lang="en-US" dirty="0"/>
          </a:p>
        </p:txBody>
      </p:sp>
      <p:sp>
        <p:nvSpPr>
          <p:cNvPr id="4" name="Slide Number Placeholder 3"/>
          <p:cNvSpPr>
            <a:spLocks noGrp="1"/>
          </p:cNvSpPr>
          <p:nvPr>
            <p:ph type="sldNum" sz="quarter" idx="5"/>
          </p:nvPr>
        </p:nvSpPr>
        <p:spPr/>
        <p:txBody>
          <a:bodyPr/>
          <a:lstStyle/>
          <a:p>
            <a:fld id="{F801D1CB-425F-483E-81E3-613EBF797975}" type="slidenum">
              <a:rPr lang="en-US" smtClean="0"/>
              <a:t>12</a:t>
            </a:fld>
            <a:endParaRPr lang="en-US"/>
          </a:p>
        </p:txBody>
      </p:sp>
    </p:spTree>
    <p:extLst>
      <p:ext uri="{BB962C8B-B14F-4D97-AF65-F5344CB8AC3E}">
        <p14:creationId xmlns:p14="http://schemas.microsoft.com/office/powerpoint/2010/main" val="40848584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https://youtu.be/sGv0UqLmwY8</a:t>
            </a:r>
          </a:p>
          <a:p>
            <a:endParaRPr lang="en-US" dirty="0"/>
          </a:p>
        </p:txBody>
      </p:sp>
      <p:sp>
        <p:nvSpPr>
          <p:cNvPr id="4" name="Slide Number Placeholder 3"/>
          <p:cNvSpPr>
            <a:spLocks noGrp="1"/>
          </p:cNvSpPr>
          <p:nvPr>
            <p:ph type="sldNum" sz="quarter" idx="5"/>
          </p:nvPr>
        </p:nvSpPr>
        <p:spPr/>
        <p:txBody>
          <a:bodyPr/>
          <a:lstStyle/>
          <a:p>
            <a:fld id="{F801D1CB-425F-483E-81E3-613EBF797975}" type="slidenum">
              <a:rPr lang="en-US" smtClean="0"/>
              <a:t>14</a:t>
            </a:fld>
            <a:endParaRPr lang="en-US"/>
          </a:p>
        </p:txBody>
      </p:sp>
    </p:spTree>
    <p:extLst>
      <p:ext uri="{BB962C8B-B14F-4D97-AF65-F5344CB8AC3E}">
        <p14:creationId xmlns:p14="http://schemas.microsoft.com/office/powerpoint/2010/main" val="12894380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801D1CB-425F-483E-81E3-613EBF797975}" type="slidenum">
              <a:rPr lang="en-US" smtClean="0"/>
              <a:t>16</a:t>
            </a:fld>
            <a:endParaRPr lang="en-US"/>
          </a:p>
        </p:txBody>
      </p:sp>
    </p:spTree>
    <p:extLst>
      <p:ext uri="{BB962C8B-B14F-4D97-AF65-F5344CB8AC3E}">
        <p14:creationId xmlns:p14="http://schemas.microsoft.com/office/powerpoint/2010/main" val="7587363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9F2827-0DDF-4782-BF61-BD609DCFBA2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9AC086E-78A5-44F8-B6FD-D30A72BA3DE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B57BCAC-B4FB-45AC-8883-826CA6033828}"/>
              </a:ext>
            </a:extLst>
          </p:cNvPr>
          <p:cNvSpPr>
            <a:spLocks noGrp="1"/>
          </p:cNvSpPr>
          <p:nvPr>
            <p:ph type="dt" sz="half" idx="10"/>
          </p:nvPr>
        </p:nvSpPr>
        <p:spPr/>
        <p:txBody>
          <a:bodyPr/>
          <a:lstStyle/>
          <a:p>
            <a:fld id="{C999824C-04A3-45F9-8E1F-A8EF16F5E45C}" type="datetimeFigureOut">
              <a:rPr lang="en-US" smtClean="0"/>
              <a:t>7/10/2022</a:t>
            </a:fld>
            <a:endParaRPr lang="en-US"/>
          </a:p>
        </p:txBody>
      </p:sp>
      <p:sp>
        <p:nvSpPr>
          <p:cNvPr id="5" name="Footer Placeholder 4">
            <a:extLst>
              <a:ext uri="{FF2B5EF4-FFF2-40B4-BE49-F238E27FC236}">
                <a16:creationId xmlns:a16="http://schemas.microsoft.com/office/drawing/2014/main" id="{A509C7ED-90F1-42AC-87AC-EA4EF06F826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3F51D1A-1E2B-478D-AB55-1C7F26BEE96E}"/>
              </a:ext>
            </a:extLst>
          </p:cNvPr>
          <p:cNvSpPr>
            <a:spLocks noGrp="1"/>
          </p:cNvSpPr>
          <p:nvPr>
            <p:ph type="sldNum" sz="quarter" idx="12"/>
          </p:nvPr>
        </p:nvSpPr>
        <p:spPr/>
        <p:txBody>
          <a:bodyPr/>
          <a:lstStyle/>
          <a:p>
            <a:fld id="{9DFA217A-24B1-4696-B13B-F724B279DE91}" type="slidenum">
              <a:rPr lang="en-US" smtClean="0"/>
              <a:t>‹#›</a:t>
            </a:fld>
            <a:endParaRPr lang="en-US"/>
          </a:p>
        </p:txBody>
      </p:sp>
    </p:spTree>
    <p:extLst>
      <p:ext uri="{BB962C8B-B14F-4D97-AF65-F5344CB8AC3E}">
        <p14:creationId xmlns:p14="http://schemas.microsoft.com/office/powerpoint/2010/main" val="5064613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0C7C66-4419-45D5-8D4D-25D6E4376AD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FCE1866-5619-4F5D-879B-2DB1D5819FB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CC72522-AA2B-4F3C-96FD-BC270BF8D7D6}"/>
              </a:ext>
            </a:extLst>
          </p:cNvPr>
          <p:cNvSpPr>
            <a:spLocks noGrp="1"/>
          </p:cNvSpPr>
          <p:nvPr>
            <p:ph type="dt" sz="half" idx="10"/>
          </p:nvPr>
        </p:nvSpPr>
        <p:spPr/>
        <p:txBody>
          <a:bodyPr/>
          <a:lstStyle/>
          <a:p>
            <a:fld id="{C999824C-04A3-45F9-8E1F-A8EF16F5E45C}" type="datetimeFigureOut">
              <a:rPr lang="en-US" smtClean="0"/>
              <a:t>7/10/2022</a:t>
            </a:fld>
            <a:endParaRPr lang="en-US"/>
          </a:p>
        </p:txBody>
      </p:sp>
      <p:sp>
        <p:nvSpPr>
          <p:cNvPr id="5" name="Footer Placeholder 4">
            <a:extLst>
              <a:ext uri="{FF2B5EF4-FFF2-40B4-BE49-F238E27FC236}">
                <a16:creationId xmlns:a16="http://schemas.microsoft.com/office/drawing/2014/main" id="{40CBBE79-2527-4E57-B309-125DBC87FC4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0E98834-50B1-4651-9D04-DCAF6BB43007}"/>
              </a:ext>
            </a:extLst>
          </p:cNvPr>
          <p:cNvSpPr>
            <a:spLocks noGrp="1"/>
          </p:cNvSpPr>
          <p:nvPr>
            <p:ph type="sldNum" sz="quarter" idx="12"/>
          </p:nvPr>
        </p:nvSpPr>
        <p:spPr/>
        <p:txBody>
          <a:bodyPr/>
          <a:lstStyle/>
          <a:p>
            <a:fld id="{9DFA217A-24B1-4696-B13B-F724B279DE91}" type="slidenum">
              <a:rPr lang="en-US" smtClean="0"/>
              <a:t>‹#›</a:t>
            </a:fld>
            <a:endParaRPr lang="en-US"/>
          </a:p>
        </p:txBody>
      </p:sp>
    </p:spTree>
    <p:extLst>
      <p:ext uri="{BB962C8B-B14F-4D97-AF65-F5344CB8AC3E}">
        <p14:creationId xmlns:p14="http://schemas.microsoft.com/office/powerpoint/2010/main" val="26090974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8C92380-1F38-42AE-BFC6-B11C381F20B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B14FCF1-FEB4-49CC-9035-52242F1EF7C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2BE0F53-AEC2-4D14-9882-EA8976FA8847}"/>
              </a:ext>
            </a:extLst>
          </p:cNvPr>
          <p:cNvSpPr>
            <a:spLocks noGrp="1"/>
          </p:cNvSpPr>
          <p:nvPr>
            <p:ph type="dt" sz="half" idx="10"/>
          </p:nvPr>
        </p:nvSpPr>
        <p:spPr/>
        <p:txBody>
          <a:bodyPr/>
          <a:lstStyle/>
          <a:p>
            <a:fld id="{C999824C-04A3-45F9-8E1F-A8EF16F5E45C}" type="datetimeFigureOut">
              <a:rPr lang="en-US" smtClean="0"/>
              <a:t>7/10/2022</a:t>
            </a:fld>
            <a:endParaRPr lang="en-US"/>
          </a:p>
        </p:txBody>
      </p:sp>
      <p:sp>
        <p:nvSpPr>
          <p:cNvPr id="5" name="Footer Placeholder 4">
            <a:extLst>
              <a:ext uri="{FF2B5EF4-FFF2-40B4-BE49-F238E27FC236}">
                <a16:creationId xmlns:a16="http://schemas.microsoft.com/office/drawing/2014/main" id="{E52D8BBA-65C3-467C-91D7-96EF7A96B95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594030A-E927-457C-A34F-0CD8F3D92457}"/>
              </a:ext>
            </a:extLst>
          </p:cNvPr>
          <p:cNvSpPr>
            <a:spLocks noGrp="1"/>
          </p:cNvSpPr>
          <p:nvPr>
            <p:ph type="sldNum" sz="quarter" idx="12"/>
          </p:nvPr>
        </p:nvSpPr>
        <p:spPr/>
        <p:txBody>
          <a:bodyPr/>
          <a:lstStyle/>
          <a:p>
            <a:fld id="{9DFA217A-24B1-4696-B13B-F724B279DE91}" type="slidenum">
              <a:rPr lang="en-US" smtClean="0"/>
              <a:t>‹#›</a:t>
            </a:fld>
            <a:endParaRPr lang="en-US"/>
          </a:p>
        </p:txBody>
      </p:sp>
    </p:spTree>
    <p:extLst>
      <p:ext uri="{BB962C8B-B14F-4D97-AF65-F5344CB8AC3E}">
        <p14:creationId xmlns:p14="http://schemas.microsoft.com/office/powerpoint/2010/main" val="36346319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D511E3-A7CC-4B6B-AC7D-E32064E4FEC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9C5AA54-F255-463F-AF57-A5E449B4982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1A1F34D-222B-46A0-92A1-671B4C7A7C58}"/>
              </a:ext>
            </a:extLst>
          </p:cNvPr>
          <p:cNvSpPr>
            <a:spLocks noGrp="1"/>
          </p:cNvSpPr>
          <p:nvPr>
            <p:ph type="dt" sz="half" idx="10"/>
          </p:nvPr>
        </p:nvSpPr>
        <p:spPr/>
        <p:txBody>
          <a:bodyPr/>
          <a:lstStyle/>
          <a:p>
            <a:fld id="{C999824C-04A3-45F9-8E1F-A8EF16F5E45C}" type="datetimeFigureOut">
              <a:rPr lang="en-US" smtClean="0"/>
              <a:t>7/10/2022</a:t>
            </a:fld>
            <a:endParaRPr lang="en-US"/>
          </a:p>
        </p:txBody>
      </p:sp>
      <p:sp>
        <p:nvSpPr>
          <p:cNvPr id="5" name="Footer Placeholder 4">
            <a:extLst>
              <a:ext uri="{FF2B5EF4-FFF2-40B4-BE49-F238E27FC236}">
                <a16:creationId xmlns:a16="http://schemas.microsoft.com/office/drawing/2014/main" id="{CB3E61C4-7C5F-4DD8-81C6-EB2372F1073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A120E26-C95B-48A2-B6C1-C90F777F1EC1}"/>
              </a:ext>
            </a:extLst>
          </p:cNvPr>
          <p:cNvSpPr>
            <a:spLocks noGrp="1"/>
          </p:cNvSpPr>
          <p:nvPr>
            <p:ph type="sldNum" sz="quarter" idx="12"/>
          </p:nvPr>
        </p:nvSpPr>
        <p:spPr/>
        <p:txBody>
          <a:bodyPr/>
          <a:lstStyle/>
          <a:p>
            <a:fld id="{9DFA217A-24B1-4696-B13B-F724B279DE91}" type="slidenum">
              <a:rPr lang="en-US" smtClean="0"/>
              <a:t>‹#›</a:t>
            </a:fld>
            <a:endParaRPr lang="en-US"/>
          </a:p>
        </p:txBody>
      </p:sp>
    </p:spTree>
    <p:extLst>
      <p:ext uri="{BB962C8B-B14F-4D97-AF65-F5344CB8AC3E}">
        <p14:creationId xmlns:p14="http://schemas.microsoft.com/office/powerpoint/2010/main" val="29991671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59FF65-B745-44D6-8277-213B036907E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F72C20B-E0DB-458B-B421-5FB91D39062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736B9B0-32E9-44AA-B299-0B577C836DDE}"/>
              </a:ext>
            </a:extLst>
          </p:cNvPr>
          <p:cNvSpPr>
            <a:spLocks noGrp="1"/>
          </p:cNvSpPr>
          <p:nvPr>
            <p:ph type="dt" sz="half" idx="10"/>
          </p:nvPr>
        </p:nvSpPr>
        <p:spPr/>
        <p:txBody>
          <a:bodyPr/>
          <a:lstStyle/>
          <a:p>
            <a:fld id="{C999824C-04A3-45F9-8E1F-A8EF16F5E45C}" type="datetimeFigureOut">
              <a:rPr lang="en-US" smtClean="0"/>
              <a:t>7/10/2022</a:t>
            </a:fld>
            <a:endParaRPr lang="en-US"/>
          </a:p>
        </p:txBody>
      </p:sp>
      <p:sp>
        <p:nvSpPr>
          <p:cNvPr id="5" name="Footer Placeholder 4">
            <a:extLst>
              <a:ext uri="{FF2B5EF4-FFF2-40B4-BE49-F238E27FC236}">
                <a16:creationId xmlns:a16="http://schemas.microsoft.com/office/drawing/2014/main" id="{B8ECFA66-68D4-4C79-9AC5-1A1E910670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B593011-63AC-4640-ADA8-391B2DA86440}"/>
              </a:ext>
            </a:extLst>
          </p:cNvPr>
          <p:cNvSpPr>
            <a:spLocks noGrp="1"/>
          </p:cNvSpPr>
          <p:nvPr>
            <p:ph type="sldNum" sz="quarter" idx="12"/>
          </p:nvPr>
        </p:nvSpPr>
        <p:spPr/>
        <p:txBody>
          <a:bodyPr/>
          <a:lstStyle/>
          <a:p>
            <a:fld id="{9DFA217A-24B1-4696-B13B-F724B279DE91}" type="slidenum">
              <a:rPr lang="en-US" smtClean="0"/>
              <a:t>‹#›</a:t>
            </a:fld>
            <a:endParaRPr lang="en-US"/>
          </a:p>
        </p:txBody>
      </p:sp>
    </p:spTree>
    <p:extLst>
      <p:ext uri="{BB962C8B-B14F-4D97-AF65-F5344CB8AC3E}">
        <p14:creationId xmlns:p14="http://schemas.microsoft.com/office/powerpoint/2010/main" val="5857999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64BA41-E757-4C5E-B318-5E1F8034F19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3738B49-8345-4F40-AFD3-5AF364B5B05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9D42668-80BB-49E6-9FCF-148BC199BE2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B69C2B6-5052-4666-8428-9C2C95AD924C}"/>
              </a:ext>
            </a:extLst>
          </p:cNvPr>
          <p:cNvSpPr>
            <a:spLocks noGrp="1"/>
          </p:cNvSpPr>
          <p:nvPr>
            <p:ph type="dt" sz="half" idx="10"/>
          </p:nvPr>
        </p:nvSpPr>
        <p:spPr/>
        <p:txBody>
          <a:bodyPr/>
          <a:lstStyle/>
          <a:p>
            <a:fld id="{C999824C-04A3-45F9-8E1F-A8EF16F5E45C}" type="datetimeFigureOut">
              <a:rPr lang="en-US" smtClean="0"/>
              <a:t>7/10/2022</a:t>
            </a:fld>
            <a:endParaRPr lang="en-US"/>
          </a:p>
        </p:txBody>
      </p:sp>
      <p:sp>
        <p:nvSpPr>
          <p:cNvPr id="6" name="Footer Placeholder 5">
            <a:extLst>
              <a:ext uri="{FF2B5EF4-FFF2-40B4-BE49-F238E27FC236}">
                <a16:creationId xmlns:a16="http://schemas.microsoft.com/office/drawing/2014/main" id="{F75C980B-3678-493E-810C-4620FFEEF5A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D2077AF-F9C3-4252-B11E-29A0C2B5B042}"/>
              </a:ext>
            </a:extLst>
          </p:cNvPr>
          <p:cNvSpPr>
            <a:spLocks noGrp="1"/>
          </p:cNvSpPr>
          <p:nvPr>
            <p:ph type="sldNum" sz="quarter" idx="12"/>
          </p:nvPr>
        </p:nvSpPr>
        <p:spPr/>
        <p:txBody>
          <a:bodyPr/>
          <a:lstStyle/>
          <a:p>
            <a:fld id="{9DFA217A-24B1-4696-B13B-F724B279DE91}" type="slidenum">
              <a:rPr lang="en-US" smtClean="0"/>
              <a:t>‹#›</a:t>
            </a:fld>
            <a:endParaRPr lang="en-US"/>
          </a:p>
        </p:txBody>
      </p:sp>
    </p:spTree>
    <p:extLst>
      <p:ext uri="{BB962C8B-B14F-4D97-AF65-F5344CB8AC3E}">
        <p14:creationId xmlns:p14="http://schemas.microsoft.com/office/powerpoint/2010/main" val="24086372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91B039-FD60-4626-AA28-ABD72ACAE6B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0F68496-3597-417F-B619-3228F4E6EE5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B9AFFDB-FAF9-4585-8744-CB2D4E17FEA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288E48E-8C03-4664-B942-2B8D151B1BF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AA84C57-73BA-49E4-B417-A4E57E20184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6F44C0D-A32D-4C18-BC60-166A74FBE0F6}"/>
              </a:ext>
            </a:extLst>
          </p:cNvPr>
          <p:cNvSpPr>
            <a:spLocks noGrp="1"/>
          </p:cNvSpPr>
          <p:nvPr>
            <p:ph type="dt" sz="half" idx="10"/>
          </p:nvPr>
        </p:nvSpPr>
        <p:spPr/>
        <p:txBody>
          <a:bodyPr/>
          <a:lstStyle/>
          <a:p>
            <a:fld id="{C999824C-04A3-45F9-8E1F-A8EF16F5E45C}" type="datetimeFigureOut">
              <a:rPr lang="en-US" smtClean="0"/>
              <a:t>7/10/2022</a:t>
            </a:fld>
            <a:endParaRPr lang="en-US"/>
          </a:p>
        </p:txBody>
      </p:sp>
      <p:sp>
        <p:nvSpPr>
          <p:cNvPr id="8" name="Footer Placeholder 7">
            <a:extLst>
              <a:ext uri="{FF2B5EF4-FFF2-40B4-BE49-F238E27FC236}">
                <a16:creationId xmlns:a16="http://schemas.microsoft.com/office/drawing/2014/main" id="{D6B455A4-F6D7-4F12-829E-A5EE00347E2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98E9CF4-3373-4843-A6C7-C33749394170}"/>
              </a:ext>
            </a:extLst>
          </p:cNvPr>
          <p:cNvSpPr>
            <a:spLocks noGrp="1"/>
          </p:cNvSpPr>
          <p:nvPr>
            <p:ph type="sldNum" sz="quarter" idx="12"/>
          </p:nvPr>
        </p:nvSpPr>
        <p:spPr/>
        <p:txBody>
          <a:bodyPr/>
          <a:lstStyle/>
          <a:p>
            <a:fld id="{9DFA217A-24B1-4696-B13B-F724B279DE91}" type="slidenum">
              <a:rPr lang="en-US" smtClean="0"/>
              <a:t>‹#›</a:t>
            </a:fld>
            <a:endParaRPr lang="en-US"/>
          </a:p>
        </p:txBody>
      </p:sp>
    </p:spTree>
    <p:extLst>
      <p:ext uri="{BB962C8B-B14F-4D97-AF65-F5344CB8AC3E}">
        <p14:creationId xmlns:p14="http://schemas.microsoft.com/office/powerpoint/2010/main" val="34390925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B7C5A4-0C6C-4DB5-A0DB-080AF061817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C48849B-0BD0-45F4-9F34-58B5E52BE0FD}"/>
              </a:ext>
            </a:extLst>
          </p:cNvPr>
          <p:cNvSpPr>
            <a:spLocks noGrp="1"/>
          </p:cNvSpPr>
          <p:nvPr>
            <p:ph type="dt" sz="half" idx="10"/>
          </p:nvPr>
        </p:nvSpPr>
        <p:spPr/>
        <p:txBody>
          <a:bodyPr/>
          <a:lstStyle/>
          <a:p>
            <a:fld id="{C999824C-04A3-45F9-8E1F-A8EF16F5E45C}" type="datetimeFigureOut">
              <a:rPr lang="en-US" smtClean="0"/>
              <a:t>7/10/2022</a:t>
            </a:fld>
            <a:endParaRPr lang="en-US"/>
          </a:p>
        </p:txBody>
      </p:sp>
      <p:sp>
        <p:nvSpPr>
          <p:cNvPr id="4" name="Footer Placeholder 3">
            <a:extLst>
              <a:ext uri="{FF2B5EF4-FFF2-40B4-BE49-F238E27FC236}">
                <a16:creationId xmlns:a16="http://schemas.microsoft.com/office/drawing/2014/main" id="{03A2A2B8-F43B-40E3-9B11-AC68D6B5376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E2FCC74-2631-438B-B472-6512239CE403}"/>
              </a:ext>
            </a:extLst>
          </p:cNvPr>
          <p:cNvSpPr>
            <a:spLocks noGrp="1"/>
          </p:cNvSpPr>
          <p:nvPr>
            <p:ph type="sldNum" sz="quarter" idx="12"/>
          </p:nvPr>
        </p:nvSpPr>
        <p:spPr/>
        <p:txBody>
          <a:bodyPr/>
          <a:lstStyle/>
          <a:p>
            <a:fld id="{9DFA217A-24B1-4696-B13B-F724B279DE91}" type="slidenum">
              <a:rPr lang="en-US" smtClean="0"/>
              <a:t>‹#›</a:t>
            </a:fld>
            <a:endParaRPr lang="en-US"/>
          </a:p>
        </p:txBody>
      </p:sp>
    </p:spTree>
    <p:extLst>
      <p:ext uri="{BB962C8B-B14F-4D97-AF65-F5344CB8AC3E}">
        <p14:creationId xmlns:p14="http://schemas.microsoft.com/office/powerpoint/2010/main" val="9423177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070353A-24AE-4837-946E-F8C17AF0DF19}"/>
              </a:ext>
            </a:extLst>
          </p:cNvPr>
          <p:cNvSpPr>
            <a:spLocks noGrp="1"/>
          </p:cNvSpPr>
          <p:nvPr>
            <p:ph type="dt" sz="half" idx="10"/>
          </p:nvPr>
        </p:nvSpPr>
        <p:spPr/>
        <p:txBody>
          <a:bodyPr/>
          <a:lstStyle/>
          <a:p>
            <a:fld id="{C999824C-04A3-45F9-8E1F-A8EF16F5E45C}" type="datetimeFigureOut">
              <a:rPr lang="en-US" smtClean="0"/>
              <a:t>7/10/2022</a:t>
            </a:fld>
            <a:endParaRPr lang="en-US"/>
          </a:p>
        </p:txBody>
      </p:sp>
      <p:sp>
        <p:nvSpPr>
          <p:cNvPr id="3" name="Footer Placeholder 2">
            <a:extLst>
              <a:ext uri="{FF2B5EF4-FFF2-40B4-BE49-F238E27FC236}">
                <a16:creationId xmlns:a16="http://schemas.microsoft.com/office/drawing/2014/main" id="{A4A5C10F-DDAA-4960-A0E5-9ACE22C29A2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7A1F6F0-49A3-4B5F-8F61-95A101A4ECB6}"/>
              </a:ext>
            </a:extLst>
          </p:cNvPr>
          <p:cNvSpPr>
            <a:spLocks noGrp="1"/>
          </p:cNvSpPr>
          <p:nvPr>
            <p:ph type="sldNum" sz="quarter" idx="12"/>
          </p:nvPr>
        </p:nvSpPr>
        <p:spPr/>
        <p:txBody>
          <a:bodyPr/>
          <a:lstStyle/>
          <a:p>
            <a:fld id="{9DFA217A-24B1-4696-B13B-F724B279DE91}" type="slidenum">
              <a:rPr lang="en-US" smtClean="0"/>
              <a:t>‹#›</a:t>
            </a:fld>
            <a:endParaRPr lang="en-US"/>
          </a:p>
        </p:txBody>
      </p:sp>
    </p:spTree>
    <p:extLst>
      <p:ext uri="{BB962C8B-B14F-4D97-AF65-F5344CB8AC3E}">
        <p14:creationId xmlns:p14="http://schemas.microsoft.com/office/powerpoint/2010/main" val="31375143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1E5A73-4411-4982-B2EA-2B9EB534F8F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AAD66E1-C719-4063-8E9E-87BF81BEFA9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5F55AC1-8E6B-4CBE-9A60-4E3BE07103B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661E6E2-6B2E-4A57-9AFE-B2F935EC09DB}"/>
              </a:ext>
            </a:extLst>
          </p:cNvPr>
          <p:cNvSpPr>
            <a:spLocks noGrp="1"/>
          </p:cNvSpPr>
          <p:nvPr>
            <p:ph type="dt" sz="half" idx="10"/>
          </p:nvPr>
        </p:nvSpPr>
        <p:spPr/>
        <p:txBody>
          <a:bodyPr/>
          <a:lstStyle/>
          <a:p>
            <a:fld id="{C999824C-04A3-45F9-8E1F-A8EF16F5E45C}" type="datetimeFigureOut">
              <a:rPr lang="en-US" smtClean="0"/>
              <a:t>7/10/2022</a:t>
            </a:fld>
            <a:endParaRPr lang="en-US"/>
          </a:p>
        </p:txBody>
      </p:sp>
      <p:sp>
        <p:nvSpPr>
          <p:cNvPr id="6" name="Footer Placeholder 5">
            <a:extLst>
              <a:ext uri="{FF2B5EF4-FFF2-40B4-BE49-F238E27FC236}">
                <a16:creationId xmlns:a16="http://schemas.microsoft.com/office/drawing/2014/main" id="{E26A5F39-5453-40A4-9B47-C1BC3EA718E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9F8D8C4-1A7E-494A-959D-5901FFE73592}"/>
              </a:ext>
            </a:extLst>
          </p:cNvPr>
          <p:cNvSpPr>
            <a:spLocks noGrp="1"/>
          </p:cNvSpPr>
          <p:nvPr>
            <p:ph type="sldNum" sz="quarter" idx="12"/>
          </p:nvPr>
        </p:nvSpPr>
        <p:spPr/>
        <p:txBody>
          <a:bodyPr/>
          <a:lstStyle/>
          <a:p>
            <a:fld id="{9DFA217A-24B1-4696-B13B-F724B279DE91}" type="slidenum">
              <a:rPr lang="en-US" smtClean="0"/>
              <a:t>‹#›</a:t>
            </a:fld>
            <a:endParaRPr lang="en-US"/>
          </a:p>
        </p:txBody>
      </p:sp>
    </p:spTree>
    <p:extLst>
      <p:ext uri="{BB962C8B-B14F-4D97-AF65-F5344CB8AC3E}">
        <p14:creationId xmlns:p14="http://schemas.microsoft.com/office/powerpoint/2010/main" val="19159693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13DA7F-6700-4E83-8865-487AF1B2A38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3FA8AA3-2543-4396-BEC7-36643072D93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08E39C0-049D-4816-8243-1899896FAE2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99FBC8B-740B-4995-A28E-2A265A7C5911}"/>
              </a:ext>
            </a:extLst>
          </p:cNvPr>
          <p:cNvSpPr>
            <a:spLocks noGrp="1"/>
          </p:cNvSpPr>
          <p:nvPr>
            <p:ph type="dt" sz="half" idx="10"/>
          </p:nvPr>
        </p:nvSpPr>
        <p:spPr/>
        <p:txBody>
          <a:bodyPr/>
          <a:lstStyle/>
          <a:p>
            <a:fld id="{C999824C-04A3-45F9-8E1F-A8EF16F5E45C}" type="datetimeFigureOut">
              <a:rPr lang="en-US" smtClean="0"/>
              <a:t>7/10/2022</a:t>
            </a:fld>
            <a:endParaRPr lang="en-US"/>
          </a:p>
        </p:txBody>
      </p:sp>
      <p:sp>
        <p:nvSpPr>
          <p:cNvPr id="6" name="Footer Placeholder 5">
            <a:extLst>
              <a:ext uri="{FF2B5EF4-FFF2-40B4-BE49-F238E27FC236}">
                <a16:creationId xmlns:a16="http://schemas.microsoft.com/office/drawing/2014/main" id="{FA48D062-1B4F-4A04-A4A5-A84CE334E2A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A3B2185-39B8-49D8-8CEA-80F4299F128C}"/>
              </a:ext>
            </a:extLst>
          </p:cNvPr>
          <p:cNvSpPr>
            <a:spLocks noGrp="1"/>
          </p:cNvSpPr>
          <p:nvPr>
            <p:ph type="sldNum" sz="quarter" idx="12"/>
          </p:nvPr>
        </p:nvSpPr>
        <p:spPr/>
        <p:txBody>
          <a:bodyPr/>
          <a:lstStyle/>
          <a:p>
            <a:fld id="{9DFA217A-24B1-4696-B13B-F724B279DE91}" type="slidenum">
              <a:rPr lang="en-US" smtClean="0"/>
              <a:t>‹#›</a:t>
            </a:fld>
            <a:endParaRPr lang="en-US"/>
          </a:p>
        </p:txBody>
      </p:sp>
    </p:spTree>
    <p:extLst>
      <p:ext uri="{BB962C8B-B14F-4D97-AF65-F5344CB8AC3E}">
        <p14:creationId xmlns:p14="http://schemas.microsoft.com/office/powerpoint/2010/main" val="25327753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3C6E83B-07C0-4339-A068-42B2532468A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9145EE2-7FCF-4852-9F4C-430D5940B41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BE72DC9-C8DE-4EE6-B127-FD691284CEE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999824C-04A3-45F9-8E1F-A8EF16F5E45C}" type="datetimeFigureOut">
              <a:rPr lang="en-US" smtClean="0"/>
              <a:t>7/10/2022</a:t>
            </a:fld>
            <a:endParaRPr lang="en-US"/>
          </a:p>
        </p:txBody>
      </p:sp>
      <p:sp>
        <p:nvSpPr>
          <p:cNvPr id="5" name="Footer Placeholder 4">
            <a:extLst>
              <a:ext uri="{FF2B5EF4-FFF2-40B4-BE49-F238E27FC236}">
                <a16:creationId xmlns:a16="http://schemas.microsoft.com/office/drawing/2014/main" id="{A1CD4BE4-086F-42EC-8AC6-021414A6751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6462BBB-3956-4942-8952-4B644504CE6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DFA217A-24B1-4696-B13B-F724B279DE91}" type="slidenum">
              <a:rPr lang="en-US" smtClean="0"/>
              <a:t>‹#›</a:t>
            </a:fld>
            <a:endParaRPr lang="en-US"/>
          </a:p>
        </p:txBody>
      </p:sp>
    </p:spTree>
    <p:extLst>
      <p:ext uri="{BB962C8B-B14F-4D97-AF65-F5344CB8AC3E}">
        <p14:creationId xmlns:p14="http://schemas.microsoft.com/office/powerpoint/2010/main" val="26502812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8" name="Rectangle 9">
            <a:extLst>
              <a:ext uri="{FF2B5EF4-FFF2-40B4-BE49-F238E27FC236}">
                <a16:creationId xmlns:a16="http://schemas.microsoft.com/office/drawing/2014/main" id="{0E91F5CA-B392-444C-88E3-BF5BAAEBDEB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0459807F-B6FA-44D3-9A53-C55B6B5688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080681"/>
            <a:ext cx="12192000" cy="2777318"/>
          </a:xfrm>
          <a:prstGeom prst="rect">
            <a:avLst/>
          </a:prstGeom>
          <a:solidFill>
            <a:srgbClr val="82766A">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47E9B13-F829-4CCA-BD19-F2ECA82AE075}"/>
              </a:ext>
            </a:extLst>
          </p:cNvPr>
          <p:cNvSpPr>
            <a:spLocks noGrp="1"/>
          </p:cNvSpPr>
          <p:nvPr>
            <p:ph type="ctrTitle"/>
          </p:nvPr>
        </p:nvSpPr>
        <p:spPr>
          <a:xfrm>
            <a:off x="1255060" y="5279511"/>
            <a:ext cx="9681882" cy="739880"/>
          </a:xfrm>
        </p:spPr>
        <p:txBody>
          <a:bodyPr anchor="b">
            <a:normAutofit/>
          </a:bodyPr>
          <a:lstStyle/>
          <a:p>
            <a:endParaRPr lang="en-US" sz="3600">
              <a:solidFill>
                <a:schemeClr val="tx1">
                  <a:lumMod val="85000"/>
                  <a:lumOff val="15000"/>
                </a:schemeClr>
              </a:solidFill>
            </a:endParaRPr>
          </a:p>
        </p:txBody>
      </p:sp>
      <p:sp>
        <p:nvSpPr>
          <p:cNvPr id="3" name="Subtitle 2">
            <a:extLst>
              <a:ext uri="{FF2B5EF4-FFF2-40B4-BE49-F238E27FC236}">
                <a16:creationId xmlns:a16="http://schemas.microsoft.com/office/drawing/2014/main" id="{BD1C5F6E-11E5-4907-B829-6C458C820DFC}"/>
              </a:ext>
            </a:extLst>
          </p:cNvPr>
          <p:cNvSpPr>
            <a:spLocks noGrp="1"/>
          </p:cNvSpPr>
          <p:nvPr>
            <p:ph type="subTitle" idx="1"/>
          </p:nvPr>
        </p:nvSpPr>
        <p:spPr>
          <a:xfrm>
            <a:off x="2426447" y="6019391"/>
            <a:ext cx="7315199" cy="365125"/>
          </a:xfrm>
        </p:spPr>
        <p:txBody>
          <a:bodyPr anchor="t">
            <a:normAutofit/>
          </a:bodyPr>
          <a:lstStyle/>
          <a:p>
            <a:endParaRPr lang="en-US" sz="1600">
              <a:solidFill>
                <a:schemeClr val="tx1">
                  <a:lumMod val="85000"/>
                  <a:lumOff val="15000"/>
                </a:schemeClr>
              </a:solidFill>
            </a:endParaRPr>
          </a:p>
        </p:txBody>
      </p:sp>
      <p:pic>
        <p:nvPicPr>
          <p:cNvPr id="5" name="Picture 4" descr="A picture containing text, businesscard&#10;&#10;Description automatically generated">
            <a:extLst>
              <a:ext uri="{FF2B5EF4-FFF2-40B4-BE49-F238E27FC236}">
                <a16:creationId xmlns:a16="http://schemas.microsoft.com/office/drawing/2014/main" id="{A18B20A2-4801-4CDD-AA69-72E2B9F9E166}"/>
              </a:ext>
            </a:extLst>
          </p:cNvPr>
          <p:cNvPicPr>
            <a:picLocks noChangeAspect="1"/>
          </p:cNvPicPr>
          <p:nvPr/>
        </p:nvPicPr>
        <p:blipFill rotWithShape="1">
          <a:blip r:embed="rId2">
            <a:extLst>
              <a:ext uri="{28A0092B-C50C-407E-A947-70E740481C1C}">
                <a14:useLocalDpi xmlns:a14="http://schemas.microsoft.com/office/drawing/2010/main" val="0"/>
              </a:ext>
            </a:extLst>
          </a:blip>
          <a:srcRect t="25568" b="2099"/>
          <a:stretch/>
        </p:blipFill>
        <p:spPr>
          <a:xfrm>
            <a:off x="20" y="10"/>
            <a:ext cx="12191979" cy="5886523"/>
          </a:xfrm>
          <a:custGeom>
            <a:avLst/>
            <a:gdLst/>
            <a:ahLst/>
            <a:cxnLst/>
            <a:rect l="l" t="t" r="r" b="b"/>
            <a:pathLst>
              <a:path w="12191999" h="5886533">
                <a:moveTo>
                  <a:pt x="4721173" y="4907914"/>
                </a:moveTo>
                <a:lnTo>
                  <a:pt x="4722109" y="4908125"/>
                </a:lnTo>
                <a:cubicBezTo>
                  <a:pt x="4721143" y="4908767"/>
                  <a:pt x="4718263" y="4909373"/>
                  <a:pt x="4717199" y="4909396"/>
                </a:cubicBezTo>
                <a:close/>
                <a:moveTo>
                  <a:pt x="0" y="0"/>
                </a:moveTo>
                <a:lnTo>
                  <a:pt x="12191999" y="0"/>
                </a:lnTo>
                <a:lnTo>
                  <a:pt x="12191999" y="5751311"/>
                </a:lnTo>
                <a:lnTo>
                  <a:pt x="12140860" y="5770509"/>
                </a:lnTo>
                <a:cubicBezTo>
                  <a:pt x="12126656" y="5772723"/>
                  <a:pt x="12093589" y="5827925"/>
                  <a:pt x="12080161" y="5826358"/>
                </a:cubicBezTo>
                <a:cubicBezTo>
                  <a:pt x="11978188" y="5850511"/>
                  <a:pt x="11967361" y="5873564"/>
                  <a:pt x="11917885" y="5861578"/>
                </a:cubicBezTo>
                <a:cubicBezTo>
                  <a:pt x="11872779" y="5859863"/>
                  <a:pt x="11928861" y="5896778"/>
                  <a:pt x="11894610" y="5883738"/>
                </a:cubicBezTo>
                <a:cubicBezTo>
                  <a:pt x="11860359" y="5870698"/>
                  <a:pt x="11736091" y="5807232"/>
                  <a:pt x="11712379" y="5783337"/>
                </a:cubicBezTo>
                <a:cubicBezTo>
                  <a:pt x="11688667" y="5759442"/>
                  <a:pt x="11627912" y="5782933"/>
                  <a:pt x="11585366" y="5740371"/>
                </a:cubicBezTo>
                <a:lnTo>
                  <a:pt x="11516470" y="5663679"/>
                </a:lnTo>
                <a:cubicBezTo>
                  <a:pt x="11468274" y="5661847"/>
                  <a:pt x="11507335" y="5626593"/>
                  <a:pt x="11462692" y="5610127"/>
                </a:cubicBezTo>
                <a:cubicBezTo>
                  <a:pt x="11417567" y="5608500"/>
                  <a:pt x="11408021" y="5556613"/>
                  <a:pt x="11369712" y="5548654"/>
                </a:cubicBezTo>
                <a:cubicBezTo>
                  <a:pt x="11354317" y="5554704"/>
                  <a:pt x="11288328" y="5499810"/>
                  <a:pt x="11273969" y="5488986"/>
                </a:cubicBezTo>
                <a:cubicBezTo>
                  <a:pt x="11231913" y="5490378"/>
                  <a:pt x="11221973" y="5480544"/>
                  <a:pt x="11195084" y="5467967"/>
                </a:cubicBezTo>
                <a:cubicBezTo>
                  <a:pt x="11164086" y="5497749"/>
                  <a:pt x="11171649" y="5471790"/>
                  <a:pt x="11143408" y="5468614"/>
                </a:cubicBezTo>
                <a:cubicBezTo>
                  <a:pt x="11125906" y="5464975"/>
                  <a:pt x="11102603" y="5460835"/>
                  <a:pt x="11085935" y="5459365"/>
                </a:cubicBezTo>
                <a:cubicBezTo>
                  <a:pt x="11057493" y="5459661"/>
                  <a:pt x="11029906" y="5441496"/>
                  <a:pt x="11030953" y="5456484"/>
                </a:cubicBezTo>
                <a:cubicBezTo>
                  <a:pt x="11007784" y="5459001"/>
                  <a:pt x="10982005" y="5463178"/>
                  <a:pt x="10951060" y="5461240"/>
                </a:cubicBezTo>
                <a:cubicBezTo>
                  <a:pt x="10885365" y="5424406"/>
                  <a:pt x="10915288" y="5460968"/>
                  <a:pt x="10857721" y="5448157"/>
                </a:cubicBezTo>
                <a:cubicBezTo>
                  <a:pt x="10806646" y="5435790"/>
                  <a:pt x="10707075" y="5402712"/>
                  <a:pt x="10644616" y="5387039"/>
                </a:cubicBezTo>
                <a:cubicBezTo>
                  <a:pt x="10616446" y="5382224"/>
                  <a:pt x="10558603" y="5371613"/>
                  <a:pt x="10519277" y="5366793"/>
                </a:cubicBezTo>
                <a:cubicBezTo>
                  <a:pt x="10495461" y="5368312"/>
                  <a:pt x="10473830" y="5354868"/>
                  <a:pt x="10445981" y="5364735"/>
                </a:cubicBezTo>
                <a:cubicBezTo>
                  <a:pt x="10436536" y="5368773"/>
                  <a:pt x="10409281" y="5367966"/>
                  <a:pt x="10383865" y="5360888"/>
                </a:cubicBezTo>
                <a:cubicBezTo>
                  <a:pt x="10374827" y="5369095"/>
                  <a:pt x="10347864" y="5360432"/>
                  <a:pt x="10336852" y="5360277"/>
                </a:cubicBezTo>
                <a:cubicBezTo>
                  <a:pt x="10323586" y="5366987"/>
                  <a:pt x="10274741" y="5357921"/>
                  <a:pt x="10261098" y="5350526"/>
                </a:cubicBezTo>
                <a:lnTo>
                  <a:pt x="10126497" y="5339011"/>
                </a:lnTo>
                <a:lnTo>
                  <a:pt x="10082166" y="5336916"/>
                </a:lnTo>
                <a:cubicBezTo>
                  <a:pt x="10074567" y="5338985"/>
                  <a:pt x="10046860" y="5337657"/>
                  <a:pt x="10039237" y="5338580"/>
                </a:cubicBezTo>
                <a:cubicBezTo>
                  <a:pt x="9998458" y="5328479"/>
                  <a:pt x="9984394" y="5327989"/>
                  <a:pt x="9960016" y="5323065"/>
                </a:cubicBezTo>
                <a:cubicBezTo>
                  <a:pt x="9918980" y="5322923"/>
                  <a:pt x="9888741" y="5326122"/>
                  <a:pt x="9847789" y="5316297"/>
                </a:cubicBezTo>
                <a:lnTo>
                  <a:pt x="9728306" y="5296090"/>
                </a:lnTo>
                <a:cubicBezTo>
                  <a:pt x="9675056" y="5305676"/>
                  <a:pt x="9602035" y="5297282"/>
                  <a:pt x="9584504" y="5284670"/>
                </a:cubicBezTo>
                <a:cubicBezTo>
                  <a:pt x="9518952" y="5270394"/>
                  <a:pt x="9415429" y="5244268"/>
                  <a:pt x="9343049" y="5238968"/>
                </a:cubicBezTo>
                <a:lnTo>
                  <a:pt x="9231367" y="5187063"/>
                </a:lnTo>
                <a:lnTo>
                  <a:pt x="9194807" y="5176984"/>
                </a:lnTo>
                <a:lnTo>
                  <a:pt x="9189243" y="5167745"/>
                </a:lnTo>
                <a:lnTo>
                  <a:pt x="9151229" y="5156543"/>
                </a:lnTo>
                <a:lnTo>
                  <a:pt x="9150207" y="5157608"/>
                </a:lnTo>
                <a:cubicBezTo>
                  <a:pt x="9147045" y="5159739"/>
                  <a:pt x="9143081" y="5160831"/>
                  <a:pt x="9137315" y="5159777"/>
                </a:cubicBezTo>
                <a:cubicBezTo>
                  <a:pt x="9138862" y="5179261"/>
                  <a:pt x="9130952" y="5165972"/>
                  <a:pt x="9113809" y="5161143"/>
                </a:cubicBezTo>
                <a:cubicBezTo>
                  <a:pt x="9112388" y="5190326"/>
                  <a:pt x="9068114" y="5155892"/>
                  <a:pt x="9053450" y="5169457"/>
                </a:cubicBezTo>
                <a:lnTo>
                  <a:pt x="9005483" y="5166172"/>
                </a:lnTo>
                <a:lnTo>
                  <a:pt x="9005198" y="5166412"/>
                </a:lnTo>
                <a:cubicBezTo>
                  <a:pt x="9003143" y="5166632"/>
                  <a:pt x="9000324" y="5166304"/>
                  <a:pt x="8996229" y="5165201"/>
                </a:cubicBezTo>
                <a:lnTo>
                  <a:pt x="8990391" y="5163140"/>
                </a:lnTo>
                <a:lnTo>
                  <a:pt x="8974334" y="5159914"/>
                </a:lnTo>
                <a:lnTo>
                  <a:pt x="8968008" y="5160614"/>
                </a:lnTo>
                <a:lnTo>
                  <a:pt x="8963045" y="5162839"/>
                </a:lnTo>
                <a:cubicBezTo>
                  <a:pt x="8954690" y="5154888"/>
                  <a:pt x="8955517" y="5145940"/>
                  <a:pt x="8928985" y="5166027"/>
                </a:cubicBezTo>
                <a:cubicBezTo>
                  <a:pt x="8898031" y="5165007"/>
                  <a:pt x="8789300" y="5150352"/>
                  <a:pt x="8752441" y="5146795"/>
                </a:cubicBezTo>
                <a:cubicBezTo>
                  <a:pt x="8719819" y="5136075"/>
                  <a:pt x="8748194" y="5149736"/>
                  <a:pt x="8707844" y="5144694"/>
                </a:cubicBezTo>
                <a:cubicBezTo>
                  <a:pt x="8671606" y="5125159"/>
                  <a:pt x="8639142" y="5141599"/>
                  <a:pt x="8596068" y="5136122"/>
                </a:cubicBezTo>
                <a:lnTo>
                  <a:pt x="8525227" y="5150964"/>
                </a:lnTo>
                <a:lnTo>
                  <a:pt x="8510980" y="5145049"/>
                </a:lnTo>
                <a:lnTo>
                  <a:pt x="8506164" y="5142048"/>
                </a:lnTo>
                <a:cubicBezTo>
                  <a:pt x="8502646" y="5140271"/>
                  <a:pt x="8500045" y="5139460"/>
                  <a:pt x="8497965" y="5139310"/>
                </a:cubicBezTo>
                <a:lnTo>
                  <a:pt x="8497591" y="5139489"/>
                </a:lnTo>
                <a:lnTo>
                  <a:pt x="8490246" y="5136439"/>
                </a:lnTo>
                <a:lnTo>
                  <a:pt x="8367179" y="5122397"/>
                </a:lnTo>
                <a:cubicBezTo>
                  <a:pt x="8362021" y="5120372"/>
                  <a:pt x="8357730" y="5120720"/>
                  <a:pt x="8353796" y="5122203"/>
                </a:cubicBezTo>
                <a:lnTo>
                  <a:pt x="8352369" y="5123043"/>
                </a:lnTo>
                <a:lnTo>
                  <a:pt x="8320101" y="5105625"/>
                </a:lnTo>
                <a:lnTo>
                  <a:pt x="8314429" y="5105299"/>
                </a:lnTo>
                <a:lnTo>
                  <a:pt x="8295170" y="5091404"/>
                </a:lnTo>
                <a:lnTo>
                  <a:pt x="8284273" y="5085581"/>
                </a:lnTo>
                <a:lnTo>
                  <a:pt x="8283146" y="5081138"/>
                </a:lnTo>
                <a:cubicBezTo>
                  <a:pt x="8280842" y="5077893"/>
                  <a:pt x="8276148" y="5075245"/>
                  <a:pt x="8266072" y="5073963"/>
                </a:cubicBezTo>
                <a:lnTo>
                  <a:pt x="8263373" y="5074193"/>
                </a:lnTo>
                <a:lnTo>
                  <a:pt x="8252030" y="5064350"/>
                </a:lnTo>
                <a:cubicBezTo>
                  <a:pt x="8248856" y="5060500"/>
                  <a:pt x="8246644" y="5056218"/>
                  <a:pt x="8245831" y="5051358"/>
                </a:cubicBezTo>
                <a:cubicBezTo>
                  <a:pt x="8181824" y="5054265"/>
                  <a:pt x="8147127" y="5020143"/>
                  <a:pt x="8090268" y="5005197"/>
                </a:cubicBezTo>
                <a:cubicBezTo>
                  <a:pt x="8025464" y="4982055"/>
                  <a:pt x="7967067" y="4960819"/>
                  <a:pt x="7905404" y="4963224"/>
                </a:cubicBezTo>
                <a:cubicBezTo>
                  <a:pt x="7835116" y="4948312"/>
                  <a:pt x="7780962" y="4946081"/>
                  <a:pt x="7718741" y="4937509"/>
                </a:cubicBezTo>
                <a:lnTo>
                  <a:pt x="7614343" y="4940980"/>
                </a:lnTo>
                <a:lnTo>
                  <a:pt x="7527539" y="4935152"/>
                </a:lnTo>
                <a:lnTo>
                  <a:pt x="7519567" y="4932599"/>
                </a:lnTo>
                <a:cubicBezTo>
                  <a:pt x="7513989" y="4931260"/>
                  <a:pt x="7510169" y="4930910"/>
                  <a:pt x="7507408" y="4931264"/>
                </a:cubicBezTo>
                <a:lnTo>
                  <a:pt x="7507036" y="4931591"/>
                </a:lnTo>
                <a:lnTo>
                  <a:pt x="7495791" y="4929639"/>
                </a:lnTo>
                <a:cubicBezTo>
                  <a:pt x="7476982" y="4925521"/>
                  <a:pt x="7422524" y="4942937"/>
                  <a:pt x="7405387" y="4937744"/>
                </a:cubicBezTo>
                <a:cubicBezTo>
                  <a:pt x="7374785" y="4940694"/>
                  <a:pt x="7333986" y="4941799"/>
                  <a:pt x="7312176" y="4947339"/>
                </a:cubicBezTo>
                <a:lnTo>
                  <a:pt x="7310849" y="4948781"/>
                </a:lnTo>
                <a:lnTo>
                  <a:pt x="7218556" y="4923532"/>
                </a:lnTo>
                <a:lnTo>
                  <a:pt x="7201098" y="4918982"/>
                </a:lnTo>
                <a:lnTo>
                  <a:pt x="7197000" y="4913624"/>
                </a:lnTo>
                <a:cubicBezTo>
                  <a:pt x="7192108" y="4910101"/>
                  <a:pt x="7184502" y="4907962"/>
                  <a:pt x="7170804" y="4908976"/>
                </a:cubicBezTo>
                <a:lnTo>
                  <a:pt x="7096984" y="4896748"/>
                </a:lnTo>
                <a:cubicBezTo>
                  <a:pt x="7061144" y="4895770"/>
                  <a:pt x="7050185" y="4894793"/>
                  <a:pt x="7018492" y="4897122"/>
                </a:cubicBezTo>
                <a:cubicBezTo>
                  <a:pt x="6937524" y="4886184"/>
                  <a:pt x="6943641" y="4862018"/>
                  <a:pt x="6904142" y="4867616"/>
                </a:cubicBezTo>
                <a:cubicBezTo>
                  <a:pt x="6871918" y="4872824"/>
                  <a:pt x="6787985" y="4853750"/>
                  <a:pt x="6708218" y="4839661"/>
                </a:cubicBezTo>
                <a:cubicBezTo>
                  <a:pt x="6649102" y="4830206"/>
                  <a:pt x="6628102" y="4816105"/>
                  <a:pt x="6549451" y="4810885"/>
                </a:cubicBezTo>
                <a:cubicBezTo>
                  <a:pt x="6472150" y="4766795"/>
                  <a:pt x="6409692" y="4790518"/>
                  <a:pt x="6317556" y="4764085"/>
                </a:cubicBezTo>
                <a:cubicBezTo>
                  <a:pt x="6297547" y="4748563"/>
                  <a:pt x="6209288" y="4765756"/>
                  <a:pt x="6168670" y="4761998"/>
                </a:cubicBezTo>
                <a:cubicBezTo>
                  <a:pt x="6128052" y="4758240"/>
                  <a:pt x="6090536" y="4744692"/>
                  <a:pt x="6073844" y="4741536"/>
                </a:cubicBezTo>
                <a:lnTo>
                  <a:pt x="6068526" y="4743073"/>
                </a:lnTo>
                <a:lnTo>
                  <a:pt x="6048634" y="4742390"/>
                </a:lnTo>
                <a:lnTo>
                  <a:pt x="6041279" y="4750739"/>
                </a:lnTo>
                <a:lnTo>
                  <a:pt x="6010088" y="4755832"/>
                </a:lnTo>
                <a:cubicBezTo>
                  <a:pt x="5998677" y="4756419"/>
                  <a:pt x="5970124" y="4755506"/>
                  <a:pt x="5957373" y="4752188"/>
                </a:cubicBezTo>
                <a:lnTo>
                  <a:pt x="5758915" y="4736496"/>
                </a:lnTo>
                <a:lnTo>
                  <a:pt x="5626957" y="4735473"/>
                </a:lnTo>
                <a:lnTo>
                  <a:pt x="5470902" y="4749493"/>
                </a:lnTo>
                <a:cubicBezTo>
                  <a:pt x="5478131" y="4762521"/>
                  <a:pt x="5439006" y="4748455"/>
                  <a:pt x="5432757" y="4760746"/>
                </a:cubicBezTo>
                <a:cubicBezTo>
                  <a:pt x="5429365" y="4770778"/>
                  <a:pt x="5391824" y="4775462"/>
                  <a:pt x="5381664" y="4778448"/>
                </a:cubicBezTo>
                <a:lnTo>
                  <a:pt x="5261760" y="4798865"/>
                </a:lnTo>
                <a:cubicBezTo>
                  <a:pt x="5251595" y="4799049"/>
                  <a:pt x="5230547" y="4807359"/>
                  <a:pt x="5222959" y="4809989"/>
                </a:cubicBezTo>
                <a:lnTo>
                  <a:pt x="5174657" y="4812979"/>
                </a:lnTo>
                <a:lnTo>
                  <a:pt x="5156551" y="4820202"/>
                </a:lnTo>
                <a:lnTo>
                  <a:pt x="5142595" y="4823602"/>
                </a:lnTo>
                <a:lnTo>
                  <a:pt x="5139593" y="4825703"/>
                </a:lnTo>
                <a:cubicBezTo>
                  <a:pt x="5133873" y="4829743"/>
                  <a:pt x="5128076" y="4833554"/>
                  <a:pt x="5121656" y="4836556"/>
                </a:cubicBezTo>
                <a:cubicBezTo>
                  <a:pt x="5108317" y="4807937"/>
                  <a:pt x="5064853" y="4857373"/>
                  <a:pt x="5065787" y="4829985"/>
                </a:cubicBezTo>
                <a:cubicBezTo>
                  <a:pt x="5028193" y="4841501"/>
                  <a:pt x="5038944" y="4812412"/>
                  <a:pt x="5011510" y="4846366"/>
                </a:cubicBezTo>
                <a:cubicBezTo>
                  <a:pt x="4937023" y="4845983"/>
                  <a:pt x="4916353" y="4832976"/>
                  <a:pt x="4840437" y="4870383"/>
                </a:cubicBezTo>
                <a:cubicBezTo>
                  <a:pt x="4806739" y="4887025"/>
                  <a:pt x="4784106" y="4898171"/>
                  <a:pt x="4762444" y="4898151"/>
                </a:cubicBezTo>
                <a:cubicBezTo>
                  <a:pt x="4741323" y="4902652"/>
                  <a:pt x="4729481" y="4905474"/>
                  <a:pt x="4723182" y="4907166"/>
                </a:cubicBezTo>
                <a:lnTo>
                  <a:pt x="4721173" y="4907914"/>
                </a:lnTo>
                <a:lnTo>
                  <a:pt x="4715524" y="4906639"/>
                </a:lnTo>
                <a:cubicBezTo>
                  <a:pt x="4680148" y="4913595"/>
                  <a:pt x="4524744" y="4914403"/>
                  <a:pt x="4515810" y="4916541"/>
                </a:cubicBezTo>
                <a:cubicBezTo>
                  <a:pt x="4457819" y="4929653"/>
                  <a:pt x="4462659" y="4930394"/>
                  <a:pt x="4428539" y="4927192"/>
                </a:cubicBezTo>
                <a:cubicBezTo>
                  <a:pt x="4423303" y="4923821"/>
                  <a:pt x="4368974" y="4930115"/>
                  <a:pt x="4362872" y="4928538"/>
                </a:cubicBezTo>
                <a:lnTo>
                  <a:pt x="4316962" y="4921923"/>
                </a:lnTo>
                <a:lnTo>
                  <a:pt x="4315106" y="4923264"/>
                </a:lnTo>
                <a:cubicBezTo>
                  <a:pt x="4306123" y="4926635"/>
                  <a:pt x="4299993" y="4926634"/>
                  <a:pt x="4295140" y="4925143"/>
                </a:cubicBezTo>
                <a:lnTo>
                  <a:pt x="4290059" y="4922226"/>
                </a:lnTo>
                <a:lnTo>
                  <a:pt x="4276138" y="4922472"/>
                </a:lnTo>
                <a:lnTo>
                  <a:pt x="4248113" y="4920148"/>
                </a:lnTo>
                <a:lnTo>
                  <a:pt x="4202046" y="4922943"/>
                </a:lnTo>
                <a:cubicBezTo>
                  <a:pt x="4201945" y="4923363"/>
                  <a:pt x="4201842" y="4923782"/>
                  <a:pt x="4201741" y="4924202"/>
                </a:cubicBezTo>
                <a:cubicBezTo>
                  <a:pt x="4200116" y="4927039"/>
                  <a:pt x="4197140" y="4929158"/>
                  <a:pt x="4191245" y="4929836"/>
                </a:cubicBezTo>
                <a:cubicBezTo>
                  <a:pt x="4204212" y="4947125"/>
                  <a:pt x="4161274" y="4945230"/>
                  <a:pt x="4142742" y="4945701"/>
                </a:cubicBezTo>
                <a:cubicBezTo>
                  <a:pt x="4124717" y="4952767"/>
                  <a:pt x="4099099" y="4966347"/>
                  <a:pt x="4083094" y="4972234"/>
                </a:cubicBezTo>
                <a:lnTo>
                  <a:pt x="4074543" y="4973069"/>
                </a:lnTo>
                <a:cubicBezTo>
                  <a:pt x="4074504" y="4973170"/>
                  <a:pt x="4074463" y="4973269"/>
                  <a:pt x="4074424" y="4973368"/>
                </a:cubicBezTo>
                <a:cubicBezTo>
                  <a:pt x="4072678" y="4974152"/>
                  <a:pt x="4069906" y="4974653"/>
                  <a:pt x="4065507" y="4974812"/>
                </a:cubicBezTo>
                <a:lnTo>
                  <a:pt x="4058951" y="4974594"/>
                </a:lnTo>
                <a:lnTo>
                  <a:pt x="4042361" y="4976215"/>
                </a:lnTo>
                <a:lnTo>
                  <a:pt x="4036993" y="4978649"/>
                </a:lnTo>
                <a:lnTo>
                  <a:pt x="4035360" y="4982316"/>
                </a:lnTo>
                <a:lnTo>
                  <a:pt x="4033775" y="4982081"/>
                </a:lnTo>
                <a:cubicBezTo>
                  <a:pt x="4021424" y="4977217"/>
                  <a:pt x="4016874" y="4968841"/>
                  <a:pt x="4004535" y="4994649"/>
                </a:cubicBezTo>
                <a:cubicBezTo>
                  <a:pt x="3976667" y="4987584"/>
                  <a:pt x="3972977" y="5002913"/>
                  <a:pt x="3936843" y="5012106"/>
                </a:cubicBezTo>
                <a:cubicBezTo>
                  <a:pt x="3920506" y="5004382"/>
                  <a:pt x="3908535" y="5009071"/>
                  <a:pt x="3897272" y="5017761"/>
                </a:cubicBezTo>
                <a:cubicBezTo>
                  <a:pt x="3861092" y="5017265"/>
                  <a:pt x="3829628" y="5031135"/>
                  <a:pt x="3789757" y="5037999"/>
                </a:cubicBezTo>
                <a:cubicBezTo>
                  <a:pt x="3741007" y="5052705"/>
                  <a:pt x="3725129" y="5054682"/>
                  <a:pt x="3682510" y="5061922"/>
                </a:cubicBezTo>
                <a:lnTo>
                  <a:pt x="3610032" y="5094193"/>
                </a:lnTo>
                <a:lnTo>
                  <a:pt x="3603852" y="5092831"/>
                </a:lnTo>
                <a:cubicBezTo>
                  <a:pt x="3599580" y="5092212"/>
                  <a:pt x="3596726" y="5092212"/>
                  <a:pt x="3594733" y="5092667"/>
                </a:cubicBezTo>
                <a:lnTo>
                  <a:pt x="3594498" y="5092936"/>
                </a:lnTo>
                <a:lnTo>
                  <a:pt x="3585975" y="5092246"/>
                </a:lnTo>
                <a:cubicBezTo>
                  <a:pt x="3571623" y="5090455"/>
                  <a:pt x="3549389" y="5104654"/>
                  <a:pt x="3536132" y="5101945"/>
                </a:cubicBezTo>
                <a:cubicBezTo>
                  <a:pt x="3513940" y="5106241"/>
                  <a:pt x="3488622" y="5099976"/>
                  <a:pt x="3473220" y="5105606"/>
                </a:cubicBezTo>
                <a:lnTo>
                  <a:pt x="3400725" y="5117654"/>
                </a:lnTo>
                <a:lnTo>
                  <a:pt x="3375935" y="5106247"/>
                </a:lnTo>
                <a:lnTo>
                  <a:pt x="3348219" y="5109860"/>
                </a:lnTo>
                <a:cubicBezTo>
                  <a:pt x="3337206" y="5110533"/>
                  <a:pt x="3327054" y="5111295"/>
                  <a:pt x="3319639" y="5114795"/>
                </a:cubicBezTo>
                <a:lnTo>
                  <a:pt x="3248529" y="5133347"/>
                </a:lnTo>
                <a:lnTo>
                  <a:pt x="3210308" y="5119794"/>
                </a:lnTo>
                <a:cubicBezTo>
                  <a:pt x="3206088" y="5117870"/>
                  <a:pt x="3200152" y="5117326"/>
                  <a:pt x="3190375" y="5119915"/>
                </a:cubicBezTo>
                <a:lnTo>
                  <a:pt x="3188145" y="5121096"/>
                </a:lnTo>
                <a:cubicBezTo>
                  <a:pt x="3182625" y="5119116"/>
                  <a:pt x="3141856" y="5121682"/>
                  <a:pt x="3108596" y="5122416"/>
                </a:cubicBezTo>
                <a:cubicBezTo>
                  <a:pt x="3055968" y="5124842"/>
                  <a:pt x="3048940" y="5117475"/>
                  <a:pt x="2988584" y="5125502"/>
                </a:cubicBezTo>
                <a:cubicBezTo>
                  <a:pt x="2928853" y="5129690"/>
                  <a:pt x="2917951" y="5124649"/>
                  <a:pt x="2876540" y="5133019"/>
                </a:cubicBezTo>
                <a:lnTo>
                  <a:pt x="2626864" y="5133771"/>
                </a:lnTo>
                <a:cubicBezTo>
                  <a:pt x="2562348" y="5111858"/>
                  <a:pt x="2563422" y="5142456"/>
                  <a:pt x="2491422" y="5135486"/>
                </a:cubicBezTo>
                <a:cubicBezTo>
                  <a:pt x="2433091" y="5200962"/>
                  <a:pt x="2455709" y="5160483"/>
                  <a:pt x="2415617" y="5168715"/>
                </a:cubicBezTo>
                <a:lnTo>
                  <a:pt x="2290098" y="5166151"/>
                </a:lnTo>
                <a:cubicBezTo>
                  <a:pt x="2257057" y="5152522"/>
                  <a:pt x="2202458" y="5187690"/>
                  <a:pt x="2161714" y="5169302"/>
                </a:cubicBezTo>
                <a:cubicBezTo>
                  <a:pt x="2122714" y="5172302"/>
                  <a:pt x="2080450" y="5180350"/>
                  <a:pt x="2056089" y="5184144"/>
                </a:cubicBezTo>
                <a:cubicBezTo>
                  <a:pt x="2019828" y="5191108"/>
                  <a:pt x="1978839" y="5203797"/>
                  <a:pt x="1944153" y="5211084"/>
                </a:cubicBezTo>
                <a:cubicBezTo>
                  <a:pt x="1925867" y="5199079"/>
                  <a:pt x="1896027" y="5224183"/>
                  <a:pt x="1847968" y="5227868"/>
                </a:cubicBezTo>
                <a:cubicBezTo>
                  <a:pt x="1827977" y="5213971"/>
                  <a:pt x="1815570" y="5230544"/>
                  <a:pt x="1777083" y="5212267"/>
                </a:cubicBezTo>
                <a:cubicBezTo>
                  <a:pt x="1775439" y="5214216"/>
                  <a:pt x="1773397" y="5216035"/>
                  <a:pt x="1771025" y="5217668"/>
                </a:cubicBezTo>
                <a:cubicBezTo>
                  <a:pt x="1757251" y="5227146"/>
                  <a:pt x="1735528" y="5228402"/>
                  <a:pt x="1722509" y="5220470"/>
                </a:cubicBezTo>
                <a:cubicBezTo>
                  <a:pt x="1691779" y="5208440"/>
                  <a:pt x="1662321" y="5203305"/>
                  <a:pt x="1633941" y="5200774"/>
                </a:cubicBezTo>
                <a:lnTo>
                  <a:pt x="1586145" y="5210184"/>
                </a:lnTo>
                <a:cubicBezTo>
                  <a:pt x="1567948" y="5215416"/>
                  <a:pt x="1545900" y="5226363"/>
                  <a:pt x="1524748" y="5232173"/>
                </a:cubicBezTo>
                <a:cubicBezTo>
                  <a:pt x="1502586" y="5235395"/>
                  <a:pt x="1478013" y="5230993"/>
                  <a:pt x="1459242" y="5245044"/>
                </a:cubicBezTo>
                <a:cubicBezTo>
                  <a:pt x="1421474" y="5260197"/>
                  <a:pt x="1374524" y="5244220"/>
                  <a:pt x="1349457" y="5280705"/>
                </a:cubicBezTo>
                <a:cubicBezTo>
                  <a:pt x="1273276" y="5302389"/>
                  <a:pt x="1121512" y="5336260"/>
                  <a:pt x="1009212" y="5361227"/>
                </a:cubicBezTo>
                <a:cubicBezTo>
                  <a:pt x="939016" y="5373529"/>
                  <a:pt x="866895" y="5370149"/>
                  <a:pt x="808572" y="5377024"/>
                </a:cubicBezTo>
                <a:cubicBezTo>
                  <a:pt x="802823" y="5374184"/>
                  <a:pt x="726016" y="5397963"/>
                  <a:pt x="719549" y="5396991"/>
                </a:cubicBezTo>
                <a:lnTo>
                  <a:pt x="698795" y="5397657"/>
                </a:lnTo>
                <a:cubicBezTo>
                  <a:pt x="689833" y="5401894"/>
                  <a:pt x="683492" y="5402495"/>
                  <a:pt x="678327" y="5401487"/>
                </a:cubicBezTo>
                <a:lnTo>
                  <a:pt x="672784" y="5399085"/>
                </a:lnTo>
                <a:lnTo>
                  <a:pt x="658406" y="5400696"/>
                </a:lnTo>
                <a:lnTo>
                  <a:pt x="629185" y="5401132"/>
                </a:lnTo>
                <a:lnTo>
                  <a:pt x="624558" y="5403782"/>
                </a:lnTo>
                <a:lnTo>
                  <a:pt x="581798" y="5408438"/>
                </a:lnTo>
                <a:cubicBezTo>
                  <a:pt x="581736" y="5408865"/>
                  <a:pt x="581671" y="5409294"/>
                  <a:pt x="581608" y="5409722"/>
                </a:cubicBezTo>
                <a:cubicBezTo>
                  <a:pt x="580204" y="5412704"/>
                  <a:pt x="577331" y="5415106"/>
                  <a:pt x="571299" y="5416358"/>
                </a:cubicBezTo>
                <a:cubicBezTo>
                  <a:pt x="551623" y="5426267"/>
                  <a:pt x="484499" y="5459654"/>
                  <a:pt x="463549" y="5469173"/>
                </a:cubicBezTo>
                <a:cubicBezTo>
                  <a:pt x="453136" y="5470720"/>
                  <a:pt x="449731" y="5472678"/>
                  <a:pt x="445606" y="5473465"/>
                </a:cubicBezTo>
                <a:lnTo>
                  <a:pt x="438799" y="5473893"/>
                </a:lnTo>
                <a:cubicBezTo>
                  <a:pt x="417222" y="5482183"/>
                  <a:pt x="343312" y="5513407"/>
                  <a:pt x="316138" y="5523213"/>
                </a:cubicBezTo>
                <a:cubicBezTo>
                  <a:pt x="298481" y="5517132"/>
                  <a:pt x="286556" y="5522972"/>
                  <a:pt x="275748" y="5532726"/>
                </a:cubicBezTo>
                <a:cubicBezTo>
                  <a:pt x="238274" y="5535784"/>
                  <a:pt x="207076" y="5552679"/>
                  <a:pt x="166496" y="5563424"/>
                </a:cubicBezTo>
                <a:lnTo>
                  <a:pt x="0" y="5629888"/>
                </a:lnTo>
                <a:close/>
              </a:path>
            </a:pathLst>
          </a:custGeom>
        </p:spPr>
      </p:pic>
    </p:spTree>
    <p:extLst>
      <p:ext uri="{BB962C8B-B14F-4D97-AF65-F5344CB8AC3E}">
        <p14:creationId xmlns:p14="http://schemas.microsoft.com/office/powerpoint/2010/main" val="10449485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9">
            <a:extLst>
              <a:ext uri="{FF2B5EF4-FFF2-40B4-BE49-F238E27FC236}">
                <a16:creationId xmlns:a16="http://schemas.microsoft.com/office/drawing/2014/main" id="{9F79630B-0F0B-446E-A637-38FA8F61D1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1">
            <a:extLst>
              <a:ext uri="{FF2B5EF4-FFF2-40B4-BE49-F238E27FC236}">
                <a16:creationId xmlns:a16="http://schemas.microsoft.com/office/drawing/2014/main" id="{B3437C99-FC8E-4311-B48A-F0C4C329B1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28" y="-1"/>
            <a:ext cx="12192000" cy="6857999"/>
          </a:xfrm>
          <a:prstGeom prst="rect">
            <a:avLst/>
          </a:prstGeom>
          <a:solidFill>
            <a:srgbClr val="82766A">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A48039A-5DD4-4498-BF45-E9C4FBC29FB2}"/>
              </a:ext>
            </a:extLst>
          </p:cNvPr>
          <p:cNvSpPr>
            <a:spLocks noGrp="1"/>
          </p:cNvSpPr>
          <p:nvPr>
            <p:ph type="title"/>
          </p:nvPr>
        </p:nvSpPr>
        <p:spPr>
          <a:xfrm>
            <a:off x="1137035" y="609600"/>
            <a:ext cx="3595678" cy="1330839"/>
          </a:xfrm>
        </p:spPr>
        <p:txBody>
          <a:bodyPr>
            <a:normAutofit/>
          </a:bodyPr>
          <a:lstStyle/>
          <a:p>
            <a:r>
              <a:rPr lang="vi-VN" sz="2800" b="1" i="0">
                <a:effectLst/>
                <a:latin typeface="Muli"/>
              </a:rPr>
              <a:t>V. Tia lửa điện và điều kiện tạo ra tia lửa điện</a:t>
            </a:r>
            <a:br>
              <a:rPr lang="vi-VN" sz="2800" b="0" i="0">
                <a:effectLst/>
                <a:latin typeface="Muli"/>
              </a:rPr>
            </a:br>
            <a:endParaRPr lang="en-US" sz="2800"/>
          </a:p>
        </p:txBody>
      </p:sp>
      <p:sp>
        <p:nvSpPr>
          <p:cNvPr id="3" name="Content Placeholder 2">
            <a:extLst>
              <a:ext uri="{FF2B5EF4-FFF2-40B4-BE49-F238E27FC236}">
                <a16:creationId xmlns:a16="http://schemas.microsoft.com/office/drawing/2014/main" id="{7E3C973A-F8D4-41E1-BE84-F32B30F821DB}"/>
              </a:ext>
            </a:extLst>
          </p:cNvPr>
          <p:cNvSpPr>
            <a:spLocks noGrp="1"/>
          </p:cNvSpPr>
          <p:nvPr>
            <p:ph idx="1"/>
          </p:nvPr>
        </p:nvSpPr>
        <p:spPr>
          <a:xfrm>
            <a:off x="700098" y="1940439"/>
            <a:ext cx="3595678" cy="4162249"/>
          </a:xfrm>
        </p:spPr>
        <p:txBody>
          <a:bodyPr>
            <a:noAutofit/>
          </a:bodyPr>
          <a:lstStyle/>
          <a:p>
            <a:pPr marL="0" indent="0">
              <a:buNone/>
            </a:pPr>
            <a:r>
              <a:rPr lang="vi-VN" sz="2600" b="0" i="0" dirty="0">
                <a:effectLst/>
                <a:latin typeface="Muli"/>
              </a:rPr>
              <a:t>Tia lửa điện là quá trình phóng điện tự lực trong chất khí đặt giữa hai điện cực khi điện trường đủ mạnh để biến phân tử khí trung hoà thành ion dương và electron tự do.</a:t>
            </a:r>
          </a:p>
          <a:p>
            <a:pPr marL="0" indent="0">
              <a:buNone/>
            </a:pPr>
            <a:br>
              <a:rPr lang="vi-VN" sz="2600" dirty="0"/>
            </a:br>
            <a:endParaRPr lang="vi-VN" sz="2600" b="0" i="0" dirty="0">
              <a:effectLst/>
              <a:latin typeface="Muli"/>
            </a:endParaRPr>
          </a:p>
          <a:p>
            <a:endParaRPr lang="en-US" sz="2600" dirty="0"/>
          </a:p>
        </p:txBody>
      </p:sp>
      <p:pic>
        <p:nvPicPr>
          <p:cNvPr id="5" name="Picture 4" descr="A picture containing text, helmet&#10;&#10;Description automatically generated">
            <a:extLst>
              <a:ext uri="{FF2B5EF4-FFF2-40B4-BE49-F238E27FC236}">
                <a16:creationId xmlns:a16="http://schemas.microsoft.com/office/drawing/2014/main" id="{97C83776-E60F-4689-86BA-D80DA4FC049A}"/>
              </a:ext>
            </a:extLst>
          </p:cNvPr>
          <p:cNvPicPr>
            <a:picLocks noChangeAspect="1"/>
          </p:cNvPicPr>
          <p:nvPr/>
        </p:nvPicPr>
        <p:blipFill rotWithShape="1">
          <a:blip r:embed="rId2">
            <a:extLst>
              <a:ext uri="{28A0092B-C50C-407E-A947-70E740481C1C}">
                <a14:useLocalDpi xmlns:a14="http://schemas.microsoft.com/office/drawing/2010/main" val="0"/>
              </a:ext>
            </a:extLst>
          </a:blip>
          <a:srcRect l="24021" r="28183" b="-1"/>
          <a:stretch/>
        </p:blipFill>
        <p:spPr>
          <a:xfrm>
            <a:off x="4948188" y="1"/>
            <a:ext cx="7243812" cy="6857999"/>
          </a:xfrm>
          <a:custGeom>
            <a:avLst/>
            <a:gdLst/>
            <a:ahLst/>
            <a:cxnLst/>
            <a:rect l="l" t="t" r="r" b="b"/>
            <a:pathLst>
              <a:path w="7243812" h="6857999">
                <a:moveTo>
                  <a:pt x="609803" y="0"/>
                </a:moveTo>
                <a:lnTo>
                  <a:pt x="1222601" y="0"/>
                </a:lnTo>
                <a:lnTo>
                  <a:pt x="1223032" y="1645"/>
                </a:lnTo>
                <a:lnTo>
                  <a:pt x="1343371" y="1645"/>
                </a:lnTo>
                <a:lnTo>
                  <a:pt x="1343665" y="0"/>
                </a:lnTo>
                <a:lnTo>
                  <a:pt x="1884172" y="0"/>
                </a:lnTo>
                <a:lnTo>
                  <a:pt x="1884280" y="1645"/>
                </a:lnTo>
                <a:lnTo>
                  <a:pt x="7243812" y="1645"/>
                </a:lnTo>
                <a:lnTo>
                  <a:pt x="7243812" y="6857999"/>
                </a:lnTo>
                <a:lnTo>
                  <a:pt x="133676" y="6857999"/>
                </a:lnTo>
                <a:lnTo>
                  <a:pt x="114609" y="6843646"/>
                </a:lnTo>
                <a:cubicBezTo>
                  <a:pt x="106811" y="6836369"/>
                  <a:pt x="103243" y="6828354"/>
                  <a:pt x="111459" y="6817746"/>
                </a:cubicBezTo>
                <a:cubicBezTo>
                  <a:pt x="93943" y="6769544"/>
                  <a:pt x="97901" y="6796071"/>
                  <a:pt x="113412" y="6759582"/>
                </a:cubicBezTo>
                <a:cubicBezTo>
                  <a:pt x="110188" y="6732087"/>
                  <a:pt x="99653" y="6727133"/>
                  <a:pt x="100729" y="6705297"/>
                </a:cubicBezTo>
                <a:cubicBezTo>
                  <a:pt x="94563" y="6675394"/>
                  <a:pt x="99792" y="6669536"/>
                  <a:pt x="87662" y="6640957"/>
                </a:cubicBezTo>
                <a:cubicBezTo>
                  <a:pt x="74199" y="6591883"/>
                  <a:pt x="82185" y="6576319"/>
                  <a:pt x="83084" y="6541313"/>
                </a:cubicBezTo>
                <a:cubicBezTo>
                  <a:pt x="82225" y="6490855"/>
                  <a:pt x="67640" y="6422980"/>
                  <a:pt x="59444" y="6370251"/>
                </a:cubicBezTo>
                <a:cubicBezTo>
                  <a:pt x="51248" y="6317522"/>
                  <a:pt x="30729" y="6270972"/>
                  <a:pt x="33908" y="6224938"/>
                </a:cubicBezTo>
                <a:lnTo>
                  <a:pt x="30063" y="6089693"/>
                </a:lnTo>
                <a:cubicBezTo>
                  <a:pt x="25730" y="6032039"/>
                  <a:pt x="3474" y="5997051"/>
                  <a:pt x="29101" y="5973994"/>
                </a:cubicBezTo>
                <a:cubicBezTo>
                  <a:pt x="17018" y="5940131"/>
                  <a:pt x="41135" y="5955713"/>
                  <a:pt x="33855" y="5939847"/>
                </a:cubicBezTo>
                <a:lnTo>
                  <a:pt x="12982" y="5906467"/>
                </a:lnTo>
                <a:lnTo>
                  <a:pt x="8416" y="5862699"/>
                </a:lnTo>
                <a:cubicBezTo>
                  <a:pt x="7895" y="5838948"/>
                  <a:pt x="8409" y="5853058"/>
                  <a:pt x="12052" y="5823324"/>
                </a:cubicBezTo>
                <a:cubicBezTo>
                  <a:pt x="11631" y="5805291"/>
                  <a:pt x="11213" y="5787258"/>
                  <a:pt x="10793" y="5769225"/>
                </a:cubicBezTo>
                <a:cubicBezTo>
                  <a:pt x="17866" y="5738356"/>
                  <a:pt x="19121" y="5696311"/>
                  <a:pt x="25986" y="5667896"/>
                </a:cubicBezTo>
                <a:cubicBezTo>
                  <a:pt x="16329" y="5647975"/>
                  <a:pt x="42195" y="5619318"/>
                  <a:pt x="43687" y="5594585"/>
                </a:cubicBezTo>
                <a:cubicBezTo>
                  <a:pt x="32512" y="5517959"/>
                  <a:pt x="44052" y="5536542"/>
                  <a:pt x="40019" y="5464225"/>
                </a:cubicBezTo>
                <a:cubicBezTo>
                  <a:pt x="32676" y="5400671"/>
                  <a:pt x="26469" y="5311951"/>
                  <a:pt x="22904" y="5269726"/>
                </a:cubicBezTo>
                <a:cubicBezTo>
                  <a:pt x="19341" y="5227501"/>
                  <a:pt x="14742" y="5212581"/>
                  <a:pt x="18628" y="5210876"/>
                </a:cubicBezTo>
                <a:cubicBezTo>
                  <a:pt x="-20300" y="5161742"/>
                  <a:pt x="15511" y="5141336"/>
                  <a:pt x="5392" y="5111369"/>
                </a:cubicBezTo>
                <a:cubicBezTo>
                  <a:pt x="10662" y="5053859"/>
                  <a:pt x="15546" y="5034036"/>
                  <a:pt x="13324" y="5009272"/>
                </a:cubicBezTo>
                <a:cubicBezTo>
                  <a:pt x="25126" y="4982633"/>
                  <a:pt x="74251" y="4956261"/>
                  <a:pt x="48699" y="4925805"/>
                </a:cubicBezTo>
                <a:cubicBezTo>
                  <a:pt x="76704" y="4931200"/>
                  <a:pt x="39437" y="4888353"/>
                  <a:pt x="62925" y="4877992"/>
                </a:cubicBezTo>
                <a:cubicBezTo>
                  <a:pt x="82480" y="4871554"/>
                  <a:pt x="75731" y="4857054"/>
                  <a:pt x="79496" y="4844323"/>
                </a:cubicBezTo>
                <a:cubicBezTo>
                  <a:pt x="97657" y="4832308"/>
                  <a:pt x="110974" y="4752352"/>
                  <a:pt x="101400" y="4733115"/>
                </a:cubicBezTo>
                <a:cubicBezTo>
                  <a:pt x="108185" y="4679357"/>
                  <a:pt x="119720" y="4662889"/>
                  <a:pt x="111223" y="4625153"/>
                </a:cubicBezTo>
                <a:cubicBezTo>
                  <a:pt x="106592" y="4588197"/>
                  <a:pt x="114401" y="4567830"/>
                  <a:pt x="126359" y="4539168"/>
                </a:cubicBezTo>
                <a:cubicBezTo>
                  <a:pt x="126535" y="4522289"/>
                  <a:pt x="126710" y="4505410"/>
                  <a:pt x="126886" y="4488531"/>
                </a:cubicBezTo>
                <a:cubicBezTo>
                  <a:pt x="126165" y="4473140"/>
                  <a:pt x="132917" y="4437329"/>
                  <a:pt x="135099" y="4411258"/>
                </a:cubicBezTo>
                <a:cubicBezTo>
                  <a:pt x="107667" y="4345686"/>
                  <a:pt x="146840" y="4280033"/>
                  <a:pt x="132327" y="4219510"/>
                </a:cubicBezTo>
                <a:cubicBezTo>
                  <a:pt x="138549" y="4158987"/>
                  <a:pt x="124091" y="4192084"/>
                  <a:pt x="172424" y="4048117"/>
                </a:cubicBezTo>
                <a:cubicBezTo>
                  <a:pt x="167703" y="4015047"/>
                  <a:pt x="203806" y="3905047"/>
                  <a:pt x="177666" y="3878222"/>
                </a:cubicBezTo>
                <a:cubicBezTo>
                  <a:pt x="167714" y="3821305"/>
                  <a:pt x="183914" y="3845122"/>
                  <a:pt x="156982" y="3778166"/>
                </a:cubicBezTo>
                <a:cubicBezTo>
                  <a:pt x="160365" y="3760234"/>
                  <a:pt x="142791" y="3724716"/>
                  <a:pt x="142115" y="3707357"/>
                </a:cubicBezTo>
                <a:cubicBezTo>
                  <a:pt x="139253" y="3688591"/>
                  <a:pt x="140202" y="3672776"/>
                  <a:pt x="139805" y="3665569"/>
                </a:cubicBezTo>
                <a:cubicBezTo>
                  <a:pt x="139778" y="3665084"/>
                  <a:pt x="139750" y="3664599"/>
                  <a:pt x="139723" y="3664114"/>
                </a:cubicBezTo>
                <a:lnTo>
                  <a:pt x="134134" y="3653088"/>
                </a:lnTo>
                <a:lnTo>
                  <a:pt x="126568" y="3641228"/>
                </a:lnTo>
                <a:cubicBezTo>
                  <a:pt x="126560" y="3629488"/>
                  <a:pt x="126549" y="3617747"/>
                  <a:pt x="126540" y="3606007"/>
                </a:cubicBezTo>
                <a:lnTo>
                  <a:pt x="134645" y="3597336"/>
                </a:lnTo>
                <a:lnTo>
                  <a:pt x="131649" y="3586412"/>
                </a:lnTo>
                <a:lnTo>
                  <a:pt x="134221" y="3569719"/>
                </a:lnTo>
                <a:lnTo>
                  <a:pt x="133795" y="3568021"/>
                </a:lnTo>
                <a:lnTo>
                  <a:pt x="130189" y="3553678"/>
                </a:lnTo>
                <a:lnTo>
                  <a:pt x="129827" y="3552249"/>
                </a:lnTo>
                <a:lnTo>
                  <a:pt x="122183" y="3542019"/>
                </a:lnTo>
                <a:lnTo>
                  <a:pt x="112426" y="3531201"/>
                </a:lnTo>
                <a:lnTo>
                  <a:pt x="105626" y="3496391"/>
                </a:lnTo>
                <a:lnTo>
                  <a:pt x="111971" y="3486850"/>
                </a:lnTo>
                <a:lnTo>
                  <a:pt x="106910" y="3476412"/>
                </a:lnTo>
                <a:cubicBezTo>
                  <a:pt x="105781" y="3466028"/>
                  <a:pt x="105824" y="3433967"/>
                  <a:pt x="105209" y="3424545"/>
                </a:cubicBezTo>
                <a:lnTo>
                  <a:pt x="103215" y="3419880"/>
                </a:lnTo>
                <a:lnTo>
                  <a:pt x="104953" y="3415218"/>
                </a:lnTo>
                <a:lnTo>
                  <a:pt x="101255" y="3409825"/>
                </a:lnTo>
                <a:lnTo>
                  <a:pt x="103044" y="3407057"/>
                </a:lnTo>
                <a:lnTo>
                  <a:pt x="89764" y="3378959"/>
                </a:lnTo>
                <a:lnTo>
                  <a:pt x="83991" y="3362948"/>
                </a:lnTo>
                <a:lnTo>
                  <a:pt x="66858" y="3332072"/>
                </a:lnTo>
                <a:lnTo>
                  <a:pt x="69057" y="3325671"/>
                </a:lnTo>
                <a:lnTo>
                  <a:pt x="51631" y="3278130"/>
                </a:lnTo>
                <a:lnTo>
                  <a:pt x="53959" y="3277179"/>
                </a:lnTo>
                <a:lnTo>
                  <a:pt x="60205" y="3262610"/>
                </a:lnTo>
                <a:lnTo>
                  <a:pt x="58998" y="3258677"/>
                </a:lnTo>
                <a:cubicBezTo>
                  <a:pt x="46010" y="3210316"/>
                  <a:pt x="80872" y="3236545"/>
                  <a:pt x="45170" y="3180546"/>
                </a:cubicBezTo>
                <a:cubicBezTo>
                  <a:pt x="53643" y="3171780"/>
                  <a:pt x="52550" y="3163902"/>
                  <a:pt x="45228" y="3151828"/>
                </a:cubicBezTo>
                <a:cubicBezTo>
                  <a:pt x="39651" y="3128169"/>
                  <a:pt x="64667" y="3124610"/>
                  <a:pt x="45020" y="3103777"/>
                </a:cubicBezTo>
                <a:cubicBezTo>
                  <a:pt x="59127" y="3105196"/>
                  <a:pt x="41123" y="3057428"/>
                  <a:pt x="57092" y="3065434"/>
                </a:cubicBezTo>
                <a:cubicBezTo>
                  <a:pt x="55435" y="3051512"/>
                  <a:pt x="40803" y="3032637"/>
                  <a:pt x="35088" y="3020247"/>
                </a:cubicBezTo>
                <a:cubicBezTo>
                  <a:pt x="32503" y="3002537"/>
                  <a:pt x="18197" y="3001119"/>
                  <a:pt x="22803" y="2991092"/>
                </a:cubicBezTo>
                <a:cubicBezTo>
                  <a:pt x="24338" y="2987749"/>
                  <a:pt x="27975" y="2983455"/>
                  <a:pt x="34850" y="2977278"/>
                </a:cubicBezTo>
                <a:cubicBezTo>
                  <a:pt x="22587" y="2954448"/>
                  <a:pt x="35600" y="2946689"/>
                  <a:pt x="36223" y="2911749"/>
                </a:cubicBezTo>
                <a:cubicBezTo>
                  <a:pt x="35158" y="2886513"/>
                  <a:pt x="29761" y="2843788"/>
                  <a:pt x="28462" y="2825860"/>
                </a:cubicBezTo>
                <a:cubicBezTo>
                  <a:pt x="28449" y="2818634"/>
                  <a:pt x="28437" y="2811409"/>
                  <a:pt x="28424" y="2804183"/>
                </a:cubicBezTo>
                <a:lnTo>
                  <a:pt x="21292" y="2790136"/>
                </a:lnTo>
                <a:lnTo>
                  <a:pt x="16179" y="2760208"/>
                </a:lnTo>
                <a:lnTo>
                  <a:pt x="22858" y="2751112"/>
                </a:lnTo>
                <a:lnTo>
                  <a:pt x="18505" y="2740278"/>
                </a:lnTo>
                <a:lnTo>
                  <a:pt x="22482" y="2726489"/>
                </a:lnTo>
                <a:lnTo>
                  <a:pt x="18175" y="2725052"/>
                </a:lnTo>
                <a:lnTo>
                  <a:pt x="10521" y="2715895"/>
                </a:lnTo>
                <a:lnTo>
                  <a:pt x="25499" y="2665666"/>
                </a:lnTo>
                <a:lnTo>
                  <a:pt x="30658" y="2635351"/>
                </a:lnTo>
                <a:cubicBezTo>
                  <a:pt x="30723" y="2625597"/>
                  <a:pt x="30791" y="2615842"/>
                  <a:pt x="30857" y="2606088"/>
                </a:cubicBezTo>
                <a:lnTo>
                  <a:pt x="37532" y="2596456"/>
                </a:lnTo>
                <a:cubicBezTo>
                  <a:pt x="41239" y="2582253"/>
                  <a:pt x="34640" y="2564757"/>
                  <a:pt x="36511" y="2549900"/>
                </a:cubicBezTo>
                <a:lnTo>
                  <a:pt x="53712" y="2496499"/>
                </a:lnTo>
                <a:cubicBezTo>
                  <a:pt x="53527" y="2492743"/>
                  <a:pt x="64725" y="2449625"/>
                  <a:pt x="64540" y="2445869"/>
                </a:cubicBezTo>
                <a:cubicBezTo>
                  <a:pt x="61940" y="2441580"/>
                  <a:pt x="65575" y="2413465"/>
                  <a:pt x="64348" y="2408995"/>
                </a:cubicBezTo>
                <a:cubicBezTo>
                  <a:pt x="100333" y="2407546"/>
                  <a:pt x="71752" y="2329020"/>
                  <a:pt x="101725" y="2335735"/>
                </a:cubicBezTo>
                <a:cubicBezTo>
                  <a:pt x="120512" y="2299003"/>
                  <a:pt x="138791" y="2291744"/>
                  <a:pt x="147278" y="2260088"/>
                </a:cubicBezTo>
                <a:cubicBezTo>
                  <a:pt x="152668" y="2224200"/>
                  <a:pt x="143589" y="2220953"/>
                  <a:pt x="152643" y="2193455"/>
                </a:cubicBezTo>
                <a:cubicBezTo>
                  <a:pt x="152701" y="2159228"/>
                  <a:pt x="131577" y="2138038"/>
                  <a:pt x="161815" y="2107942"/>
                </a:cubicBezTo>
                <a:lnTo>
                  <a:pt x="168884" y="2024270"/>
                </a:lnTo>
                <a:lnTo>
                  <a:pt x="210800" y="1969445"/>
                </a:lnTo>
                <a:lnTo>
                  <a:pt x="215063" y="1961162"/>
                </a:lnTo>
                <a:lnTo>
                  <a:pt x="226767" y="1945112"/>
                </a:lnTo>
                <a:lnTo>
                  <a:pt x="225906" y="1942021"/>
                </a:lnTo>
                <a:lnTo>
                  <a:pt x="220555" y="1935584"/>
                </a:lnTo>
                <a:cubicBezTo>
                  <a:pt x="220179" y="1930292"/>
                  <a:pt x="223282" y="1914884"/>
                  <a:pt x="223648" y="1910265"/>
                </a:cubicBezTo>
                <a:cubicBezTo>
                  <a:pt x="221934" y="1909994"/>
                  <a:pt x="221895" y="1909162"/>
                  <a:pt x="222758" y="1907867"/>
                </a:cubicBezTo>
                <a:lnTo>
                  <a:pt x="229387" y="1899379"/>
                </a:lnTo>
                <a:lnTo>
                  <a:pt x="231548" y="1895114"/>
                </a:lnTo>
                <a:lnTo>
                  <a:pt x="216553" y="1892417"/>
                </a:lnTo>
                <a:cubicBezTo>
                  <a:pt x="209075" y="1884999"/>
                  <a:pt x="222114" y="1866643"/>
                  <a:pt x="209739" y="1861483"/>
                </a:cubicBezTo>
                <a:cubicBezTo>
                  <a:pt x="214584" y="1853278"/>
                  <a:pt x="219066" y="1844665"/>
                  <a:pt x="222950" y="1835810"/>
                </a:cubicBezTo>
                <a:lnTo>
                  <a:pt x="224812" y="1830569"/>
                </a:lnTo>
                <a:lnTo>
                  <a:pt x="224522" y="1830429"/>
                </a:lnTo>
                <a:cubicBezTo>
                  <a:pt x="224224" y="1829219"/>
                  <a:pt x="224571" y="1827468"/>
                  <a:pt x="225830" y="1824832"/>
                </a:cubicBezTo>
                <a:lnTo>
                  <a:pt x="228207" y="1821003"/>
                </a:lnTo>
                <a:lnTo>
                  <a:pt x="230878" y="1807109"/>
                </a:lnTo>
                <a:lnTo>
                  <a:pt x="227355" y="1805316"/>
                </a:lnTo>
                <a:lnTo>
                  <a:pt x="228132" y="1804434"/>
                </a:lnTo>
                <a:cubicBezTo>
                  <a:pt x="237533" y="1798221"/>
                  <a:pt x="248274" y="1797417"/>
                  <a:pt x="223762" y="1784314"/>
                </a:cubicBezTo>
                <a:cubicBezTo>
                  <a:pt x="240655" y="1769422"/>
                  <a:pt x="224912" y="1763793"/>
                  <a:pt x="226521" y="1740358"/>
                </a:cubicBezTo>
                <a:cubicBezTo>
                  <a:pt x="240385" y="1732435"/>
                  <a:pt x="239102" y="1724301"/>
                  <a:pt x="233164" y="1715685"/>
                </a:cubicBezTo>
                <a:cubicBezTo>
                  <a:pt x="245499" y="1694404"/>
                  <a:pt x="240415" y="1672675"/>
                  <a:pt x="245819" y="1647555"/>
                </a:cubicBezTo>
                <a:cubicBezTo>
                  <a:pt x="268668" y="1622803"/>
                  <a:pt x="248434" y="1605585"/>
                  <a:pt x="254317" y="1578752"/>
                </a:cubicBezTo>
                <a:lnTo>
                  <a:pt x="249918" y="1546022"/>
                </a:lnTo>
                <a:cubicBezTo>
                  <a:pt x="251996" y="1543635"/>
                  <a:pt x="248777" y="1521210"/>
                  <a:pt x="248927" y="1519929"/>
                </a:cubicBezTo>
                <a:lnTo>
                  <a:pt x="248704" y="1519731"/>
                </a:lnTo>
                <a:lnTo>
                  <a:pt x="252245" y="1514846"/>
                </a:lnTo>
                <a:cubicBezTo>
                  <a:pt x="255314" y="1501295"/>
                  <a:pt x="252199" y="1477394"/>
                  <a:pt x="254681" y="1463304"/>
                </a:cubicBezTo>
                <a:cubicBezTo>
                  <a:pt x="257024" y="1459891"/>
                  <a:pt x="268983" y="1432466"/>
                  <a:pt x="267138" y="1430305"/>
                </a:cubicBezTo>
                <a:lnTo>
                  <a:pt x="266110" y="1429568"/>
                </a:lnTo>
                <a:lnTo>
                  <a:pt x="286784" y="1404045"/>
                </a:lnTo>
                <a:lnTo>
                  <a:pt x="294521" y="1360879"/>
                </a:lnTo>
                <a:lnTo>
                  <a:pt x="324750" y="1301993"/>
                </a:lnTo>
                <a:lnTo>
                  <a:pt x="328780" y="1210776"/>
                </a:lnTo>
                <a:cubicBezTo>
                  <a:pt x="344171" y="1197232"/>
                  <a:pt x="343390" y="1192124"/>
                  <a:pt x="346123" y="1157176"/>
                </a:cubicBezTo>
                <a:cubicBezTo>
                  <a:pt x="359383" y="1110140"/>
                  <a:pt x="355619" y="1111028"/>
                  <a:pt x="349331" y="1063288"/>
                </a:cubicBezTo>
                <a:cubicBezTo>
                  <a:pt x="364194" y="1005331"/>
                  <a:pt x="362778" y="969963"/>
                  <a:pt x="431245" y="889417"/>
                </a:cubicBezTo>
                <a:lnTo>
                  <a:pt x="459477" y="816346"/>
                </a:lnTo>
                <a:cubicBezTo>
                  <a:pt x="465006" y="808083"/>
                  <a:pt x="496978" y="764380"/>
                  <a:pt x="489268" y="752692"/>
                </a:cubicBezTo>
                <a:lnTo>
                  <a:pt x="505368" y="724368"/>
                </a:lnTo>
                <a:lnTo>
                  <a:pt x="511178" y="722494"/>
                </a:lnTo>
                <a:lnTo>
                  <a:pt x="514451" y="717531"/>
                </a:lnTo>
                <a:cubicBezTo>
                  <a:pt x="514171" y="710761"/>
                  <a:pt x="513893" y="703992"/>
                  <a:pt x="513612" y="697222"/>
                </a:cubicBezTo>
                <a:cubicBezTo>
                  <a:pt x="513272" y="693376"/>
                  <a:pt x="513720" y="690905"/>
                  <a:pt x="514772" y="689289"/>
                </a:cubicBezTo>
                <a:lnTo>
                  <a:pt x="515249" y="689151"/>
                </a:lnTo>
                <a:cubicBezTo>
                  <a:pt x="515320" y="686637"/>
                  <a:pt x="515389" y="684122"/>
                  <a:pt x="515461" y="681608"/>
                </a:cubicBezTo>
                <a:cubicBezTo>
                  <a:pt x="522970" y="666964"/>
                  <a:pt x="551123" y="617831"/>
                  <a:pt x="560298" y="601285"/>
                </a:cubicBezTo>
                <a:cubicBezTo>
                  <a:pt x="558549" y="585107"/>
                  <a:pt x="540289" y="573171"/>
                  <a:pt x="570504" y="582332"/>
                </a:cubicBezTo>
                <a:cubicBezTo>
                  <a:pt x="570816" y="577121"/>
                  <a:pt x="573898" y="574271"/>
                  <a:pt x="578347" y="572511"/>
                </a:cubicBezTo>
                <a:lnTo>
                  <a:pt x="580375" y="572092"/>
                </a:lnTo>
                <a:lnTo>
                  <a:pt x="575722" y="536015"/>
                </a:lnTo>
                <a:lnTo>
                  <a:pt x="578705" y="531675"/>
                </a:lnTo>
                <a:lnTo>
                  <a:pt x="564084" y="491380"/>
                </a:lnTo>
                <a:cubicBezTo>
                  <a:pt x="560969" y="487340"/>
                  <a:pt x="560134" y="482008"/>
                  <a:pt x="564457" y="473782"/>
                </a:cubicBezTo>
                <a:lnTo>
                  <a:pt x="566413" y="472000"/>
                </a:lnTo>
                <a:lnTo>
                  <a:pt x="584600" y="354566"/>
                </a:lnTo>
                <a:cubicBezTo>
                  <a:pt x="586100" y="325288"/>
                  <a:pt x="584583" y="317533"/>
                  <a:pt x="588077" y="265704"/>
                </a:cubicBezTo>
                <a:cubicBezTo>
                  <a:pt x="588008" y="205530"/>
                  <a:pt x="578491" y="226511"/>
                  <a:pt x="580576" y="187093"/>
                </a:cubicBezTo>
                <a:cubicBezTo>
                  <a:pt x="579265" y="162458"/>
                  <a:pt x="569240" y="117589"/>
                  <a:pt x="587928" y="130336"/>
                </a:cubicBezTo>
                <a:cubicBezTo>
                  <a:pt x="552635" y="69804"/>
                  <a:pt x="604651" y="82036"/>
                  <a:pt x="593881" y="17287"/>
                </a:cubicBezTo>
                <a:cubicBezTo>
                  <a:pt x="600399" y="13784"/>
                  <a:pt x="605413" y="8440"/>
                  <a:pt x="609224" y="1705"/>
                </a:cubicBezTo>
                <a:close/>
              </a:path>
            </a:pathLst>
          </a:custGeom>
        </p:spPr>
      </p:pic>
    </p:spTree>
    <p:extLst>
      <p:ext uri="{BB962C8B-B14F-4D97-AF65-F5344CB8AC3E}">
        <p14:creationId xmlns:p14="http://schemas.microsoft.com/office/powerpoint/2010/main" val="37681267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7" name="Rectangle 36">
            <a:extLst>
              <a:ext uri="{FF2B5EF4-FFF2-40B4-BE49-F238E27FC236}">
                <a16:creationId xmlns:a16="http://schemas.microsoft.com/office/drawing/2014/main" id="{23E547B5-89CF-4EC0-96DE-25771AED07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a:extLst>
              <a:ext uri="{FF2B5EF4-FFF2-40B4-BE49-F238E27FC236}">
                <a16:creationId xmlns:a16="http://schemas.microsoft.com/office/drawing/2014/main" id="{3F0B8CEB-8279-4E5E-A0CE-1FC9F71736F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782" y="0"/>
            <a:ext cx="7421217" cy="6857999"/>
          </a:xfrm>
          <a:prstGeom prst="rect">
            <a:avLst/>
          </a:prstGeom>
          <a:solidFill>
            <a:srgbClr val="82766A">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A48039A-5DD4-4498-BF45-E9C4FBC29FB2}"/>
              </a:ext>
            </a:extLst>
          </p:cNvPr>
          <p:cNvSpPr>
            <a:spLocks noGrp="1"/>
          </p:cNvSpPr>
          <p:nvPr>
            <p:ph type="title"/>
          </p:nvPr>
        </p:nvSpPr>
        <p:spPr>
          <a:xfrm>
            <a:off x="7320466" y="609600"/>
            <a:ext cx="4140014" cy="1330839"/>
          </a:xfrm>
        </p:spPr>
        <p:txBody>
          <a:bodyPr>
            <a:normAutofit/>
          </a:bodyPr>
          <a:lstStyle/>
          <a:p>
            <a:r>
              <a:rPr lang="vi-VN" sz="2800" b="1" i="0">
                <a:effectLst/>
                <a:latin typeface="Muli"/>
              </a:rPr>
              <a:t>V. Tia lửa điện và điều kiện tạo ra tia lửa điện</a:t>
            </a:r>
            <a:br>
              <a:rPr lang="vi-VN" sz="2800" b="0" i="0">
                <a:effectLst/>
                <a:latin typeface="Muli"/>
              </a:rPr>
            </a:br>
            <a:endParaRPr lang="en-US" sz="2800"/>
          </a:p>
        </p:txBody>
      </p:sp>
      <p:pic>
        <p:nvPicPr>
          <p:cNvPr id="6" name="Picture 5" descr="A picture containing indoor&#10;&#10;Description automatically generated">
            <a:extLst>
              <a:ext uri="{FF2B5EF4-FFF2-40B4-BE49-F238E27FC236}">
                <a16:creationId xmlns:a16="http://schemas.microsoft.com/office/drawing/2014/main" id="{427F5950-6BEF-472F-936B-0C6AEC2A180F}"/>
              </a:ext>
            </a:extLst>
          </p:cNvPr>
          <p:cNvPicPr>
            <a:picLocks noChangeAspect="1"/>
          </p:cNvPicPr>
          <p:nvPr/>
        </p:nvPicPr>
        <p:blipFill rotWithShape="1">
          <a:blip r:embed="rId2">
            <a:extLst>
              <a:ext uri="{28A0092B-C50C-407E-A947-70E740481C1C}">
                <a14:useLocalDpi xmlns:a14="http://schemas.microsoft.com/office/drawing/2010/main" val="0"/>
              </a:ext>
            </a:extLst>
          </a:blip>
          <a:srcRect l="21478" r="22920" b="1"/>
          <a:stretch/>
        </p:blipFill>
        <p:spPr>
          <a:xfrm>
            <a:off x="20" y="10"/>
            <a:ext cx="6901711" cy="6857990"/>
          </a:xfrm>
          <a:custGeom>
            <a:avLst/>
            <a:gdLst/>
            <a:ahLst/>
            <a:cxnLst/>
            <a:rect l="l" t="t" r="r" b="b"/>
            <a:pathLst>
              <a:path w="6901731" h="6858000">
                <a:moveTo>
                  <a:pt x="0" y="0"/>
                </a:moveTo>
                <a:lnTo>
                  <a:pt x="6897896" y="5958"/>
                </a:lnTo>
                <a:lnTo>
                  <a:pt x="6866823" y="62592"/>
                </a:lnTo>
                <a:lnTo>
                  <a:pt x="6901731" y="89476"/>
                </a:lnTo>
                <a:lnTo>
                  <a:pt x="6901731" y="103833"/>
                </a:lnTo>
                <a:lnTo>
                  <a:pt x="6900034" y="110092"/>
                </a:lnTo>
                <a:lnTo>
                  <a:pt x="6901731" y="113679"/>
                </a:lnTo>
                <a:lnTo>
                  <a:pt x="6901731" y="405560"/>
                </a:lnTo>
                <a:lnTo>
                  <a:pt x="6900456" y="429509"/>
                </a:lnTo>
                <a:cubicBezTo>
                  <a:pt x="6892773" y="535647"/>
                  <a:pt x="6878314" y="537918"/>
                  <a:pt x="6886342" y="636808"/>
                </a:cubicBezTo>
                <a:cubicBezTo>
                  <a:pt x="6892506" y="756883"/>
                  <a:pt x="6864504" y="771443"/>
                  <a:pt x="6851784" y="839073"/>
                </a:cubicBezTo>
                <a:cubicBezTo>
                  <a:pt x="6838675" y="892655"/>
                  <a:pt x="6864124" y="961738"/>
                  <a:pt x="6845760" y="994930"/>
                </a:cubicBezTo>
                <a:cubicBezTo>
                  <a:pt x="6833572" y="1024166"/>
                  <a:pt x="6859282" y="1058905"/>
                  <a:pt x="6845601" y="1112932"/>
                </a:cubicBezTo>
                <a:cubicBezTo>
                  <a:pt x="6838700" y="1149910"/>
                  <a:pt x="6829138" y="1151035"/>
                  <a:pt x="6820235" y="1187433"/>
                </a:cubicBezTo>
                <a:cubicBezTo>
                  <a:pt x="6815504" y="1196464"/>
                  <a:pt x="6777707" y="1338549"/>
                  <a:pt x="6759643" y="1337010"/>
                </a:cubicBezTo>
                <a:cubicBezTo>
                  <a:pt x="6737660" y="1337296"/>
                  <a:pt x="6760650" y="1396341"/>
                  <a:pt x="6736375" y="1382272"/>
                </a:cubicBezTo>
                <a:cubicBezTo>
                  <a:pt x="6755741" y="1415836"/>
                  <a:pt x="6714675" y="1414567"/>
                  <a:pt x="6701292" y="1432111"/>
                </a:cubicBezTo>
                <a:cubicBezTo>
                  <a:pt x="6721110" y="1460185"/>
                  <a:pt x="6692106" y="1490815"/>
                  <a:pt x="6686578" y="1518624"/>
                </a:cubicBezTo>
                <a:cubicBezTo>
                  <a:pt x="6682512" y="1567002"/>
                  <a:pt x="6679579" y="1571443"/>
                  <a:pt x="6670824" y="1607743"/>
                </a:cubicBezTo>
                <a:cubicBezTo>
                  <a:pt x="6671133" y="1629590"/>
                  <a:pt x="6663161" y="1656870"/>
                  <a:pt x="6664392" y="1696405"/>
                </a:cubicBezTo>
                <a:cubicBezTo>
                  <a:pt x="6655686" y="1770486"/>
                  <a:pt x="6641938" y="1757082"/>
                  <a:pt x="6642880" y="1812372"/>
                </a:cubicBezTo>
                <a:cubicBezTo>
                  <a:pt x="6638579" y="1872475"/>
                  <a:pt x="6619231" y="1825476"/>
                  <a:pt x="6612547" y="1876437"/>
                </a:cubicBezTo>
                <a:cubicBezTo>
                  <a:pt x="6600695" y="1913834"/>
                  <a:pt x="6591061" y="1923231"/>
                  <a:pt x="6571760" y="1953331"/>
                </a:cubicBezTo>
                <a:cubicBezTo>
                  <a:pt x="6561039" y="1989021"/>
                  <a:pt x="6544090" y="2087896"/>
                  <a:pt x="6520213" y="2096455"/>
                </a:cubicBezTo>
                <a:lnTo>
                  <a:pt x="6492461" y="2188148"/>
                </a:lnTo>
                <a:cubicBezTo>
                  <a:pt x="6504372" y="2211333"/>
                  <a:pt x="6489131" y="2253220"/>
                  <a:pt x="6471854" y="2259117"/>
                </a:cubicBezTo>
                <a:cubicBezTo>
                  <a:pt x="6466151" y="2287829"/>
                  <a:pt x="6440452" y="2301346"/>
                  <a:pt x="6439832" y="2328334"/>
                </a:cubicBezTo>
                <a:cubicBezTo>
                  <a:pt x="6431013" y="2351201"/>
                  <a:pt x="6444250" y="2396409"/>
                  <a:pt x="6425162" y="2408211"/>
                </a:cubicBezTo>
                <a:lnTo>
                  <a:pt x="6417221" y="2427382"/>
                </a:lnTo>
                <a:lnTo>
                  <a:pt x="6425030" y="2464387"/>
                </a:lnTo>
                <a:lnTo>
                  <a:pt x="6406293" y="2472223"/>
                </a:lnTo>
                <a:cubicBezTo>
                  <a:pt x="6406862" y="2477277"/>
                  <a:pt x="6406486" y="2491723"/>
                  <a:pt x="6405400" y="2493547"/>
                </a:cubicBezTo>
                <a:lnTo>
                  <a:pt x="6374829" y="2532070"/>
                </a:lnTo>
                <a:cubicBezTo>
                  <a:pt x="6374597" y="2545374"/>
                  <a:pt x="6360976" y="2563797"/>
                  <a:pt x="6350864" y="2577422"/>
                </a:cubicBezTo>
                <a:cubicBezTo>
                  <a:pt x="6327056" y="2632768"/>
                  <a:pt x="6341262" y="2616275"/>
                  <a:pt x="6329174" y="2663854"/>
                </a:cubicBezTo>
                <a:cubicBezTo>
                  <a:pt x="6326303" y="2703642"/>
                  <a:pt x="6332854" y="2709643"/>
                  <a:pt x="6315095" y="2741507"/>
                </a:cubicBezTo>
                <a:cubicBezTo>
                  <a:pt x="6319921" y="2740191"/>
                  <a:pt x="6321925" y="2742004"/>
                  <a:pt x="6322463" y="2745641"/>
                </a:cubicBezTo>
                <a:cubicBezTo>
                  <a:pt x="6322245" y="2747982"/>
                  <a:pt x="6322027" y="2750323"/>
                  <a:pt x="6321808" y="2752663"/>
                </a:cubicBezTo>
                <a:lnTo>
                  <a:pt x="6314569" y="2756718"/>
                </a:lnTo>
                <a:cubicBezTo>
                  <a:pt x="6289324" y="2773686"/>
                  <a:pt x="6317551" y="2780051"/>
                  <a:pt x="6315211" y="2811618"/>
                </a:cubicBezTo>
                <a:cubicBezTo>
                  <a:pt x="6315620" y="2826627"/>
                  <a:pt x="6296047" y="2885298"/>
                  <a:pt x="6302211" y="2882314"/>
                </a:cubicBezTo>
                <a:lnTo>
                  <a:pt x="6286167" y="2949597"/>
                </a:lnTo>
                <a:cubicBezTo>
                  <a:pt x="6286401" y="2994618"/>
                  <a:pt x="6286615" y="2971464"/>
                  <a:pt x="6287037" y="3008578"/>
                </a:cubicBezTo>
                <a:cubicBezTo>
                  <a:pt x="6293795" y="3029535"/>
                  <a:pt x="6274405" y="3114154"/>
                  <a:pt x="6259150" y="3123139"/>
                </a:cubicBezTo>
                <a:cubicBezTo>
                  <a:pt x="6250085" y="3189063"/>
                  <a:pt x="6269067" y="3151280"/>
                  <a:pt x="6272249" y="3227854"/>
                </a:cubicBezTo>
                <a:cubicBezTo>
                  <a:pt x="6278775" y="3295842"/>
                  <a:pt x="6289216" y="3303765"/>
                  <a:pt x="6292288" y="3378383"/>
                </a:cubicBezTo>
                <a:cubicBezTo>
                  <a:pt x="6303894" y="3395995"/>
                  <a:pt x="6287498" y="3432581"/>
                  <a:pt x="6288328" y="3459618"/>
                </a:cubicBezTo>
                <a:cubicBezTo>
                  <a:pt x="6289158" y="3486653"/>
                  <a:pt x="6299937" y="3538735"/>
                  <a:pt x="6297272" y="3540603"/>
                </a:cubicBezTo>
                <a:cubicBezTo>
                  <a:pt x="6296849" y="3577379"/>
                  <a:pt x="6294184" y="3587943"/>
                  <a:pt x="6291001" y="3638374"/>
                </a:cubicBezTo>
                <a:cubicBezTo>
                  <a:pt x="6283026" y="3666794"/>
                  <a:pt x="6265833" y="3731744"/>
                  <a:pt x="6283592" y="3763609"/>
                </a:cubicBezTo>
                <a:cubicBezTo>
                  <a:pt x="6264286" y="3758340"/>
                  <a:pt x="6290177" y="3803150"/>
                  <a:pt x="6274068" y="3814506"/>
                </a:cubicBezTo>
                <a:cubicBezTo>
                  <a:pt x="6260645" y="3821643"/>
                  <a:pt x="6265372" y="3836902"/>
                  <a:pt x="6262850" y="3850454"/>
                </a:cubicBezTo>
                <a:cubicBezTo>
                  <a:pt x="6250418" y="3863479"/>
                  <a:pt x="6250660" y="3955243"/>
                  <a:pt x="6257357" y="3975474"/>
                </a:cubicBezTo>
                <a:cubicBezTo>
                  <a:pt x="6245091" y="4036737"/>
                  <a:pt x="6237535" y="4029237"/>
                  <a:pt x="6257889" y="4073155"/>
                </a:cubicBezTo>
                <a:cubicBezTo>
                  <a:pt x="6259272" y="4085906"/>
                  <a:pt x="6239882" y="4116397"/>
                  <a:pt x="6237441" y="4126638"/>
                </a:cubicBezTo>
                <a:lnTo>
                  <a:pt x="6245587" y="4172738"/>
                </a:lnTo>
                <a:lnTo>
                  <a:pt x="6235772" y="4176721"/>
                </a:lnTo>
                <a:lnTo>
                  <a:pt x="6233287" y="4195136"/>
                </a:lnTo>
                <a:lnTo>
                  <a:pt x="6234619" y="4280850"/>
                </a:lnTo>
                <a:cubicBezTo>
                  <a:pt x="6239453" y="4320763"/>
                  <a:pt x="6223309" y="4337596"/>
                  <a:pt x="6219318" y="4402526"/>
                </a:cubicBezTo>
                <a:cubicBezTo>
                  <a:pt x="6205466" y="4516209"/>
                  <a:pt x="6216183" y="4588729"/>
                  <a:pt x="6216810" y="4651172"/>
                </a:cubicBezTo>
                <a:cubicBezTo>
                  <a:pt x="6217673" y="4756959"/>
                  <a:pt x="6228654" y="4824005"/>
                  <a:pt x="6225945" y="4916779"/>
                </a:cubicBezTo>
                <a:cubicBezTo>
                  <a:pt x="6217032" y="4993010"/>
                  <a:pt x="6264271" y="4984591"/>
                  <a:pt x="6230174" y="5051379"/>
                </a:cubicBezTo>
                <a:cubicBezTo>
                  <a:pt x="6235713" y="5056951"/>
                  <a:pt x="6239420" y="5163714"/>
                  <a:pt x="6242600" y="5170879"/>
                </a:cubicBezTo>
                <a:lnTo>
                  <a:pt x="6235996" y="5216428"/>
                </a:lnTo>
                <a:lnTo>
                  <a:pt x="6214638" y="5285298"/>
                </a:lnTo>
                <a:cubicBezTo>
                  <a:pt x="6211392" y="5297492"/>
                  <a:pt x="6225576" y="5312063"/>
                  <a:pt x="6228432" y="5317696"/>
                </a:cubicBezTo>
                <a:lnTo>
                  <a:pt x="6246496" y="5398787"/>
                </a:lnTo>
                <a:lnTo>
                  <a:pt x="6244793" y="5399530"/>
                </a:lnTo>
                <a:lnTo>
                  <a:pt x="6241695" y="5406948"/>
                </a:lnTo>
                <a:lnTo>
                  <a:pt x="6267461" y="5499413"/>
                </a:lnTo>
                <a:cubicBezTo>
                  <a:pt x="6285387" y="5533848"/>
                  <a:pt x="6284888" y="5550029"/>
                  <a:pt x="6295987" y="5582659"/>
                </a:cubicBezTo>
                <a:cubicBezTo>
                  <a:pt x="6311253" y="5681724"/>
                  <a:pt x="6295439" y="5695558"/>
                  <a:pt x="6364803" y="5784263"/>
                </a:cubicBezTo>
                <a:cubicBezTo>
                  <a:pt x="6379348" y="5818651"/>
                  <a:pt x="6412475" y="5906802"/>
                  <a:pt x="6423050" y="5922637"/>
                </a:cubicBezTo>
                <a:cubicBezTo>
                  <a:pt x="6445210" y="5973612"/>
                  <a:pt x="6468179" y="6023873"/>
                  <a:pt x="6497767" y="6090108"/>
                </a:cubicBezTo>
                <a:cubicBezTo>
                  <a:pt x="6571895" y="6150548"/>
                  <a:pt x="6572491" y="6236583"/>
                  <a:pt x="6606710" y="6281543"/>
                </a:cubicBezTo>
                <a:cubicBezTo>
                  <a:pt x="6633675" y="6335892"/>
                  <a:pt x="6654357" y="6388782"/>
                  <a:pt x="6667540" y="6443715"/>
                </a:cubicBezTo>
                <a:cubicBezTo>
                  <a:pt x="6685192" y="6466826"/>
                  <a:pt x="6650500" y="6508701"/>
                  <a:pt x="6659722" y="6550105"/>
                </a:cubicBezTo>
                <a:cubicBezTo>
                  <a:pt x="6665926" y="6645044"/>
                  <a:pt x="6669126" y="6627536"/>
                  <a:pt x="6671805" y="6687397"/>
                </a:cubicBezTo>
                <a:cubicBezTo>
                  <a:pt x="6682671" y="6733683"/>
                  <a:pt x="6665210" y="6772117"/>
                  <a:pt x="6669658" y="6806602"/>
                </a:cubicBezTo>
                <a:cubicBezTo>
                  <a:pt x="6661174" y="6812658"/>
                  <a:pt x="6667097" y="6831470"/>
                  <a:pt x="6675783" y="6850325"/>
                </a:cubicBezTo>
                <a:lnTo>
                  <a:pt x="6679704" y="6858000"/>
                </a:lnTo>
                <a:lnTo>
                  <a:pt x="4532241" y="6858000"/>
                </a:lnTo>
                <a:lnTo>
                  <a:pt x="1208596" y="6858000"/>
                </a:lnTo>
                <a:lnTo>
                  <a:pt x="0" y="6858000"/>
                </a:lnTo>
                <a:close/>
              </a:path>
            </a:pathLst>
          </a:custGeom>
        </p:spPr>
      </p:pic>
      <p:sp>
        <p:nvSpPr>
          <p:cNvPr id="3" name="Content Placeholder 2">
            <a:extLst>
              <a:ext uri="{FF2B5EF4-FFF2-40B4-BE49-F238E27FC236}">
                <a16:creationId xmlns:a16="http://schemas.microsoft.com/office/drawing/2014/main" id="{7E3C973A-F8D4-41E1-BE84-F32B30F821DB}"/>
              </a:ext>
            </a:extLst>
          </p:cNvPr>
          <p:cNvSpPr>
            <a:spLocks noGrp="1"/>
          </p:cNvSpPr>
          <p:nvPr>
            <p:ph idx="1"/>
          </p:nvPr>
        </p:nvSpPr>
        <p:spPr>
          <a:xfrm>
            <a:off x="7320465" y="2194102"/>
            <a:ext cx="4140013" cy="3908586"/>
          </a:xfrm>
        </p:spPr>
        <p:txBody>
          <a:bodyPr>
            <a:normAutofit/>
          </a:bodyPr>
          <a:lstStyle/>
          <a:p>
            <a:pPr marL="0" indent="0">
              <a:buNone/>
            </a:pPr>
            <a:br>
              <a:rPr lang="vi-VN" sz="2400" dirty="0"/>
            </a:br>
            <a:endParaRPr lang="vi-VN" sz="2400" b="0" i="0" dirty="0">
              <a:effectLst/>
              <a:latin typeface="Muli"/>
            </a:endParaRPr>
          </a:p>
          <a:p>
            <a:pPr marL="0" indent="0">
              <a:buNone/>
            </a:pPr>
            <a:r>
              <a:rPr lang="vi-VN" sz="2400" b="0" i="0" dirty="0">
                <a:effectLst/>
                <a:latin typeface="Muli"/>
              </a:rPr>
              <a:t>Dùng để đốt hỗn hợp xăng không khí trong động cơ xăng.</a:t>
            </a:r>
          </a:p>
          <a:p>
            <a:pPr marL="0" indent="0">
              <a:buNone/>
            </a:pPr>
            <a:r>
              <a:rPr lang="vi-VN" sz="2400" b="0" i="0" dirty="0">
                <a:effectLst/>
                <a:latin typeface="Muli"/>
              </a:rPr>
              <a:t>Giải thích hiện tượng sét trong tự nhiên.</a:t>
            </a:r>
          </a:p>
          <a:p>
            <a:endParaRPr lang="en-US" sz="2400" dirty="0"/>
          </a:p>
        </p:txBody>
      </p:sp>
    </p:spTree>
    <p:extLst>
      <p:ext uri="{BB962C8B-B14F-4D97-AF65-F5344CB8AC3E}">
        <p14:creationId xmlns:p14="http://schemas.microsoft.com/office/powerpoint/2010/main" val="40378289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ircle(in)">
                                      <p:cBhvr>
                                        <p:cTn id="1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7DA3C418-758E-4180-A5D0-8655D68045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28C8EF06-5EC3-4883-AFAF-D74FF46550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 y="0"/>
            <a:ext cx="5135971" cy="6871648"/>
          </a:xfrm>
          <a:prstGeom prst="rect">
            <a:avLst/>
          </a:prstGeom>
          <a:solidFill>
            <a:srgbClr val="82766A">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Content Placeholder 4" descr="A picture containing ground, outdoor, pulling&#10;&#10;Description automatically generated">
            <a:extLst>
              <a:ext uri="{FF2B5EF4-FFF2-40B4-BE49-F238E27FC236}">
                <a16:creationId xmlns:a16="http://schemas.microsoft.com/office/drawing/2014/main" id="{76698B35-A2D4-48F2-BC5F-AC4BC4F650DC}"/>
              </a:ext>
            </a:extLst>
          </p:cNvPr>
          <p:cNvPicPr>
            <a:picLocks noGrp="1" noChangeAspect="1"/>
          </p:cNvPicPr>
          <p:nvPr>
            <p:ph idx="1"/>
          </p:nvPr>
        </p:nvPicPr>
        <p:blipFill rotWithShape="1">
          <a:blip r:embed="rId3">
            <a:extLst>
              <a:ext uri="{28A0092B-C50C-407E-A947-70E740481C1C}">
                <a14:useLocalDpi xmlns:a14="http://schemas.microsoft.com/office/drawing/2010/main" val="0"/>
              </a:ext>
            </a:extLst>
          </a:blip>
          <a:srcRect l="9700" r="14213"/>
          <a:stretch/>
        </p:blipFill>
        <p:spPr>
          <a:xfrm>
            <a:off x="2915455" y="10"/>
            <a:ext cx="9276545" cy="6857990"/>
          </a:xfrm>
          <a:custGeom>
            <a:avLst/>
            <a:gdLst/>
            <a:ahLst/>
            <a:cxnLst/>
            <a:rect l="l" t="t" r="r" b="b"/>
            <a:pathLst>
              <a:path w="9276545" h="6871647">
                <a:moveTo>
                  <a:pt x="9276545" y="0"/>
                </a:moveTo>
                <a:lnTo>
                  <a:pt x="9276545" y="6858000"/>
                </a:lnTo>
                <a:lnTo>
                  <a:pt x="1546051" y="6871647"/>
                </a:lnTo>
                <a:lnTo>
                  <a:pt x="1535751" y="6828910"/>
                </a:lnTo>
                <a:cubicBezTo>
                  <a:pt x="1530460" y="6775140"/>
                  <a:pt x="1515370" y="6618042"/>
                  <a:pt x="1514301" y="6549029"/>
                </a:cubicBezTo>
                <a:cubicBezTo>
                  <a:pt x="1518045" y="6491396"/>
                  <a:pt x="1528503" y="6450608"/>
                  <a:pt x="1529339" y="6414828"/>
                </a:cubicBezTo>
                <a:cubicBezTo>
                  <a:pt x="1525062" y="6359280"/>
                  <a:pt x="1502062" y="6307149"/>
                  <a:pt x="1493941" y="6268848"/>
                </a:cubicBezTo>
                <a:cubicBezTo>
                  <a:pt x="1502669" y="6254191"/>
                  <a:pt x="1469920" y="6200171"/>
                  <a:pt x="1480613" y="6185025"/>
                </a:cubicBezTo>
                <a:cubicBezTo>
                  <a:pt x="1481020" y="6164522"/>
                  <a:pt x="1458164" y="6060790"/>
                  <a:pt x="1443364" y="6018360"/>
                </a:cubicBezTo>
                <a:cubicBezTo>
                  <a:pt x="1426694" y="5970758"/>
                  <a:pt x="1390307" y="5920074"/>
                  <a:pt x="1380584" y="5899407"/>
                </a:cubicBezTo>
                <a:cubicBezTo>
                  <a:pt x="1370860" y="5878740"/>
                  <a:pt x="1392244" y="5920877"/>
                  <a:pt x="1385023" y="5894356"/>
                </a:cubicBezTo>
                <a:cubicBezTo>
                  <a:pt x="1377800" y="5867835"/>
                  <a:pt x="1345702" y="5770498"/>
                  <a:pt x="1337254" y="5740279"/>
                </a:cubicBezTo>
                <a:cubicBezTo>
                  <a:pt x="1353956" y="5738860"/>
                  <a:pt x="1323673" y="5722040"/>
                  <a:pt x="1334321" y="5713042"/>
                </a:cubicBezTo>
                <a:cubicBezTo>
                  <a:pt x="1343675" y="5706701"/>
                  <a:pt x="1336672" y="5700118"/>
                  <a:pt x="1335877" y="5692870"/>
                </a:cubicBezTo>
                <a:cubicBezTo>
                  <a:pt x="1343201" y="5683812"/>
                  <a:pt x="1329617" y="5652064"/>
                  <a:pt x="1319978" y="5643427"/>
                </a:cubicBezTo>
                <a:cubicBezTo>
                  <a:pt x="1286551" y="5622177"/>
                  <a:pt x="1310947" y="5579803"/>
                  <a:pt x="1285321" y="5562271"/>
                </a:cubicBezTo>
                <a:cubicBezTo>
                  <a:pt x="1281540" y="5556238"/>
                  <a:pt x="1279983" y="5550455"/>
                  <a:pt x="1279815" y="5544867"/>
                </a:cubicBezTo>
                <a:lnTo>
                  <a:pt x="1282507" y="5529404"/>
                </a:lnTo>
                <a:lnTo>
                  <a:pt x="1289604" y="5525378"/>
                </a:lnTo>
                <a:lnTo>
                  <a:pt x="1287766" y="5515726"/>
                </a:lnTo>
                <a:lnTo>
                  <a:pt x="1288829" y="5513051"/>
                </a:lnTo>
                <a:cubicBezTo>
                  <a:pt x="1290896" y="5507946"/>
                  <a:pt x="1292688" y="5502897"/>
                  <a:pt x="1293373" y="5497833"/>
                </a:cubicBezTo>
                <a:cubicBezTo>
                  <a:pt x="1288690" y="5483829"/>
                  <a:pt x="1272696" y="5459278"/>
                  <a:pt x="1260736" y="5429027"/>
                </a:cubicBezTo>
                <a:cubicBezTo>
                  <a:pt x="1238579" y="5396416"/>
                  <a:pt x="1238884" y="5351600"/>
                  <a:pt x="1221610" y="5316328"/>
                </a:cubicBezTo>
                <a:lnTo>
                  <a:pt x="1216099" y="5309330"/>
                </a:lnTo>
                <a:lnTo>
                  <a:pt x="1217278" y="5279477"/>
                </a:lnTo>
                <a:cubicBezTo>
                  <a:pt x="1221588" y="5274318"/>
                  <a:pt x="1222716" y="5266940"/>
                  <a:pt x="1218469" y="5260597"/>
                </a:cubicBezTo>
                <a:lnTo>
                  <a:pt x="1206220" y="5152555"/>
                </a:lnTo>
                <a:cubicBezTo>
                  <a:pt x="1205294" y="5116878"/>
                  <a:pt x="1196908" y="5101727"/>
                  <a:pt x="1212921" y="5046536"/>
                </a:cubicBezTo>
                <a:cubicBezTo>
                  <a:pt x="1234138" y="4987918"/>
                  <a:pt x="1204801" y="4903116"/>
                  <a:pt x="1212183" y="4837345"/>
                </a:cubicBezTo>
                <a:cubicBezTo>
                  <a:pt x="1183151" y="4802424"/>
                  <a:pt x="1209228" y="4821062"/>
                  <a:pt x="1202048" y="4784195"/>
                </a:cubicBezTo>
                <a:cubicBezTo>
                  <a:pt x="1202483" y="4760878"/>
                  <a:pt x="1202919" y="4737561"/>
                  <a:pt x="1203354" y="4714245"/>
                </a:cubicBezTo>
                <a:lnTo>
                  <a:pt x="1201502" y="4700836"/>
                </a:lnTo>
                <a:lnTo>
                  <a:pt x="1194919" y="4697224"/>
                </a:lnTo>
                <a:lnTo>
                  <a:pt x="1187792" y="4677162"/>
                </a:lnTo>
                <a:cubicBezTo>
                  <a:pt x="1186060" y="4669625"/>
                  <a:pt x="1185291" y="4661478"/>
                  <a:pt x="1186080" y="4652429"/>
                </a:cubicBezTo>
                <a:cubicBezTo>
                  <a:pt x="1199189" y="4622456"/>
                  <a:pt x="1167081" y="4571771"/>
                  <a:pt x="1184722" y="4534840"/>
                </a:cubicBezTo>
                <a:cubicBezTo>
                  <a:pt x="1182407" y="4499077"/>
                  <a:pt x="1175424" y="4460227"/>
                  <a:pt x="1172188" y="4437851"/>
                </a:cubicBezTo>
                <a:cubicBezTo>
                  <a:pt x="1161331" y="4428466"/>
                  <a:pt x="1178123" y="4398274"/>
                  <a:pt x="1165306" y="4400581"/>
                </a:cubicBezTo>
                <a:cubicBezTo>
                  <a:pt x="1171061" y="4389819"/>
                  <a:pt x="1173552" y="4346771"/>
                  <a:pt x="1168602" y="4335651"/>
                </a:cubicBezTo>
                <a:lnTo>
                  <a:pt x="1178384" y="4280215"/>
                </a:lnTo>
                <a:lnTo>
                  <a:pt x="1177294" y="4274660"/>
                </a:lnTo>
                <a:cubicBezTo>
                  <a:pt x="1177138" y="4268882"/>
                  <a:pt x="1177520" y="4251103"/>
                  <a:pt x="1177448" y="4245552"/>
                </a:cubicBezTo>
                <a:cubicBezTo>
                  <a:pt x="1177252" y="4244155"/>
                  <a:pt x="1177058" y="4242757"/>
                  <a:pt x="1176863" y="4241361"/>
                </a:cubicBezTo>
                <a:lnTo>
                  <a:pt x="1162386" y="4207167"/>
                </a:lnTo>
                <a:cubicBezTo>
                  <a:pt x="1162950" y="4202536"/>
                  <a:pt x="1174655" y="4199565"/>
                  <a:pt x="1174343" y="4192380"/>
                </a:cubicBezTo>
                <a:lnTo>
                  <a:pt x="1160516" y="4164062"/>
                </a:lnTo>
                <a:lnTo>
                  <a:pt x="1161365" y="4158623"/>
                </a:lnTo>
                <a:lnTo>
                  <a:pt x="1144878" y="4076261"/>
                </a:lnTo>
                <a:lnTo>
                  <a:pt x="1123687" y="4005692"/>
                </a:lnTo>
                <a:lnTo>
                  <a:pt x="1096720" y="3754257"/>
                </a:lnTo>
                <a:cubicBezTo>
                  <a:pt x="1083618" y="3639924"/>
                  <a:pt x="1064313" y="3636659"/>
                  <a:pt x="1047682" y="3517638"/>
                </a:cubicBezTo>
                <a:cubicBezTo>
                  <a:pt x="1048550" y="3477187"/>
                  <a:pt x="1049418" y="3436735"/>
                  <a:pt x="1050285" y="3396284"/>
                </a:cubicBezTo>
                <a:lnTo>
                  <a:pt x="1030166" y="3320814"/>
                </a:lnTo>
                <a:lnTo>
                  <a:pt x="1034128" y="3260443"/>
                </a:lnTo>
                <a:lnTo>
                  <a:pt x="1007751" y="3198916"/>
                </a:lnTo>
                <a:cubicBezTo>
                  <a:pt x="1003323" y="3193074"/>
                  <a:pt x="1001150" y="3187393"/>
                  <a:pt x="1000384" y="3181839"/>
                </a:cubicBezTo>
                <a:cubicBezTo>
                  <a:pt x="1000734" y="3176675"/>
                  <a:pt x="1001085" y="3171511"/>
                  <a:pt x="1001435" y="3166346"/>
                </a:cubicBezTo>
                <a:lnTo>
                  <a:pt x="968918" y="3112638"/>
                </a:lnTo>
                <a:cubicBezTo>
                  <a:pt x="957125" y="3092489"/>
                  <a:pt x="955617" y="3065232"/>
                  <a:pt x="934483" y="3031628"/>
                </a:cubicBezTo>
                <a:cubicBezTo>
                  <a:pt x="914631" y="2997037"/>
                  <a:pt x="908933" y="3005661"/>
                  <a:pt x="879229" y="2948196"/>
                </a:cubicBezTo>
                <a:cubicBezTo>
                  <a:pt x="850845" y="2897154"/>
                  <a:pt x="820829" y="2806798"/>
                  <a:pt x="798666" y="2761198"/>
                </a:cubicBezTo>
                <a:cubicBezTo>
                  <a:pt x="773970" y="2714562"/>
                  <a:pt x="758278" y="2715446"/>
                  <a:pt x="746962" y="2694939"/>
                </a:cubicBezTo>
                <a:lnTo>
                  <a:pt x="712796" y="2614779"/>
                </a:lnTo>
                <a:lnTo>
                  <a:pt x="697701" y="2600020"/>
                </a:lnTo>
                <a:cubicBezTo>
                  <a:pt x="697743" y="2598787"/>
                  <a:pt x="697784" y="2597555"/>
                  <a:pt x="697823" y="2596321"/>
                </a:cubicBezTo>
                <a:lnTo>
                  <a:pt x="679645" y="2572602"/>
                </a:lnTo>
                <a:lnTo>
                  <a:pt x="680789" y="2571831"/>
                </a:lnTo>
                <a:cubicBezTo>
                  <a:pt x="682946" y="2569560"/>
                  <a:pt x="683757" y="2566863"/>
                  <a:pt x="681771" y="2563200"/>
                </a:cubicBezTo>
                <a:cubicBezTo>
                  <a:pt x="705290" y="2562299"/>
                  <a:pt x="688388" y="2558438"/>
                  <a:pt x="680456" y="2547723"/>
                </a:cubicBezTo>
                <a:cubicBezTo>
                  <a:pt x="679482" y="2534148"/>
                  <a:pt x="677183" y="2493617"/>
                  <a:pt x="675922" y="2481749"/>
                </a:cubicBezTo>
                <a:lnTo>
                  <a:pt x="672894" y="2476509"/>
                </a:lnTo>
                <a:lnTo>
                  <a:pt x="673143" y="2476297"/>
                </a:lnTo>
                <a:cubicBezTo>
                  <a:pt x="673152" y="2474932"/>
                  <a:pt x="672405" y="2473126"/>
                  <a:pt x="670567" y="2470561"/>
                </a:cubicBezTo>
                <a:lnTo>
                  <a:pt x="667369" y="2466951"/>
                </a:lnTo>
                <a:lnTo>
                  <a:pt x="661495" y="2456785"/>
                </a:lnTo>
                <a:cubicBezTo>
                  <a:pt x="661510" y="2455387"/>
                  <a:pt x="661525" y="2453987"/>
                  <a:pt x="661540" y="2452588"/>
                </a:cubicBezTo>
                <a:lnTo>
                  <a:pt x="664540" y="2449913"/>
                </a:lnTo>
                <a:lnTo>
                  <a:pt x="663581" y="2449129"/>
                </a:lnTo>
                <a:cubicBezTo>
                  <a:pt x="653014" y="2444453"/>
                  <a:pt x="642406" y="2445872"/>
                  <a:pt x="663129" y="2426579"/>
                </a:cubicBezTo>
                <a:cubicBezTo>
                  <a:pt x="643271" y="2414167"/>
                  <a:pt x="657229" y="2404769"/>
                  <a:pt x="650205" y="2379928"/>
                </a:cubicBezTo>
                <a:cubicBezTo>
                  <a:pt x="634911" y="2374359"/>
                  <a:pt x="634260" y="2365346"/>
                  <a:pt x="638008" y="2354824"/>
                </a:cubicBezTo>
                <a:cubicBezTo>
                  <a:pt x="621083" y="2334576"/>
                  <a:pt x="620949" y="2310146"/>
                  <a:pt x="609851" y="2284299"/>
                </a:cubicBezTo>
                <a:lnTo>
                  <a:pt x="585585" y="2155739"/>
                </a:lnTo>
                <a:lnTo>
                  <a:pt x="581391" y="2152892"/>
                </a:lnTo>
                <a:cubicBezTo>
                  <a:pt x="578821" y="2150768"/>
                  <a:pt x="577525" y="2149149"/>
                  <a:pt x="577083" y="2147807"/>
                </a:cubicBezTo>
                <a:lnTo>
                  <a:pt x="577251" y="2147544"/>
                </a:lnTo>
                <a:lnTo>
                  <a:pt x="546845" y="2085601"/>
                </a:lnTo>
                <a:cubicBezTo>
                  <a:pt x="538270" y="2073917"/>
                  <a:pt x="486356" y="1955894"/>
                  <a:pt x="470837" y="1931362"/>
                </a:cubicBezTo>
                <a:lnTo>
                  <a:pt x="428154" y="1657167"/>
                </a:lnTo>
                <a:lnTo>
                  <a:pt x="392797" y="1510175"/>
                </a:lnTo>
                <a:cubicBezTo>
                  <a:pt x="380165" y="1504446"/>
                  <a:pt x="369910" y="1451095"/>
                  <a:pt x="372847" y="1440507"/>
                </a:cubicBezTo>
                <a:cubicBezTo>
                  <a:pt x="369015" y="1433783"/>
                  <a:pt x="338503" y="1376212"/>
                  <a:pt x="344479" y="1367690"/>
                </a:cubicBezTo>
                <a:cubicBezTo>
                  <a:pt x="332264" y="1342150"/>
                  <a:pt x="321736" y="1310521"/>
                  <a:pt x="299558" y="1287266"/>
                </a:cubicBezTo>
                <a:cubicBezTo>
                  <a:pt x="277380" y="1264010"/>
                  <a:pt x="259203" y="1269909"/>
                  <a:pt x="243216" y="1249403"/>
                </a:cubicBezTo>
                <a:cubicBezTo>
                  <a:pt x="227230" y="1228898"/>
                  <a:pt x="218454" y="1166841"/>
                  <a:pt x="203639" y="1164232"/>
                </a:cubicBezTo>
                <a:cubicBezTo>
                  <a:pt x="192352" y="1144923"/>
                  <a:pt x="198158" y="1133798"/>
                  <a:pt x="169195" y="1087898"/>
                </a:cubicBezTo>
                <a:cubicBezTo>
                  <a:pt x="139228" y="1002950"/>
                  <a:pt x="140891" y="969630"/>
                  <a:pt x="98775" y="910071"/>
                </a:cubicBezTo>
                <a:cubicBezTo>
                  <a:pt x="45025" y="831068"/>
                  <a:pt x="34038" y="817468"/>
                  <a:pt x="43820" y="712632"/>
                </a:cubicBezTo>
                <a:cubicBezTo>
                  <a:pt x="34816" y="659496"/>
                  <a:pt x="43273" y="613587"/>
                  <a:pt x="44748" y="591246"/>
                </a:cubicBezTo>
                <a:lnTo>
                  <a:pt x="36767" y="546725"/>
                </a:lnTo>
                <a:cubicBezTo>
                  <a:pt x="36093" y="528360"/>
                  <a:pt x="35418" y="509996"/>
                  <a:pt x="34744" y="491632"/>
                </a:cubicBezTo>
                <a:cubicBezTo>
                  <a:pt x="34670" y="458441"/>
                  <a:pt x="29296" y="473054"/>
                  <a:pt x="29222" y="439863"/>
                </a:cubicBezTo>
                <a:cubicBezTo>
                  <a:pt x="29152" y="439762"/>
                  <a:pt x="2578" y="397168"/>
                  <a:pt x="2507" y="397065"/>
                </a:cubicBezTo>
                <a:cubicBezTo>
                  <a:pt x="-7796" y="385479"/>
                  <a:pt x="17492" y="336832"/>
                  <a:pt x="9810" y="317232"/>
                </a:cubicBezTo>
                <a:lnTo>
                  <a:pt x="25323" y="268841"/>
                </a:lnTo>
                <a:cubicBezTo>
                  <a:pt x="20582" y="241406"/>
                  <a:pt x="55391" y="238509"/>
                  <a:pt x="50278" y="195107"/>
                </a:cubicBezTo>
                <a:cubicBezTo>
                  <a:pt x="49891" y="157638"/>
                  <a:pt x="41873" y="124837"/>
                  <a:pt x="47653" y="93413"/>
                </a:cubicBezTo>
                <a:cubicBezTo>
                  <a:pt x="41389" y="80245"/>
                  <a:pt x="38874" y="67990"/>
                  <a:pt x="48323" y="56668"/>
                </a:cubicBezTo>
                <a:cubicBezTo>
                  <a:pt x="46028" y="30349"/>
                  <a:pt x="37896" y="18658"/>
                  <a:pt x="38423" y="5323"/>
                </a:cubicBezTo>
                <a:lnTo>
                  <a:pt x="39875" y="1"/>
                </a:lnTo>
                <a:close/>
              </a:path>
            </a:pathLst>
          </a:custGeom>
        </p:spPr>
      </p:pic>
      <p:sp>
        <p:nvSpPr>
          <p:cNvPr id="2" name="Title 1">
            <a:extLst>
              <a:ext uri="{FF2B5EF4-FFF2-40B4-BE49-F238E27FC236}">
                <a16:creationId xmlns:a16="http://schemas.microsoft.com/office/drawing/2014/main" id="{9C36EED0-62B0-476F-97E0-967BB2538FDE}"/>
              </a:ext>
            </a:extLst>
          </p:cNvPr>
          <p:cNvSpPr>
            <a:spLocks noGrp="1"/>
          </p:cNvSpPr>
          <p:nvPr>
            <p:ph type="title"/>
          </p:nvPr>
        </p:nvSpPr>
        <p:spPr>
          <a:xfrm>
            <a:off x="347591" y="1614131"/>
            <a:ext cx="3161940" cy="2640247"/>
          </a:xfrm>
        </p:spPr>
        <p:txBody>
          <a:bodyPr vert="horz" lIns="91440" tIns="45720" rIns="91440" bIns="45720" rtlCol="0" anchor="b">
            <a:normAutofit/>
          </a:bodyPr>
          <a:lstStyle/>
          <a:p>
            <a:r>
              <a:rPr lang="en-US" sz="3600" b="1" i="0" dirty="0" err="1">
                <a:solidFill>
                  <a:schemeClr val="tx1">
                    <a:lumMod val="85000"/>
                    <a:lumOff val="15000"/>
                  </a:schemeClr>
                </a:solidFill>
                <a:effectLst/>
              </a:rPr>
              <a:t>Vì</a:t>
            </a:r>
            <a:r>
              <a:rPr lang="en-US" sz="3600" b="1" i="0" dirty="0">
                <a:solidFill>
                  <a:schemeClr val="tx1">
                    <a:lumMod val="85000"/>
                    <a:lumOff val="15000"/>
                  </a:schemeClr>
                </a:solidFill>
                <a:effectLst/>
              </a:rPr>
              <a:t> </a:t>
            </a:r>
            <a:r>
              <a:rPr lang="en-US" sz="3600" b="1" i="0" dirty="0" err="1">
                <a:solidFill>
                  <a:schemeClr val="tx1">
                    <a:lumMod val="85000"/>
                    <a:lumOff val="15000"/>
                  </a:schemeClr>
                </a:solidFill>
                <a:effectLst/>
              </a:rPr>
              <a:t>sao</a:t>
            </a:r>
            <a:r>
              <a:rPr lang="en-US" sz="3600" b="1" i="0" dirty="0">
                <a:solidFill>
                  <a:schemeClr val="tx1">
                    <a:lumMod val="85000"/>
                    <a:lumOff val="15000"/>
                  </a:schemeClr>
                </a:solidFill>
                <a:effectLst/>
              </a:rPr>
              <a:t> </a:t>
            </a:r>
            <a:r>
              <a:rPr lang="en-US" sz="3600" b="1" i="0" dirty="0" err="1">
                <a:solidFill>
                  <a:schemeClr val="tx1">
                    <a:lumMod val="85000"/>
                    <a:lumOff val="15000"/>
                  </a:schemeClr>
                </a:solidFill>
                <a:effectLst/>
              </a:rPr>
              <a:t>nhiều</a:t>
            </a:r>
            <a:r>
              <a:rPr lang="en-US" sz="3600" b="1" i="0" dirty="0">
                <a:solidFill>
                  <a:schemeClr val="tx1">
                    <a:lumMod val="85000"/>
                    <a:lumOff val="15000"/>
                  </a:schemeClr>
                </a:solidFill>
                <a:effectLst/>
              </a:rPr>
              <a:t> </a:t>
            </a:r>
            <a:r>
              <a:rPr lang="en-US" sz="3600" b="1" i="0" dirty="0" err="1">
                <a:solidFill>
                  <a:schemeClr val="tx1">
                    <a:lumMod val="85000"/>
                    <a:lumOff val="15000"/>
                  </a:schemeClr>
                </a:solidFill>
                <a:effectLst/>
              </a:rPr>
              <a:t>người</a:t>
            </a:r>
            <a:r>
              <a:rPr lang="en-US" sz="3600" b="1" i="0" dirty="0">
                <a:solidFill>
                  <a:schemeClr val="tx1">
                    <a:lumMod val="85000"/>
                    <a:lumOff val="15000"/>
                  </a:schemeClr>
                </a:solidFill>
                <a:effectLst/>
              </a:rPr>
              <a:t> </a:t>
            </a:r>
            <a:r>
              <a:rPr lang="en-US" sz="3600" b="1" i="0" dirty="0" err="1">
                <a:solidFill>
                  <a:schemeClr val="tx1">
                    <a:lumMod val="85000"/>
                    <a:lumOff val="15000"/>
                  </a:schemeClr>
                </a:solidFill>
                <a:effectLst/>
              </a:rPr>
              <a:t>bị</a:t>
            </a:r>
            <a:r>
              <a:rPr lang="en-US" sz="3600" b="1" i="0" dirty="0">
                <a:solidFill>
                  <a:schemeClr val="tx1">
                    <a:lumMod val="85000"/>
                    <a:lumOff val="15000"/>
                  </a:schemeClr>
                </a:solidFill>
                <a:effectLst/>
              </a:rPr>
              <a:t> </a:t>
            </a:r>
            <a:r>
              <a:rPr lang="en-US" sz="3600" b="1" i="0" dirty="0" err="1">
                <a:solidFill>
                  <a:schemeClr val="tx1">
                    <a:lumMod val="85000"/>
                    <a:lumOff val="15000"/>
                  </a:schemeClr>
                </a:solidFill>
                <a:effectLst/>
              </a:rPr>
              <a:t>sét</a:t>
            </a:r>
            <a:r>
              <a:rPr lang="en-US" sz="3600" b="1" i="0" dirty="0">
                <a:solidFill>
                  <a:schemeClr val="tx1">
                    <a:lumMod val="85000"/>
                    <a:lumOff val="15000"/>
                  </a:schemeClr>
                </a:solidFill>
                <a:effectLst/>
              </a:rPr>
              <a:t> </a:t>
            </a:r>
            <a:r>
              <a:rPr lang="en-US" sz="3600" b="1" i="0" dirty="0" err="1">
                <a:solidFill>
                  <a:schemeClr val="tx1">
                    <a:lumMod val="85000"/>
                    <a:lumOff val="15000"/>
                  </a:schemeClr>
                </a:solidFill>
                <a:effectLst/>
              </a:rPr>
              <a:t>đánh</a:t>
            </a:r>
            <a:r>
              <a:rPr lang="en-US" sz="3600" b="1" i="0" dirty="0">
                <a:solidFill>
                  <a:schemeClr val="tx1">
                    <a:lumMod val="85000"/>
                    <a:lumOff val="15000"/>
                  </a:schemeClr>
                </a:solidFill>
                <a:effectLst/>
              </a:rPr>
              <a:t> </a:t>
            </a:r>
            <a:r>
              <a:rPr lang="en-US" sz="3600" b="1" i="0" dirty="0" err="1">
                <a:solidFill>
                  <a:schemeClr val="tx1">
                    <a:lumMod val="85000"/>
                    <a:lumOff val="15000"/>
                  </a:schemeClr>
                </a:solidFill>
                <a:effectLst/>
              </a:rPr>
              <a:t>nhưng</a:t>
            </a:r>
            <a:r>
              <a:rPr lang="en-US" sz="3600" b="1" i="0" dirty="0">
                <a:solidFill>
                  <a:schemeClr val="tx1">
                    <a:lumMod val="85000"/>
                    <a:lumOff val="15000"/>
                  </a:schemeClr>
                </a:solidFill>
                <a:effectLst/>
              </a:rPr>
              <a:t> </a:t>
            </a:r>
            <a:r>
              <a:rPr lang="en-US" sz="3600" b="1" i="0" dirty="0" err="1">
                <a:solidFill>
                  <a:schemeClr val="tx1">
                    <a:lumMod val="85000"/>
                    <a:lumOff val="15000"/>
                  </a:schemeClr>
                </a:solidFill>
                <a:effectLst/>
              </a:rPr>
              <a:t>không</a:t>
            </a:r>
            <a:r>
              <a:rPr lang="en-US" sz="3600" b="1" i="0" dirty="0">
                <a:solidFill>
                  <a:schemeClr val="tx1">
                    <a:lumMod val="85000"/>
                    <a:lumOff val="15000"/>
                  </a:schemeClr>
                </a:solidFill>
                <a:effectLst/>
              </a:rPr>
              <a:t> </a:t>
            </a:r>
            <a:r>
              <a:rPr lang="en-US" sz="3600" b="1" i="0" dirty="0" err="1">
                <a:solidFill>
                  <a:schemeClr val="tx1">
                    <a:lumMod val="85000"/>
                    <a:lumOff val="15000"/>
                  </a:schemeClr>
                </a:solidFill>
                <a:effectLst/>
              </a:rPr>
              <a:t>chết</a:t>
            </a:r>
            <a:r>
              <a:rPr lang="en-US" sz="3600" b="1" i="0" dirty="0">
                <a:solidFill>
                  <a:schemeClr val="tx1">
                    <a:lumMod val="85000"/>
                    <a:lumOff val="15000"/>
                  </a:schemeClr>
                </a:solidFill>
                <a:effectLst/>
              </a:rPr>
              <a:t>?</a:t>
            </a:r>
            <a:endParaRPr lang="en-US" sz="3600" dirty="0">
              <a:solidFill>
                <a:schemeClr val="tx1">
                  <a:lumMod val="85000"/>
                  <a:lumOff val="15000"/>
                </a:schemeClr>
              </a:solidFill>
            </a:endParaRPr>
          </a:p>
        </p:txBody>
      </p:sp>
      <p:pic>
        <p:nvPicPr>
          <p:cNvPr id="7" name="Picture 6" descr="Shape&#10;&#10;Description automatically generated">
            <a:extLst>
              <a:ext uri="{FF2B5EF4-FFF2-40B4-BE49-F238E27FC236}">
                <a16:creationId xmlns:a16="http://schemas.microsoft.com/office/drawing/2014/main" id="{7F04922E-21A6-4B68-BDF4-0BBE25D10BC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9153" y="393903"/>
            <a:ext cx="1463472" cy="1463472"/>
          </a:xfrm>
          <a:prstGeom prst="rect">
            <a:avLst/>
          </a:prstGeom>
        </p:spPr>
      </p:pic>
    </p:spTree>
    <p:extLst>
      <p:ext uri="{BB962C8B-B14F-4D97-AF65-F5344CB8AC3E}">
        <p14:creationId xmlns:p14="http://schemas.microsoft.com/office/powerpoint/2010/main" val="27034368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8B3A2D1A-45FC-4F95-B150-1C13EF2F6D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3768FD5-DD7A-43C7-8DEA-1F5DB3CB5B9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999"/>
          </a:xfrm>
          <a:prstGeom prst="rect">
            <a:avLst/>
          </a:prstGeom>
          <a:solidFill>
            <a:srgbClr val="82766A">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66F32E2-85AE-4DFC-82A8-030D3B68D0CF}"/>
              </a:ext>
            </a:extLst>
          </p:cNvPr>
          <p:cNvSpPr>
            <a:spLocks noGrp="1"/>
          </p:cNvSpPr>
          <p:nvPr>
            <p:ph type="title"/>
          </p:nvPr>
        </p:nvSpPr>
        <p:spPr>
          <a:xfrm>
            <a:off x="976746" y="3703975"/>
            <a:ext cx="4337858" cy="2398713"/>
          </a:xfrm>
        </p:spPr>
        <p:txBody>
          <a:bodyPr>
            <a:normAutofit/>
          </a:bodyPr>
          <a:lstStyle/>
          <a:p>
            <a:pPr algn="ctr"/>
            <a:r>
              <a:rPr lang="vi-VN" sz="3000" b="1" i="0" dirty="0">
                <a:effectLst/>
                <a:latin typeface="Muli"/>
              </a:rPr>
              <a:t>Hồ quang điện và điều kiện tạo ra hồ quang điện</a:t>
            </a:r>
            <a:endParaRPr lang="en-US" sz="3000" dirty="0"/>
          </a:p>
        </p:txBody>
      </p:sp>
      <p:pic>
        <p:nvPicPr>
          <p:cNvPr id="5" name="Picture 4" descr="A picture containing writing implement, light, pen&#10;&#10;Description automatically generated">
            <a:extLst>
              <a:ext uri="{FF2B5EF4-FFF2-40B4-BE49-F238E27FC236}">
                <a16:creationId xmlns:a16="http://schemas.microsoft.com/office/drawing/2014/main" id="{D50134DF-8F39-40EE-940A-1A9FD8D8E0E7}"/>
              </a:ext>
            </a:extLst>
          </p:cNvPr>
          <p:cNvPicPr>
            <a:picLocks noChangeAspect="1"/>
          </p:cNvPicPr>
          <p:nvPr/>
        </p:nvPicPr>
        <p:blipFill rotWithShape="1">
          <a:blip r:embed="rId2">
            <a:extLst>
              <a:ext uri="{28A0092B-C50C-407E-A947-70E740481C1C}">
                <a14:useLocalDpi xmlns:a14="http://schemas.microsoft.com/office/drawing/2010/main" val="0"/>
              </a:ext>
            </a:extLst>
          </a:blip>
          <a:srcRect t="30803" b="29852"/>
          <a:stretch/>
        </p:blipFill>
        <p:spPr>
          <a:xfrm>
            <a:off x="2" y="10"/>
            <a:ext cx="12191999" cy="3154014"/>
          </a:xfrm>
          <a:custGeom>
            <a:avLst/>
            <a:gdLst/>
            <a:ahLst/>
            <a:cxnLst/>
            <a:rect l="l" t="t" r="r" b="b"/>
            <a:pathLst>
              <a:path w="12191999" h="3428999">
                <a:moveTo>
                  <a:pt x="0" y="0"/>
                </a:moveTo>
                <a:lnTo>
                  <a:pt x="12191999" y="0"/>
                </a:lnTo>
                <a:lnTo>
                  <a:pt x="12191999" y="920893"/>
                </a:lnTo>
                <a:lnTo>
                  <a:pt x="12191999" y="1514929"/>
                </a:lnTo>
                <a:lnTo>
                  <a:pt x="12191999" y="3130902"/>
                </a:lnTo>
                <a:lnTo>
                  <a:pt x="12188051" y="3131476"/>
                </a:lnTo>
                <a:cubicBezTo>
                  <a:pt x="12153000" y="3135813"/>
                  <a:pt x="12133655" y="3136025"/>
                  <a:pt x="12112012" y="3138906"/>
                </a:cubicBezTo>
                <a:cubicBezTo>
                  <a:pt x="12076970" y="3145595"/>
                  <a:pt x="12039899" y="3160769"/>
                  <a:pt x="12018752" y="3165642"/>
                </a:cubicBezTo>
                <a:lnTo>
                  <a:pt x="11985122" y="3168147"/>
                </a:lnTo>
                <a:lnTo>
                  <a:pt x="11986344" y="3172878"/>
                </a:lnTo>
                <a:lnTo>
                  <a:pt x="11973852" y="3173226"/>
                </a:lnTo>
                <a:lnTo>
                  <a:pt x="11945968" y="3173341"/>
                </a:lnTo>
                <a:cubicBezTo>
                  <a:pt x="11928568" y="3174057"/>
                  <a:pt x="11880184" y="3172923"/>
                  <a:pt x="11862470" y="3174654"/>
                </a:cubicBezTo>
                <a:cubicBezTo>
                  <a:pt x="11857360" y="3179700"/>
                  <a:pt x="11849473" y="3182451"/>
                  <a:pt x="11839688" y="3183726"/>
                </a:cubicBezTo>
                <a:lnTo>
                  <a:pt x="11818138" y="3183868"/>
                </a:lnTo>
                <a:lnTo>
                  <a:pt x="11693161" y="3196027"/>
                </a:lnTo>
                <a:lnTo>
                  <a:pt x="11675978" y="3196936"/>
                </a:lnTo>
                <a:lnTo>
                  <a:pt x="11666672" y="3201013"/>
                </a:lnTo>
                <a:cubicBezTo>
                  <a:pt x="11659568" y="3201827"/>
                  <a:pt x="11639160" y="3201301"/>
                  <a:pt x="11633348" y="3201823"/>
                </a:cubicBezTo>
                <a:lnTo>
                  <a:pt x="11631806" y="3204144"/>
                </a:lnTo>
                <a:cubicBezTo>
                  <a:pt x="11613292" y="3207852"/>
                  <a:pt x="11543654" y="3220200"/>
                  <a:pt x="11522270" y="3224070"/>
                </a:cubicBezTo>
                <a:cubicBezTo>
                  <a:pt x="11517998" y="3220503"/>
                  <a:pt x="11508432" y="3226137"/>
                  <a:pt x="11503503" y="3227361"/>
                </a:cubicBezTo>
                <a:cubicBezTo>
                  <a:pt x="11502740" y="3224959"/>
                  <a:pt x="11490808" y="3224226"/>
                  <a:pt x="11487288" y="3226364"/>
                </a:cubicBezTo>
                <a:cubicBezTo>
                  <a:pt x="11403406" y="3238085"/>
                  <a:pt x="11445394" y="3213864"/>
                  <a:pt x="11397514" y="3229209"/>
                </a:cubicBezTo>
                <a:cubicBezTo>
                  <a:pt x="11389044" y="3230225"/>
                  <a:pt x="11382180" y="3229256"/>
                  <a:pt x="11376160" y="3227461"/>
                </a:cubicBezTo>
                <a:lnTo>
                  <a:pt x="11367180" y="3223774"/>
                </a:lnTo>
                <a:lnTo>
                  <a:pt x="11332420" y="3230742"/>
                </a:lnTo>
                <a:cubicBezTo>
                  <a:pt x="11315298" y="3233171"/>
                  <a:pt x="11297277" y="3234781"/>
                  <a:pt x="11278786" y="3235517"/>
                </a:cubicBezTo>
                <a:cubicBezTo>
                  <a:pt x="11274637" y="3230607"/>
                  <a:pt x="11260123" y="3237582"/>
                  <a:pt x="11253295" y="3238964"/>
                </a:cubicBezTo>
                <a:cubicBezTo>
                  <a:pt x="11253224" y="3235757"/>
                  <a:pt x="11238096" y="3234220"/>
                  <a:pt x="11232727" y="3236871"/>
                </a:cubicBezTo>
                <a:cubicBezTo>
                  <a:pt x="11119903" y="3248332"/>
                  <a:pt x="11183388" y="3218382"/>
                  <a:pt x="11115682" y="3236341"/>
                </a:cubicBezTo>
                <a:cubicBezTo>
                  <a:pt x="11104356" y="3237278"/>
                  <a:pt x="11095858" y="3235671"/>
                  <a:pt x="11088768" y="3233017"/>
                </a:cubicBezTo>
                <a:lnTo>
                  <a:pt x="11076012" y="3226390"/>
                </a:lnTo>
                <a:lnTo>
                  <a:pt x="11066016" y="3228753"/>
                </a:lnTo>
                <a:cubicBezTo>
                  <a:pt x="11028292" y="3228939"/>
                  <a:pt x="11017169" y="3222147"/>
                  <a:pt x="10995221" y="3228989"/>
                </a:cubicBezTo>
                <a:cubicBezTo>
                  <a:pt x="10962786" y="3214768"/>
                  <a:pt x="10973708" y="3227571"/>
                  <a:pt x="10949038" y="3229747"/>
                </a:cubicBezTo>
                <a:cubicBezTo>
                  <a:pt x="10929576" y="3232582"/>
                  <a:pt x="10965306" y="3238039"/>
                  <a:pt x="10946231" y="3238844"/>
                </a:cubicBezTo>
                <a:cubicBezTo>
                  <a:pt x="10925596" y="3235173"/>
                  <a:pt x="10926566" y="3246575"/>
                  <a:pt x="10905107" y="3242085"/>
                </a:cubicBezTo>
                <a:cubicBezTo>
                  <a:pt x="10910320" y="3233495"/>
                  <a:pt x="10862761" y="3243750"/>
                  <a:pt x="10861282" y="3236246"/>
                </a:cubicBezTo>
                <a:cubicBezTo>
                  <a:pt x="10843055" y="3246977"/>
                  <a:pt x="10833897" y="3233757"/>
                  <a:pt x="10809627" y="3237064"/>
                </a:cubicBezTo>
                <a:cubicBezTo>
                  <a:pt x="10798198" y="3241124"/>
                  <a:pt x="10789952" y="3241821"/>
                  <a:pt x="10778718" y="3237455"/>
                </a:cubicBezTo>
                <a:cubicBezTo>
                  <a:pt x="10726069" y="3257219"/>
                  <a:pt x="10746866" y="3238339"/>
                  <a:pt x="10697595" y="3245939"/>
                </a:cubicBezTo>
                <a:cubicBezTo>
                  <a:pt x="10655146" y="3253933"/>
                  <a:pt x="10607026" y="3259119"/>
                  <a:pt x="10565970" y="3278201"/>
                </a:cubicBezTo>
                <a:cubicBezTo>
                  <a:pt x="10558434" y="3283608"/>
                  <a:pt x="10539930" y="3285654"/>
                  <a:pt x="10524645" y="3282773"/>
                </a:cubicBezTo>
                <a:cubicBezTo>
                  <a:pt x="10522018" y="3282276"/>
                  <a:pt x="10519582" y="3281649"/>
                  <a:pt x="10517421" y="3280913"/>
                </a:cubicBezTo>
                <a:cubicBezTo>
                  <a:pt x="10481928" y="3283832"/>
                  <a:pt x="10352108" y="3296870"/>
                  <a:pt x="10311683" y="3300288"/>
                </a:cubicBezTo>
                <a:cubicBezTo>
                  <a:pt x="10308410" y="3293342"/>
                  <a:pt x="10287968" y="3305875"/>
                  <a:pt x="10274873" y="3301423"/>
                </a:cubicBezTo>
                <a:cubicBezTo>
                  <a:pt x="10265494" y="3297516"/>
                  <a:pt x="10257104" y="3300407"/>
                  <a:pt x="10247307" y="3300714"/>
                </a:cubicBezTo>
                <a:cubicBezTo>
                  <a:pt x="10234401" y="3297643"/>
                  <a:pt x="10192308" y="3303190"/>
                  <a:pt x="10181334" y="3307168"/>
                </a:cubicBezTo>
                <a:cubicBezTo>
                  <a:pt x="10155109" y="3320992"/>
                  <a:pt x="10095518" y="3310726"/>
                  <a:pt x="10073729" y="3321318"/>
                </a:cubicBezTo>
                <a:cubicBezTo>
                  <a:pt x="10065823" y="3322872"/>
                  <a:pt x="10058087" y="3323501"/>
                  <a:pt x="10050495" y="3323554"/>
                </a:cubicBezTo>
                <a:lnTo>
                  <a:pt x="10029247" y="3322387"/>
                </a:lnTo>
                <a:lnTo>
                  <a:pt x="10023206" y="3319426"/>
                </a:lnTo>
                <a:lnTo>
                  <a:pt x="10010221" y="3320159"/>
                </a:lnTo>
                <a:lnTo>
                  <a:pt x="10006500" y="3319709"/>
                </a:lnTo>
                <a:cubicBezTo>
                  <a:pt x="9999392" y="3318836"/>
                  <a:pt x="9992376" y="3318075"/>
                  <a:pt x="9985433" y="3317775"/>
                </a:cubicBezTo>
                <a:cubicBezTo>
                  <a:pt x="9994564" y="3332623"/>
                  <a:pt x="9927872" y="3317665"/>
                  <a:pt x="9947096" y="3329673"/>
                </a:cubicBezTo>
                <a:cubicBezTo>
                  <a:pt x="9910530" y="3330603"/>
                  <a:pt x="9938422" y="3341787"/>
                  <a:pt x="9894468" y="3331125"/>
                </a:cubicBezTo>
                <a:cubicBezTo>
                  <a:pt x="9837697" y="3343266"/>
                  <a:pt x="9748207" y="3338748"/>
                  <a:pt x="9703741" y="3357170"/>
                </a:cubicBezTo>
                <a:cubicBezTo>
                  <a:pt x="9709264" y="3350136"/>
                  <a:pt x="9685337" y="3344679"/>
                  <a:pt x="9668763" y="3348169"/>
                </a:cubicBezTo>
                <a:cubicBezTo>
                  <a:pt x="9688139" y="3320571"/>
                  <a:pt x="9603232" y="3373038"/>
                  <a:pt x="9588644" y="3354205"/>
                </a:cubicBezTo>
                <a:cubicBezTo>
                  <a:pt x="9587925" y="3371689"/>
                  <a:pt x="9513642" y="3401336"/>
                  <a:pt x="9478680" y="3386990"/>
                </a:cubicBezTo>
                <a:cubicBezTo>
                  <a:pt x="9425416" y="3390492"/>
                  <a:pt x="9387699" y="3404944"/>
                  <a:pt x="9331856" y="3399166"/>
                </a:cubicBezTo>
                <a:cubicBezTo>
                  <a:pt x="9330123" y="3401505"/>
                  <a:pt x="9327283" y="3403463"/>
                  <a:pt x="9323679" y="3405145"/>
                </a:cubicBezTo>
                <a:lnTo>
                  <a:pt x="9311620" y="3409223"/>
                </a:lnTo>
                <a:lnTo>
                  <a:pt x="9309289" y="3408926"/>
                </a:lnTo>
                <a:cubicBezTo>
                  <a:pt x="9300131" y="3408873"/>
                  <a:pt x="9295442" y="3409859"/>
                  <a:pt x="9292731" y="3411301"/>
                </a:cubicBezTo>
                <a:lnTo>
                  <a:pt x="9290814" y="3413412"/>
                </a:lnTo>
                <a:lnTo>
                  <a:pt x="9279990" y="3415541"/>
                </a:lnTo>
                <a:lnTo>
                  <a:pt x="9260104" y="3421077"/>
                </a:lnTo>
                <a:lnTo>
                  <a:pt x="9255034" y="3420853"/>
                </a:lnTo>
                <a:lnTo>
                  <a:pt x="9222941" y="3427242"/>
                </a:lnTo>
                <a:lnTo>
                  <a:pt x="9221858" y="3426731"/>
                </a:lnTo>
                <a:cubicBezTo>
                  <a:pt x="9218700" y="3425733"/>
                  <a:pt x="9214983" y="3425271"/>
                  <a:pt x="9210014" y="3425917"/>
                </a:cubicBezTo>
                <a:cubicBezTo>
                  <a:pt x="9208256" y="3416158"/>
                  <a:pt x="9203342" y="3422957"/>
                  <a:pt x="9188839" y="3425728"/>
                </a:cubicBezTo>
                <a:cubicBezTo>
                  <a:pt x="9182870" y="3411188"/>
                  <a:pt x="9147335" y="3424352"/>
                  <a:pt x="9132080" y="3417886"/>
                </a:cubicBezTo>
                <a:cubicBezTo>
                  <a:pt x="9121557" y="3420249"/>
                  <a:pt x="9110321" y="3422482"/>
                  <a:pt x="9098549" y="3424480"/>
                </a:cubicBezTo>
                <a:lnTo>
                  <a:pt x="9003970" y="3425484"/>
                </a:lnTo>
                <a:lnTo>
                  <a:pt x="8904921" y="3413774"/>
                </a:lnTo>
                <a:cubicBezTo>
                  <a:pt x="8868284" y="3413519"/>
                  <a:pt x="8836559" y="3409171"/>
                  <a:pt x="8805551" y="3412237"/>
                </a:cubicBezTo>
                <a:cubicBezTo>
                  <a:pt x="8792955" y="3408854"/>
                  <a:pt x="8781083" y="3407488"/>
                  <a:pt x="8769572" y="3412551"/>
                </a:cubicBezTo>
                <a:cubicBezTo>
                  <a:pt x="8735382" y="3410862"/>
                  <a:pt x="8727105" y="3403632"/>
                  <a:pt x="8705440" y="3409271"/>
                </a:cubicBezTo>
                <a:cubicBezTo>
                  <a:pt x="8686231" y="3397576"/>
                  <a:pt x="8685094" y="3402040"/>
                  <a:pt x="8676067" y="3405389"/>
                </a:cubicBezTo>
                <a:lnTo>
                  <a:pt x="8674779" y="3405628"/>
                </a:lnTo>
                <a:lnTo>
                  <a:pt x="8672154" y="3403956"/>
                </a:lnTo>
                <a:lnTo>
                  <a:pt x="8666720" y="3403182"/>
                </a:lnTo>
                <a:lnTo>
                  <a:pt x="8651886" y="3403680"/>
                </a:lnTo>
                <a:lnTo>
                  <a:pt x="8646307" y="3404298"/>
                </a:lnTo>
                <a:cubicBezTo>
                  <a:pt x="8642465" y="3404565"/>
                  <a:pt x="8639912" y="3404534"/>
                  <a:pt x="8638145" y="3404287"/>
                </a:cubicBezTo>
                <a:lnTo>
                  <a:pt x="8637941" y="3404149"/>
                </a:lnTo>
                <a:lnTo>
                  <a:pt x="8630296" y="3404406"/>
                </a:lnTo>
                <a:cubicBezTo>
                  <a:pt x="8617394" y="3405155"/>
                  <a:pt x="8604838" y="3406180"/>
                  <a:pt x="8592887" y="3407398"/>
                </a:cubicBezTo>
                <a:cubicBezTo>
                  <a:pt x="8582781" y="3399722"/>
                  <a:pt x="8538622" y="3408789"/>
                  <a:pt x="8543455" y="3394319"/>
                </a:cubicBezTo>
                <a:cubicBezTo>
                  <a:pt x="8527334" y="3395534"/>
                  <a:pt x="8517583" y="3401542"/>
                  <a:pt x="8523012" y="3392051"/>
                </a:cubicBezTo>
                <a:cubicBezTo>
                  <a:pt x="8517705" y="3392178"/>
                  <a:pt x="8514435" y="3391372"/>
                  <a:pt x="8512093" y="3390108"/>
                </a:cubicBezTo>
                <a:lnTo>
                  <a:pt x="8511416" y="3389513"/>
                </a:lnTo>
                <a:lnTo>
                  <a:pt x="8475551" y="3392450"/>
                </a:lnTo>
                <a:lnTo>
                  <a:pt x="8470789" y="3391736"/>
                </a:lnTo>
                <a:lnTo>
                  <a:pt x="8447414" y="3395064"/>
                </a:lnTo>
                <a:lnTo>
                  <a:pt x="8435335" y="3396028"/>
                </a:lnTo>
                <a:lnTo>
                  <a:pt x="8431923" y="3397855"/>
                </a:lnTo>
                <a:cubicBezTo>
                  <a:pt x="8428239" y="3398965"/>
                  <a:pt x="8422959" y="3399444"/>
                  <a:pt x="8414099" y="3398491"/>
                </a:cubicBezTo>
                <a:lnTo>
                  <a:pt x="8412049" y="3397978"/>
                </a:lnTo>
                <a:lnTo>
                  <a:pt x="8397349" y="3400683"/>
                </a:lnTo>
                <a:cubicBezTo>
                  <a:pt x="8392615" y="3401933"/>
                  <a:pt x="8388424" y="3403524"/>
                  <a:pt x="8385030" y="3405585"/>
                </a:cubicBezTo>
                <a:cubicBezTo>
                  <a:pt x="8334977" y="3394568"/>
                  <a:pt x="8287750" y="3404648"/>
                  <a:pt x="8233422" y="3402742"/>
                </a:cubicBezTo>
                <a:cubicBezTo>
                  <a:pt x="8209936" y="3385601"/>
                  <a:pt x="8116056" y="3406588"/>
                  <a:pt x="8102569" y="3423208"/>
                </a:cubicBezTo>
                <a:cubicBezTo>
                  <a:pt x="8102264" y="3408645"/>
                  <a:pt x="8034186" y="3428475"/>
                  <a:pt x="8016625" y="3428989"/>
                </a:cubicBezTo>
                <a:cubicBezTo>
                  <a:pt x="8010771" y="3429161"/>
                  <a:pt x="8010530" y="3427186"/>
                  <a:pt x="8020284" y="3421076"/>
                </a:cubicBezTo>
                <a:cubicBezTo>
                  <a:pt x="8001623" y="3422777"/>
                  <a:pt x="7982361" y="3415208"/>
                  <a:pt x="7992871" y="3409037"/>
                </a:cubicBezTo>
                <a:cubicBezTo>
                  <a:pt x="7936181" y="3422244"/>
                  <a:pt x="7852511" y="3409112"/>
                  <a:pt x="7788452" y="3415110"/>
                </a:cubicBezTo>
                <a:cubicBezTo>
                  <a:pt x="7753529" y="3400598"/>
                  <a:pt x="7772461" y="3414025"/>
                  <a:pt x="7736237" y="3411311"/>
                </a:cubicBezTo>
                <a:cubicBezTo>
                  <a:pt x="7746145" y="3424670"/>
                  <a:pt x="7692261" y="3403816"/>
                  <a:pt x="7690279" y="3418893"/>
                </a:cubicBezTo>
                <a:cubicBezTo>
                  <a:pt x="7683750" y="3417921"/>
                  <a:pt x="7677487" y="3416505"/>
                  <a:pt x="7671219" y="3414970"/>
                </a:cubicBezTo>
                <a:lnTo>
                  <a:pt x="7667928" y="3414173"/>
                </a:lnTo>
                <a:lnTo>
                  <a:pt x="7654774" y="3413595"/>
                </a:lnTo>
                <a:lnTo>
                  <a:pt x="7651067" y="3410171"/>
                </a:lnTo>
                <a:lnTo>
                  <a:pt x="7631267" y="3406963"/>
                </a:lnTo>
                <a:cubicBezTo>
                  <a:pt x="7623851" y="3406267"/>
                  <a:pt x="7615871" y="3406106"/>
                  <a:pt x="7607053" y="3406809"/>
                </a:cubicBezTo>
                <a:cubicBezTo>
                  <a:pt x="7585359" y="3412784"/>
                  <a:pt x="7551579" y="3405461"/>
                  <a:pt x="7521027" y="3405904"/>
                </a:cubicBezTo>
                <a:lnTo>
                  <a:pt x="7506997" y="3407754"/>
                </a:lnTo>
                <a:lnTo>
                  <a:pt x="7461204" y="3404669"/>
                </a:lnTo>
                <a:cubicBezTo>
                  <a:pt x="7448169" y="3404071"/>
                  <a:pt x="7434640" y="3403756"/>
                  <a:pt x="7420396" y="3403975"/>
                </a:cubicBezTo>
                <a:lnTo>
                  <a:pt x="7393955" y="3405447"/>
                </a:lnTo>
                <a:lnTo>
                  <a:pt x="7387024" y="3404227"/>
                </a:lnTo>
                <a:cubicBezTo>
                  <a:pt x="7374952" y="3404363"/>
                  <a:pt x="7358975" y="3408656"/>
                  <a:pt x="7360398" y="3403441"/>
                </a:cubicBezTo>
                <a:lnTo>
                  <a:pt x="7346837" y="3405249"/>
                </a:lnTo>
                <a:lnTo>
                  <a:pt x="7333451" y="3401087"/>
                </a:lnTo>
                <a:cubicBezTo>
                  <a:pt x="7331985" y="3400120"/>
                  <a:pt x="7330882" y="3399091"/>
                  <a:pt x="7330179" y="3398037"/>
                </a:cubicBezTo>
                <a:lnTo>
                  <a:pt x="7311232" y="3399406"/>
                </a:lnTo>
                <a:lnTo>
                  <a:pt x="7295699" y="3396426"/>
                </a:lnTo>
                <a:lnTo>
                  <a:pt x="7282158" y="3398374"/>
                </a:lnTo>
                <a:lnTo>
                  <a:pt x="7276538" y="3397935"/>
                </a:lnTo>
                <a:lnTo>
                  <a:pt x="7262569" y="3396460"/>
                </a:lnTo>
                <a:cubicBezTo>
                  <a:pt x="7255407" y="3395426"/>
                  <a:pt x="7247392" y="3394180"/>
                  <a:pt x="7238468" y="3393183"/>
                </a:cubicBezTo>
                <a:lnTo>
                  <a:pt x="7230949" y="3392727"/>
                </a:lnTo>
                <a:lnTo>
                  <a:pt x="7214580" y="3387715"/>
                </a:lnTo>
                <a:cubicBezTo>
                  <a:pt x="7202670" y="3383926"/>
                  <a:pt x="7193296" y="3381373"/>
                  <a:pt x="7182893" y="3383429"/>
                </a:cubicBezTo>
                <a:cubicBezTo>
                  <a:pt x="7165160" y="3378534"/>
                  <a:pt x="7152772" y="3364815"/>
                  <a:pt x="7127104" y="3368475"/>
                </a:cubicBezTo>
                <a:cubicBezTo>
                  <a:pt x="7134894" y="3362260"/>
                  <a:pt x="7098599" y="3367723"/>
                  <a:pt x="7094311" y="3361339"/>
                </a:cubicBezTo>
                <a:cubicBezTo>
                  <a:pt x="7092331" y="3356198"/>
                  <a:pt x="7080860" y="3356657"/>
                  <a:pt x="7072124" y="3354762"/>
                </a:cubicBezTo>
                <a:cubicBezTo>
                  <a:pt x="7065898" y="3349511"/>
                  <a:pt x="7021942" y="3344717"/>
                  <a:pt x="7006638" y="3345473"/>
                </a:cubicBezTo>
                <a:cubicBezTo>
                  <a:pt x="6963504" y="3350697"/>
                  <a:pt x="6928807" y="3329559"/>
                  <a:pt x="6894320" y="3333192"/>
                </a:cubicBezTo>
                <a:cubicBezTo>
                  <a:pt x="6885290" y="3332697"/>
                  <a:pt x="6877803" y="3331507"/>
                  <a:pt x="6871318" y="3329892"/>
                </a:cubicBezTo>
                <a:lnTo>
                  <a:pt x="6855157" y="3324330"/>
                </a:lnTo>
                <a:cubicBezTo>
                  <a:pt x="6854956" y="3323109"/>
                  <a:pt x="6854755" y="3321887"/>
                  <a:pt x="6854555" y="3320665"/>
                </a:cubicBezTo>
                <a:lnTo>
                  <a:pt x="6842483" y="3318413"/>
                </a:lnTo>
                <a:lnTo>
                  <a:pt x="6840027" y="3317245"/>
                </a:lnTo>
                <a:cubicBezTo>
                  <a:pt x="6835354" y="3315001"/>
                  <a:pt x="6830588" y="3312868"/>
                  <a:pt x="6825185" y="3311114"/>
                </a:cubicBezTo>
                <a:cubicBezTo>
                  <a:pt x="6810331" y="3324866"/>
                  <a:pt x="6776772" y="3298463"/>
                  <a:pt x="6774755" y="3312168"/>
                </a:cubicBezTo>
                <a:cubicBezTo>
                  <a:pt x="6742477" y="3304924"/>
                  <a:pt x="6749024" y="3319870"/>
                  <a:pt x="6728129" y="3301832"/>
                </a:cubicBezTo>
                <a:cubicBezTo>
                  <a:pt x="6661764" y="3299056"/>
                  <a:pt x="6593104" y="3275946"/>
                  <a:pt x="6527587" y="3280829"/>
                </a:cubicBezTo>
                <a:cubicBezTo>
                  <a:pt x="6542935" y="3276465"/>
                  <a:pt x="6531033" y="3266920"/>
                  <a:pt x="6511742" y="3266067"/>
                </a:cubicBezTo>
                <a:cubicBezTo>
                  <a:pt x="6570025" y="3248440"/>
                  <a:pt x="6418649" y="3271458"/>
                  <a:pt x="6434953" y="3253360"/>
                </a:cubicBezTo>
                <a:cubicBezTo>
                  <a:pt x="6407781" y="3267048"/>
                  <a:pt x="6300040" y="3274313"/>
                  <a:pt x="6292331" y="3255322"/>
                </a:cubicBezTo>
                <a:cubicBezTo>
                  <a:pt x="6242057" y="3246469"/>
                  <a:pt x="6188266" y="3249680"/>
                  <a:pt x="6149913" y="3232917"/>
                </a:cubicBezTo>
                <a:cubicBezTo>
                  <a:pt x="6144898" y="3234391"/>
                  <a:pt x="6139526" y="3235322"/>
                  <a:pt x="6133930" y="3235867"/>
                </a:cubicBezTo>
                <a:lnTo>
                  <a:pt x="6117554" y="3236464"/>
                </a:lnTo>
                <a:lnTo>
                  <a:pt x="6116039" y="3235720"/>
                </a:lnTo>
                <a:cubicBezTo>
                  <a:pt x="6108393" y="3233681"/>
                  <a:pt x="6102936" y="3233437"/>
                  <a:pt x="6098459" y="3233988"/>
                </a:cubicBezTo>
                <a:lnTo>
                  <a:pt x="6093630" y="3235240"/>
                </a:lnTo>
                <a:lnTo>
                  <a:pt x="6081261" y="3234563"/>
                </a:lnTo>
                <a:lnTo>
                  <a:pt x="6056067" y="3234608"/>
                </a:lnTo>
                <a:lnTo>
                  <a:pt x="6052129" y="3233324"/>
                </a:lnTo>
                <a:lnTo>
                  <a:pt x="6015338" y="3231378"/>
                </a:lnTo>
                <a:cubicBezTo>
                  <a:pt x="6015291" y="3231165"/>
                  <a:pt x="6015245" y="3230951"/>
                  <a:pt x="6015198" y="3230737"/>
                </a:cubicBezTo>
                <a:cubicBezTo>
                  <a:pt x="6014048" y="3229257"/>
                  <a:pt x="6011617" y="3228081"/>
                  <a:pt x="6006436" y="3227508"/>
                </a:cubicBezTo>
                <a:cubicBezTo>
                  <a:pt x="6019781" y="3219395"/>
                  <a:pt x="6005305" y="3223709"/>
                  <a:pt x="5988851" y="3222735"/>
                </a:cubicBezTo>
                <a:cubicBezTo>
                  <a:pt x="6005907" y="3209918"/>
                  <a:pt x="5955918" y="3212588"/>
                  <a:pt x="5952863" y="3204137"/>
                </a:cubicBezTo>
                <a:cubicBezTo>
                  <a:pt x="5940395" y="3203711"/>
                  <a:pt x="5927517" y="3203028"/>
                  <a:pt x="5914548" y="3202041"/>
                </a:cubicBezTo>
                <a:lnTo>
                  <a:pt x="5907020" y="3201283"/>
                </a:lnTo>
                <a:cubicBezTo>
                  <a:pt x="5906995" y="3201231"/>
                  <a:pt x="5906969" y="3201180"/>
                  <a:pt x="5906944" y="3201129"/>
                </a:cubicBezTo>
                <a:cubicBezTo>
                  <a:pt x="5905471" y="3200668"/>
                  <a:pt x="5903056" y="3200308"/>
                  <a:pt x="5899155" y="3200053"/>
                </a:cubicBezTo>
                <a:lnTo>
                  <a:pt x="5893294" y="3199901"/>
                </a:lnTo>
                <a:lnTo>
                  <a:pt x="5878691" y="3198431"/>
                </a:lnTo>
                <a:lnTo>
                  <a:pt x="5874165" y="3197003"/>
                </a:lnTo>
                <a:lnTo>
                  <a:pt x="5873092" y="3195108"/>
                </a:lnTo>
                <a:lnTo>
                  <a:pt x="5871658" y="3195162"/>
                </a:lnTo>
                <a:cubicBezTo>
                  <a:pt x="5860152" y="3197097"/>
                  <a:pt x="5855231" y="3201097"/>
                  <a:pt x="5846928" y="3187725"/>
                </a:cubicBezTo>
                <a:cubicBezTo>
                  <a:pt x="5821379" y="3190142"/>
                  <a:pt x="5819686" y="3182343"/>
                  <a:pt x="5788468" y="3176316"/>
                </a:cubicBezTo>
                <a:cubicBezTo>
                  <a:pt x="5773119" y="3179521"/>
                  <a:pt x="5762947" y="3176704"/>
                  <a:pt x="5753823" y="3171919"/>
                </a:cubicBezTo>
                <a:cubicBezTo>
                  <a:pt x="5721557" y="3170726"/>
                  <a:pt x="5694983" y="3162549"/>
                  <a:pt x="5660194" y="3157536"/>
                </a:cubicBezTo>
                <a:cubicBezTo>
                  <a:pt x="5619608" y="3159495"/>
                  <a:pt x="5604384" y="3146636"/>
                  <a:pt x="5567188" y="3141325"/>
                </a:cubicBezTo>
                <a:cubicBezTo>
                  <a:pt x="5530345" y="3148235"/>
                  <a:pt x="5543868" y="3129416"/>
                  <a:pt x="5526178" y="3123274"/>
                </a:cubicBezTo>
                <a:lnTo>
                  <a:pt x="5520866" y="3122322"/>
                </a:lnTo>
                <a:lnTo>
                  <a:pt x="5506009" y="3122332"/>
                </a:lnTo>
                <a:lnTo>
                  <a:pt x="5500363" y="3122766"/>
                </a:lnTo>
                <a:cubicBezTo>
                  <a:pt x="5496497" y="3122905"/>
                  <a:pt x="5493953" y="3122792"/>
                  <a:pt x="5492228" y="3122486"/>
                </a:cubicBezTo>
                <a:lnTo>
                  <a:pt x="5492044" y="3122342"/>
                </a:lnTo>
                <a:lnTo>
                  <a:pt x="5484386" y="3122347"/>
                </a:lnTo>
                <a:cubicBezTo>
                  <a:pt x="5471420" y="3122670"/>
                  <a:pt x="5458764" y="3123280"/>
                  <a:pt x="5446679" y="3124105"/>
                </a:cubicBezTo>
                <a:cubicBezTo>
                  <a:pt x="5437659" y="3116107"/>
                  <a:pt x="5392392" y="3123709"/>
                  <a:pt x="5399188" y="3109418"/>
                </a:cubicBezTo>
                <a:cubicBezTo>
                  <a:pt x="5382948" y="3110102"/>
                  <a:pt x="5372407" y="3115781"/>
                  <a:pt x="5379117" y="3106482"/>
                </a:cubicBezTo>
                <a:cubicBezTo>
                  <a:pt x="5373809" y="3106435"/>
                  <a:pt x="5370660" y="3105521"/>
                  <a:pt x="5368499" y="3104181"/>
                </a:cubicBezTo>
                <a:lnTo>
                  <a:pt x="5367902" y="3103566"/>
                </a:lnTo>
                <a:lnTo>
                  <a:pt x="5331747" y="3105319"/>
                </a:lnTo>
                <a:lnTo>
                  <a:pt x="5327095" y="3104450"/>
                </a:lnTo>
                <a:lnTo>
                  <a:pt x="5303337" y="3107003"/>
                </a:lnTo>
                <a:lnTo>
                  <a:pt x="5291164" y="3107570"/>
                </a:lnTo>
                <a:lnTo>
                  <a:pt x="5287515" y="3109282"/>
                </a:lnTo>
                <a:cubicBezTo>
                  <a:pt x="5283689" y="3110269"/>
                  <a:pt x="5278356" y="3110573"/>
                  <a:pt x="5269654" y="3109330"/>
                </a:cubicBezTo>
                <a:lnTo>
                  <a:pt x="5267681" y="3108752"/>
                </a:lnTo>
                <a:lnTo>
                  <a:pt x="5252655" y="3110969"/>
                </a:lnTo>
                <a:cubicBezTo>
                  <a:pt x="5247766" y="3112062"/>
                  <a:pt x="5243369" y="3113511"/>
                  <a:pt x="5239703" y="3115460"/>
                </a:cubicBezTo>
                <a:cubicBezTo>
                  <a:pt x="5191311" y="3102811"/>
                  <a:pt x="5142849" y="3111324"/>
                  <a:pt x="5088947" y="3107634"/>
                </a:cubicBezTo>
                <a:cubicBezTo>
                  <a:pt x="5027989" y="3108214"/>
                  <a:pt x="4985627" y="3110432"/>
                  <a:pt x="4945514" y="3110162"/>
                </a:cubicBezTo>
                <a:cubicBezTo>
                  <a:pt x="4926678" y="3111245"/>
                  <a:pt x="4789238" y="3111826"/>
                  <a:pt x="4800559" y="3106010"/>
                </a:cubicBezTo>
                <a:cubicBezTo>
                  <a:pt x="4742239" y="3117333"/>
                  <a:pt x="4708324" y="3101468"/>
                  <a:pt x="4643642" y="3105351"/>
                </a:cubicBezTo>
                <a:cubicBezTo>
                  <a:pt x="4610808" y="3089712"/>
                  <a:pt x="4627845" y="3103743"/>
                  <a:pt x="4592107" y="3099840"/>
                </a:cubicBezTo>
                <a:cubicBezTo>
                  <a:pt x="4600157" y="3113506"/>
                  <a:pt x="4549287" y="3090911"/>
                  <a:pt x="4545249" y="3105899"/>
                </a:cubicBezTo>
                <a:cubicBezTo>
                  <a:pt x="4538872" y="3104716"/>
                  <a:pt x="4532825" y="3103094"/>
                  <a:pt x="4526782" y="3101355"/>
                </a:cubicBezTo>
                <a:lnTo>
                  <a:pt x="4523614" y="3100453"/>
                </a:lnTo>
                <a:lnTo>
                  <a:pt x="4510579" y="3099442"/>
                </a:lnTo>
                <a:lnTo>
                  <a:pt x="4507348" y="3095901"/>
                </a:lnTo>
                <a:lnTo>
                  <a:pt x="4348949" y="3090220"/>
                </a:lnTo>
                <a:cubicBezTo>
                  <a:pt x="4335046" y="3092487"/>
                  <a:pt x="4290056" y="3092155"/>
                  <a:pt x="4280362" y="3087618"/>
                </a:cubicBezTo>
                <a:cubicBezTo>
                  <a:pt x="4270739" y="3086627"/>
                  <a:pt x="4260237" y="3088220"/>
                  <a:pt x="4254634" y="3083366"/>
                </a:cubicBezTo>
                <a:cubicBezTo>
                  <a:pt x="4233731" y="3080512"/>
                  <a:pt x="4185859" y="3073948"/>
                  <a:pt x="4154942" y="3070490"/>
                </a:cubicBezTo>
                <a:cubicBezTo>
                  <a:pt x="4138280" y="3076599"/>
                  <a:pt x="4112117" y="3064194"/>
                  <a:pt x="4069131" y="3062612"/>
                </a:cubicBezTo>
                <a:cubicBezTo>
                  <a:pt x="4050897" y="3069679"/>
                  <a:pt x="4040160" y="3061449"/>
                  <a:pt x="4005249" y="3070810"/>
                </a:cubicBezTo>
                <a:cubicBezTo>
                  <a:pt x="4003818" y="3069842"/>
                  <a:pt x="4002032" y="3068943"/>
                  <a:pt x="3999945" y="3068139"/>
                </a:cubicBezTo>
                <a:cubicBezTo>
                  <a:pt x="3987818" y="3063468"/>
                  <a:pt x="3968381" y="3062958"/>
                  <a:pt x="3956529" y="3067000"/>
                </a:cubicBezTo>
                <a:cubicBezTo>
                  <a:pt x="3900898" y="3079382"/>
                  <a:pt x="3850463" y="3077929"/>
                  <a:pt x="3803031" y="3079823"/>
                </a:cubicBezTo>
                <a:cubicBezTo>
                  <a:pt x="3749421" y="3080464"/>
                  <a:pt x="3785521" y="3065630"/>
                  <a:pt x="3718229" y="3077134"/>
                </a:cubicBezTo>
                <a:cubicBezTo>
                  <a:pt x="3711244" y="3071611"/>
                  <a:pt x="3702770" y="3071184"/>
                  <a:pt x="3688357" y="3073468"/>
                </a:cubicBezTo>
                <a:cubicBezTo>
                  <a:pt x="3662326" y="3073378"/>
                  <a:pt x="3664937" y="3059899"/>
                  <a:pt x="3638298" y="3067494"/>
                </a:cubicBezTo>
                <a:cubicBezTo>
                  <a:pt x="3643333" y="3060328"/>
                  <a:pt x="3589079" y="3063658"/>
                  <a:pt x="3601443" y="3056355"/>
                </a:cubicBezTo>
                <a:cubicBezTo>
                  <a:pt x="3584797" y="3049384"/>
                  <a:pt x="3575923" y="3060108"/>
                  <a:pt x="3559361" y="3054005"/>
                </a:cubicBezTo>
                <a:cubicBezTo>
                  <a:pt x="3540444" y="3052269"/>
                  <a:pt x="3569896" y="3061996"/>
                  <a:pt x="3548859" y="3062094"/>
                </a:cubicBezTo>
                <a:cubicBezTo>
                  <a:pt x="3523419" y="3060901"/>
                  <a:pt x="3522848" y="3074222"/>
                  <a:pt x="3504082" y="3056779"/>
                </a:cubicBezTo>
                <a:lnTo>
                  <a:pt x="3436234" y="3047769"/>
                </a:lnTo>
                <a:cubicBezTo>
                  <a:pt x="3420764" y="3051629"/>
                  <a:pt x="3408644" y="3049227"/>
                  <a:pt x="3396914" y="3044803"/>
                </a:cubicBezTo>
                <a:cubicBezTo>
                  <a:pt x="3361398" y="3044955"/>
                  <a:pt x="3329425" y="3037856"/>
                  <a:pt x="3289720" y="3034278"/>
                </a:cubicBezTo>
                <a:cubicBezTo>
                  <a:pt x="3246348" y="3037943"/>
                  <a:pt x="3224942" y="3025667"/>
                  <a:pt x="3182509" y="3021890"/>
                </a:cubicBezTo>
                <a:cubicBezTo>
                  <a:pt x="3139731" y="3031583"/>
                  <a:pt x="3155749" y="3004773"/>
                  <a:pt x="3119879" y="3004134"/>
                </a:cubicBezTo>
                <a:cubicBezTo>
                  <a:pt x="3060941" y="3012153"/>
                  <a:pt x="3121880" y="2995117"/>
                  <a:pt x="3031656" y="2995077"/>
                </a:cubicBezTo>
                <a:cubicBezTo>
                  <a:pt x="3026453" y="2996603"/>
                  <a:pt x="3015685" y="2994367"/>
                  <a:pt x="3017018" y="2992034"/>
                </a:cubicBezTo>
                <a:cubicBezTo>
                  <a:pt x="2997245" y="2992118"/>
                  <a:pt x="2941342" y="2976346"/>
                  <a:pt x="2913012" y="2978042"/>
                </a:cubicBezTo>
                <a:cubicBezTo>
                  <a:pt x="2858481" y="2969139"/>
                  <a:pt x="2831094" y="2979433"/>
                  <a:pt x="2791382" y="2975899"/>
                </a:cubicBezTo>
                <a:cubicBezTo>
                  <a:pt x="2745836" y="2966063"/>
                  <a:pt x="2719288" y="2957529"/>
                  <a:pt x="2639738" y="2936567"/>
                </a:cubicBezTo>
                <a:lnTo>
                  <a:pt x="2369741" y="2876435"/>
                </a:lnTo>
                <a:cubicBezTo>
                  <a:pt x="2269614" y="2832081"/>
                  <a:pt x="2140023" y="2856176"/>
                  <a:pt x="2078755" y="2852909"/>
                </a:cubicBezTo>
                <a:cubicBezTo>
                  <a:pt x="2053362" y="2866100"/>
                  <a:pt x="2032778" y="2851474"/>
                  <a:pt x="2002128" y="2856835"/>
                </a:cubicBezTo>
                <a:cubicBezTo>
                  <a:pt x="1933939" y="2859736"/>
                  <a:pt x="1866254" y="2874726"/>
                  <a:pt x="1777746" y="2864566"/>
                </a:cubicBezTo>
                <a:cubicBezTo>
                  <a:pt x="1737851" y="2905864"/>
                  <a:pt x="1634115" y="2880970"/>
                  <a:pt x="1549425" y="2904556"/>
                </a:cubicBezTo>
                <a:cubicBezTo>
                  <a:pt x="1500265" y="2909373"/>
                  <a:pt x="1423030" y="2888862"/>
                  <a:pt x="1405992" y="2911144"/>
                </a:cubicBezTo>
                <a:cubicBezTo>
                  <a:pt x="1383494" y="2897507"/>
                  <a:pt x="1362438" y="2919536"/>
                  <a:pt x="1337848" y="2921491"/>
                </a:cubicBezTo>
                <a:cubicBezTo>
                  <a:pt x="1318218" y="2912820"/>
                  <a:pt x="1308478" y="2920319"/>
                  <a:pt x="1290645" y="2921985"/>
                </a:cubicBezTo>
                <a:cubicBezTo>
                  <a:pt x="1282569" y="2916637"/>
                  <a:pt x="1267476" y="2916916"/>
                  <a:pt x="1262341" y="2923190"/>
                </a:cubicBezTo>
                <a:cubicBezTo>
                  <a:pt x="1269627" y="2937654"/>
                  <a:pt x="1217209" y="2930439"/>
                  <a:pt x="1213314" y="2940415"/>
                </a:cubicBezTo>
                <a:cubicBezTo>
                  <a:pt x="1182890" y="2942495"/>
                  <a:pt x="1050782" y="2929830"/>
                  <a:pt x="1028405" y="2945799"/>
                </a:cubicBezTo>
                <a:cubicBezTo>
                  <a:pt x="966896" y="2953381"/>
                  <a:pt x="877997" y="2927977"/>
                  <a:pt x="851857" y="2928423"/>
                </a:cubicBezTo>
                <a:cubicBezTo>
                  <a:pt x="825919" y="2899251"/>
                  <a:pt x="699677" y="2976135"/>
                  <a:pt x="588681" y="2977769"/>
                </a:cubicBezTo>
                <a:cubicBezTo>
                  <a:pt x="573724" y="2974953"/>
                  <a:pt x="565729" y="2974991"/>
                  <a:pt x="561717" y="2981641"/>
                </a:cubicBezTo>
                <a:cubicBezTo>
                  <a:pt x="532860" y="2985482"/>
                  <a:pt x="475932" y="2991762"/>
                  <a:pt x="415541" y="3000819"/>
                </a:cubicBezTo>
                <a:cubicBezTo>
                  <a:pt x="370154" y="3008289"/>
                  <a:pt x="146634" y="3001788"/>
                  <a:pt x="86183" y="3009699"/>
                </a:cubicBezTo>
                <a:lnTo>
                  <a:pt x="0" y="3044978"/>
                </a:lnTo>
                <a:close/>
              </a:path>
            </a:pathLst>
          </a:custGeom>
        </p:spPr>
      </p:pic>
      <p:sp>
        <p:nvSpPr>
          <p:cNvPr id="3" name="Content Placeholder 2">
            <a:extLst>
              <a:ext uri="{FF2B5EF4-FFF2-40B4-BE49-F238E27FC236}">
                <a16:creationId xmlns:a16="http://schemas.microsoft.com/office/drawing/2014/main" id="{10B97F71-E626-4FF9-A6DD-BCE084930562}"/>
              </a:ext>
            </a:extLst>
          </p:cNvPr>
          <p:cNvSpPr>
            <a:spLocks noGrp="1"/>
          </p:cNvSpPr>
          <p:nvPr>
            <p:ph idx="1"/>
          </p:nvPr>
        </p:nvSpPr>
        <p:spPr>
          <a:xfrm>
            <a:off x="6291350" y="3703975"/>
            <a:ext cx="5257800" cy="2398713"/>
          </a:xfrm>
        </p:spPr>
        <p:txBody>
          <a:bodyPr anchor="ctr">
            <a:noAutofit/>
          </a:bodyPr>
          <a:lstStyle/>
          <a:p>
            <a:pPr marL="0" indent="0">
              <a:buNone/>
            </a:pPr>
            <a:endParaRPr lang="vi-VN" sz="2400" b="0" i="0" dirty="0">
              <a:effectLst/>
              <a:latin typeface="Muli"/>
            </a:endParaRPr>
          </a:p>
          <a:p>
            <a:pPr marL="0" indent="0">
              <a:buNone/>
            </a:pPr>
            <a:endParaRPr lang="vi-VN" sz="2400" b="0" i="0" dirty="0">
              <a:effectLst/>
              <a:latin typeface="Muli"/>
            </a:endParaRPr>
          </a:p>
          <a:p>
            <a:r>
              <a:rPr lang="vi-VN" sz="2400" b="0" i="0" dirty="0">
                <a:effectLst/>
                <a:latin typeface="Muli"/>
              </a:rPr>
              <a:t>Hồ quang điện là quá trình phóng điện tự lực xảy ra trong chất khí ở áp suất thường hoặc áp suất thấp đặt giữa hai điện cực có hiệu điện thế không lớn.</a:t>
            </a:r>
          </a:p>
          <a:p>
            <a:r>
              <a:rPr lang="vi-VN" sz="2400" b="0" i="0" dirty="0">
                <a:effectLst/>
                <a:latin typeface="Muli"/>
              </a:rPr>
              <a:t>Hồ quang điện có thể kèn theo toả nhiện và toả sáng rất mạnh.</a:t>
            </a:r>
          </a:p>
          <a:p>
            <a:pPr marL="0" indent="0">
              <a:buNone/>
            </a:pPr>
            <a:br>
              <a:rPr lang="vi-VN" sz="2400" dirty="0"/>
            </a:br>
            <a:endParaRPr lang="en-US" sz="2400" dirty="0"/>
          </a:p>
        </p:txBody>
      </p:sp>
    </p:spTree>
    <p:extLst>
      <p:ext uri="{BB962C8B-B14F-4D97-AF65-F5344CB8AC3E}">
        <p14:creationId xmlns:p14="http://schemas.microsoft.com/office/powerpoint/2010/main" val="25166406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randombar(horizontal)">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randombar(horizontal)">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randombar(horizontal)">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8B3A2D1A-45FC-4F95-B150-1C13EF2F6D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F3768FD5-DD7A-43C7-8DEA-1F5DB3CB5B9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999"/>
          </a:xfrm>
          <a:prstGeom prst="rect">
            <a:avLst/>
          </a:prstGeom>
          <a:solidFill>
            <a:srgbClr val="82766A">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66F32E2-85AE-4DFC-82A8-030D3B68D0CF}"/>
              </a:ext>
            </a:extLst>
          </p:cNvPr>
          <p:cNvSpPr>
            <a:spLocks noGrp="1"/>
          </p:cNvSpPr>
          <p:nvPr>
            <p:ph type="title"/>
          </p:nvPr>
        </p:nvSpPr>
        <p:spPr>
          <a:xfrm>
            <a:off x="976746" y="3703975"/>
            <a:ext cx="4337858" cy="2398713"/>
          </a:xfrm>
        </p:spPr>
        <p:txBody>
          <a:bodyPr>
            <a:normAutofit/>
          </a:bodyPr>
          <a:lstStyle/>
          <a:p>
            <a:pPr algn="ctr"/>
            <a:r>
              <a:rPr lang="vi-VN" sz="4000" b="1" i="0">
                <a:effectLst/>
                <a:latin typeface="Muli"/>
              </a:rPr>
              <a:t>Hồ quang điện và điều kiện tạo ra hồ quang điện</a:t>
            </a:r>
            <a:endParaRPr lang="en-US" sz="4000"/>
          </a:p>
        </p:txBody>
      </p:sp>
      <p:pic>
        <p:nvPicPr>
          <p:cNvPr id="6" name="Picture 5" descr="A picture containing light, night sky&#10;&#10;Description automatically generated">
            <a:extLst>
              <a:ext uri="{FF2B5EF4-FFF2-40B4-BE49-F238E27FC236}">
                <a16:creationId xmlns:a16="http://schemas.microsoft.com/office/drawing/2014/main" id="{F171A020-B755-4CE6-9A94-BAAD185E6751}"/>
              </a:ext>
            </a:extLst>
          </p:cNvPr>
          <p:cNvPicPr>
            <a:picLocks noChangeAspect="1"/>
          </p:cNvPicPr>
          <p:nvPr/>
        </p:nvPicPr>
        <p:blipFill rotWithShape="1">
          <a:blip r:embed="rId3">
            <a:extLst>
              <a:ext uri="{28A0092B-C50C-407E-A947-70E740481C1C}">
                <a14:useLocalDpi xmlns:a14="http://schemas.microsoft.com/office/drawing/2010/main" val="0"/>
              </a:ext>
            </a:extLst>
          </a:blip>
          <a:srcRect t="27393" b="20868"/>
          <a:stretch/>
        </p:blipFill>
        <p:spPr>
          <a:xfrm>
            <a:off x="2" y="10"/>
            <a:ext cx="12191999" cy="3154014"/>
          </a:xfrm>
          <a:custGeom>
            <a:avLst/>
            <a:gdLst/>
            <a:ahLst/>
            <a:cxnLst/>
            <a:rect l="l" t="t" r="r" b="b"/>
            <a:pathLst>
              <a:path w="12191999" h="3428999">
                <a:moveTo>
                  <a:pt x="0" y="0"/>
                </a:moveTo>
                <a:lnTo>
                  <a:pt x="12191999" y="0"/>
                </a:lnTo>
                <a:lnTo>
                  <a:pt x="12191999" y="920893"/>
                </a:lnTo>
                <a:lnTo>
                  <a:pt x="12191999" y="1514929"/>
                </a:lnTo>
                <a:lnTo>
                  <a:pt x="12191999" y="3130902"/>
                </a:lnTo>
                <a:lnTo>
                  <a:pt x="12188051" y="3131476"/>
                </a:lnTo>
                <a:cubicBezTo>
                  <a:pt x="12153000" y="3135813"/>
                  <a:pt x="12133655" y="3136025"/>
                  <a:pt x="12112012" y="3138906"/>
                </a:cubicBezTo>
                <a:cubicBezTo>
                  <a:pt x="12076970" y="3145595"/>
                  <a:pt x="12039899" y="3160769"/>
                  <a:pt x="12018752" y="3165642"/>
                </a:cubicBezTo>
                <a:lnTo>
                  <a:pt x="11985122" y="3168147"/>
                </a:lnTo>
                <a:lnTo>
                  <a:pt x="11986344" y="3172878"/>
                </a:lnTo>
                <a:lnTo>
                  <a:pt x="11973852" y="3173226"/>
                </a:lnTo>
                <a:lnTo>
                  <a:pt x="11945968" y="3173341"/>
                </a:lnTo>
                <a:cubicBezTo>
                  <a:pt x="11928568" y="3174057"/>
                  <a:pt x="11880184" y="3172923"/>
                  <a:pt x="11862470" y="3174654"/>
                </a:cubicBezTo>
                <a:cubicBezTo>
                  <a:pt x="11857360" y="3179700"/>
                  <a:pt x="11849473" y="3182451"/>
                  <a:pt x="11839688" y="3183726"/>
                </a:cubicBezTo>
                <a:lnTo>
                  <a:pt x="11818138" y="3183868"/>
                </a:lnTo>
                <a:lnTo>
                  <a:pt x="11693161" y="3196027"/>
                </a:lnTo>
                <a:lnTo>
                  <a:pt x="11675978" y="3196936"/>
                </a:lnTo>
                <a:lnTo>
                  <a:pt x="11666672" y="3201013"/>
                </a:lnTo>
                <a:cubicBezTo>
                  <a:pt x="11659568" y="3201827"/>
                  <a:pt x="11639160" y="3201301"/>
                  <a:pt x="11633348" y="3201823"/>
                </a:cubicBezTo>
                <a:lnTo>
                  <a:pt x="11631806" y="3204144"/>
                </a:lnTo>
                <a:cubicBezTo>
                  <a:pt x="11613292" y="3207852"/>
                  <a:pt x="11543654" y="3220200"/>
                  <a:pt x="11522270" y="3224070"/>
                </a:cubicBezTo>
                <a:cubicBezTo>
                  <a:pt x="11517998" y="3220503"/>
                  <a:pt x="11508432" y="3226137"/>
                  <a:pt x="11503503" y="3227361"/>
                </a:cubicBezTo>
                <a:cubicBezTo>
                  <a:pt x="11502740" y="3224959"/>
                  <a:pt x="11490808" y="3224226"/>
                  <a:pt x="11487288" y="3226364"/>
                </a:cubicBezTo>
                <a:cubicBezTo>
                  <a:pt x="11403406" y="3238085"/>
                  <a:pt x="11445394" y="3213864"/>
                  <a:pt x="11397514" y="3229209"/>
                </a:cubicBezTo>
                <a:cubicBezTo>
                  <a:pt x="11389044" y="3230225"/>
                  <a:pt x="11382180" y="3229256"/>
                  <a:pt x="11376160" y="3227461"/>
                </a:cubicBezTo>
                <a:lnTo>
                  <a:pt x="11367180" y="3223774"/>
                </a:lnTo>
                <a:lnTo>
                  <a:pt x="11332420" y="3230742"/>
                </a:lnTo>
                <a:cubicBezTo>
                  <a:pt x="11315298" y="3233171"/>
                  <a:pt x="11297277" y="3234781"/>
                  <a:pt x="11278786" y="3235517"/>
                </a:cubicBezTo>
                <a:cubicBezTo>
                  <a:pt x="11274637" y="3230607"/>
                  <a:pt x="11260123" y="3237582"/>
                  <a:pt x="11253295" y="3238964"/>
                </a:cubicBezTo>
                <a:cubicBezTo>
                  <a:pt x="11253224" y="3235757"/>
                  <a:pt x="11238096" y="3234220"/>
                  <a:pt x="11232727" y="3236871"/>
                </a:cubicBezTo>
                <a:cubicBezTo>
                  <a:pt x="11119903" y="3248332"/>
                  <a:pt x="11183388" y="3218382"/>
                  <a:pt x="11115682" y="3236341"/>
                </a:cubicBezTo>
                <a:cubicBezTo>
                  <a:pt x="11104356" y="3237278"/>
                  <a:pt x="11095858" y="3235671"/>
                  <a:pt x="11088768" y="3233017"/>
                </a:cubicBezTo>
                <a:lnTo>
                  <a:pt x="11076012" y="3226390"/>
                </a:lnTo>
                <a:lnTo>
                  <a:pt x="11066016" y="3228753"/>
                </a:lnTo>
                <a:cubicBezTo>
                  <a:pt x="11028292" y="3228939"/>
                  <a:pt x="11017169" y="3222147"/>
                  <a:pt x="10995221" y="3228989"/>
                </a:cubicBezTo>
                <a:cubicBezTo>
                  <a:pt x="10962786" y="3214768"/>
                  <a:pt x="10973708" y="3227571"/>
                  <a:pt x="10949038" y="3229747"/>
                </a:cubicBezTo>
                <a:cubicBezTo>
                  <a:pt x="10929576" y="3232582"/>
                  <a:pt x="10965306" y="3238039"/>
                  <a:pt x="10946231" y="3238844"/>
                </a:cubicBezTo>
                <a:cubicBezTo>
                  <a:pt x="10925596" y="3235173"/>
                  <a:pt x="10926566" y="3246575"/>
                  <a:pt x="10905107" y="3242085"/>
                </a:cubicBezTo>
                <a:cubicBezTo>
                  <a:pt x="10910320" y="3233495"/>
                  <a:pt x="10862761" y="3243750"/>
                  <a:pt x="10861282" y="3236246"/>
                </a:cubicBezTo>
                <a:cubicBezTo>
                  <a:pt x="10843055" y="3246977"/>
                  <a:pt x="10833897" y="3233757"/>
                  <a:pt x="10809627" y="3237064"/>
                </a:cubicBezTo>
                <a:cubicBezTo>
                  <a:pt x="10798198" y="3241124"/>
                  <a:pt x="10789952" y="3241821"/>
                  <a:pt x="10778718" y="3237455"/>
                </a:cubicBezTo>
                <a:cubicBezTo>
                  <a:pt x="10726069" y="3257219"/>
                  <a:pt x="10746866" y="3238339"/>
                  <a:pt x="10697595" y="3245939"/>
                </a:cubicBezTo>
                <a:cubicBezTo>
                  <a:pt x="10655146" y="3253933"/>
                  <a:pt x="10607026" y="3259119"/>
                  <a:pt x="10565970" y="3278201"/>
                </a:cubicBezTo>
                <a:cubicBezTo>
                  <a:pt x="10558434" y="3283608"/>
                  <a:pt x="10539930" y="3285654"/>
                  <a:pt x="10524645" y="3282773"/>
                </a:cubicBezTo>
                <a:cubicBezTo>
                  <a:pt x="10522018" y="3282276"/>
                  <a:pt x="10519582" y="3281649"/>
                  <a:pt x="10517421" y="3280913"/>
                </a:cubicBezTo>
                <a:cubicBezTo>
                  <a:pt x="10481928" y="3283832"/>
                  <a:pt x="10352108" y="3296870"/>
                  <a:pt x="10311683" y="3300288"/>
                </a:cubicBezTo>
                <a:cubicBezTo>
                  <a:pt x="10308410" y="3293342"/>
                  <a:pt x="10287968" y="3305875"/>
                  <a:pt x="10274873" y="3301423"/>
                </a:cubicBezTo>
                <a:cubicBezTo>
                  <a:pt x="10265494" y="3297516"/>
                  <a:pt x="10257104" y="3300407"/>
                  <a:pt x="10247307" y="3300714"/>
                </a:cubicBezTo>
                <a:cubicBezTo>
                  <a:pt x="10234401" y="3297643"/>
                  <a:pt x="10192308" y="3303190"/>
                  <a:pt x="10181334" y="3307168"/>
                </a:cubicBezTo>
                <a:cubicBezTo>
                  <a:pt x="10155109" y="3320992"/>
                  <a:pt x="10095518" y="3310726"/>
                  <a:pt x="10073729" y="3321318"/>
                </a:cubicBezTo>
                <a:cubicBezTo>
                  <a:pt x="10065823" y="3322872"/>
                  <a:pt x="10058087" y="3323501"/>
                  <a:pt x="10050495" y="3323554"/>
                </a:cubicBezTo>
                <a:lnTo>
                  <a:pt x="10029247" y="3322387"/>
                </a:lnTo>
                <a:lnTo>
                  <a:pt x="10023206" y="3319426"/>
                </a:lnTo>
                <a:lnTo>
                  <a:pt x="10010221" y="3320159"/>
                </a:lnTo>
                <a:lnTo>
                  <a:pt x="10006500" y="3319709"/>
                </a:lnTo>
                <a:cubicBezTo>
                  <a:pt x="9999392" y="3318836"/>
                  <a:pt x="9992376" y="3318075"/>
                  <a:pt x="9985433" y="3317775"/>
                </a:cubicBezTo>
                <a:cubicBezTo>
                  <a:pt x="9994564" y="3332623"/>
                  <a:pt x="9927872" y="3317665"/>
                  <a:pt x="9947096" y="3329673"/>
                </a:cubicBezTo>
                <a:cubicBezTo>
                  <a:pt x="9910530" y="3330603"/>
                  <a:pt x="9938422" y="3341787"/>
                  <a:pt x="9894468" y="3331125"/>
                </a:cubicBezTo>
                <a:cubicBezTo>
                  <a:pt x="9837697" y="3343266"/>
                  <a:pt x="9748207" y="3338748"/>
                  <a:pt x="9703741" y="3357170"/>
                </a:cubicBezTo>
                <a:cubicBezTo>
                  <a:pt x="9709264" y="3350136"/>
                  <a:pt x="9685337" y="3344679"/>
                  <a:pt x="9668763" y="3348169"/>
                </a:cubicBezTo>
                <a:cubicBezTo>
                  <a:pt x="9688139" y="3320571"/>
                  <a:pt x="9603232" y="3373038"/>
                  <a:pt x="9588644" y="3354205"/>
                </a:cubicBezTo>
                <a:cubicBezTo>
                  <a:pt x="9587925" y="3371689"/>
                  <a:pt x="9513642" y="3401336"/>
                  <a:pt x="9478680" y="3386990"/>
                </a:cubicBezTo>
                <a:cubicBezTo>
                  <a:pt x="9425416" y="3390492"/>
                  <a:pt x="9387699" y="3404944"/>
                  <a:pt x="9331856" y="3399166"/>
                </a:cubicBezTo>
                <a:cubicBezTo>
                  <a:pt x="9330123" y="3401505"/>
                  <a:pt x="9327283" y="3403463"/>
                  <a:pt x="9323679" y="3405145"/>
                </a:cubicBezTo>
                <a:lnTo>
                  <a:pt x="9311620" y="3409223"/>
                </a:lnTo>
                <a:lnTo>
                  <a:pt x="9309289" y="3408926"/>
                </a:lnTo>
                <a:cubicBezTo>
                  <a:pt x="9300131" y="3408873"/>
                  <a:pt x="9295442" y="3409859"/>
                  <a:pt x="9292731" y="3411301"/>
                </a:cubicBezTo>
                <a:lnTo>
                  <a:pt x="9290814" y="3413412"/>
                </a:lnTo>
                <a:lnTo>
                  <a:pt x="9279990" y="3415541"/>
                </a:lnTo>
                <a:lnTo>
                  <a:pt x="9260104" y="3421077"/>
                </a:lnTo>
                <a:lnTo>
                  <a:pt x="9255034" y="3420853"/>
                </a:lnTo>
                <a:lnTo>
                  <a:pt x="9222941" y="3427242"/>
                </a:lnTo>
                <a:lnTo>
                  <a:pt x="9221858" y="3426731"/>
                </a:lnTo>
                <a:cubicBezTo>
                  <a:pt x="9218700" y="3425733"/>
                  <a:pt x="9214983" y="3425271"/>
                  <a:pt x="9210014" y="3425917"/>
                </a:cubicBezTo>
                <a:cubicBezTo>
                  <a:pt x="9208256" y="3416158"/>
                  <a:pt x="9203342" y="3422957"/>
                  <a:pt x="9188839" y="3425728"/>
                </a:cubicBezTo>
                <a:cubicBezTo>
                  <a:pt x="9182870" y="3411188"/>
                  <a:pt x="9147335" y="3424352"/>
                  <a:pt x="9132080" y="3417886"/>
                </a:cubicBezTo>
                <a:cubicBezTo>
                  <a:pt x="9121557" y="3420249"/>
                  <a:pt x="9110321" y="3422482"/>
                  <a:pt x="9098549" y="3424480"/>
                </a:cubicBezTo>
                <a:lnTo>
                  <a:pt x="9003970" y="3425484"/>
                </a:lnTo>
                <a:lnTo>
                  <a:pt x="8904921" y="3413774"/>
                </a:lnTo>
                <a:cubicBezTo>
                  <a:pt x="8868284" y="3413519"/>
                  <a:pt x="8836559" y="3409171"/>
                  <a:pt x="8805551" y="3412237"/>
                </a:cubicBezTo>
                <a:cubicBezTo>
                  <a:pt x="8792955" y="3408854"/>
                  <a:pt x="8781083" y="3407488"/>
                  <a:pt x="8769572" y="3412551"/>
                </a:cubicBezTo>
                <a:cubicBezTo>
                  <a:pt x="8735382" y="3410862"/>
                  <a:pt x="8727105" y="3403632"/>
                  <a:pt x="8705440" y="3409271"/>
                </a:cubicBezTo>
                <a:cubicBezTo>
                  <a:pt x="8686231" y="3397576"/>
                  <a:pt x="8685094" y="3402040"/>
                  <a:pt x="8676067" y="3405389"/>
                </a:cubicBezTo>
                <a:lnTo>
                  <a:pt x="8674779" y="3405628"/>
                </a:lnTo>
                <a:lnTo>
                  <a:pt x="8672154" y="3403956"/>
                </a:lnTo>
                <a:lnTo>
                  <a:pt x="8666720" y="3403182"/>
                </a:lnTo>
                <a:lnTo>
                  <a:pt x="8651886" y="3403680"/>
                </a:lnTo>
                <a:lnTo>
                  <a:pt x="8646307" y="3404298"/>
                </a:lnTo>
                <a:cubicBezTo>
                  <a:pt x="8642465" y="3404565"/>
                  <a:pt x="8639912" y="3404534"/>
                  <a:pt x="8638145" y="3404287"/>
                </a:cubicBezTo>
                <a:lnTo>
                  <a:pt x="8637941" y="3404149"/>
                </a:lnTo>
                <a:lnTo>
                  <a:pt x="8630296" y="3404406"/>
                </a:lnTo>
                <a:cubicBezTo>
                  <a:pt x="8617394" y="3405155"/>
                  <a:pt x="8604838" y="3406180"/>
                  <a:pt x="8592887" y="3407398"/>
                </a:cubicBezTo>
                <a:cubicBezTo>
                  <a:pt x="8582781" y="3399722"/>
                  <a:pt x="8538622" y="3408789"/>
                  <a:pt x="8543455" y="3394319"/>
                </a:cubicBezTo>
                <a:cubicBezTo>
                  <a:pt x="8527334" y="3395534"/>
                  <a:pt x="8517583" y="3401542"/>
                  <a:pt x="8523012" y="3392051"/>
                </a:cubicBezTo>
                <a:cubicBezTo>
                  <a:pt x="8517705" y="3392178"/>
                  <a:pt x="8514435" y="3391372"/>
                  <a:pt x="8512093" y="3390108"/>
                </a:cubicBezTo>
                <a:lnTo>
                  <a:pt x="8511416" y="3389513"/>
                </a:lnTo>
                <a:lnTo>
                  <a:pt x="8475551" y="3392450"/>
                </a:lnTo>
                <a:lnTo>
                  <a:pt x="8470789" y="3391736"/>
                </a:lnTo>
                <a:lnTo>
                  <a:pt x="8447414" y="3395064"/>
                </a:lnTo>
                <a:lnTo>
                  <a:pt x="8435335" y="3396028"/>
                </a:lnTo>
                <a:lnTo>
                  <a:pt x="8431923" y="3397855"/>
                </a:lnTo>
                <a:cubicBezTo>
                  <a:pt x="8428239" y="3398965"/>
                  <a:pt x="8422959" y="3399444"/>
                  <a:pt x="8414099" y="3398491"/>
                </a:cubicBezTo>
                <a:lnTo>
                  <a:pt x="8412049" y="3397978"/>
                </a:lnTo>
                <a:lnTo>
                  <a:pt x="8397349" y="3400683"/>
                </a:lnTo>
                <a:cubicBezTo>
                  <a:pt x="8392615" y="3401933"/>
                  <a:pt x="8388424" y="3403524"/>
                  <a:pt x="8385030" y="3405585"/>
                </a:cubicBezTo>
                <a:cubicBezTo>
                  <a:pt x="8334977" y="3394568"/>
                  <a:pt x="8287750" y="3404648"/>
                  <a:pt x="8233422" y="3402742"/>
                </a:cubicBezTo>
                <a:cubicBezTo>
                  <a:pt x="8209936" y="3385601"/>
                  <a:pt x="8116056" y="3406588"/>
                  <a:pt x="8102569" y="3423208"/>
                </a:cubicBezTo>
                <a:cubicBezTo>
                  <a:pt x="8102264" y="3408645"/>
                  <a:pt x="8034186" y="3428475"/>
                  <a:pt x="8016625" y="3428989"/>
                </a:cubicBezTo>
                <a:cubicBezTo>
                  <a:pt x="8010771" y="3429161"/>
                  <a:pt x="8010530" y="3427186"/>
                  <a:pt x="8020284" y="3421076"/>
                </a:cubicBezTo>
                <a:cubicBezTo>
                  <a:pt x="8001623" y="3422777"/>
                  <a:pt x="7982361" y="3415208"/>
                  <a:pt x="7992871" y="3409037"/>
                </a:cubicBezTo>
                <a:cubicBezTo>
                  <a:pt x="7936181" y="3422244"/>
                  <a:pt x="7852511" y="3409112"/>
                  <a:pt x="7788452" y="3415110"/>
                </a:cubicBezTo>
                <a:cubicBezTo>
                  <a:pt x="7753529" y="3400598"/>
                  <a:pt x="7772461" y="3414025"/>
                  <a:pt x="7736237" y="3411311"/>
                </a:cubicBezTo>
                <a:cubicBezTo>
                  <a:pt x="7746145" y="3424670"/>
                  <a:pt x="7692261" y="3403816"/>
                  <a:pt x="7690279" y="3418893"/>
                </a:cubicBezTo>
                <a:cubicBezTo>
                  <a:pt x="7683750" y="3417921"/>
                  <a:pt x="7677487" y="3416505"/>
                  <a:pt x="7671219" y="3414970"/>
                </a:cubicBezTo>
                <a:lnTo>
                  <a:pt x="7667928" y="3414173"/>
                </a:lnTo>
                <a:lnTo>
                  <a:pt x="7654774" y="3413595"/>
                </a:lnTo>
                <a:lnTo>
                  <a:pt x="7651067" y="3410171"/>
                </a:lnTo>
                <a:lnTo>
                  <a:pt x="7631267" y="3406963"/>
                </a:lnTo>
                <a:cubicBezTo>
                  <a:pt x="7623851" y="3406267"/>
                  <a:pt x="7615871" y="3406106"/>
                  <a:pt x="7607053" y="3406809"/>
                </a:cubicBezTo>
                <a:cubicBezTo>
                  <a:pt x="7585359" y="3412784"/>
                  <a:pt x="7551579" y="3405461"/>
                  <a:pt x="7521027" y="3405904"/>
                </a:cubicBezTo>
                <a:lnTo>
                  <a:pt x="7506997" y="3407754"/>
                </a:lnTo>
                <a:lnTo>
                  <a:pt x="7461204" y="3404669"/>
                </a:lnTo>
                <a:cubicBezTo>
                  <a:pt x="7448169" y="3404071"/>
                  <a:pt x="7434640" y="3403756"/>
                  <a:pt x="7420396" y="3403975"/>
                </a:cubicBezTo>
                <a:lnTo>
                  <a:pt x="7393955" y="3405447"/>
                </a:lnTo>
                <a:lnTo>
                  <a:pt x="7387024" y="3404227"/>
                </a:lnTo>
                <a:cubicBezTo>
                  <a:pt x="7374952" y="3404363"/>
                  <a:pt x="7358975" y="3408656"/>
                  <a:pt x="7360398" y="3403441"/>
                </a:cubicBezTo>
                <a:lnTo>
                  <a:pt x="7346837" y="3405249"/>
                </a:lnTo>
                <a:lnTo>
                  <a:pt x="7333451" y="3401087"/>
                </a:lnTo>
                <a:cubicBezTo>
                  <a:pt x="7331985" y="3400120"/>
                  <a:pt x="7330882" y="3399091"/>
                  <a:pt x="7330179" y="3398037"/>
                </a:cubicBezTo>
                <a:lnTo>
                  <a:pt x="7311232" y="3399406"/>
                </a:lnTo>
                <a:lnTo>
                  <a:pt x="7295699" y="3396426"/>
                </a:lnTo>
                <a:lnTo>
                  <a:pt x="7282158" y="3398374"/>
                </a:lnTo>
                <a:lnTo>
                  <a:pt x="7276538" y="3397935"/>
                </a:lnTo>
                <a:lnTo>
                  <a:pt x="7262569" y="3396460"/>
                </a:lnTo>
                <a:cubicBezTo>
                  <a:pt x="7255407" y="3395426"/>
                  <a:pt x="7247392" y="3394180"/>
                  <a:pt x="7238468" y="3393183"/>
                </a:cubicBezTo>
                <a:lnTo>
                  <a:pt x="7230949" y="3392727"/>
                </a:lnTo>
                <a:lnTo>
                  <a:pt x="7214580" y="3387715"/>
                </a:lnTo>
                <a:cubicBezTo>
                  <a:pt x="7202670" y="3383926"/>
                  <a:pt x="7193296" y="3381373"/>
                  <a:pt x="7182893" y="3383429"/>
                </a:cubicBezTo>
                <a:cubicBezTo>
                  <a:pt x="7165160" y="3378534"/>
                  <a:pt x="7152772" y="3364815"/>
                  <a:pt x="7127104" y="3368475"/>
                </a:cubicBezTo>
                <a:cubicBezTo>
                  <a:pt x="7134894" y="3362260"/>
                  <a:pt x="7098599" y="3367723"/>
                  <a:pt x="7094311" y="3361339"/>
                </a:cubicBezTo>
                <a:cubicBezTo>
                  <a:pt x="7092331" y="3356198"/>
                  <a:pt x="7080860" y="3356657"/>
                  <a:pt x="7072124" y="3354762"/>
                </a:cubicBezTo>
                <a:cubicBezTo>
                  <a:pt x="7065898" y="3349511"/>
                  <a:pt x="7021942" y="3344717"/>
                  <a:pt x="7006638" y="3345473"/>
                </a:cubicBezTo>
                <a:cubicBezTo>
                  <a:pt x="6963504" y="3350697"/>
                  <a:pt x="6928807" y="3329559"/>
                  <a:pt x="6894320" y="3333192"/>
                </a:cubicBezTo>
                <a:cubicBezTo>
                  <a:pt x="6885290" y="3332697"/>
                  <a:pt x="6877803" y="3331507"/>
                  <a:pt x="6871318" y="3329892"/>
                </a:cubicBezTo>
                <a:lnTo>
                  <a:pt x="6855157" y="3324330"/>
                </a:lnTo>
                <a:cubicBezTo>
                  <a:pt x="6854956" y="3323109"/>
                  <a:pt x="6854755" y="3321887"/>
                  <a:pt x="6854555" y="3320665"/>
                </a:cubicBezTo>
                <a:lnTo>
                  <a:pt x="6842483" y="3318413"/>
                </a:lnTo>
                <a:lnTo>
                  <a:pt x="6840027" y="3317245"/>
                </a:lnTo>
                <a:cubicBezTo>
                  <a:pt x="6835354" y="3315001"/>
                  <a:pt x="6830588" y="3312868"/>
                  <a:pt x="6825185" y="3311114"/>
                </a:cubicBezTo>
                <a:cubicBezTo>
                  <a:pt x="6810331" y="3324866"/>
                  <a:pt x="6776772" y="3298463"/>
                  <a:pt x="6774755" y="3312168"/>
                </a:cubicBezTo>
                <a:cubicBezTo>
                  <a:pt x="6742477" y="3304924"/>
                  <a:pt x="6749024" y="3319870"/>
                  <a:pt x="6728129" y="3301832"/>
                </a:cubicBezTo>
                <a:cubicBezTo>
                  <a:pt x="6661764" y="3299056"/>
                  <a:pt x="6593104" y="3275946"/>
                  <a:pt x="6527587" y="3280829"/>
                </a:cubicBezTo>
                <a:cubicBezTo>
                  <a:pt x="6542935" y="3276465"/>
                  <a:pt x="6531033" y="3266920"/>
                  <a:pt x="6511742" y="3266067"/>
                </a:cubicBezTo>
                <a:cubicBezTo>
                  <a:pt x="6570025" y="3248440"/>
                  <a:pt x="6418649" y="3271458"/>
                  <a:pt x="6434953" y="3253360"/>
                </a:cubicBezTo>
                <a:cubicBezTo>
                  <a:pt x="6407781" y="3267048"/>
                  <a:pt x="6300040" y="3274313"/>
                  <a:pt x="6292331" y="3255322"/>
                </a:cubicBezTo>
                <a:cubicBezTo>
                  <a:pt x="6242057" y="3246469"/>
                  <a:pt x="6188266" y="3249680"/>
                  <a:pt x="6149913" y="3232917"/>
                </a:cubicBezTo>
                <a:cubicBezTo>
                  <a:pt x="6144898" y="3234391"/>
                  <a:pt x="6139526" y="3235322"/>
                  <a:pt x="6133930" y="3235867"/>
                </a:cubicBezTo>
                <a:lnTo>
                  <a:pt x="6117554" y="3236464"/>
                </a:lnTo>
                <a:lnTo>
                  <a:pt x="6116039" y="3235720"/>
                </a:lnTo>
                <a:cubicBezTo>
                  <a:pt x="6108393" y="3233681"/>
                  <a:pt x="6102936" y="3233437"/>
                  <a:pt x="6098459" y="3233988"/>
                </a:cubicBezTo>
                <a:lnTo>
                  <a:pt x="6093630" y="3235240"/>
                </a:lnTo>
                <a:lnTo>
                  <a:pt x="6081261" y="3234563"/>
                </a:lnTo>
                <a:lnTo>
                  <a:pt x="6056067" y="3234608"/>
                </a:lnTo>
                <a:lnTo>
                  <a:pt x="6052129" y="3233324"/>
                </a:lnTo>
                <a:lnTo>
                  <a:pt x="6015338" y="3231378"/>
                </a:lnTo>
                <a:cubicBezTo>
                  <a:pt x="6015291" y="3231165"/>
                  <a:pt x="6015245" y="3230951"/>
                  <a:pt x="6015198" y="3230737"/>
                </a:cubicBezTo>
                <a:cubicBezTo>
                  <a:pt x="6014048" y="3229257"/>
                  <a:pt x="6011617" y="3228081"/>
                  <a:pt x="6006436" y="3227508"/>
                </a:cubicBezTo>
                <a:cubicBezTo>
                  <a:pt x="6019781" y="3219395"/>
                  <a:pt x="6005305" y="3223709"/>
                  <a:pt x="5988851" y="3222735"/>
                </a:cubicBezTo>
                <a:cubicBezTo>
                  <a:pt x="6005907" y="3209918"/>
                  <a:pt x="5955918" y="3212588"/>
                  <a:pt x="5952863" y="3204137"/>
                </a:cubicBezTo>
                <a:cubicBezTo>
                  <a:pt x="5940395" y="3203711"/>
                  <a:pt x="5927517" y="3203028"/>
                  <a:pt x="5914548" y="3202041"/>
                </a:cubicBezTo>
                <a:lnTo>
                  <a:pt x="5907020" y="3201283"/>
                </a:lnTo>
                <a:cubicBezTo>
                  <a:pt x="5906995" y="3201231"/>
                  <a:pt x="5906969" y="3201180"/>
                  <a:pt x="5906944" y="3201129"/>
                </a:cubicBezTo>
                <a:cubicBezTo>
                  <a:pt x="5905471" y="3200668"/>
                  <a:pt x="5903056" y="3200308"/>
                  <a:pt x="5899155" y="3200053"/>
                </a:cubicBezTo>
                <a:lnTo>
                  <a:pt x="5893294" y="3199901"/>
                </a:lnTo>
                <a:lnTo>
                  <a:pt x="5878691" y="3198431"/>
                </a:lnTo>
                <a:lnTo>
                  <a:pt x="5874165" y="3197003"/>
                </a:lnTo>
                <a:lnTo>
                  <a:pt x="5873092" y="3195108"/>
                </a:lnTo>
                <a:lnTo>
                  <a:pt x="5871658" y="3195162"/>
                </a:lnTo>
                <a:cubicBezTo>
                  <a:pt x="5860152" y="3197097"/>
                  <a:pt x="5855231" y="3201097"/>
                  <a:pt x="5846928" y="3187725"/>
                </a:cubicBezTo>
                <a:cubicBezTo>
                  <a:pt x="5821379" y="3190142"/>
                  <a:pt x="5819686" y="3182343"/>
                  <a:pt x="5788468" y="3176316"/>
                </a:cubicBezTo>
                <a:cubicBezTo>
                  <a:pt x="5773119" y="3179521"/>
                  <a:pt x="5762947" y="3176704"/>
                  <a:pt x="5753823" y="3171919"/>
                </a:cubicBezTo>
                <a:cubicBezTo>
                  <a:pt x="5721557" y="3170726"/>
                  <a:pt x="5694983" y="3162549"/>
                  <a:pt x="5660194" y="3157536"/>
                </a:cubicBezTo>
                <a:cubicBezTo>
                  <a:pt x="5619608" y="3159495"/>
                  <a:pt x="5604384" y="3146636"/>
                  <a:pt x="5567188" y="3141325"/>
                </a:cubicBezTo>
                <a:cubicBezTo>
                  <a:pt x="5530345" y="3148235"/>
                  <a:pt x="5543868" y="3129416"/>
                  <a:pt x="5526178" y="3123274"/>
                </a:cubicBezTo>
                <a:lnTo>
                  <a:pt x="5520866" y="3122322"/>
                </a:lnTo>
                <a:lnTo>
                  <a:pt x="5506009" y="3122332"/>
                </a:lnTo>
                <a:lnTo>
                  <a:pt x="5500363" y="3122766"/>
                </a:lnTo>
                <a:cubicBezTo>
                  <a:pt x="5496497" y="3122905"/>
                  <a:pt x="5493953" y="3122792"/>
                  <a:pt x="5492228" y="3122486"/>
                </a:cubicBezTo>
                <a:lnTo>
                  <a:pt x="5492044" y="3122342"/>
                </a:lnTo>
                <a:lnTo>
                  <a:pt x="5484386" y="3122347"/>
                </a:lnTo>
                <a:cubicBezTo>
                  <a:pt x="5471420" y="3122670"/>
                  <a:pt x="5458764" y="3123280"/>
                  <a:pt x="5446679" y="3124105"/>
                </a:cubicBezTo>
                <a:cubicBezTo>
                  <a:pt x="5437659" y="3116107"/>
                  <a:pt x="5392392" y="3123709"/>
                  <a:pt x="5399188" y="3109418"/>
                </a:cubicBezTo>
                <a:cubicBezTo>
                  <a:pt x="5382948" y="3110102"/>
                  <a:pt x="5372407" y="3115781"/>
                  <a:pt x="5379117" y="3106482"/>
                </a:cubicBezTo>
                <a:cubicBezTo>
                  <a:pt x="5373809" y="3106435"/>
                  <a:pt x="5370660" y="3105521"/>
                  <a:pt x="5368499" y="3104181"/>
                </a:cubicBezTo>
                <a:lnTo>
                  <a:pt x="5367902" y="3103566"/>
                </a:lnTo>
                <a:lnTo>
                  <a:pt x="5331747" y="3105319"/>
                </a:lnTo>
                <a:lnTo>
                  <a:pt x="5327095" y="3104450"/>
                </a:lnTo>
                <a:lnTo>
                  <a:pt x="5303337" y="3107003"/>
                </a:lnTo>
                <a:lnTo>
                  <a:pt x="5291164" y="3107570"/>
                </a:lnTo>
                <a:lnTo>
                  <a:pt x="5287515" y="3109282"/>
                </a:lnTo>
                <a:cubicBezTo>
                  <a:pt x="5283689" y="3110269"/>
                  <a:pt x="5278356" y="3110573"/>
                  <a:pt x="5269654" y="3109330"/>
                </a:cubicBezTo>
                <a:lnTo>
                  <a:pt x="5267681" y="3108752"/>
                </a:lnTo>
                <a:lnTo>
                  <a:pt x="5252655" y="3110969"/>
                </a:lnTo>
                <a:cubicBezTo>
                  <a:pt x="5247766" y="3112062"/>
                  <a:pt x="5243369" y="3113511"/>
                  <a:pt x="5239703" y="3115460"/>
                </a:cubicBezTo>
                <a:cubicBezTo>
                  <a:pt x="5191311" y="3102811"/>
                  <a:pt x="5142849" y="3111324"/>
                  <a:pt x="5088947" y="3107634"/>
                </a:cubicBezTo>
                <a:cubicBezTo>
                  <a:pt x="5027989" y="3108214"/>
                  <a:pt x="4985627" y="3110432"/>
                  <a:pt x="4945514" y="3110162"/>
                </a:cubicBezTo>
                <a:cubicBezTo>
                  <a:pt x="4926678" y="3111245"/>
                  <a:pt x="4789238" y="3111826"/>
                  <a:pt x="4800559" y="3106010"/>
                </a:cubicBezTo>
                <a:cubicBezTo>
                  <a:pt x="4742239" y="3117333"/>
                  <a:pt x="4708324" y="3101468"/>
                  <a:pt x="4643642" y="3105351"/>
                </a:cubicBezTo>
                <a:cubicBezTo>
                  <a:pt x="4610808" y="3089712"/>
                  <a:pt x="4627845" y="3103743"/>
                  <a:pt x="4592107" y="3099840"/>
                </a:cubicBezTo>
                <a:cubicBezTo>
                  <a:pt x="4600157" y="3113506"/>
                  <a:pt x="4549287" y="3090911"/>
                  <a:pt x="4545249" y="3105899"/>
                </a:cubicBezTo>
                <a:cubicBezTo>
                  <a:pt x="4538872" y="3104716"/>
                  <a:pt x="4532825" y="3103094"/>
                  <a:pt x="4526782" y="3101355"/>
                </a:cubicBezTo>
                <a:lnTo>
                  <a:pt x="4523614" y="3100453"/>
                </a:lnTo>
                <a:lnTo>
                  <a:pt x="4510579" y="3099442"/>
                </a:lnTo>
                <a:lnTo>
                  <a:pt x="4507348" y="3095901"/>
                </a:lnTo>
                <a:lnTo>
                  <a:pt x="4348949" y="3090220"/>
                </a:lnTo>
                <a:cubicBezTo>
                  <a:pt x="4335046" y="3092487"/>
                  <a:pt x="4290056" y="3092155"/>
                  <a:pt x="4280362" y="3087618"/>
                </a:cubicBezTo>
                <a:cubicBezTo>
                  <a:pt x="4270739" y="3086627"/>
                  <a:pt x="4260237" y="3088220"/>
                  <a:pt x="4254634" y="3083366"/>
                </a:cubicBezTo>
                <a:cubicBezTo>
                  <a:pt x="4233731" y="3080512"/>
                  <a:pt x="4185859" y="3073948"/>
                  <a:pt x="4154942" y="3070490"/>
                </a:cubicBezTo>
                <a:cubicBezTo>
                  <a:pt x="4138280" y="3076599"/>
                  <a:pt x="4112117" y="3064194"/>
                  <a:pt x="4069131" y="3062612"/>
                </a:cubicBezTo>
                <a:cubicBezTo>
                  <a:pt x="4050897" y="3069679"/>
                  <a:pt x="4040160" y="3061449"/>
                  <a:pt x="4005249" y="3070810"/>
                </a:cubicBezTo>
                <a:cubicBezTo>
                  <a:pt x="4003818" y="3069842"/>
                  <a:pt x="4002032" y="3068943"/>
                  <a:pt x="3999945" y="3068139"/>
                </a:cubicBezTo>
                <a:cubicBezTo>
                  <a:pt x="3987818" y="3063468"/>
                  <a:pt x="3968381" y="3062958"/>
                  <a:pt x="3956529" y="3067000"/>
                </a:cubicBezTo>
                <a:cubicBezTo>
                  <a:pt x="3900898" y="3079382"/>
                  <a:pt x="3850463" y="3077929"/>
                  <a:pt x="3803031" y="3079823"/>
                </a:cubicBezTo>
                <a:cubicBezTo>
                  <a:pt x="3749421" y="3080464"/>
                  <a:pt x="3785521" y="3065630"/>
                  <a:pt x="3718229" y="3077134"/>
                </a:cubicBezTo>
                <a:cubicBezTo>
                  <a:pt x="3711244" y="3071611"/>
                  <a:pt x="3702770" y="3071184"/>
                  <a:pt x="3688357" y="3073468"/>
                </a:cubicBezTo>
                <a:cubicBezTo>
                  <a:pt x="3662326" y="3073378"/>
                  <a:pt x="3664937" y="3059899"/>
                  <a:pt x="3638298" y="3067494"/>
                </a:cubicBezTo>
                <a:cubicBezTo>
                  <a:pt x="3643333" y="3060328"/>
                  <a:pt x="3589079" y="3063658"/>
                  <a:pt x="3601443" y="3056355"/>
                </a:cubicBezTo>
                <a:cubicBezTo>
                  <a:pt x="3584797" y="3049384"/>
                  <a:pt x="3575923" y="3060108"/>
                  <a:pt x="3559361" y="3054005"/>
                </a:cubicBezTo>
                <a:cubicBezTo>
                  <a:pt x="3540444" y="3052269"/>
                  <a:pt x="3569896" y="3061996"/>
                  <a:pt x="3548859" y="3062094"/>
                </a:cubicBezTo>
                <a:cubicBezTo>
                  <a:pt x="3523419" y="3060901"/>
                  <a:pt x="3522848" y="3074222"/>
                  <a:pt x="3504082" y="3056779"/>
                </a:cubicBezTo>
                <a:lnTo>
                  <a:pt x="3436234" y="3047769"/>
                </a:lnTo>
                <a:cubicBezTo>
                  <a:pt x="3420764" y="3051629"/>
                  <a:pt x="3408644" y="3049227"/>
                  <a:pt x="3396914" y="3044803"/>
                </a:cubicBezTo>
                <a:cubicBezTo>
                  <a:pt x="3361398" y="3044955"/>
                  <a:pt x="3329425" y="3037856"/>
                  <a:pt x="3289720" y="3034278"/>
                </a:cubicBezTo>
                <a:cubicBezTo>
                  <a:pt x="3246348" y="3037943"/>
                  <a:pt x="3224942" y="3025667"/>
                  <a:pt x="3182509" y="3021890"/>
                </a:cubicBezTo>
                <a:cubicBezTo>
                  <a:pt x="3139731" y="3031583"/>
                  <a:pt x="3155749" y="3004773"/>
                  <a:pt x="3119879" y="3004134"/>
                </a:cubicBezTo>
                <a:cubicBezTo>
                  <a:pt x="3060941" y="3012153"/>
                  <a:pt x="3121880" y="2995117"/>
                  <a:pt x="3031656" y="2995077"/>
                </a:cubicBezTo>
                <a:cubicBezTo>
                  <a:pt x="3026453" y="2996603"/>
                  <a:pt x="3015685" y="2994367"/>
                  <a:pt x="3017018" y="2992034"/>
                </a:cubicBezTo>
                <a:cubicBezTo>
                  <a:pt x="2997245" y="2992118"/>
                  <a:pt x="2941342" y="2976346"/>
                  <a:pt x="2913012" y="2978042"/>
                </a:cubicBezTo>
                <a:cubicBezTo>
                  <a:pt x="2858481" y="2969139"/>
                  <a:pt x="2831094" y="2979433"/>
                  <a:pt x="2791382" y="2975899"/>
                </a:cubicBezTo>
                <a:cubicBezTo>
                  <a:pt x="2745836" y="2966063"/>
                  <a:pt x="2719288" y="2957529"/>
                  <a:pt x="2639738" y="2936567"/>
                </a:cubicBezTo>
                <a:lnTo>
                  <a:pt x="2369741" y="2876435"/>
                </a:lnTo>
                <a:cubicBezTo>
                  <a:pt x="2269614" y="2832081"/>
                  <a:pt x="2140023" y="2856176"/>
                  <a:pt x="2078755" y="2852909"/>
                </a:cubicBezTo>
                <a:cubicBezTo>
                  <a:pt x="2053362" y="2866100"/>
                  <a:pt x="2032778" y="2851474"/>
                  <a:pt x="2002128" y="2856835"/>
                </a:cubicBezTo>
                <a:cubicBezTo>
                  <a:pt x="1933939" y="2859736"/>
                  <a:pt x="1866254" y="2874726"/>
                  <a:pt x="1777746" y="2864566"/>
                </a:cubicBezTo>
                <a:cubicBezTo>
                  <a:pt x="1737851" y="2905864"/>
                  <a:pt x="1634115" y="2880970"/>
                  <a:pt x="1549425" y="2904556"/>
                </a:cubicBezTo>
                <a:cubicBezTo>
                  <a:pt x="1500265" y="2909373"/>
                  <a:pt x="1423030" y="2888862"/>
                  <a:pt x="1405992" y="2911144"/>
                </a:cubicBezTo>
                <a:cubicBezTo>
                  <a:pt x="1383494" y="2897507"/>
                  <a:pt x="1362438" y="2919536"/>
                  <a:pt x="1337848" y="2921491"/>
                </a:cubicBezTo>
                <a:cubicBezTo>
                  <a:pt x="1318218" y="2912820"/>
                  <a:pt x="1308478" y="2920319"/>
                  <a:pt x="1290645" y="2921985"/>
                </a:cubicBezTo>
                <a:cubicBezTo>
                  <a:pt x="1282569" y="2916637"/>
                  <a:pt x="1267476" y="2916916"/>
                  <a:pt x="1262341" y="2923190"/>
                </a:cubicBezTo>
                <a:cubicBezTo>
                  <a:pt x="1269627" y="2937654"/>
                  <a:pt x="1217209" y="2930439"/>
                  <a:pt x="1213314" y="2940415"/>
                </a:cubicBezTo>
                <a:cubicBezTo>
                  <a:pt x="1182890" y="2942495"/>
                  <a:pt x="1050782" y="2929830"/>
                  <a:pt x="1028405" y="2945799"/>
                </a:cubicBezTo>
                <a:cubicBezTo>
                  <a:pt x="966896" y="2953381"/>
                  <a:pt x="877997" y="2927977"/>
                  <a:pt x="851857" y="2928423"/>
                </a:cubicBezTo>
                <a:cubicBezTo>
                  <a:pt x="825919" y="2899251"/>
                  <a:pt x="699677" y="2976135"/>
                  <a:pt x="588681" y="2977769"/>
                </a:cubicBezTo>
                <a:cubicBezTo>
                  <a:pt x="573724" y="2974953"/>
                  <a:pt x="565729" y="2974991"/>
                  <a:pt x="561717" y="2981641"/>
                </a:cubicBezTo>
                <a:cubicBezTo>
                  <a:pt x="532860" y="2985482"/>
                  <a:pt x="475932" y="2991762"/>
                  <a:pt x="415541" y="3000819"/>
                </a:cubicBezTo>
                <a:cubicBezTo>
                  <a:pt x="370154" y="3008289"/>
                  <a:pt x="146634" y="3001788"/>
                  <a:pt x="86183" y="3009699"/>
                </a:cubicBezTo>
                <a:lnTo>
                  <a:pt x="0" y="3044978"/>
                </a:lnTo>
                <a:close/>
              </a:path>
            </a:pathLst>
          </a:custGeom>
        </p:spPr>
      </p:pic>
      <p:sp>
        <p:nvSpPr>
          <p:cNvPr id="3" name="Content Placeholder 2">
            <a:extLst>
              <a:ext uri="{FF2B5EF4-FFF2-40B4-BE49-F238E27FC236}">
                <a16:creationId xmlns:a16="http://schemas.microsoft.com/office/drawing/2014/main" id="{10B97F71-E626-4FF9-A6DD-BCE084930562}"/>
              </a:ext>
            </a:extLst>
          </p:cNvPr>
          <p:cNvSpPr>
            <a:spLocks noGrp="1"/>
          </p:cNvSpPr>
          <p:nvPr>
            <p:ph idx="1"/>
          </p:nvPr>
        </p:nvSpPr>
        <p:spPr>
          <a:xfrm>
            <a:off x="6096000" y="3703975"/>
            <a:ext cx="5257800" cy="2398713"/>
          </a:xfrm>
        </p:spPr>
        <p:txBody>
          <a:bodyPr anchor="ctr">
            <a:noAutofit/>
          </a:bodyPr>
          <a:lstStyle/>
          <a:p>
            <a:pPr marL="0" indent="0">
              <a:buNone/>
            </a:pPr>
            <a:endParaRPr lang="vi-VN" sz="2400" b="0" i="0" dirty="0">
              <a:effectLst/>
              <a:latin typeface="Muli"/>
            </a:endParaRPr>
          </a:p>
          <a:p>
            <a:pPr marL="0" indent="0">
              <a:buNone/>
            </a:pPr>
            <a:endParaRPr lang="vi-VN" sz="2400" b="0" i="0" dirty="0">
              <a:effectLst/>
              <a:latin typeface="Muli"/>
            </a:endParaRPr>
          </a:p>
          <a:p>
            <a:pPr marL="0" indent="0">
              <a:buNone/>
            </a:pPr>
            <a:r>
              <a:rPr lang="en-US" sz="2400" b="1" dirty="0">
                <a:latin typeface="Muli"/>
              </a:rPr>
              <a:t>Đ</a:t>
            </a:r>
            <a:r>
              <a:rPr lang="vi-VN" sz="2400" b="1" i="0" dirty="0">
                <a:effectLst/>
                <a:latin typeface="Muli"/>
              </a:rPr>
              <a:t>iều kiện tạo ra hồ quang điện</a:t>
            </a:r>
            <a:endParaRPr lang="vi-VN" sz="2400" b="0" i="0" dirty="0">
              <a:effectLst/>
              <a:latin typeface="Muli"/>
            </a:endParaRPr>
          </a:p>
          <a:p>
            <a:r>
              <a:rPr lang="vi-VN" sz="2400" b="0" i="0" dirty="0">
                <a:effectLst/>
                <a:latin typeface="Muli"/>
              </a:rPr>
              <a:t>Dòng điện qua chất khí giữ được nhiệt độ cao của catôt để catôt phát được electron bằng hiện tượng phát xạ nhiệt electron.</a:t>
            </a:r>
          </a:p>
          <a:p>
            <a:pPr marL="0" indent="0">
              <a:buNone/>
            </a:pPr>
            <a:r>
              <a:rPr lang="vi-VN" sz="2400" b="1" i="0" dirty="0">
                <a:effectLst/>
                <a:latin typeface="Muli"/>
              </a:rPr>
              <a:t> Ứng dụng</a:t>
            </a:r>
            <a:endParaRPr lang="vi-VN" sz="2400" b="0" i="0" dirty="0">
              <a:effectLst/>
              <a:latin typeface="Muli"/>
            </a:endParaRPr>
          </a:p>
          <a:p>
            <a:r>
              <a:rPr lang="vi-VN" sz="2400" b="0" i="0" dirty="0">
                <a:effectLst/>
                <a:latin typeface="Muli"/>
              </a:rPr>
              <a:t>Hồ quang diện có nhiều ứng dụng như hàn điện, làm đèn chiếu sáng, đun chảy vật liệu, …</a:t>
            </a:r>
          </a:p>
          <a:p>
            <a:pPr marL="0" indent="0">
              <a:buNone/>
            </a:pPr>
            <a:br>
              <a:rPr lang="vi-VN" sz="2400" dirty="0"/>
            </a:br>
            <a:endParaRPr lang="en-US" sz="2400" dirty="0"/>
          </a:p>
        </p:txBody>
      </p:sp>
    </p:spTree>
    <p:extLst>
      <p:ext uri="{BB962C8B-B14F-4D97-AF65-F5344CB8AC3E}">
        <p14:creationId xmlns:p14="http://schemas.microsoft.com/office/powerpoint/2010/main" val="11779198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randombar(horizontal)">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randombar(horizontal)">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randombar(horizontal)">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randombar(horizontal)">
                                      <p:cBhvr>
                                        <p:cTn id="22" dur="5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randombar(horizontal)">
                                      <p:cBhvr>
                                        <p:cTn id="2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FC72C9-DD56-47F2-B9F5-54D8C3B0ED50}"/>
              </a:ext>
            </a:extLst>
          </p:cNvPr>
          <p:cNvSpPr>
            <a:spLocks noGrp="1"/>
          </p:cNvSpPr>
          <p:nvPr>
            <p:ph type="title"/>
          </p:nvPr>
        </p:nvSpPr>
        <p:spPr/>
        <p:txBody>
          <a:bodyPr>
            <a:normAutofit/>
          </a:bodyPr>
          <a:lstStyle/>
          <a:p>
            <a:r>
              <a:rPr lang="vi-VN" sz="2400" b="1" i="0" dirty="0">
                <a:solidFill>
                  <a:srgbClr val="C00000"/>
                </a:solidFill>
                <a:effectLst/>
                <a:latin typeface="Open Sans" panose="020B0606030504020204" pitchFamily="34" charset="0"/>
              </a:rPr>
              <a:t>Câu 1.</a:t>
            </a:r>
            <a:r>
              <a:rPr lang="vi-VN" sz="2400" b="0" i="0" dirty="0">
                <a:solidFill>
                  <a:srgbClr val="C00000"/>
                </a:solidFill>
                <a:effectLst/>
                <a:latin typeface="Open Sans" panose="020B0606030504020204" pitchFamily="34" charset="0"/>
              </a:rPr>
              <a:t> Dòng điện trong chất khí là dòng dịch chuyển có hướng của các</a:t>
            </a:r>
            <a:endParaRPr lang="en-US" sz="2400" dirty="0">
              <a:solidFill>
                <a:srgbClr val="C00000"/>
              </a:solidFill>
            </a:endParaRPr>
          </a:p>
        </p:txBody>
      </p:sp>
      <p:sp>
        <p:nvSpPr>
          <p:cNvPr id="7" name="Content Placeholder 6">
            <a:extLst>
              <a:ext uri="{FF2B5EF4-FFF2-40B4-BE49-F238E27FC236}">
                <a16:creationId xmlns:a16="http://schemas.microsoft.com/office/drawing/2014/main" id="{4526CF4D-970B-487E-BE71-90A56D8883B0}"/>
              </a:ext>
            </a:extLst>
          </p:cNvPr>
          <p:cNvSpPr>
            <a:spLocks noGrp="1"/>
          </p:cNvSpPr>
          <p:nvPr>
            <p:ph idx="1"/>
          </p:nvPr>
        </p:nvSpPr>
        <p:spPr/>
        <p:txBody>
          <a:bodyPr/>
          <a:lstStyle/>
          <a:p>
            <a:pPr marL="0" indent="0" algn="just">
              <a:buNone/>
            </a:pPr>
            <a:r>
              <a:rPr lang="vi-VN" b="0" i="0" dirty="0">
                <a:solidFill>
                  <a:srgbClr val="000000"/>
                </a:solidFill>
                <a:effectLst/>
                <a:latin typeface="Open Sans" panose="020B0606030504020204" pitchFamily="34" charset="0"/>
              </a:rPr>
              <a:t>A. electron theo chiều điện trường</a:t>
            </a:r>
          </a:p>
          <a:p>
            <a:pPr marL="0" indent="0" algn="just">
              <a:buNone/>
            </a:pPr>
            <a:r>
              <a:rPr lang="vi-VN" b="0" i="0" dirty="0">
                <a:solidFill>
                  <a:srgbClr val="000000"/>
                </a:solidFill>
                <a:effectLst/>
                <a:latin typeface="Open Sans" panose="020B0606030504020204" pitchFamily="34" charset="0"/>
              </a:rPr>
              <a:t>B. ion dương theo chiều điện trường và ion âm ngược chiều điện trường</a:t>
            </a:r>
          </a:p>
          <a:p>
            <a:pPr marL="0" indent="0" algn="just">
              <a:buNone/>
            </a:pPr>
            <a:r>
              <a:rPr lang="vi-VN" b="0" i="0" dirty="0">
                <a:solidFill>
                  <a:srgbClr val="000000"/>
                </a:solidFill>
                <a:effectLst/>
                <a:latin typeface="Open Sans" panose="020B0606030504020204" pitchFamily="34" charset="0"/>
              </a:rPr>
              <a:t>C. ion dương theo chiều điện trường, ion âm và electron ngược chiều điện trường</a:t>
            </a:r>
          </a:p>
          <a:p>
            <a:pPr marL="0" indent="0" algn="just">
              <a:buNone/>
            </a:pPr>
            <a:r>
              <a:rPr lang="vi-VN" b="0" i="0" dirty="0">
                <a:solidFill>
                  <a:srgbClr val="000000"/>
                </a:solidFill>
                <a:effectLst/>
                <a:latin typeface="Open Sans" panose="020B0606030504020204" pitchFamily="34" charset="0"/>
              </a:rPr>
              <a:t>D. ion dương ngược chiều điện trường, ion âm và electron theo chiều điện trường</a:t>
            </a:r>
          </a:p>
          <a:p>
            <a:endParaRPr lang="en-US" dirty="0"/>
          </a:p>
        </p:txBody>
      </p:sp>
      <p:sp>
        <p:nvSpPr>
          <p:cNvPr id="8" name="Smiley Face 7">
            <a:extLst>
              <a:ext uri="{FF2B5EF4-FFF2-40B4-BE49-F238E27FC236}">
                <a16:creationId xmlns:a16="http://schemas.microsoft.com/office/drawing/2014/main" id="{CC7F3C69-B5B2-4323-A652-23B72102F67F}"/>
              </a:ext>
            </a:extLst>
          </p:cNvPr>
          <p:cNvSpPr/>
          <p:nvPr/>
        </p:nvSpPr>
        <p:spPr>
          <a:xfrm>
            <a:off x="342900" y="3243263"/>
            <a:ext cx="500062" cy="500062"/>
          </a:xfrm>
          <a:prstGeom prst="smileyFac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656027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1000"/>
                                        <p:tgtEl>
                                          <p:spTgt spid="7">
                                            <p:txEl>
                                              <p:pRg st="0" end="0"/>
                                            </p:txEl>
                                          </p:spTgt>
                                        </p:tgtEl>
                                      </p:cBhvr>
                                    </p:animEffect>
                                    <p:anim calcmode="lin" valueType="num">
                                      <p:cBhvr>
                                        <p:cTn id="8" dur="1000" fill="hold"/>
                                        <p:tgtEl>
                                          <p:spTgt spid="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
                                            <p:txEl>
                                              <p:pRg st="1" end="1"/>
                                            </p:txEl>
                                          </p:spTgt>
                                        </p:tgtEl>
                                        <p:attrNameLst>
                                          <p:attrName>style.visibility</p:attrName>
                                        </p:attrNameLst>
                                      </p:cBhvr>
                                      <p:to>
                                        <p:strVal val="visible"/>
                                      </p:to>
                                    </p:set>
                                    <p:animEffect transition="in" filter="fade">
                                      <p:cBhvr>
                                        <p:cTn id="14" dur="1000"/>
                                        <p:tgtEl>
                                          <p:spTgt spid="7">
                                            <p:txEl>
                                              <p:pRg st="1" end="1"/>
                                            </p:txEl>
                                          </p:spTgt>
                                        </p:tgtEl>
                                      </p:cBhvr>
                                    </p:animEffect>
                                    <p:anim calcmode="lin" valueType="num">
                                      <p:cBhvr>
                                        <p:cTn id="15" dur="1000" fill="hold"/>
                                        <p:tgtEl>
                                          <p:spTgt spid="7">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7">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7">
                                            <p:txEl>
                                              <p:pRg st="2" end="2"/>
                                            </p:txEl>
                                          </p:spTgt>
                                        </p:tgtEl>
                                        <p:attrNameLst>
                                          <p:attrName>style.visibility</p:attrName>
                                        </p:attrNameLst>
                                      </p:cBhvr>
                                      <p:to>
                                        <p:strVal val="visible"/>
                                      </p:to>
                                    </p:set>
                                    <p:animEffect transition="in" filter="fade">
                                      <p:cBhvr>
                                        <p:cTn id="21" dur="1000"/>
                                        <p:tgtEl>
                                          <p:spTgt spid="7">
                                            <p:txEl>
                                              <p:pRg st="2" end="2"/>
                                            </p:txEl>
                                          </p:spTgt>
                                        </p:tgtEl>
                                      </p:cBhvr>
                                    </p:animEffect>
                                    <p:anim calcmode="lin" valueType="num">
                                      <p:cBhvr>
                                        <p:cTn id="22" dur="1000" fill="hold"/>
                                        <p:tgtEl>
                                          <p:spTgt spid="7">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7">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7">
                                            <p:txEl>
                                              <p:pRg st="3" end="3"/>
                                            </p:txEl>
                                          </p:spTgt>
                                        </p:tgtEl>
                                        <p:attrNameLst>
                                          <p:attrName>style.visibility</p:attrName>
                                        </p:attrNameLst>
                                      </p:cBhvr>
                                      <p:to>
                                        <p:strVal val="visible"/>
                                      </p:to>
                                    </p:set>
                                    <p:animEffect transition="in" filter="fade">
                                      <p:cBhvr>
                                        <p:cTn id="28" dur="1000"/>
                                        <p:tgtEl>
                                          <p:spTgt spid="7">
                                            <p:txEl>
                                              <p:pRg st="3" end="3"/>
                                            </p:txEl>
                                          </p:spTgt>
                                        </p:tgtEl>
                                      </p:cBhvr>
                                    </p:animEffect>
                                    <p:anim calcmode="lin" valueType="num">
                                      <p:cBhvr>
                                        <p:cTn id="29" dur="1000" fill="hold"/>
                                        <p:tgtEl>
                                          <p:spTgt spid="7">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7">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8"/>
                                        </p:tgtEl>
                                        <p:attrNameLst>
                                          <p:attrName>style.visibility</p:attrName>
                                        </p:attrNameLst>
                                      </p:cBhvr>
                                      <p:to>
                                        <p:strVal val="visible"/>
                                      </p:to>
                                    </p:set>
                                    <p:anim calcmode="lin" valueType="num">
                                      <p:cBhvr additive="base">
                                        <p:cTn id="35" dur="500" fill="hold"/>
                                        <p:tgtEl>
                                          <p:spTgt spid="8"/>
                                        </p:tgtEl>
                                        <p:attrNameLst>
                                          <p:attrName>ppt_x</p:attrName>
                                        </p:attrNameLst>
                                      </p:cBhvr>
                                      <p:tavLst>
                                        <p:tav tm="0">
                                          <p:val>
                                            <p:strVal val="#ppt_x"/>
                                          </p:val>
                                        </p:tav>
                                        <p:tav tm="100000">
                                          <p:val>
                                            <p:strVal val="#ppt_x"/>
                                          </p:val>
                                        </p:tav>
                                      </p:tavLst>
                                    </p:anim>
                                    <p:anim calcmode="lin" valueType="num">
                                      <p:cBhvr additive="base">
                                        <p:cTn id="3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P spid="8"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0FBBA1-BE07-4889-A6D4-1742F6EB17C4}"/>
              </a:ext>
            </a:extLst>
          </p:cNvPr>
          <p:cNvSpPr>
            <a:spLocks noGrp="1"/>
          </p:cNvSpPr>
          <p:nvPr>
            <p:ph type="title"/>
          </p:nvPr>
        </p:nvSpPr>
        <p:spPr/>
        <p:txBody>
          <a:bodyPr>
            <a:normAutofit/>
          </a:bodyPr>
          <a:lstStyle/>
          <a:p>
            <a:r>
              <a:rPr lang="en-US" sz="3400" b="1" dirty="0" err="1">
                <a:solidFill>
                  <a:srgbClr val="C00000"/>
                </a:solidFill>
              </a:rPr>
              <a:t>Câu</a:t>
            </a:r>
            <a:r>
              <a:rPr lang="en-US" sz="3400" b="1" dirty="0">
                <a:solidFill>
                  <a:srgbClr val="C00000"/>
                </a:solidFill>
              </a:rPr>
              <a:t> 2.</a:t>
            </a:r>
            <a:r>
              <a:rPr lang="en-US" sz="3400" dirty="0">
                <a:solidFill>
                  <a:srgbClr val="C00000"/>
                </a:solidFill>
              </a:rPr>
              <a:t> </a:t>
            </a:r>
            <a:r>
              <a:rPr lang="en-US" sz="3400" dirty="0" err="1">
                <a:solidFill>
                  <a:srgbClr val="C00000"/>
                </a:solidFill>
              </a:rPr>
              <a:t>Trong</a:t>
            </a:r>
            <a:r>
              <a:rPr lang="en-US" sz="3400" dirty="0">
                <a:solidFill>
                  <a:srgbClr val="C00000"/>
                </a:solidFill>
              </a:rPr>
              <a:t> </a:t>
            </a:r>
            <a:r>
              <a:rPr lang="en-US" sz="3400" dirty="0" err="1">
                <a:solidFill>
                  <a:srgbClr val="C00000"/>
                </a:solidFill>
              </a:rPr>
              <a:t>các</a:t>
            </a:r>
            <a:r>
              <a:rPr lang="en-US" sz="3400" dirty="0">
                <a:solidFill>
                  <a:srgbClr val="C00000"/>
                </a:solidFill>
              </a:rPr>
              <a:t> </a:t>
            </a:r>
            <a:r>
              <a:rPr lang="en-US" sz="3400" dirty="0" err="1">
                <a:solidFill>
                  <a:srgbClr val="C00000"/>
                </a:solidFill>
              </a:rPr>
              <a:t>phát</a:t>
            </a:r>
            <a:r>
              <a:rPr lang="en-US" sz="3400" dirty="0">
                <a:solidFill>
                  <a:srgbClr val="C00000"/>
                </a:solidFill>
              </a:rPr>
              <a:t> </a:t>
            </a:r>
            <a:r>
              <a:rPr lang="en-US" sz="3400" dirty="0" err="1">
                <a:solidFill>
                  <a:srgbClr val="C00000"/>
                </a:solidFill>
              </a:rPr>
              <a:t>biểu</a:t>
            </a:r>
            <a:r>
              <a:rPr lang="en-US" sz="3400" dirty="0">
                <a:solidFill>
                  <a:srgbClr val="C00000"/>
                </a:solidFill>
              </a:rPr>
              <a:t> </a:t>
            </a:r>
            <a:r>
              <a:rPr lang="en-US" sz="3400" dirty="0" err="1">
                <a:solidFill>
                  <a:srgbClr val="C00000"/>
                </a:solidFill>
              </a:rPr>
              <a:t>sau</a:t>
            </a:r>
            <a:r>
              <a:rPr lang="en-US" sz="3400" dirty="0">
                <a:solidFill>
                  <a:srgbClr val="C00000"/>
                </a:solidFill>
              </a:rPr>
              <a:t>, </a:t>
            </a:r>
            <a:r>
              <a:rPr lang="en-US" sz="3400" dirty="0" err="1">
                <a:solidFill>
                  <a:srgbClr val="C00000"/>
                </a:solidFill>
              </a:rPr>
              <a:t>phát</a:t>
            </a:r>
            <a:r>
              <a:rPr lang="en-US" sz="3400" dirty="0">
                <a:solidFill>
                  <a:srgbClr val="C00000"/>
                </a:solidFill>
              </a:rPr>
              <a:t> </a:t>
            </a:r>
            <a:r>
              <a:rPr lang="en-US" sz="3400" dirty="0" err="1">
                <a:solidFill>
                  <a:srgbClr val="C00000"/>
                </a:solidFill>
              </a:rPr>
              <a:t>biểu</a:t>
            </a:r>
            <a:r>
              <a:rPr lang="en-US" sz="3400" dirty="0">
                <a:solidFill>
                  <a:srgbClr val="C00000"/>
                </a:solidFill>
              </a:rPr>
              <a:t> </a:t>
            </a:r>
            <a:r>
              <a:rPr lang="en-US" sz="3400" dirty="0" err="1">
                <a:solidFill>
                  <a:srgbClr val="C00000"/>
                </a:solidFill>
              </a:rPr>
              <a:t>nào</a:t>
            </a:r>
            <a:r>
              <a:rPr lang="en-US" sz="3400" dirty="0">
                <a:solidFill>
                  <a:srgbClr val="C00000"/>
                </a:solidFill>
              </a:rPr>
              <a:t> </a:t>
            </a:r>
            <a:r>
              <a:rPr lang="en-US" sz="3400" dirty="0" err="1">
                <a:solidFill>
                  <a:srgbClr val="C00000"/>
                </a:solidFill>
              </a:rPr>
              <a:t>sai</a:t>
            </a:r>
            <a:r>
              <a:rPr lang="en-US" sz="3400" dirty="0">
                <a:solidFill>
                  <a:srgbClr val="C00000"/>
                </a:solidFill>
              </a:rPr>
              <a:t> ?</a:t>
            </a:r>
          </a:p>
        </p:txBody>
      </p:sp>
      <p:sp>
        <p:nvSpPr>
          <p:cNvPr id="3" name="Content Placeholder 2">
            <a:extLst>
              <a:ext uri="{FF2B5EF4-FFF2-40B4-BE49-F238E27FC236}">
                <a16:creationId xmlns:a16="http://schemas.microsoft.com/office/drawing/2014/main" id="{BD6CDFD0-242A-4E88-8188-E4AB09544E6E}"/>
              </a:ext>
            </a:extLst>
          </p:cNvPr>
          <p:cNvSpPr>
            <a:spLocks noGrp="1"/>
          </p:cNvSpPr>
          <p:nvPr>
            <p:ph idx="1"/>
          </p:nvPr>
        </p:nvSpPr>
        <p:spPr/>
        <p:txBody>
          <a:bodyPr/>
          <a:lstStyle/>
          <a:p>
            <a:pPr marL="0" indent="0">
              <a:buNone/>
            </a:pPr>
            <a:r>
              <a:rPr lang="vi-VN" dirty="0"/>
              <a:t>A. Ở điều kiện bình thường không khí là điện môi</a:t>
            </a:r>
          </a:p>
          <a:p>
            <a:pPr marL="0" indent="0">
              <a:buNone/>
            </a:pPr>
            <a:r>
              <a:rPr lang="vi-VN" dirty="0"/>
              <a:t>B. Khi bị đốt nóng không khí dẫn điện</a:t>
            </a:r>
          </a:p>
          <a:p>
            <a:pPr marL="0" indent="0">
              <a:buNone/>
            </a:pPr>
            <a:r>
              <a:rPr lang="vi-VN" dirty="0"/>
              <a:t>C. Những tác nhân bên ngoài gây nên sự ion hóa chất khí gọi là tác nhân ion hóa</a:t>
            </a:r>
          </a:p>
          <a:p>
            <a:pPr marL="0" indent="0">
              <a:buNone/>
            </a:pPr>
            <a:r>
              <a:rPr lang="vi-VN" dirty="0"/>
              <a:t>D. Dòng điện trong chất khí tuân theo định luật Ôm</a:t>
            </a:r>
          </a:p>
          <a:p>
            <a:endParaRPr lang="en-US" dirty="0"/>
          </a:p>
        </p:txBody>
      </p:sp>
      <p:sp>
        <p:nvSpPr>
          <p:cNvPr id="4" name="Smiley Face 3">
            <a:extLst>
              <a:ext uri="{FF2B5EF4-FFF2-40B4-BE49-F238E27FC236}">
                <a16:creationId xmlns:a16="http://schemas.microsoft.com/office/drawing/2014/main" id="{6509EC74-5C43-4C94-A117-CE0ABE73C12F}"/>
              </a:ext>
            </a:extLst>
          </p:cNvPr>
          <p:cNvSpPr/>
          <p:nvPr/>
        </p:nvSpPr>
        <p:spPr>
          <a:xfrm>
            <a:off x="542929" y="3714748"/>
            <a:ext cx="542925" cy="542925"/>
          </a:xfrm>
          <a:prstGeom prst="smileyFac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534465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4">
            <a:extLst>
              <a:ext uri="{FF2B5EF4-FFF2-40B4-BE49-F238E27FC236}">
                <a16:creationId xmlns:a16="http://schemas.microsoft.com/office/drawing/2014/main" id="{4F2AE363-B93D-4CE8-8C19-3651C4984328}"/>
              </a:ext>
            </a:extLst>
          </p:cNvPr>
          <p:cNvGraphicFramePr>
            <a:graphicFrameLocks noGrp="1"/>
          </p:cNvGraphicFramePr>
          <p:nvPr>
            <p:ph idx="1"/>
            <p:extLst>
              <p:ext uri="{D42A27DB-BD31-4B8C-83A1-F6EECF244321}">
                <p14:modId xmlns:p14="http://schemas.microsoft.com/office/powerpoint/2010/main" val="2976536502"/>
              </p:ext>
            </p:extLst>
          </p:nvPr>
        </p:nvGraphicFramePr>
        <p:xfrm>
          <a:off x="428625" y="1471613"/>
          <a:ext cx="10925175" cy="2468880"/>
        </p:xfrm>
        <a:graphic>
          <a:graphicData uri="http://schemas.openxmlformats.org/drawingml/2006/table">
            <a:tbl>
              <a:tblPr firstRow="1" bandRow="1">
                <a:tableStyleId>{5C22544A-7EE6-4342-B048-85BDC9FD1C3A}</a:tableStyleId>
              </a:tblPr>
              <a:tblGrid>
                <a:gridCol w="2185035">
                  <a:extLst>
                    <a:ext uri="{9D8B030D-6E8A-4147-A177-3AD203B41FA5}">
                      <a16:colId xmlns:a16="http://schemas.microsoft.com/office/drawing/2014/main" val="4260333087"/>
                    </a:ext>
                  </a:extLst>
                </a:gridCol>
                <a:gridCol w="2185035">
                  <a:extLst>
                    <a:ext uri="{9D8B030D-6E8A-4147-A177-3AD203B41FA5}">
                      <a16:colId xmlns:a16="http://schemas.microsoft.com/office/drawing/2014/main" val="3910139325"/>
                    </a:ext>
                  </a:extLst>
                </a:gridCol>
                <a:gridCol w="2185035">
                  <a:extLst>
                    <a:ext uri="{9D8B030D-6E8A-4147-A177-3AD203B41FA5}">
                      <a16:colId xmlns:a16="http://schemas.microsoft.com/office/drawing/2014/main" val="2391180199"/>
                    </a:ext>
                  </a:extLst>
                </a:gridCol>
                <a:gridCol w="2185035">
                  <a:extLst>
                    <a:ext uri="{9D8B030D-6E8A-4147-A177-3AD203B41FA5}">
                      <a16:colId xmlns:a16="http://schemas.microsoft.com/office/drawing/2014/main" val="1799249618"/>
                    </a:ext>
                  </a:extLst>
                </a:gridCol>
                <a:gridCol w="2185035">
                  <a:extLst>
                    <a:ext uri="{9D8B030D-6E8A-4147-A177-3AD203B41FA5}">
                      <a16:colId xmlns:a16="http://schemas.microsoft.com/office/drawing/2014/main" val="2950939207"/>
                    </a:ext>
                  </a:extLst>
                </a:gridCol>
              </a:tblGrid>
              <a:tr h="777328">
                <a:tc>
                  <a:txBody>
                    <a:bodyPr/>
                    <a:lstStyle/>
                    <a:p>
                      <a:pPr algn="ctr"/>
                      <a:endParaRPr lang="en-US" sz="2400" dirty="0"/>
                    </a:p>
                  </a:txBody>
                  <a:tcPr/>
                </a:tc>
                <a:tc>
                  <a:txBody>
                    <a:bodyPr/>
                    <a:lstStyle/>
                    <a:p>
                      <a:pPr algn="ctr"/>
                      <a:r>
                        <a:rPr lang="en-US" sz="2400" dirty="0"/>
                        <a:t>DÒNG ĐIỆN TRONG KIM LOẠI</a:t>
                      </a:r>
                    </a:p>
                  </a:txBody>
                  <a:tcPr/>
                </a:tc>
                <a:tc>
                  <a:txBody>
                    <a:bodyPr/>
                    <a:lstStyle/>
                    <a:p>
                      <a:pPr algn="ctr"/>
                      <a:r>
                        <a:rPr lang="en-US" sz="2400" dirty="0"/>
                        <a:t>DÒNG ĐIỆN TRONG CHẤT ĐIỆN PHÂN</a:t>
                      </a:r>
                    </a:p>
                  </a:txBody>
                  <a:tcPr/>
                </a:tc>
                <a:tc>
                  <a:txBody>
                    <a:bodyPr/>
                    <a:lstStyle/>
                    <a:p>
                      <a:pPr algn="ctr"/>
                      <a:r>
                        <a:rPr lang="en-US" sz="2400" dirty="0"/>
                        <a:t>DÒNG ĐIỆN TRONG CHẤT KHÍ</a:t>
                      </a:r>
                    </a:p>
                  </a:txBody>
                  <a:tcPr/>
                </a:tc>
                <a:tc>
                  <a:txBody>
                    <a:bodyPr/>
                    <a:lstStyle/>
                    <a:p>
                      <a:pPr algn="ctr"/>
                      <a:r>
                        <a:rPr lang="en-US" sz="2400" dirty="0"/>
                        <a:t>DÒNG ĐIỆN TRONG BÁN DẪN</a:t>
                      </a:r>
                    </a:p>
                  </a:txBody>
                  <a:tcPr/>
                </a:tc>
                <a:extLst>
                  <a:ext uri="{0D108BD9-81ED-4DB2-BD59-A6C34878D82A}">
                    <a16:rowId xmlns:a16="http://schemas.microsoft.com/office/drawing/2014/main" val="714361513"/>
                  </a:ext>
                </a:extLst>
              </a:tr>
              <a:tr h="450357">
                <a:tc>
                  <a:txBody>
                    <a:bodyPr/>
                    <a:lstStyle/>
                    <a:p>
                      <a:pPr algn="ctr"/>
                      <a:r>
                        <a:rPr lang="en-US" sz="2400" dirty="0"/>
                        <a:t>HẠT TẢI ĐIỆN</a:t>
                      </a:r>
                    </a:p>
                  </a:txBody>
                  <a:tcPr/>
                </a:tc>
                <a:tc>
                  <a:txBody>
                    <a:bodyPr/>
                    <a:lstStyle/>
                    <a:p>
                      <a:pPr algn="ctr"/>
                      <a:endParaRPr lang="en-US" sz="2400"/>
                    </a:p>
                  </a:txBody>
                  <a:tcPr/>
                </a:tc>
                <a:tc>
                  <a:txBody>
                    <a:bodyPr/>
                    <a:lstStyle/>
                    <a:p>
                      <a:pPr algn="ctr"/>
                      <a:endParaRPr lang="en-US" sz="2400"/>
                    </a:p>
                  </a:txBody>
                  <a:tcPr/>
                </a:tc>
                <a:tc>
                  <a:txBody>
                    <a:bodyPr/>
                    <a:lstStyle/>
                    <a:p>
                      <a:pPr algn="ctr"/>
                      <a:endParaRPr lang="en-US" sz="2400"/>
                    </a:p>
                  </a:txBody>
                  <a:tcPr/>
                </a:tc>
                <a:tc>
                  <a:txBody>
                    <a:bodyPr/>
                    <a:lstStyle/>
                    <a:p>
                      <a:pPr algn="ctr"/>
                      <a:endParaRPr lang="en-US" sz="2400"/>
                    </a:p>
                  </a:txBody>
                  <a:tcPr/>
                </a:tc>
                <a:extLst>
                  <a:ext uri="{0D108BD9-81ED-4DB2-BD59-A6C34878D82A}">
                    <a16:rowId xmlns:a16="http://schemas.microsoft.com/office/drawing/2014/main" val="2348834464"/>
                  </a:ext>
                </a:extLst>
              </a:tr>
              <a:tr h="777328">
                <a:tc>
                  <a:txBody>
                    <a:bodyPr/>
                    <a:lstStyle/>
                    <a:p>
                      <a:pPr algn="ctr"/>
                      <a:r>
                        <a:rPr lang="en-US" sz="2400" dirty="0"/>
                        <a:t>BẢN CHẤT DÒNG ĐIỆN</a:t>
                      </a:r>
                    </a:p>
                  </a:txBody>
                  <a:tcPr/>
                </a:tc>
                <a:tc>
                  <a:txBody>
                    <a:bodyPr/>
                    <a:lstStyle/>
                    <a:p>
                      <a:pPr algn="ctr"/>
                      <a:endParaRPr lang="en-US" sz="2400"/>
                    </a:p>
                  </a:txBody>
                  <a:tcPr/>
                </a:tc>
                <a:tc>
                  <a:txBody>
                    <a:bodyPr/>
                    <a:lstStyle/>
                    <a:p>
                      <a:pPr algn="ctr"/>
                      <a:endParaRPr lang="en-US" sz="2400"/>
                    </a:p>
                  </a:txBody>
                  <a:tcPr/>
                </a:tc>
                <a:tc>
                  <a:txBody>
                    <a:bodyPr/>
                    <a:lstStyle/>
                    <a:p>
                      <a:pPr algn="ctr"/>
                      <a:endParaRPr lang="en-US" sz="2400"/>
                    </a:p>
                  </a:txBody>
                  <a:tcPr/>
                </a:tc>
                <a:tc>
                  <a:txBody>
                    <a:bodyPr/>
                    <a:lstStyle/>
                    <a:p>
                      <a:pPr algn="ctr"/>
                      <a:endParaRPr lang="en-US" sz="2400" dirty="0"/>
                    </a:p>
                  </a:txBody>
                  <a:tcPr/>
                </a:tc>
                <a:extLst>
                  <a:ext uri="{0D108BD9-81ED-4DB2-BD59-A6C34878D82A}">
                    <a16:rowId xmlns:a16="http://schemas.microsoft.com/office/drawing/2014/main" val="2728447955"/>
                  </a:ext>
                </a:extLst>
              </a:tr>
            </a:tbl>
          </a:graphicData>
        </a:graphic>
      </p:graphicFrame>
    </p:spTree>
    <p:extLst>
      <p:ext uri="{BB962C8B-B14F-4D97-AF65-F5344CB8AC3E}">
        <p14:creationId xmlns:p14="http://schemas.microsoft.com/office/powerpoint/2010/main" val="18737652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16">
            <a:extLst>
              <a:ext uri="{FF2B5EF4-FFF2-40B4-BE49-F238E27FC236}">
                <a16:creationId xmlns:a16="http://schemas.microsoft.com/office/drawing/2014/main" id="{C9A36457-A5F4-4103-A443-02581C0918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Freeform: Shape 18">
            <a:extLst>
              <a:ext uri="{FF2B5EF4-FFF2-40B4-BE49-F238E27FC236}">
                <a16:creationId xmlns:a16="http://schemas.microsoft.com/office/drawing/2014/main" id="{DC5FB7E8-B636-40FA-BE8D-48145C0F5C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
            <a:ext cx="12192000" cy="2295238"/>
          </a:xfrm>
          <a:custGeom>
            <a:avLst/>
            <a:gdLst>
              <a:gd name="connsiteX0" fmla="*/ 12160143 w 12192000"/>
              <a:gd name="connsiteY0" fmla="*/ 831692 h 2079137"/>
              <a:gd name="connsiteX1" fmla="*/ 12159112 w 12192000"/>
              <a:gd name="connsiteY1" fmla="*/ 833361 h 2079137"/>
              <a:gd name="connsiteX2" fmla="*/ 12158912 w 12192000"/>
              <a:gd name="connsiteY2" fmla="*/ 832430 h 2079137"/>
              <a:gd name="connsiteX3" fmla="*/ 0 w 12192000"/>
              <a:gd name="connsiteY3" fmla="*/ 0 h 2079137"/>
              <a:gd name="connsiteX4" fmla="*/ 12192000 w 12192000"/>
              <a:gd name="connsiteY4" fmla="*/ 0 h 2079137"/>
              <a:gd name="connsiteX5" fmla="*/ 12192000 w 12192000"/>
              <a:gd name="connsiteY5" fmla="*/ 558063 h 2079137"/>
              <a:gd name="connsiteX6" fmla="*/ 12189259 w 12192000"/>
              <a:gd name="connsiteY6" fmla="*/ 810508 h 2079137"/>
              <a:gd name="connsiteX7" fmla="*/ 12170847 w 12192000"/>
              <a:gd name="connsiteY7" fmla="*/ 825280 h 2079137"/>
              <a:gd name="connsiteX8" fmla="*/ 12160143 w 12192000"/>
              <a:gd name="connsiteY8" fmla="*/ 831692 h 2079137"/>
              <a:gd name="connsiteX9" fmla="*/ 12163806 w 12192000"/>
              <a:gd name="connsiteY9" fmla="*/ 825759 h 2079137"/>
              <a:gd name="connsiteX10" fmla="*/ 12056557 w 12192000"/>
              <a:gd name="connsiteY10" fmla="*/ 810176 h 2079137"/>
              <a:gd name="connsiteX11" fmla="*/ 11900316 w 12192000"/>
              <a:gd name="connsiteY11" fmla="*/ 789618 h 2079137"/>
              <a:gd name="connsiteX12" fmla="*/ 11791206 w 12192000"/>
              <a:gd name="connsiteY12" fmla="*/ 824176 h 2079137"/>
              <a:gd name="connsiteX13" fmla="*/ 11659257 w 12192000"/>
              <a:gd name="connsiteY13" fmla="*/ 800841 h 2079137"/>
              <a:gd name="connsiteX14" fmla="*/ 11569789 w 12192000"/>
              <a:gd name="connsiteY14" fmla="*/ 797135 h 2079137"/>
              <a:gd name="connsiteX15" fmla="*/ 11367885 w 12192000"/>
              <a:gd name="connsiteY15" fmla="*/ 791985 h 2079137"/>
              <a:gd name="connsiteX16" fmla="*/ 11174663 w 12192000"/>
              <a:gd name="connsiteY16" fmla="*/ 788721 h 2079137"/>
              <a:gd name="connsiteX17" fmla="*/ 11068220 w 12192000"/>
              <a:gd name="connsiteY17" fmla="*/ 786994 h 2079137"/>
              <a:gd name="connsiteX18" fmla="*/ 10893266 w 12192000"/>
              <a:gd name="connsiteY18" fmla="*/ 794013 h 2079137"/>
              <a:gd name="connsiteX19" fmla="*/ 10844025 w 12192000"/>
              <a:gd name="connsiteY19" fmla="*/ 789857 h 2079137"/>
              <a:gd name="connsiteX20" fmla="*/ 10814353 w 12192000"/>
              <a:gd name="connsiteY20" fmla="*/ 789010 h 2079137"/>
              <a:gd name="connsiteX21" fmla="*/ 10748393 w 12192000"/>
              <a:gd name="connsiteY21" fmla="*/ 806738 h 2079137"/>
              <a:gd name="connsiteX22" fmla="*/ 10468256 w 12192000"/>
              <a:gd name="connsiteY22" fmla="*/ 778733 h 2079137"/>
              <a:gd name="connsiteX23" fmla="*/ 10256131 w 12192000"/>
              <a:gd name="connsiteY23" fmla="*/ 788332 h 2079137"/>
              <a:gd name="connsiteX24" fmla="*/ 10177442 w 12192000"/>
              <a:gd name="connsiteY24" fmla="*/ 777371 h 2079137"/>
              <a:gd name="connsiteX25" fmla="*/ 10006086 w 12192000"/>
              <a:gd name="connsiteY25" fmla="*/ 792651 h 2079137"/>
              <a:gd name="connsiteX26" fmla="*/ 9952382 w 12192000"/>
              <a:gd name="connsiteY26" fmla="*/ 815411 h 2079137"/>
              <a:gd name="connsiteX27" fmla="*/ 9926457 w 12192000"/>
              <a:gd name="connsiteY27" fmla="*/ 827295 h 2079137"/>
              <a:gd name="connsiteX28" fmla="*/ 9843405 w 12192000"/>
              <a:gd name="connsiteY28" fmla="*/ 867046 h 2079137"/>
              <a:gd name="connsiteX29" fmla="*/ 9830866 w 12192000"/>
              <a:gd name="connsiteY29" fmla="*/ 875047 h 2079137"/>
              <a:gd name="connsiteX30" fmla="*/ 9801807 w 12192000"/>
              <a:gd name="connsiteY30" fmla="*/ 872272 h 2079137"/>
              <a:gd name="connsiteX31" fmla="*/ 9785653 w 12192000"/>
              <a:gd name="connsiteY31" fmla="*/ 861743 h 2079137"/>
              <a:gd name="connsiteX32" fmla="*/ 9781177 w 12192000"/>
              <a:gd name="connsiteY32" fmla="*/ 864820 h 2079137"/>
              <a:gd name="connsiteX33" fmla="*/ 9768640 w 12192000"/>
              <a:gd name="connsiteY33" fmla="*/ 869379 h 2079137"/>
              <a:gd name="connsiteX34" fmla="*/ 9712211 w 12192000"/>
              <a:gd name="connsiteY34" fmla="*/ 900283 h 2079137"/>
              <a:gd name="connsiteX35" fmla="*/ 9689465 w 12192000"/>
              <a:gd name="connsiteY35" fmla="*/ 899268 h 2079137"/>
              <a:gd name="connsiteX36" fmla="*/ 9600339 w 12192000"/>
              <a:gd name="connsiteY36" fmla="*/ 922112 h 2079137"/>
              <a:gd name="connsiteX37" fmla="*/ 9582850 w 12192000"/>
              <a:gd name="connsiteY37" fmla="*/ 925510 h 2079137"/>
              <a:gd name="connsiteX38" fmla="*/ 9549638 w 12192000"/>
              <a:gd name="connsiteY38" fmla="*/ 940845 h 2079137"/>
              <a:gd name="connsiteX39" fmla="*/ 9539471 w 12192000"/>
              <a:gd name="connsiteY39" fmla="*/ 941799 h 2079137"/>
              <a:gd name="connsiteX40" fmla="*/ 9505592 w 12192000"/>
              <a:gd name="connsiteY40" fmla="*/ 955533 h 2079137"/>
              <a:gd name="connsiteX41" fmla="*/ 9432569 w 12192000"/>
              <a:gd name="connsiteY41" fmla="*/ 985377 h 2079137"/>
              <a:gd name="connsiteX42" fmla="*/ 9414216 w 12192000"/>
              <a:gd name="connsiteY42" fmla="*/ 992655 h 2079137"/>
              <a:gd name="connsiteX43" fmla="*/ 9397106 w 12192000"/>
              <a:gd name="connsiteY43" fmla="*/ 992980 h 2079137"/>
              <a:gd name="connsiteX44" fmla="*/ 9305108 w 12192000"/>
              <a:gd name="connsiteY44" fmla="*/ 1007767 h 2079137"/>
              <a:gd name="connsiteX45" fmla="*/ 9282434 w 12192000"/>
              <a:gd name="connsiteY45" fmla="*/ 1007523 h 2079137"/>
              <a:gd name="connsiteX46" fmla="*/ 9271941 w 12192000"/>
              <a:gd name="connsiteY46" fmla="*/ 1002839 h 2079137"/>
              <a:gd name="connsiteX47" fmla="*/ 9238227 w 12192000"/>
              <a:gd name="connsiteY47" fmla="*/ 1017668 h 2079137"/>
              <a:gd name="connsiteX48" fmla="*/ 9184265 w 12192000"/>
              <a:gd name="connsiteY48" fmla="*/ 1031275 h 2079137"/>
              <a:gd name="connsiteX49" fmla="*/ 9159000 w 12192000"/>
              <a:gd name="connsiteY49" fmla="*/ 1039569 h 2079137"/>
              <a:gd name="connsiteX50" fmla="*/ 9137031 w 12192000"/>
              <a:gd name="connsiteY50" fmla="*/ 1038699 h 2079137"/>
              <a:gd name="connsiteX51" fmla="*/ 9015702 w 12192000"/>
              <a:gd name="connsiteY51" fmla="*/ 1051400 h 2079137"/>
              <a:gd name="connsiteX52" fmla="*/ 8971403 w 12192000"/>
              <a:gd name="connsiteY52" fmla="*/ 1040542 h 2079137"/>
              <a:gd name="connsiteX53" fmla="*/ 8961826 w 12192000"/>
              <a:gd name="connsiteY53" fmla="*/ 1045364 h 2079137"/>
              <a:gd name="connsiteX54" fmla="*/ 8888623 w 12192000"/>
              <a:gd name="connsiteY54" fmla="*/ 1053908 h 2079137"/>
              <a:gd name="connsiteX55" fmla="*/ 8841066 w 12192000"/>
              <a:gd name="connsiteY55" fmla="*/ 1060421 h 2079137"/>
              <a:gd name="connsiteX56" fmla="*/ 8752342 w 12192000"/>
              <a:gd name="connsiteY56" fmla="*/ 1080646 h 2079137"/>
              <a:gd name="connsiteX57" fmla="*/ 8699139 w 12192000"/>
              <a:gd name="connsiteY57" fmla="*/ 1087885 h 2079137"/>
              <a:gd name="connsiteX58" fmla="*/ 8667273 w 12192000"/>
              <a:gd name="connsiteY58" fmla="*/ 1092062 h 2079137"/>
              <a:gd name="connsiteX59" fmla="*/ 8586064 w 12192000"/>
              <a:gd name="connsiteY59" fmla="*/ 1114603 h 2079137"/>
              <a:gd name="connsiteX60" fmla="*/ 8460312 w 12192000"/>
              <a:gd name="connsiteY60" fmla="*/ 1179878 h 2079137"/>
              <a:gd name="connsiteX61" fmla="*/ 8419023 w 12192000"/>
              <a:gd name="connsiteY61" fmla="*/ 1191748 h 2079137"/>
              <a:gd name="connsiteX62" fmla="*/ 8410939 w 12192000"/>
              <a:gd name="connsiteY62" fmla="*/ 1189696 h 2079137"/>
              <a:gd name="connsiteX63" fmla="*/ 8362040 w 12192000"/>
              <a:gd name="connsiteY63" fmla="*/ 1220820 h 2079137"/>
              <a:gd name="connsiteX64" fmla="*/ 8273677 w 12192000"/>
              <a:gd name="connsiteY64" fmla="*/ 1236495 h 2079137"/>
              <a:gd name="connsiteX65" fmla="*/ 8204283 w 12192000"/>
              <a:gd name="connsiteY65" fmla="*/ 1243537 h 2079137"/>
              <a:gd name="connsiteX66" fmla="*/ 8166550 w 12192000"/>
              <a:gd name="connsiteY66" fmla="*/ 1249551 h 2079137"/>
              <a:gd name="connsiteX67" fmla="*/ 8137785 w 12192000"/>
              <a:gd name="connsiteY67" fmla="*/ 1251636 h 2079137"/>
              <a:gd name="connsiteX68" fmla="*/ 8071596 w 12192000"/>
              <a:gd name="connsiteY68" fmla="*/ 1269274 h 2079137"/>
              <a:gd name="connsiteX69" fmla="*/ 7964816 w 12192000"/>
              <a:gd name="connsiteY69" fmla="*/ 1303668 h 2079137"/>
              <a:gd name="connsiteX70" fmla="*/ 7941495 w 12192000"/>
              <a:gd name="connsiteY70" fmla="*/ 1309821 h 2079137"/>
              <a:gd name="connsiteX71" fmla="*/ 7919123 w 12192000"/>
              <a:gd name="connsiteY71" fmla="*/ 1310466 h 2079137"/>
              <a:gd name="connsiteX72" fmla="*/ 7911902 w 12192000"/>
              <a:gd name="connsiteY72" fmla="*/ 1306569 h 2079137"/>
              <a:gd name="connsiteX73" fmla="*/ 7898703 w 12192000"/>
              <a:gd name="connsiteY73" fmla="*/ 1309208 h 2079137"/>
              <a:gd name="connsiteX74" fmla="*/ 7894703 w 12192000"/>
              <a:gd name="connsiteY74" fmla="*/ 1308939 h 2079137"/>
              <a:gd name="connsiteX75" fmla="*/ 7872267 w 12192000"/>
              <a:gd name="connsiteY75" fmla="*/ 1308370 h 2079137"/>
              <a:gd name="connsiteX76" fmla="*/ 7836454 w 12192000"/>
              <a:gd name="connsiteY76" fmla="*/ 1331265 h 2079137"/>
              <a:gd name="connsiteX77" fmla="*/ 7782451 w 12192000"/>
              <a:gd name="connsiteY77" fmla="*/ 1339601 h 2079137"/>
              <a:gd name="connsiteX78" fmla="*/ 7542969 w 12192000"/>
              <a:gd name="connsiteY78" fmla="*/ 1372495 h 2079137"/>
              <a:gd name="connsiteX79" fmla="*/ 7476832 w 12192000"/>
              <a:gd name="connsiteY79" fmla="*/ 1431655 h 2079137"/>
              <a:gd name="connsiteX80" fmla="*/ 7370237 w 12192000"/>
              <a:gd name="connsiteY80" fmla="*/ 1474339 h 2079137"/>
              <a:gd name="connsiteX81" fmla="*/ 7222223 w 12192000"/>
              <a:gd name="connsiteY81" fmla="*/ 1510199 h 2079137"/>
              <a:gd name="connsiteX82" fmla="*/ 7215703 w 12192000"/>
              <a:gd name="connsiteY82" fmla="*/ 1520424 h 2079137"/>
              <a:gd name="connsiteX83" fmla="*/ 7204548 w 12192000"/>
              <a:gd name="connsiteY83" fmla="*/ 1528145 h 2079137"/>
              <a:gd name="connsiteX84" fmla="*/ 7202038 w 12192000"/>
              <a:gd name="connsiteY84" fmla="*/ 1527954 h 2079137"/>
              <a:gd name="connsiteX85" fmla="*/ 7173860 w 12192000"/>
              <a:gd name="connsiteY85" fmla="*/ 1541605 h 2079137"/>
              <a:gd name="connsiteX86" fmla="*/ 7155079 w 12192000"/>
              <a:gd name="connsiteY86" fmla="*/ 1552495 h 2079137"/>
              <a:gd name="connsiteX87" fmla="*/ 7149757 w 12192000"/>
              <a:gd name="connsiteY87" fmla="*/ 1552732 h 2079137"/>
              <a:gd name="connsiteX88" fmla="*/ 7104804 w 12192000"/>
              <a:gd name="connsiteY88" fmla="*/ 1565792 h 2079137"/>
              <a:gd name="connsiteX89" fmla="*/ 7082824 w 12192000"/>
              <a:gd name="connsiteY89" fmla="*/ 1567947 h 2079137"/>
              <a:gd name="connsiteX90" fmla="*/ 7021520 w 12192000"/>
              <a:gd name="connsiteY90" fmla="*/ 1562334 h 2079137"/>
              <a:gd name="connsiteX91" fmla="*/ 6988956 w 12192000"/>
              <a:gd name="connsiteY91" fmla="*/ 1576442 h 2079137"/>
              <a:gd name="connsiteX92" fmla="*/ 6981922 w 12192000"/>
              <a:gd name="connsiteY92" fmla="*/ 1578821 h 2079137"/>
              <a:gd name="connsiteX93" fmla="*/ 6981583 w 12192000"/>
              <a:gd name="connsiteY93" fmla="*/ 1578678 h 2079137"/>
              <a:gd name="connsiteX94" fmla="*/ 6973762 w 12192000"/>
              <a:gd name="connsiteY94" fmla="*/ 1580811 h 2079137"/>
              <a:gd name="connsiteX95" fmla="*/ 6969093 w 12192000"/>
              <a:gd name="connsiteY95" fmla="*/ 1583157 h 2079137"/>
              <a:gd name="connsiteX96" fmla="*/ 6890037 w 12192000"/>
              <a:gd name="connsiteY96" fmla="*/ 1575825 h 2079137"/>
              <a:gd name="connsiteX97" fmla="*/ 6785054 w 12192000"/>
              <a:gd name="connsiteY97" fmla="*/ 1582200 h 2079137"/>
              <a:gd name="connsiteX98" fmla="*/ 6681692 w 12192000"/>
              <a:gd name="connsiteY98" fmla="*/ 1591296 h 2079137"/>
              <a:gd name="connsiteX99" fmla="*/ 6644556 w 12192000"/>
              <a:gd name="connsiteY99" fmla="*/ 1595940 h 2079137"/>
              <a:gd name="connsiteX100" fmla="*/ 6577106 w 12192000"/>
              <a:gd name="connsiteY100" fmla="*/ 1598261 h 2079137"/>
              <a:gd name="connsiteX101" fmla="*/ 6544183 w 12192000"/>
              <a:gd name="connsiteY101" fmla="*/ 1596149 h 2079137"/>
              <a:gd name="connsiteX102" fmla="*/ 6540921 w 12192000"/>
              <a:gd name="connsiteY102" fmla="*/ 1593857 h 2079137"/>
              <a:gd name="connsiteX103" fmla="*/ 6535046 w 12192000"/>
              <a:gd name="connsiteY103" fmla="*/ 1593283 h 2079137"/>
              <a:gd name="connsiteX104" fmla="*/ 6519853 w 12192000"/>
              <a:gd name="connsiteY104" fmla="*/ 1595771 h 2079137"/>
              <a:gd name="connsiteX105" fmla="*/ 6514280 w 12192000"/>
              <a:gd name="connsiteY105" fmla="*/ 1597376 h 2079137"/>
              <a:gd name="connsiteX106" fmla="*/ 6505824 w 12192000"/>
              <a:gd name="connsiteY106" fmla="*/ 1598298 h 2079137"/>
              <a:gd name="connsiteX107" fmla="*/ 6505573 w 12192000"/>
              <a:gd name="connsiteY107" fmla="*/ 1598109 h 2079137"/>
              <a:gd name="connsiteX108" fmla="*/ 6497741 w 12192000"/>
              <a:gd name="connsiteY108" fmla="*/ 1599392 h 2079137"/>
              <a:gd name="connsiteX109" fmla="*/ 6459992 w 12192000"/>
              <a:gd name="connsiteY109" fmla="*/ 1608358 h 2079137"/>
              <a:gd name="connsiteX110" fmla="*/ 6404572 w 12192000"/>
              <a:gd name="connsiteY110" fmla="*/ 1593771 h 2079137"/>
              <a:gd name="connsiteX111" fmla="*/ 6382671 w 12192000"/>
              <a:gd name="connsiteY111" fmla="*/ 1592612 h 2079137"/>
              <a:gd name="connsiteX112" fmla="*/ 6369843 w 12192000"/>
              <a:gd name="connsiteY112" fmla="*/ 1590015 h 2079137"/>
              <a:gd name="connsiteX113" fmla="*/ 6269740 w 12192000"/>
              <a:gd name="connsiteY113" fmla="*/ 1614633 h 2079137"/>
              <a:gd name="connsiteX114" fmla="*/ 6255405 w 12192000"/>
              <a:gd name="connsiteY114" fmla="*/ 1620529 h 2079137"/>
              <a:gd name="connsiteX115" fmla="*/ 6244248 w 12192000"/>
              <a:gd name="connsiteY115" fmla="*/ 1629561 h 2079137"/>
              <a:gd name="connsiteX116" fmla="*/ 6086396 w 12192000"/>
              <a:gd name="connsiteY116" fmla="*/ 1642666 h 2079137"/>
              <a:gd name="connsiteX117" fmla="*/ 5867429 w 12192000"/>
              <a:gd name="connsiteY117" fmla="*/ 1695554 h 2079137"/>
              <a:gd name="connsiteX118" fmla="*/ 5772864 w 12192000"/>
              <a:gd name="connsiteY118" fmla="*/ 1689002 h 2079137"/>
              <a:gd name="connsiteX119" fmla="*/ 5629833 w 12192000"/>
              <a:gd name="connsiteY119" fmla="*/ 1713273 h 2079137"/>
              <a:gd name="connsiteX120" fmla="*/ 5504771 w 12192000"/>
              <a:gd name="connsiteY120" fmla="*/ 1725744 h 2079137"/>
              <a:gd name="connsiteX121" fmla="*/ 5490967 w 12192000"/>
              <a:gd name="connsiteY121" fmla="*/ 1726367 h 2079137"/>
              <a:gd name="connsiteX122" fmla="*/ 5486015 w 12192000"/>
              <a:gd name="connsiteY122" fmla="*/ 1721481 h 2079137"/>
              <a:gd name="connsiteX123" fmla="*/ 5439364 w 12192000"/>
              <a:gd name="connsiteY123" fmla="*/ 1721349 h 2079137"/>
              <a:gd name="connsiteX124" fmla="*/ 5350025 w 12192000"/>
              <a:gd name="connsiteY124" fmla="*/ 1729885 h 2079137"/>
              <a:gd name="connsiteX125" fmla="*/ 5336104 w 12192000"/>
              <a:gd name="connsiteY125" fmla="*/ 1734377 h 2079137"/>
              <a:gd name="connsiteX126" fmla="*/ 5245234 w 12192000"/>
              <a:gd name="connsiteY126" fmla="*/ 1738520 h 2079137"/>
              <a:gd name="connsiteX127" fmla="*/ 5182955 w 12192000"/>
              <a:gd name="connsiteY127" fmla="*/ 1744622 h 2079137"/>
              <a:gd name="connsiteX128" fmla="*/ 5169506 w 12192000"/>
              <a:gd name="connsiteY128" fmla="*/ 1748993 h 2079137"/>
              <a:gd name="connsiteX129" fmla="*/ 5154299 w 12192000"/>
              <a:gd name="connsiteY129" fmla="*/ 1744080 h 2079137"/>
              <a:gd name="connsiteX130" fmla="*/ 5149917 w 12192000"/>
              <a:gd name="connsiteY130" fmla="*/ 1739727 h 2079137"/>
              <a:gd name="connsiteX131" fmla="*/ 5100319 w 12192000"/>
              <a:gd name="connsiteY131" fmla="*/ 1745797 h 2079137"/>
              <a:gd name="connsiteX132" fmla="*/ 5094361 w 12192000"/>
              <a:gd name="connsiteY132" fmla="*/ 1745767 h 2079137"/>
              <a:gd name="connsiteX133" fmla="*/ 5053410 w 12192000"/>
              <a:gd name="connsiteY133" fmla="*/ 1742790 h 2079137"/>
              <a:gd name="connsiteX134" fmla="*/ 4992711 w 12192000"/>
              <a:gd name="connsiteY134" fmla="*/ 1734075 h 2079137"/>
              <a:gd name="connsiteX135" fmla="*/ 4930098 w 12192000"/>
              <a:gd name="connsiteY135" fmla="*/ 1717312 h 2079137"/>
              <a:gd name="connsiteX136" fmla="*/ 4893834 w 12192000"/>
              <a:gd name="connsiteY136" fmla="*/ 1710028 h 2079137"/>
              <a:gd name="connsiteX137" fmla="*/ 4868730 w 12192000"/>
              <a:gd name="connsiteY137" fmla="*/ 1702384 h 2079137"/>
              <a:gd name="connsiteX138" fmla="*/ 4797925 w 12192000"/>
              <a:gd name="connsiteY138" fmla="*/ 1695535 h 2079137"/>
              <a:gd name="connsiteX139" fmla="*/ 4677670 w 12192000"/>
              <a:gd name="connsiteY139" fmla="*/ 1689453 h 2079137"/>
              <a:gd name="connsiteX140" fmla="*/ 4634248 w 12192000"/>
              <a:gd name="connsiteY140" fmla="*/ 1680227 h 2079137"/>
              <a:gd name="connsiteX141" fmla="*/ 4632434 w 12192000"/>
              <a:gd name="connsiteY141" fmla="*/ 1674607 h 2079137"/>
              <a:gd name="connsiteX142" fmla="*/ 4619204 w 12192000"/>
              <a:gd name="connsiteY142" fmla="*/ 1672507 h 2079137"/>
              <a:gd name="connsiteX143" fmla="*/ 4616283 w 12192000"/>
              <a:gd name="connsiteY143" fmla="*/ 1670977 h 2079137"/>
              <a:gd name="connsiteX144" fmla="*/ 4598926 w 12192000"/>
              <a:gd name="connsiteY144" fmla="*/ 1663178 h 2079137"/>
              <a:gd name="connsiteX145" fmla="*/ 4547069 w 12192000"/>
              <a:gd name="connsiteY145" fmla="*/ 1670642 h 2079137"/>
              <a:gd name="connsiteX146" fmla="*/ 4523516 w 12192000"/>
              <a:gd name="connsiteY146" fmla="*/ 1669785 h 2079137"/>
              <a:gd name="connsiteX147" fmla="*/ 4500586 w 12192000"/>
              <a:gd name="connsiteY147" fmla="*/ 1675912 h 2079137"/>
              <a:gd name="connsiteX148" fmla="*/ 4488196 w 12192000"/>
              <a:gd name="connsiteY148" fmla="*/ 1683463 h 2079137"/>
              <a:gd name="connsiteX149" fmla="*/ 4445463 w 12192000"/>
              <a:gd name="connsiteY149" fmla="*/ 1695634 h 2079137"/>
              <a:gd name="connsiteX150" fmla="*/ 4446550 w 12192000"/>
              <a:gd name="connsiteY150" fmla="*/ 1680538 h 2079137"/>
              <a:gd name="connsiteX151" fmla="*/ 4365375 w 12192000"/>
              <a:gd name="connsiteY151" fmla="*/ 1697935 h 2079137"/>
              <a:gd name="connsiteX152" fmla="*/ 4305123 w 12192000"/>
              <a:gd name="connsiteY152" fmla="*/ 1714185 h 2079137"/>
              <a:gd name="connsiteX153" fmla="*/ 4292665 w 12192000"/>
              <a:gd name="connsiteY153" fmla="*/ 1720703 h 2079137"/>
              <a:gd name="connsiteX154" fmla="*/ 4276789 w 12192000"/>
              <a:gd name="connsiteY154" fmla="*/ 1718367 h 2079137"/>
              <a:gd name="connsiteX155" fmla="*/ 4271683 w 12192000"/>
              <a:gd name="connsiteY155" fmla="*/ 1714801 h 2079137"/>
              <a:gd name="connsiteX156" fmla="*/ 4223918 w 12192000"/>
              <a:gd name="connsiteY156" fmla="*/ 1728936 h 2079137"/>
              <a:gd name="connsiteX157" fmla="*/ 4218039 w 12192000"/>
              <a:gd name="connsiteY157" fmla="*/ 1729885 h 2079137"/>
              <a:gd name="connsiteX158" fmla="*/ 4177153 w 12192000"/>
              <a:gd name="connsiteY158" fmla="*/ 1733691 h 2079137"/>
              <a:gd name="connsiteX159" fmla="*/ 4051032 w 12192000"/>
              <a:gd name="connsiteY159" fmla="*/ 1728886 h 2079137"/>
              <a:gd name="connsiteX160" fmla="*/ 4013978 w 12192000"/>
              <a:gd name="connsiteY160" fmla="*/ 1727679 h 2079137"/>
              <a:gd name="connsiteX161" fmla="*/ 3987857 w 12192000"/>
              <a:gd name="connsiteY161" fmla="*/ 1724282 h 2079137"/>
              <a:gd name="connsiteX162" fmla="*/ 3916852 w 12192000"/>
              <a:gd name="connsiteY162" fmla="*/ 1729184 h 2079137"/>
              <a:gd name="connsiteX163" fmla="*/ 3797263 w 12192000"/>
              <a:gd name="connsiteY163" fmla="*/ 1742976 h 2079137"/>
              <a:gd name="connsiteX164" fmla="*/ 3752806 w 12192000"/>
              <a:gd name="connsiteY164" fmla="*/ 1741033 h 2079137"/>
              <a:gd name="connsiteX165" fmla="*/ 3749997 w 12192000"/>
              <a:gd name="connsiteY165" fmla="*/ 1735799 h 2079137"/>
              <a:gd name="connsiteX166" fmla="*/ 3736582 w 12192000"/>
              <a:gd name="connsiteY166" fmla="*/ 1735907 h 2079137"/>
              <a:gd name="connsiteX167" fmla="*/ 3733428 w 12192000"/>
              <a:gd name="connsiteY167" fmla="*/ 1734881 h 2079137"/>
              <a:gd name="connsiteX168" fmla="*/ 3714911 w 12192000"/>
              <a:gd name="connsiteY168" fmla="*/ 1730056 h 2079137"/>
              <a:gd name="connsiteX169" fmla="*/ 3665172 w 12192000"/>
              <a:gd name="connsiteY169" fmla="*/ 1745936 h 2079137"/>
              <a:gd name="connsiteX170" fmla="*/ 3552006 w 12192000"/>
              <a:gd name="connsiteY170" fmla="*/ 1755220 h 2079137"/>
              <a:gd name="connsiteX171" fmla="*/ 3390301 w 12192000"/>
              <a:gd name="connsiteY171" fmla="*/ 1762546 h 2079137"/>
              <a:gd name="connsiteX172" fmla="*/ 3264312 w 12192000"/>
              <a:gd name="connsiteY172" fmla="*/ 1774620 h 2079137"/>
              <a:gd name="connsiteX173" fmla="*/ 3106901 w 12192000"/>
              <a:gd name="connsiteY173" fmla="*/ 1804264 h 2079137"/>
              <a:gd name="connsiteX174" fmla="*/ 2993303 w 12192000"/>
              <a:gd name="connsiteY174" fmla="*/ 1806542 h 2079137"/>
              <a:gd name="connsiteX175" fmla="*/ 2979115 w 12192000"/>
              <a:gd name="connsiteY175" fmla="*/ 1815432 h 2079137"/>
              <a:gd name="connsiteX176" fmla="*/ 2963118 w 12192000"/>
              <a:gd name="connsiteY176" fmla="*/ 1820962 h 2079137"/>
              <a:gd name="connsiteX177" fmla="*/ 2961156 w 12192000"/>
              <a:gd name="connsiteY177" fmla="*/ 1820297 h 2079137"/>
              <a:gd name="connsiteX178" fmla="*/ 2925719 w 12192000"/>
              <a:gd name="connsiteY178" fmla="*/ 1828468 h 2079137"/>
              <a:gd name="connsiteX179" fmla="*/ 2857951 w 12192000"/>
              <a:gd name="connsiteY179" fmla="*/ 1842496 h 2079137"/>
              <a:gd name="connsiteX180" fmla="*/ 2857427 w 12192000"/>
              <a:gd name="connsiteY180" fmla="*/ 1841591 h 2079137"/>
              <a:gd name="connsiteX181" fmla="*/ 2846731 w 12192000"/>
              <a:gd name="connsiteY181" fmla="*/ 1839316 h 2079137"/>
              <a:gd name="connsiteX182" fmla="*/ 2826290 w 12192000"/>
              <a:gd name="connsiteY182" fmla="*/ 1837274 h 2079137"/>
              <a:gd name="connsiteX183" fmla="*/ 2779146 w 12192000"/>
              <a:gd name="connsiteY183" fmla="*/ 1820071 h 2079137"/>
              <a:gd name="connsiteX184" fmla="*/ 2739608 w 12192000"/>
              <a:gd name="connsiteY184" fmla="*/ 1827861 h 2079137"/>
              <a:gd name="connsiteX185" fmla="*/ 2731631 w 12192000"/>
              <a:gd name="connsiteY185" fmla="*/ 1828881 h 2079137"/>
              <a:gd name="connsiteX186" fmla="*/ 2731464 w 12192000"/>
              <a:gd name="connsiteY186" fmla="*/ 1828677 h 2079137"/>
              <a:gd name="connsiteX187" fmla="*/ 2723037 w 12192000"/>
              <a:gd name="connsiteY187" fmla="*/ 1829303 h 2079137"/>
              <a:gd name="connsiteX188" fmla="*/ 2701616 w 12192000"/>
              <a:gd name="connsiteY188" fmla="*/ 1832725 h 2079137"/>
              <a:gd name="connsiteX189" fmla="*/ 2696239 w 12192000"/>
              <a:gd name="connsiteY189" fmla="*/ 1831904 h 2079137"/>
              <a:gd name="connsiteX190" fmla="*/ 2663445 w 12192000"/>
              <a:gd name="connsiteY190" fmla="*/ 1825958 h 2079137"/>
              <a:gd name="connsiteX191" fmla="*/ 2560925 w 12192000"/>
              <a:gd name="connsiteY191" fmla="*/ 1829094 h 2079137"/>
              <a:gd name="connsiteX192" fmla="*/ 2458739 w 12192000"/>
              <a:gd name="connsiteY192" fmla="*/ 1834479 h 2079137"/>
              <a:gd name="connsiteX193" fmla="*/ 2356074 w 12192000"/>
              <a:gd name="connsiteY193" fmla="*/ 1836991 h 2079137"/>
              <a:gd name="connsiteX194" fmla="*/ 2304241 w 12192000"/>
              <a:gd name="connsiteY194" fmla="*/ 1822021 h 2079137"/>
              <a:gd name="connsiteX195" fmla="*/ 2298362 w 12192000"/>
              <a:gd name="connsiteY195" fmla="*/ 1822125 h 2079137"/>
              <a:gd name="connsiteX196" fmla="*/ 2283527 w 12192000"/>
              <a:gd name="connsiteY196" fmla="*/ 1826361 h 2079137"/>
              <a:gd name="connsiteX197" fmla="*/ 2278150 w 12192000"/>
              <a:gd name="connsiteY197" fmla="*/ 1828604 h 2079137"/>
              <a:gd name="connsiteX198" fmla="*/ 2269853 w 12192000"/>
              <a:gd name="connsiteY198" fmla="*/ 1830502 h 2079137"/>
              <a:gd name="connsiteX199" fmla="*/ 2269585 w 12192000"/>
              <a:gd name="connsiteY199" fmla="*/ 1830341 h 2079137"/>
              <a:gd name="connsiteX200" fmla="*/ 2225332 w 12192000"/>
              <a:gd name="connsiteY200" fmla="*/ 1845825 h 2079137"/>
              <a:gd name="connsiteX201" fmla="*/ 2169048 w 12192000"/>
              <a:gd name="connsiteY201" fmla="*/ 1837658 h 2079137"/>
              <a:gd name="connsiteX202" fmla="*/ 2147231 w 12192000"/>
              <a:gd name="connsiteY202" fmla="*/ 1839027 h 2079137"/>
              <a:gd name="connsiteX203" fmla="*/ 2135241 w 12192000"/>
              <a:gd name="connsiteY203" fmla="*/ 1838652 h 2079137"/>
              <a:gd name="connsiteX204" fmla="*/ 2099215 w 12192000"/>
              <a:gd name="connsiteY204" fmla="*/ 1850768 h 2079137"/>
              <a:gd name="connsiteX205" fmla="*/ 2094046 w 12192000"/>
              <a:gd name="connsiteY205" fmla="*/ 1850806 h 2079137"/>
              <a:gd name="connsiteX206" fmla="*/ 2071850 w 12192000"/>
              <a:gd name="connsiteY206" fmla="*/ 1861319 h 2079137"/>
              <a:gd name="connsiteX207" fmla="*/ 2039607 w 12192000"/>
              <a:gd name="connsiteY207" fmla="*/ 1874318 h 2079137"/>
              <a:gd name="connsiteX208" fmla="*/ 2037289 w 12192000"/>
              <a:gd name="connsiteY208" fmla="*/ 1874025 h 2079137"/>
              <a:gd name="connsiteX209" fmla="*/ 2023615 w 12192000"/>
              <a:gd name="connsiteY209" fmla="*/ 1881562 h 2079137"/>
              <a:gd name="connsiteX210" fmla="*/ 1957176 w 12192000"/>
              <a:gd name="connsiteY210" fmla="*/ 1898709 h 2079137"/>
              <a:gd name="connsiteX211" fmla="*/ 1858081 w 12192000"/>
              <a:gd name="connsiteY211" fmla="*/ 1923144 h 2079137"/>
              <a:gd name="connsiteX212" fmla="*/ 1738865 w 12192000"/>
              <a:gd name="connsiteY212" fmla="*/ 1944965 h 2079137"/>
              <a:gd name="connsiteX213" fmla="*/ 1616692 w 12192000"/>
              <a:gd name="connsiteY213" fmla="*/ 1989107 h 2079137"/>
              <a:gd name="connsiteX214" fmla="*/ 1411898 w 12192000"/>
              <a:gd name="connsiteY214" fmla="*/ 2046254 h 2079137"/>
              <a:gd name="connsiteX215" fmla="*/ 1375780 w 12192000"/>
              <a:gd name="connsiteY215" fmla="*/ 2047961 h 2079137"/>
              <a:gd name="connsiteX216" fmla="*/ 1375707 w 12192000"/>
              <a:gd name="connsiteY216" fmla="*/ 2047981 h 2079137"/>
              <a:gd name="connsiteX217" fmla="*/ 1285585 w 12192000"/>
              <a:gd name="connsiteY217" fmla="*/ 2047113 h 2079137"/>
              <a:gd name="connsiteX218" fmla="*/ 1263658 w 12192000"/>
              <a:gd name="connsiteY218" fmla="*/ 2041397 h 2079137"/>
              <a:gd name="connsiteX219" fmla="*/ 1170403 w 12192000"/>
              <a:gd name="connsiteY219" fmla="*/ 2033399 h 2079137"/>
              <a:gd name="connsiteX220" fmla="*/ 1153718 w 12192000"/>
              <a:gd name="connsiteY220" fmla="*/ 2029576 h 2079137"/>
              <a:gd name="connsiteX221" fmla="*/ 1133937 w 12192000"/>
              <a:gd name="connsiteY221" fmla="*/ 2032149 h 2079137"/>
              <a:gd name="connsiteX222" fmla="*/ 1054999 w 12192000"/>
              <a:gd name="connsiteY222" fmla="*/ 2043242 h 2079137"/>
              <a:gd name="connsiteX223" fmla="*/ 1018405 w 12192000"/>
              <a:gd name="connsiteY223" fmla="*/ 2048281 h 2079137"/>
              <a:gd name="connsiteX224" fmla="*/ 1016563 w 12192000"/>
              <a:gd name="connsiteY224" fmla="*/ 2051718 h 2079137"/>
              <a:gd name="connsiteX225" fmla="*/ 1008284 w 12192000"/>
              <a:gd name="connsiteY225" fmla="*/ 2046742 h 2079137"/>
              <a:gd name="connsiteX226" fmla="*/ 981974 w 12192000"/>
              <a:gd name="connsiteY226" fmla="*/ 2048363 h 2079137"/>
              <a:gd name="connsiteX227" fmla="*/ 971903 w 12192000"/>
              <a:gd name="connsiteY227" fmla="*/ 2053484 h 2079137"/>
              <a:gd name="connsiteX228" fmla="*/ 954015 w 12192000"/>
              <a:gd name="connsiteY228" fmla="*/ 2052529 h 2079137"/>
              <a:gd name="connsiteX229" fmla="*/ 839571 w 12192000"/>
              <a:gd name="connsiteY229" fmla="*/ 2046509 h 2079137"/>
              <a:gd name="connsiteX230" fmla="*/ 823321 w 12192000"/>
              <a:gd name="connsiteY230" fmla="*/ 2054296 h 2079137"/>
              <a:gd name="connsiteX231" fmla="*/ 800990 w 12192000"/>
              <a:gd name="connsiteY231" fmla="*/ 2051523 h 2079137"/>
              <a:gd name="connsiteX232" fmla="*/ 776439 w 12192000"/>
              <a:gd name="connsiteY232" fmla="*/ 2062634 h 2079137"/>
              <a:gd name="connsiteX233" fmla="*/ 763041 w 12192000"/>
              <a:gd name="connsiteY233" fmla="*/ 2063995 h 2079137"/>
              <a:gd name="connsiteX234" fmla="*/ 757863 w 12192000"/>
              <a:gd name="connsiteY234" fmla="*/ 2065877 h 2079137"/>
              <a:gd name="connsiteX235" fmla="*/ 745053 w 12192000"/>
              <a:gd name="connsiteY235" fmla="*/ 2051831 h 2079137"/>
              <a:gd name="connsiteX236" fmla="*/ 722609 w 12192000"/>
              <a:gd name="connsiteY236" fmla="*/ 2049504 h 2079137"/>
              <a:gd name="connsiteX237" fmla="*/ 717618 w 12192000"/>
              <a:gd name="connsiteY237" fmla="*/ 2042131 h 2079137"/>
              <a:gd name="connsiteX238" fmla="*/ 703285 w 12192000"/>
              <a:gd name="connsiteY238" fmla="*/ 2046808 h 2079137"/>
              <a:gd name="connsiteX239" fmla="*/ 680199 w 12192000"/>
              <a:gd name="connsiteY239" fmla="*/ 2051947 h 2079137"/>
              <a:gd name="connsiteX240" fmla="*/ 667351 w 12192000"/>
              <a:gd name="connsiteY240" fmla="*/ 2054469 h 2079137"/>
              <a:gd name="connsiteX241" fmla="*/ 660961 w 12192000"/>
              <a:gd name="connsiteY241" fmla="*/ 2049404 h 2079137"/>
              <a:gd name="connsiteX242" fmla="*/ 638282 w 12192000"/>
              <a:gd name="connsiteY242" fmla="*/ 2060093 h 2079137"/>
              <a:gd name="connsiteX243" fmla="*/ 583551 w 12192000"/>
              <a:gd name="connsiteY243" fmla="*/ 2070197 h 2079137"/>
              <a:gd name="connsiteX244" fmla="*/ 525274 w 12192000"/>
              <a:gd name="connsiteY244" fmla="*/ 2079137 h 2079137"/>
              <a:gd name="connsiteX245" fmla="*/ 405635 w 12192000"/>
              <a:gd name="connsiteY245" fmla="*/ 2059339 h 2079137"/>
              <a:gd name="connsiteX246" fmla="*/ 281555 w 12192000"/>
              <a:gd name="connsiteY246" fmla="*/ 2022847 h 2079137"/>
              <a:gd name="connsiteX247" fmla="*/ 98513 w 12192000"/>
              <a:gd name="connsiteY247" fmla="*/ 1969504 h 2079137"/>
              <a:gd name="connsiteX248" fmla="*/ 56191 w 12192000"/>
              <a:gd name="connsiteY248" fmla="*/ 1950709 h 2079137"/>
              <a:gd name="connsiteX249" fmla="*/ 0 w 12192000"/>
              <a:gd name="connsiteY249" fmla="*/ 1935789 h 2079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Lst>
            <a:rect l="l" t="t" r="r" b="b"/>
            <a:pathLst>
              <a:path w="12192000" h="2079137">
                <a:moveTo>
                  <a:pt x="12160143" y="831692"/>
                </a:moveTo>
                <a:lnTo>
                  <a:pt x="12159112" y="833361"/>
                </a:lnTo>
                <a:cubicBezTo>
                  <a:pt x="12157915" y="833832"/>
                  <a:pt x="12157402" y="833649"/>
                  <a:pt x="12158912" y="832430"/>
                </a:cubicBezTo>
                <a:close/>
                <a:moveTo>
                  <a:pt x="0" y="0"/>
                </a:moveTo>
                <a:lnTo>
                  <a:pt x="12192000" y="0"/>
                </a:lnTo>
                <a:lnTo>
                  <a:pt x="12192000" y="558063"/>
                </a:lnTo>
                <a:lnTo>
                  <a:pt x="12189259" y="810508"/>
                </a:lnTo>
                <a:lnTo>
                  <a:pt x="12170847" y="825280"/>
                </a:lnTo>
                <a:lnTo>
                  <a:pt x="12160143" y="831692"/>
                </a:lnTo>
                <a:lnTo>
                  <a:pt x="12163806" y="825759"/>
                </a:lnTo>
                <a:cubicBezTo>
                  <a:pt x="12125449" y="821525"/>
                  <a:pt x="12082203" y="824698"/>
                  <a:pt x="12056557" y="810176"/>
                </a:cubicBezTo>
                <a:cubicBezTo>
                  <a:pt x="12050902" y="790976"/>
                  <a:pt x="11923731" y="799312"/>
                  <a:pt x="11900316" y="789618"/>
                </a:cubicBezTo>
                <a:cubicBezTo>
                  <a:pt x="11841702" y="803374"/>
                  <a:pt x="11823963" y="832645"/>
                  <a:pt x="11791206" y="824176"/>
                </a:cubicBezTo>
                <a:cubicBezTo>
                  <a:pt x="11768977" y="817380"/>
                  <a:pt x="11683857" y="828947"/>
                  <a:pt x="11659257" y="800841"/>
                </a:cubicBezTo>
                <a:cubicBezTo>
                  <a:pt x="11617173" y="818107"/>
                  <a:pt x="11602556" y="790694"/>
                  <a:pt x="11569789" y="797135"/>
                </a:cubicBezTo>
                <a:cubicBezTo>
                  <a:pt x="11498310" y="795094"/>
                  <a:pt x="11458472" y="819882"/>
                  <a:pt x="11367885" y="791985"/>
                </a:cubicBezTo>
                <a:cubicBezTo>
                  <a:pt x="11325508" y="798158"/>
                  <a:pt x="11266580" y="755023"/>
                  <a:pt x="11174663" y="788721"/>
                </a:cubicBezTo>
                <a:cubicBezTo>
                  <a:pt x="11122703" y="792192"/>
                  <a:pt x="11150009" y="775410"/>
                  <a:pt x="11068220" y="786994"/>
                </a:cubicBezTo>
                <a:cubicBezTo>
                  <a:pt x="11046931" y="759861"/>
                  <a:pt x="10919185" y="793102"/>
                  <a:pt x="10893266" y="794013"/>
                </a:cubicBezTo>
                <a:cubicBezTo>
                  <a:pt x="10874184" y="776189"/>
                  <a:pt x="10862860" y="788743"/>
                  <a:pt x="10844025" y="789857"/>
                </a:cubicBezTo>
                <a:cubicBezTo>
                  <a:pt x="10836453" y="779294"/>
                  <a:pt x="10820690" y="778184"/>
                  <a:pt x="10814353" y="789010"/>
                </a:cubicBezTo>
                <a:cubicBezTo>
                  <a:pt x="10819669" y="816016"/>
                  <a:pt x="10754019" y="789067"/>
                  <a:pt x="10748393" y="806738"/>
                </a:cubicBezTo>
                <a:cubicBezTo>
                  <a:pt x="10687156" y="807873"/>
                  <a:pt x="10550299" y="781800"/>
                  <a:pt x="10468256" y="778733"/>
                </a:cubicBezTo>
                <a:cubicBezTo>
                  <a:pt x="10436666" y="770025"/>
                  <a:pt x="10371995" y="797252"/>
                  <a:pt x="10256131" y="788332"/>
                </a:cubicBezTo>
                <a:cubicBezTo>
                  <a:pt x="10240995" y="781626"/>
                  <a:pt x="10182664" y="765742"/>
                  <a:pt x="10177442" y="777371"/>
                </a:cubicBezTo>
                <a:cubicBezTo>
                  <a:pt x="10141447" y="775683"/>
                  <a:pt x="10030323" y="810071"/>
                  <a:pt x="10006086" y="792651"/>
                </a:cubicBezTo>
                <a:cubicBezTo>
                  <a:pt x="10009448" y="818833"/>
                  <a:pt x="9960389" y="791426"/>
                  <a:pt x="9952382" y="815411"/>
                </a:cubicBezTo>
                <a:lnTo>
                  <a:pt x="9926457" y="827295"/>
                </a:lnTo>
                <a:lnTo>
                  <a:pt x="9843405" y="867046"/>
                </a:lnTo>
                <a:lnTo>
                  <a:pt x="9830866" y="875047"/>
                </a:lnTo>
                <a:lnTo>
                  <a:pt x="9801807" y="872272"/>
                </a:lnTo>
                <a:lnTo>
                  <a:pt x="9785653" y="861743"/>
                </a:lnTo>
                <a:lnTo>
                  <a:pt x="9781177" y="864820"/>
                </a:lnTo>
                <a:cubicBezTo>
                  <a:pt x="9776153" y="871003"/>
                  <a:pt x="9773556" y="874842"/>
                  <a:pt x="9768640" y="869379"/>
                </a:cubicBezTo>
                <a:lnTo>
                  <a:pt x="9712211" y="900283"/>
                </a:lnTo>
                <a:cubicBezTo>
                  <a:pt x="9706243" y="902750"/>
                  <a:pt x="9698952" y="902954"/>
                  <a:pt x="9689465" y="899268"/>
                </a:cubicBezTo>
                <a:cubicBezTo>
                  <a:pt x="9670819" y="902906"/>
                  <a:pt x="9618108" y="917739"/>
                  <a:pt x="9600339" y="922112"/>
                </a:cubicBezTo>
                <a:lnTo>
                  <a:pt x="9582850" y="925510"/>
                </a:lnTo>
                <a:cubicBezTo>
                  <a:pt x="9574400" y="928631"/>
                  <a:pt x="9556868" y="938130"/>
                  <a:pt x="9549638" y="940845"/>
                </a:cubicBezTo>
                <a:cubicBezTo>
                  <a:pt x="9543792" y="942327"/>
                  <a:pt x="9546812" y="939351"/>
                  <a:pt x="9539471" y="941799"/>
                </a:cubicBezTo>
                <a:cubicBezTo>
                  <a:pt x="9538994" y="947702"/>
                  <a:pt x="9536009" y="953248"/>
                  <a:pt x="9505592" y="955533"/>
                </a:cubicBezTo>
                <a:cubicBezTo>
                  <a:pt x="9486013" y="968563"/>
                  <a:pt x="9460860" y="978842"/>
                  <a:pt x="9432569" y="985377"/>
                </a:cubicBezTo>
                <a:cubicBezTo>
                  <a:pt x="9426990" y="980335"/>
                  <a:pt x="9418918" y="990185"/>
                  <a:pt x="9414216" y="992655"/>
                </a:cubicBezTo>
                <a:cubicBezTo>
                  <a:pt x="9412644" y="989014"/>
                  <a:pt x="9400057" y="989255"/>
                  <a:pt x="9397106" y="992980"/>
                </a:cubicBezTo>
                <a:cubicBezTo>
                  <a:pt x="9314093" y="1020862"/>
                  <a:pt x="9349678" y="978420"/>
                  <a:pt x="9305108" y="1007767"/>
                </a:cubicBezTo>
                <a:cubicBezTo>
                  <a:pt x="9296670" y="1010324"/>
                  <a:pt x="9289251" y="1009612"/>
                  <a:pt x="9282434" y="1007523"/>
                </a:cubicBezTo>
                <a:lnTo>
                  <a:pt x="9271941" y="1002839"/>
                </a:lnTo>
                <a:lnTo>
                  <a:pt x="9238227" y="1017668"/>
                </a:lnTo>
                <a:cubicBezTo>
                  <a:pt x="9221294" y="1023415"/>
                  <a:pt x="9203166" y="1027997"/>
                  <a:pt x="9184265" y="1031275"/>
                </a:cubicBezTo>
                <a:cubicBezTo>
                  <a:pt x="9178371" y="1024135"/>
                  <a:pt x="9165618" y="1036637"/>
                  <a:pt x="9159000" y="1039569"/>
                </a:cubicBezTo>
                <a:cubicBezTo>
                  <a:pt x="9157881" y="1034602"/>
                  <a:pt x="9141725" y="1033964"/>
                  <a:pt x="9137031" y="1038699"/>
                </a:cubicBezTo>
                <a:cubicBezTo>
                  <a:pt x="9023973" y="1069523"/>
                  <a:pt x="9079946" y="1015706"/>
                  <a:pt x="9015702" y="1051400"/>
                </a:cubicBezTo>
                <a:lnTo>
                  <a:pt x="8971403" y="1040542"/>
                </a:lnTo>
                <a:lnTo>
                  <a:pt x="8961826" y="1045364"/>
                </a:lnTo>
                <a:cubicBezTo>
                  <a:pt x="8922837" y="1050010"/>
                  <a:pt x="8909116" y="1040754"/>
                  <a:pt x="8888623" y="1053908"/>
                </a:cubicBezTo>
                <a:cubicBezTo>
                  <a:pt x="8850424" y="1035587"/>
                  <a:pt x="8865892" y="1054194"/>
                  <a:pt x="8841066" y="1060421"/>
                </a:cubicBezTo>
                <a:cubicBezTo>
                  <a:pt x="8818353" y="1064878"/>
                  <a:pt x="8775995" y="1076068"/>
                  <a:pt x="8752342" y="1080646"/>
                </a:cubicBezTo>
                <a:cubicBezTo>
                  <a:pt x="8736966" y="1099406"/>
                  <a:pt x="8723186" y="1079948"/>
                  <a:pt x="8699139" y="1087885"/>
                </a:cubicBezTo>
                <a:cubicBezTo>
                  <a:pt x="8688630" y="1095506"/>
                  <a:pt x="8680324" y="1097539"/>
                  <a:pt x="8667273" y="1092062"/>
                </a:cubicBezTo>
                <a:cubicBezTo>
                  <a:pt x="8619205" y="1128818"/>
                  <a:pt x="8634590" y="1097116"/>
                  <a:pt x="8586064" y="1114603"/>
                </a:cubicBezTo>
                <a:cubicBezTo>
                  <a:pt x="8544721" y="1131913"/>
                  <a:pt x="8496602" y="1145520"/>
                  <a:pt x="8460312" y="1179878"/>
                </a:cubicBezTo>
                <a:cubicBezTo>
                  <a:pt x="8454266" y="1189140"/>
                  <a:pt x="8435781" y="1194455"/>
                  <a:pt x="8419023" y="1191748"/>
                </a:cubicBezTo>
                <a:cubicBezTo>
                  <a:pt x="8416138" y="1191283"/>
                  <a:pt x="8413416" y="1190591"/>
                  <a:pt x="8410939" y="1189696"/>
                </a:cubicBezTo>
                <a:cubicBezTo>
                  <a:pt x="8390077" y="1213458"/>
                  <a:pt x="8370324" y="1205397"/>
                  <a:pt x="8362040" y="1220820"/>
                </a:cubicBezTo>
                <a:cubicBezTo>
                  <a:pt x="8320616" y="1231942"/>
                  <a:pt x="8281663" y="1222882"/>
                  <a:pt x="8273677" y="1236495"/>
                </a:cubicBezTo>
                <a:cubicBezTo>
                  <a:pt x="8251358" y="1238573"/>
                  <a:pt x="8216738" y="1228341"/>
                  <a:pt x="8204283" y="1243537"/>
                </a:cubicBezTo>
                <a:cubicBezTo>
                  <a:pt x="8198634" y="1233135"/>
                  <a:pt x="8181550" y="1254947"/>
                  <a:pt x="8166550" y="1249551"/>
                </a:cubicBezTo>
                <a:cubicBezTo>
                  <a:pt x="8155570" y="1244572"/>
                  <a:pt x="8147825" y="1250027"/>
                  <a:pt x="8137785" y="1251636"/>
                </a:cubicBezTo>
                <a:cubicBezTo>
                  <a:pt x="8123427" y="1248361"/>
                  <a:pt x="8081662" y="1261833"/>
                  <a:pt x="8071596" y="1269274"/>
                </a:cubicBezTo>
                <a:cubicBezTo>
                  <a:pt x="8048949" y="1293759"/>
                  <a:pt x="7983924" y="1284712"/>
                  <a:pt x="7964816" y="1303668"/>
                </a:cubicBezTo>
                <a:cubicBezTo>
                  <a:pt x="7957137" y="1306992"/>
                  <a:pt x="7949335" y="1308861"/>
                  <a:pt x="7941495" y="1309821"/>
                </a:cubicBezTo>
                <a:lnTo>
                  <a:pt x="7919123" y="1310466"/>
                </a:lnTo>
                <a:lnTo>
                  <a:pt x="7911902" y="1306569"/>
                </a:lnTo>
                <a:lnTo>
                  <a:pt x="7898703" y="1309208"/>
                </a:lnTo>
                <a:lnTo>
                  <a:pt x="7894703" y="1308939"/>
                </a:lnTo>
                <a:lnTo>
                  <a:pt x="7872267" y="1308370"/>
                </a:lnTo>
                <a:cubicBezTo>
                  <a:pt x="7886550" y="1330359"/>
                  <a:pt x="7812648" y="1314851"/>
                  <a:pt x="7836454" y="1331265"/>
                </a:cubicBezTo>
                <a:cubicBezTo>
                  <a:pt x="7798907" y="1336933"/>
                  <a:pt x="7831419" y="1351068"/>
                  <a:pt x="7782451" y="1339601"/>
                </a:cubicBezTo>
                <a:cubicBezTo>
                  <a:pt x="7727636" y="1365002"/>
                  <a:pt x="7583002" y="1338768"/>
                  <a:pt x="7542969" y="1372495"/>
                </a:cubicBezTo>
                <a:cubicBezTo>
                  <a:pt x="7546396" y="1360942"/>
                  <a:pt x="7492851" y="1424323"/>
                  <a:pt x="7476832" y="1431655"/>
                </a:cubicBezTo>
                <a:cubicBezTo>
                  <a:pt x="7439619" y="1443703"/>
                  <a:pt x="7425596" y="1454661"/>
                  <a:pt x="7370237" y="1474339"/>
                </a:cubicBezTo>
                <a:cubicBezTo>
                  <a:pt x="7316246" y="1485928"/>
                  <a:pt x="7281903" y="1512712"/>
                  <a:pt x="7222223" y="1510199"/>
                </a:cubicBezTo>
                <a:cubicBezTo>
                  <a:pt x="7221190" y="1514030"/>
                  <a:pt x="7218885" y="1517398"/>
                  <a:pt x="7215703" y="1520424"/>
                </a:cubicBezTo>
                <a:lnTo>
                  <a:pt x="7204548" y="1528145"/>
                </a:lnTo>
                <a:lnTo>
                  <a:pt x="7202038" y="1527954"/>
                </a:lnTo>
                <a:lnTo>
                  <a:pt x="7173860" y="1541605"/>
                </a:lnTo>
                <a:lnTo>
                  <a:pt x="7155079" y="1552495"/>
                </a:lnTo>
                <a:lnTo>
                  <a:pt x="7149757" y="1552732"/>
                </a:lnTo>
                <a:cubicBezTo>
                  <a:pt x="7141378" y="1554948"/>
                  <a:pt x="7115959" y="1563256"/>
                  <a:pt x="7104804" y="1565792"/>
                </a:cubicBezTo>
                <a:cubicBezTo>
                  <a:pt x="7099811" y="1550850"/>
                  <a:pt x="7096935" y="1561973"/>
                  <a:pt x="7082824" y="1567947"/>
                </a:cubicBezTo>
                <a:cubicBezTo>
                  <a:pt x="7071919" y="1546070"/>
                  <a:pt x="7039417" y="1570606"/>
                  <a:pt x="7021520" y="1562334"/>
                </a:cubicBezTo>
                <a:cubicBezTo>
                  <a:pt x="7011400" y="1567217"/>
                  <a:pt x="7000495" y="1571981"/>
                  <a:pt x="6988956" y="1576442"/>
                </a:cubicBezTo>
                <a:lnTo>
                  <a:pt x="6981922" y="1578821"/>
                </a:lnTo>
                <a:lnTo>
                  <a:pt x="6981583" y="1578678"/>
                </a:lnTo>
                <a:cubicBezTo>
                  <a:pt x="6979627" y="1578791"/>
                  <a:pt x="6977153" y="1579421"/>
                  <a:pt x="6973762" y="1580811"/>
                </a:cubicBezTo>
                <a:lnTo>
                  <a:pt x="6969093" y="1583157"/>
                </a:lnTo>
                <a:lnTo>
                  <a:pt x="6890037" y="1575825"/>
                </a:lnTo>
                <a:cubicBezTo>
                  <a:pt x="6849459" y="1579997"/>
                  <a:pt x="6820022" y="1566922"/>
                  <a:pt x="6785054" y="1582200"/>
                </a:cubicBezTo>
                <a:cubicBezTo>
                  <a:pt x="6747047" y="1586037"/>
                  <a:pt x="6712794" y="1582954"/>
                  <a:pt x="6681692" y="1591296"/>
                </a:cubicBezTo>
                <a:cubicBezTo>
                  <a:pt x="6667557" y="1587501"/>
                  <a:pt x="6654822" y="1586753"/>
                  <a:pt x="6644556" y="1595940"/>
                </a:cubicBezTo>
                <a:cubicBezTo>
                  <a:pt x="6608615" y="1597269"/>
                  <a:pt x="6597697" y="1587005"/>
                  <a:pt x="6577106" y="1598261"/>
                </a:cubicBezTo>
                <a:lnTo>
                  <a:pt x="6544183" y="1596149"/>
                </a:lnTo>
                <a:lnTo>
                  <a:pt x="6540921" y="1593857"/>
                </a:lnTo>
                <a:lnTo>
                  <a:pt x="6535046" y="1593283"/>
                </a:lnTo>
                <a:lnTo>
                  <a:pt x="6519853" y="1595771"/>
                </a:lnTo>
                <a:lnTo>
                  <a:pt x="6514280" y="1597376"/>
                </a:lnTo>
                <a:cubicBezTo>
                  <a:pt x="6510385" y="1598232"/>
                  <a:pt x="6507735" y="1598481"/>
                  <a:pt x="6505824" y="1598298"/>
                </a:cubicBezTo>
                <a:lnTo>
                  <a:pt x="6505573" y="1598109"/>
                </a:lnTo>
                <a:lnTo>
                  <a:pt x="6497741" y="1599392"/>
                </a:lnTo>
                <a:cubicBezTo>
                  <a:pt x="6484628" y="1602044"/>
                  <a:pt x="6471968" y="1605085"/>
                  <a:pt x="6459992" y="1608358"/>
                </a:cubicBezTo>
                <a:cubicBezTo>
                  <a:pt x="6447037" y="1597612"/>
                  <a:pt x="6404274" y="1616787"/>
                  <a:pt x="6404572" y="1593771"/>
                </a:cubicBezTo>
                <a:cubicBezTo>
                  <a:pt x="6388277" y="1597519"/>
                  <a:pt x="6380141" y="1607970"/>
                  <a:pt x="6382671" y="1592612"/>
                </a:cubicBezTo>
                <a:lnTo>
                  <a:pt x="6369843" y="1590015"/>
                </a:lnTo>
                <a:lnTo>
                  <a:pt x="6269740" y="1614633"/>
                </a:lnTo>
                <a:lnTo>
                  <a:pt x="6255405" y="1620529"/>
                </a:lnTo>
                <a:cubicBezTo>
                  <a:pt x="6250911" y="1623016"/>
                  <a:pt x="6247090" y="1625968"/>
                  <a:pt x="6244248" y="1629561"/>
                </a:cubicBezTo>
                <a:cubicBezTo>
                  <a:pt x="6188859" y="1618246"/>
                  <a:pt x="6143250" y="1639346"/>
                  <a:pt x="6086396" y="1642666"/>
                </a:cubicBezTo>
                <a:cubicBezTo>
                  <a:pt x="6024311" y="1653696"/>
                  <a:pt x="5889522" y="1686499"/>
                  <a:pt x="5867429" y="1695554"/>
                </a:cubicBezTo>
                <a:cubicBezTo>
                  <a:pt x="5848669" y="1700350"/>
                  <a:pt x="5763994" y="1699795"/>
                  <a:pt x="5772864" y="1689002"/>
                </a:cubicBezTo>
                <a:cubicBezTo>
                  <a:pt x="5718480" y="1716048"/>
                  <a:pt x="5694188" y="1696562"/>
                  <a:pt x="5629833" y="1713273"/>
                </a:cubicBezTo>
                <a:lnTo>
                  <a:pt x="5504771" y="1725744"/>
                </a:lnTo>
                <a:lnTo>
                  <a:pt x="5490967" y="1726367"/>
                </a:lnTo>
                <a:lnTo>
                  <a:pt x="5486015" y="1721481"/>
                </a:lnTo>
                <a:lnTo>
                  <a:pt x="5439364" y="1721349"/>
                </a:lnTo>
                <a:cubicBezTo>
                  <a:pt x="5418850" y="1733129"/>
                  <a:pt x="5381503" y="1725668"/>
                  <a:pt x="5350025" y="1729885"/>
                </a:cubicBezTo>
                <a:lnTo>
                  <a:pt x="5336104" y="1734377"/>
                </a:lnTo>
                <a:lnTo>
                  <a:pt x="5245234" y="1738520"/>
                </a:lnTo>
                <a:lnTo>
                  <a:pt x="5182955" y="1744622"/>
                </a:lnTo>
                <a:lnTo>
                  <a:pt x="5169506" y="1748993"/>
                </a:lnTo>
                <a:lnTo>
                  <a:pt x="5154299" y="1744080"/>
                </a:lnTo>
                <a:cubicBezTo>
                  <a:pt x="5152463" y="1742751"/>
                  <a:pt x="5150989" y="1741283"/>
                  <a:pt x="5149917" y="1739727"/>
                </a:cubicBezTo>
                <a:lnTo>
                  <a:pt x="5100319" y="1745797"/>
                </a:lnTo>
                <a:lnTo>
                  <a:pt x="5094361" y="1745767"/>
                </a:lnTo>
                <a:lnTo>
                  <a:pt x="5053410" y="1742790"/>
                </a:lnTo>
                <a:lnTo>
                  <a:pt x="4992711" y="1734075"/>
                </a:lnTo>
                <a:cubicBezTo>
                  <a:pt x="4972764" y="1728527"/>
                  <a:pt x="4955480" y="1708667"/>
                  <a:pt x="4930098" y="1717312"/>
                </a:cubicBezTo>
                <a:cubicBezTo>
                  <a:pt x="4936142" y="1706767"/>
                  <a:pt x="4900350" y="1719438"/>
                  <a:pt x="4893834" y="1710028"/>
                </a:cubicBezTo>
                <a:cubicBezTo>
                  <a:pt x="4890113" y="1702277"/>
                  <a:pt x="4878389" y="1704314"/>
                  <a:pt x="4868730" y="1702384"/>
                </a:cubicBezTo>
                <a:cubicBezTo>
                  <a:pt x="4860577" y="1694955"/>
                  <a:pt x="4813519" y="1692594"/>
                  <a:pt x="4797925" y="1695535"/>
                </a:cubicBezTo>
                <a:cubicBezTo>
                  <a:pt x="4754973" y="1708626"/>
                  <a:pt x="4712186" y="1679830"/>
                  <a:pt x="4677670" y="1689453"/>
                </a:cubicBezTo>
                <a:cubicBezTo>
                  <a:pt x="4650390" y="1686902"/>
                  <a:pt x="4641786" y="1682702"/>
                  <a:pt x="4634248" y="1680227"/>
                </a:cubicBezTo>
                <a:lnTo>
                  <a:pt x="4632434" y="1674607"/>
                </a:lnTo>
                <a:lnTo>
                  <a:pt x="4619204" y="1672507"/>
                </a:lnTo>
                <a:lnTo>
                  <a:pt x="4616283" y="1670977"/>
                </a:lnTo>
                <a:cubicBezTo>
                  <a:pt x="4610716" y="1668036"/>
                  <a:pt x="4605090" y="1665277"/>
                  <a:pt x="4598926" y="1663178"/>
                </a:cubicBezTo>
                <a:cubicBezTo>
                  <a:pt x="4588025" y="1686237"/>
                  <a:pt x="4544698" y="1649138"/>
                  <a:pt x="4547069" y="1670642"/>
                </a:cubicBezTo>
                <a:lnTo>
                  <a:pt x="4523516" y="1669785"/>
                </a:lnTo>
                <a:lnTo>
                  <a:pt x="4500586" y="1675912"/>
                </a:lnTo>
                <a:lnTo>
                  <a:pt x="4488196" y="1683463"/>
                </a:lnTo>
                <a:lnTo>
                  <a:pt x="4445463" y="1695634"/>
                </a:lnTo>
                <a:lnTo>
                  <a:pt x="4446550" y="1680538"/>
                </a:lnTo>
                <a:lnTo>
                  <a:pt x="4365375" y="1697935"/>
                </a:lnTo>
                <a:lnTo>
                  <a:pt x="4305123" y="1714185"/>
                </a:lnTo>
                <a:lnTo>
                  <a:pt x="4292665" y="1720703"/>
                </a:lnTo>
                <a:lnTo>
                  <a:pt x="4276789" y="1718367"/>
                </a:lnTo>
                <a:cubicBezTo>
                  <a:pt x="4274740" y="1717359"/>
                  <a:pt x="4273021" y="1716157"/>
                  <a:pt x="4271683" y="1714801"/>
                </a:cubicBezTo>
                <a:lnTo>
                  <a:pt x="4223918" y="1728936"/>
                </a:lnTo>
                <a:lnTo>
                  <a:pt x="4218039" y="1729885"/>
                </a:lnTo>
                <a:lnTo>
                  <a:pt x="4177153" y="1733691"/>
                </a:lnTo>
                <a:lnTo>
                  <a:pt x="4051032" y="1728886"/>
                </a:lnTo>
                <a:cubicBezTo>
                  <a:pt x="4055072" y="1717510"/>
                  <a:pt x="4022108" y="1735873"/>
                  <a:pt x="4013978" y="1727679"/>
                </a:cubicBezTo>
                <a:cubicBezTo>
                  <a:pt x="4008905" y="1720660"/>
                  <a:pt x="3997723" y="1724594"/>
                  <a:pt x="3987857" y="1724282"/>
                </a:cubicBezTo>
                <a:cubicBezTo>
                  <a:pt x="3978476" y="1718309"/>
                  <a:pt x="3931683" y="1723723"/>
                  <a:pt x="3916852" y="1729184"/>
                </a:cubicBezTo>
                <a:cubicBezTo>
                  <a:pt x="3876910" y="1749138"/>
                  <a:pt x="3829523" y="1727824"/>
                  <a:pt x="3797263" y="1742976"/>
                </a:cubicBezTo>
                <a:cubicBezTo>
                  <a:pt x="3769922" y="1744951"/>
                  <a:pt x="3760682" y="1742230"/>
                  <a:pt x="3752806" y="1741033"/>
                </a:cubicBezTo>
                <a:lnTo>
                  <a:pt x="3749997" y="1735799"/>
                </a:lnTo>
                <a:lnTo>
                  <a:pt x="3736582" y="1735907"/>
                </a:lnTo>
                <a:lnTo>
                  <a:pt x="3733428" y="1734881"/>
                </a:lnTo>
                <a:cubicBezTo>
                  <a:pt x="3727408" y="1732899"/>
                  <a:pt x="3721365" y="1731108"/>
                  <a:pt x="3714911" y="1730056"/>
                </a:cubicBezTo>
                <a:cubicBezTo>
                  <a:pt x="3708355" y="1754554"/>
                  <a:pt x="3658933" y="1725152"/>
                  <a:pt x="3665172" y="1745936"/>
                </a:cubicBezTo>
                <a:cubicBezTo>
                  <a:pt x="3628569" y="1744420"/>
                  <a:pt x="3583742" y="1775884"/>
                  <a:pt x="3552006" y="1755220"/>
                </a:cubicBezTo>
                <a:cubicBezTo>
                  <a:pt x="3497522" y="1758390"/>
                  <a:pt x="3448310" y="1757433"/>
                  <a:pt x="3390301" y="1762546"/>
                </a:cubicBezTo>
                <a:cubicBezTo>
                  <a:pt x="3345266" y="1774524"/>
                  <a:pt x="3297039" y="1758531"/>
                  <a:pt x="3264312" y="1774620"/>
                </a:cubicBezTo>
                <a:cubicBezTo>
                  <a:pt x="3212634" y="1771139"/>
                  <a:pt x="3147905" y="1780248"/>
                  <a:pt x="3106901" y="1804264"/>
                </a:cubicBezTo>
                <a:cubicBezTo>
                  <a:pt x="3051355" y="1805490"/>
                  <a:pt x="3041708" y="1820368"/>
                  <a:pt x="2993303" y="1806542"/>
                </a:cubicBezTo>
                <a:cubicBezTo>
                  <a:pt x="2989182" y="1810139"/>
                  <a:pt x="2984377" y="1813039"/>
                  <a:pt x="2979115" y="1815432"/>
                </a:cubicBezTo>
                <a:lnTo>
                  <a:pt x="2963118" y="1820962"/>
                </a:lnTo>
                <a:lnTo>
                  <a:pt x="2961156" y="1820297"/>
                </a:lnTo>
                <a:lnTo>
                  <a:pt x="2925719" y="1828468"/>
                </a:lnTo>
                <a:lnTo>
                  <a:pt x="2857951" y="1842496"/>
                </a:lnTo>
                <a:lnTo>
                  <a:pt x="2857427" y="1841591"/>
                </a:lnTo>
                <a:cubicBezTo>
                  <a:pt x="2855386" y="1839734"/>
                  <a:pt x="2852250" y="1838690"/>
                  <a:pt x="2846731" y="1839316"/>
                </a:cubicBezTo>
                <a:cubicBezTo>
                  <a:pt x="2855175" y="1823564"/>
                  <a:pt x="2843311" y="1834035"/>
                  <a:pt x="2826290" y="1837274"/>
                </a:cubicBezTo>
                <a:cubicBezTo>
                  <a:pt x="2835609" y="1813530"/>
                  <a:pt x="2787284" y="1831665"/>
                  <a:pt x="2779146" y="1820071"/>
                </a:cubicBezTo>
                <a:cubicBezTo>
                  <a:pt x="2766432" y="1822985"/>
                  <a:pt x="2753158" y="1825635"/>
                  <a:pt x="2739608" y="1827861"/>
                </a:cubicBezTo>
                <a:lnTo>
                  <a:pt x="2731631" y="1828881"/>
                </a:lnTo>
                <a:cubicBezTo>
                  <a:pt x="2731575" y="1828813"/>
                  <a:pt x="2731521" y="1828744"/>
                  <a:pt x="2731464" y="1828677"/>
                </a:cubicBezTo>
                <a:cubicBezTo>
                  <a:pt x="2729715" y="1828415"/>
                  <a:pt x="2727085" y="1828569"/>
                  <a:pt x="2723037" y="1829303"/>
                </a:cubicBezTo>
                <a:lnTo>
                  <a:pt x="2701616" y="1832725"/>
                </a:lnTo>
                <a:lnTo>
                  <a:pt x="2696239" y="1831904"/>
                </a:lnTo>
                <a:lnTo>
                  <a:pt x="2663445" y="1825958"/>
                </a:lnTo>
                <a:cubicBezTo>
                  <a:pt x="2641260" y="1825904"/>
                  <a:pt x="2595040" y="1827674"/>
                  <a:pt x="2560925" y="1829094"/>
                </a:cubicBezTo>
                <a:cubicBezTo>
                  <a:pt x="2527977" y="1836499"/>
                  <a:pt x="2496507" y="1831991"/>
                  <a:pt x="2458739" y="1834479"/>
                </a:cubicBezTo>
                <a:cubicBezTo>
                  <a:pt x="2419379" y="1848893"/>
                  <a:pt x="2396428" y="1834257"/>
                  <a:pt x="2356074" y="1836991"/>
                </a:cubicBezTo>
                <a:cubicBezTo>
                  <a:pt x="2323435" y="1857644"/>
                  <a:pt x="2325610" y="1826053"/>
                  <a:pt x="2304241" y="1822021"/>
                </a:cubicBezTo>
                <a:lnTo>
                  <a:pt x="2298362" y="1822125"/>
                </a:lnTo>
                <a:lnTo>
                  <a:pt x="2283527" y="1826361"/>
                </a:lnTo>
                <a:lnTo>
                  <a:pt x="2278150" y="1828604"/>
                </a:lnTo>
                <a:cubicBezTo>
                  <a:pt x="2274371" y="1829907"/>
                  <a:pt x="2271762" y="1830461"/>
                  <a:pt x="2269853" y="1830502"/>
                </a:cubicBezTo>
                <a:lnTo>
                  <a:pt x="2269585" y="1830341"/>
                </a:lnTo>
                <a:lnTo>
                  <a:pt x="2225332" y="1845825"/>
                </a:lnTo>
                <a:cubicBezTo>
                  <a:pt x="2211505" y="1836594"/>
                  <a:pt x="2170867" y="1860661"/>
                  <a:pt x="2169048" y="1837658"/>
                </a:cubicBezTo>
                <a:cubicBezTo>
                  <a:pt x="2153238" y="1843278"/>
                  <a:pt x="2146132" y="1854645"/>
                  <a:pt x="2147231" y="1839027"/>
                </a:cubicBezTo>
                <a:cubicBezTo>
                  <a:pt x="2141901" y="1840465"/>
                  <a:pt x="2138205" y="1840014"/>
                  <a:pt x="2135241" y="1838652"/>
                </a:cubicBezTo>
                <a:lnTo>
                  <a:pt x="2099215" y="1850768"/>
                </a:lnTo>
                <a:lnTo>
                  <a:pt x="2094046" y="1850806"/>
                </a:lnTo>
                <a:lnTo>
                  <a:pt x="2071850" y="1861319"/>
                </a:lnTo>
                <a:lnTo>
                  <a:pt x="2039607" y="1874318"/>
                </a:lnTo>
                <a:lnTo>
                  <a:pt x="2037289" y="1874025"/>
                </a:lnTo>
                <a:lnTo>
                  <a:pt x="2023615" y="1881562"/>
                </a:lnTo>
                <a:cubicBezTo>
                  <a:pt x="2019390" y="1884562"/>
                  <a:pt x="1959668" y="1894795"/>
                  <a:pt x="1957176" y="1898709"/>
                </a:cubicBezTo>
                <a:cubicBezTo>
                  <a:pt x="1901224" y="1893805"/>
                  <a:pt x="1914145" y="1913274"/>
                  <a:pt x="1858081" y="1923144"/>
                </a:cubicBezTo>
                <a:cubicBezTo>
                  <a:pt x="1819487" y="1923227"/>
                  <a:pt x="1798952" y="1929741"/>
                  <a:pt x="1738865" y="1944965"/>
                </a:cubicBezTo>
                <a:cubicBezTo>
                  <a:pt x="1698633" y="1955957"/>
                  <a:pt x="1670491" y="1978862"/>
                  <a:pt x="1616692" y="1989107"/>
                </a:cubicBezTo>
                <a:cubicBezTo>
                  <a:pt x="1565257" y="2022368"/>
                  <a:pt x="1474172" y="2022156"/>
                  <a:pt x="1411898" y="2046254"/>
                </a:cubicBezTo>
                <a:cubicBezTo>
                  <a:pt x="1380237" y="2035952"/>
                  <a:pt x="1386648" y="2042292"/>
                  <a:pt x="1375780" y="2047961"/>
                </a:cubicBezTo>
                <a:cubicBezTo>
                  <a:pt x="1375756" y="2047968"/>
                  <a:pt x="1375731" y="2047974"/>
                  <a:pt x="1375707" y="2047981"/>
                </a:cubicBezTo>
                <a:lnTo>
                  <a:pt x="1285585" y="2047113"/>
                </a:lnTo>
                <a:cubicBezTo>
                  <a:pt x="1279541" y="2043453"/>
                  <a:pt x="1272537" y="2040974"/>
                  <a:pt x="1263658" y="2041397"/>
                </a:cubicBezTo>
                <a:cubicBezTo>
                  <a:pt x="1212454" y="2058890"/>
                  <a:pt x="1258499" y="2026611"/>
                  <a:pt x="1170403" y="2033399"/>
                </a:cubicBezTo>
                <a:cubicBezTo>
                  <a:pt x="1166530" y="2036274"/>
                  <a:pt x="1154254" y="2033463"/>
                  <a:pt x="1153718" y="2029576"/>
                </a:cubicBezTo>
                <a:cubicBezTo>
                  <a:pt x="1148486" y="2030819"/>
                  <a:pt x="1137980" y="2038354"/>
                  <a:pt x="1133937" y="2032149"/>
                </a:cubicBezTo>
                <a:cubicBezTo>
                  <a:pt x="1104720" y="2031606"/>
                  <a:pt x="1077532" y="2035424"/>
                  <a:pt x="1054999" y="2043242"/>
                </a:cubicBezTo>
                <a:cubicBezTo>
                  <a:pt x="1024875" y="2038090"/>
                  <a:pt x="1020473" y="2042711"/>
                  <a:pt x="1018405" y="2048281"/>
                </a:cubicBezTo>
                <a:lnTo>
                  <a:pt x="1016563" y="2051718"/>
                </a:lnTo>
                <a:lnTo>
                  <a:pt x="1008284" y="2046742"/>
                </a:lnTo>
                <a:cubicBezTo>
                  <a:pt x="999244" y="2043620"/>
                  <a:pt x="990505" y="2044937"/>
                  <a:pt x="981974" y="2048363"/>
                </a:cubicBezTo>
                <a:lnTo>
                  <a:pt x="971903" y="2053484"/>
                </a:lnTo>
                <a:lnTo>
                  <a:pt x="954015" y="2052529"/>
                </a:lnTo>
                <a:cubicBezTo>
                  <a:pt x="931960" y="2051365"/>
                  <a:pt x="861352" y="2046214"/>
                  <a:pt x="839571" y="2046509"/>
                </a:cubicBezTo>
                <a:lnTo>
                  <a:pt x="823321" y="2054296"/>
                </a:lnTo>
                <a:lnTo>
                  <a:pt x="800990" y="2051523"/>
                </a:lnTo>
                <a:cubicBezTo>
                  <a:pt x="790723" y="2052171"/>
                  <a:pt x="782268" y="2055403"/>
                  <a:pt x="776439" y="2062634"/>
                </a:cubicBezTo>
                <a:cubicBezTo>
                  <a:pt x="773155" y="2056184"/>
                  <a:pt x="769593" y="2059253"/>
                  <a:pt x="763041" y="2063995"/>
                </a:cubicBezTo>
                <a:lnTo>
                  <a:pt x="757863" y="2065877"/>
                </a:lnTo>
                <a:lnTo>
                  <a:pt x="745053" y="2051831"/>
                </a:lnTo>
                <a:lnTo>
                  <a:pt x="722609" y="2049504"/>
                </a:lnTo>
                <a:lnTo>
                  <a:pt x="717618" y="2042131"/>
                </a:lnTo>
                <a:lnTo>
                  <a:pt x="703285" y="2046808"/>
                </a:lnTo>
                <a:cubicBezTo>
                  <a:pt x="698219" y="2048137"/>
                  <a:pt x="690058" y="2049926"/>
                  <a:pt x="680199" y="2051947"/>
                </a:cubicBezTo>
                <a:lnTo>
                  <a:pt x="667351" y="2054469"/>
                </a:lnTo>
                <a:lnTo>
                  <a:pt x="660961" y="2049404"/>
                </a:lnTo>
                <a:lnTo>
                  <a:pt x="638282" y="2060093"/>
                </a:lnTo>
                <a:lnTo>
                  <a:pt x="583551" y="2070197"/>
                </a:lnTo>
                <a:cubicBezTo>
                  <a:pt x="569268" y="2091365"/>
                  <a:pt x="529124" y="2053106"/>
                  <a:pt x="525274" y="2079137"/>
                </a:cubicBezTo>
                <a:cubicBezTo>
                  <a:pt x="506495" y="2056498"/>
                  <a:pt x="440091" y="2069666"/>
                  <a:pt x="405635" y="2059339"/>
                </a:cubicBezTo>
                <a:cubicBezTo>
                  <a:pt x="397410" y="2069278"/>
                  <a:pt x="294416" y="2032966"/>
                  <a:pt x="281555" y="2022847"/>
                </a:cubicBezTo>
                <a:cubicBezTo>
                  <a:pt x="171589" y="1986245"/>
                  <a:pt x="126791" y="1985528"/>
                  <a:pt x="98513" y="1969504"/>
                </a:cubicBezTo>
                <a:cubicBezTo>
                  <a:pt x="85544" y="1965247"/>
                  <a:pt x="73324" y="1958000"/>
                  <a:pt x="56191" y="1950709"/>
                </a:cubicBezTo>
                <a:lnTo>
                  <a:pt x="0" y="1935789"/>
                </a:lnTo>
                <a:close/>
              </a:path>
            </a:pathLst>
          </a:custGeom>
          <a:solidFill>
            <a:srgbClr val="82766A">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B16BCF27-A3AD-4ECD-BE22-A2729B186B9B}"/>
              </a:ext>
            </a:extLst>
          </p:cNvPr>
          <p:cNvSpPr>
            <a:spLocks noGrp="1"/>
          </p:cNvSpPr>
          <p:nvPr>
            <p:ph type="title"/>
          </p:nvPr>
        </p:nvSpPr>
        <p:spPr>
          <a:xfrm>
            <a:off x="1670436" y="443865"/>
            <a:ext cx="9902439" cy="1188720"/>
          </a:xfrm>
        </p:spPr>
        <p:txBody>
          <a:bodyPr>
            <a:normAutofit fontScale="90000"/>
          </a:bodyPr>
          <a:lstStyle/>
          <a:p>
            <a:r>
              <a:rPr lang="en-US" b="1" dirty="0" err="1">
                <a:solidFill>
                  <a:schemeClr val="accent2"/>
                </a:solidFill>
              </a:rPr>
              <a:t>Chất</a:t>
            </a:r>
            <a:r>
              <a:rPr lang="en-US" b="1" dirty="0">
                <a:solidFill>
                  <a:schemeClr val="accent2"/>
                </a:solidFill>
              </a:rPr>
              <a:t> </a:t>
            </a:r>
            <a:r>
              <a:rPr lang="en-US" b="1" dirty="0" err="1">
                <a:solidFill>
                  <a:schemeClr val="accent2"/>
                </a:solidFill>
              </a:rPr>
              <a:t>khí</a:t>
            </a:r>
            <a:r>
              <a:rPr lang="en-US" b="1" dirty="0">
                <a:solidFill>
                  <a:schemeClr val="accent2"/>
                </a:solidFill>
              </a:rPr>
              <a:t> </a:t>
            </a:r>
            <a:r>
              <a:rPr lang="en-US" b="1" dirty="0" err="1">
                <a:solidFill>
                  <a:schemeClr val="accent2"/>
                </a:solidFill>
              </a:rPr>
              <a:t>là</a:t>
            </a:r>
            <a:r>
              <a:rPr lang="en-US" b="1" dirty="0">
                <a:solidFill>
                  <a:schemeClr val="accent2"/>
                </a:solidFill>
              </a:rPr>
              <a:t> </a:t>
            </a:r>
            <a:r>
              <a:rPr lang="en-US" b="1" dirty="0" err="1">
                <a:solidFill>
                  <a:schemeClr val="accent2"/>
                </a:solidFill>
              </a:rPr>
              <a:t>môi</a:t>
            </a:r>
            <a:r>
              <a:rPr lang="en-US" b="1" dirty="0">
                <a:solidFill>
                  <a:schemeClr val="accent2"/>
                </a:solidFill>
              </a:rPr>
              <a:t> </a:t>
            </a:r>
            <a:r>
              <a:rPr lang="en-US" b="1" dirty="0" err="1">
                <a:solidFill>
                  <a:schemeClr val="accent2"/>
                </a:solidFill>
              </a:rPr>
              <a:t>trường</a:t>
            </a:r>
            <a:r>
              <a:rPr lang="en-US" b="1" dirty="0">
                <a:solidFill>
                  <a:schemeClr val="accent2"/>
                </a:solidFill>
              </a:rPr>
              <a:t> </a:t>
            </a:r>
            <a:r>
              <a:rPr lang="en-US" b="1" dirty="0" err="1">
                <a:solidFill>
                  <a:schemeClr val="accent2"/>
                </a:solidFill>
              </a:rPr>
              <a:t>dẫn</a:t>
            </a:r>
            <a:r>
              <a:rPr lang="en-US" b="1" dirty="0">
                <a:solidFill>
                  <a:schemeClr val="accent2"/>
                </a:solidFill>
              </a:rPr>
              <a:t> </a:t>
            </a:r>
            <a:r>
              <a:rPr lang="en-US" b="1" dirty="0" err="1">
                <a:solidFill>
                  <a:schemeClr val="accent2"/>
                </a:solidFill>
              </a:rPr>
              <a:t>điện</a:t>
            </a:r>
            <a:r>
              <a:rPr lang="en-US" b="1" dirty="0">
                <a:solidFill>
                  <a:schemeClr val="accent2"/>
                </a:solidFill>
              </a:rPr>
              <a:t> hay </a:t>
            </a:r>
            <a:r>
              <a:rPr lang="en-US" b="1" dirty="0" err="1">
                <a:solidFill>
                  <a:schemeClr val="accent2"/>
                </a:solidFill>
              </a:rPr>
              <a:t>cách</a:t>
            </a:r>
            <a:r>
              <a:rPr lang="en-US" b="1" dirty="0">
                <a:solidFill>
                  <a:schemeClr val="accent2"/>
                </a:solidFill>
              </a:rPr>
              <a:t> </a:t>
            </a:r>
            <a:r>
              <a:rPr lang="en-US" b="1" dirty="0" err="1">
                <a:solidFill>
                  <a:schemeClr val="accent2"/>
                </a:solidFill>
              </a:rPr>
              <a:t>điện</a:t>
            </a:r>
            <a:r>
              <a:rPr lang="en-US" b="1" dirty="0">
                <a:solidFill>
                  <a:schemeClr val="accent2"/>
                </a:solidFill>
              </a:rPr>
              <a:t>?</a:t>
            </a:r>
          </a:p>
        </p:txBody>
      </p:sp>
      <p:sp>
        <p:nvSpPr>
          <p:cNvPr id="3" name="Content Placeholder 2">
            <a:extLst>
              <a:ext uri="{FF2B5EF4-FFF2-40B4-BE49-F238E27FC236}">
                <a16:creationId xmlns:a16="http://schemas.microsoft.com/office/drawing/2014/main" id="{01B93C99-EA3F-4A1C-8974-A52A7E14E8E0}"/>
              </a:ext>
            </a:extLst>
          </p:cNvPr>
          <p:cNvSpPr>
            <a:spLocks noGrp="1"/>
          </p:cNvSpPr>
          <p:nvPr>
            <p:ph idx="1"/>
          </p:nvPr>
        </p:nvSpPr>
        <p:spPr>
          <a:xfrm>
            <a:off x="1006642" y="2295242"/>
            <a:ext cx="9901504" cy="3320031"/>
          </a:xfrm>
        </p:spPr>
        <p:txBody>
          <a:bodyPr anchor="ctr">
            <a:normAutofit/>
          </a:bodyPr>
          <a:lstStyle/>
          <a:p>
            <a:pPr marL="0" indent="0">
              <a:buNone/>
            </a:pPr>
            <a:r>
              <a:rPr lang="vi-VN" sz="3000" b="1" i="0" dirty="0">
                <a:solidFill>
                  <a:schemeClr val="tx1">
                    <a:lumMod val="85000"/>
                    <a:lumOff val="15000"/>
                  </a:schemeClr>
                </a:solidFill>
                <a:effectLst/>
                <a:latin typeface="Muli"/>
              </a:rPr>
              <a:t>I. Chất khí là môi trường cách điện</a:t>
            </a:r>
            <a:endParaRPr lang="vi-VN" sz="3000" b="0" i="0" dirty="0">
              <a:solidFill>
                <a:schemeClr val="tx1">
                  <a:lumMod val="85000"/>
                  <a:lumOff val="15000"/>
                </a:schemeClr>
              </a:solidFill>
              <a:effectLst/>
              <a:latin typeface="Muli"/>
            </a:endParaRPr>
          </a:p>
          <a:p>
            <a:pPr marL="0" indent="0">
              <a:buNone/>
            </a:pPr>
            <a:r>
              <a:rPr lang="vi-VN" sz="3000" b="0" i="0" dirty="0">
                <a:solidFill>
                  <a:schemeClr val="tx1">
                    <a:lumMod val="85000"/>
                    <a:lumOff val="15000"/>
                  </a:schemeClr>
                </a:solidFill>
                <a:effectLst/>
                <a:latin typeface="Muli"/>
              </a:rPr>
              <a:t>Chất khí không dẫn điện vì các phân tử khí đều ở trạng thái trung hoà điện, do đó trong chất khí không có các hạt tải điện.</a:t>
            </a:r>
          </a:p>
          <a:p>
            <a:endParaRPr lang="en-US" sz="3000" dirty="0">
              <a:solidFill>
                <a:schemeClr val="tx1">
                  <a:lumMod val="85000"/>
                  <a:lumOff val="15000"/>
                </a:schemeClr>
              </a:solidFill>
            </a:endParaRPr>
          </a:p>
        </p:txBody>
      </p:sp>
      <p:sp>
        <p:nvSpPr>
          <p:cNvPr id="21" name="Freeform: Shape 20">
            <a:extLst>
              <a:ext uri="{FF2B5EF4-FFF2-40B4-BE49-F238E27FC236}">
                <a16:creationId xmlns:a16="http://schemas.microsoft.com/office/drawing/2014/main" id="{142DCE2C-2863-46FA-9BE7-24365A24D9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24586" y="5970896"/>
            <a:ext cx="9967416" cy="887104"/>
          </a:xfrm>
          <a:custGeom>
            <a:avLst/>
            <a:gdLst>
              <a:gd name="connsiteX0" fmla="*/ 4686423 w 9517857"/>
              <a:gd name="connsiteY0" fmla="*/ 247919 h 918356"/>
              <a:gd name="connsiteX1" fmla="*/ 4689051 w 9517857"/>
              <a:gd name="connsiteY1" fmla="*/ 250968 h 918356"/>
              <a:gd name="connsiteX2" fmla="*/ 4687244 w 9517857"/>
              <a:gd name="connsiteY2" fmla="*/ 251298 h 918356"/>
              <a:gd name="connsiteX3" fmla="*/ 4685225 w 9517857"/>
              <a:gd name="connsiteY3" fmla="*/ 246530 h 918356"/>
              <a:gd name="connsiteX4" fmla="*/ 4686133 w 9517857"/>
              <a:gd name="connsiteY4" fmla="*/ 246727 h 918356"/>
              <a:gd name="connsiteX5" fmla="*/ 4686423 w 9517857"/>
              <a:gd name="connsiteY5" fmla="*/ 247919 h 918356"/>
              <a:gd name="connsiteX6" fmla="*/ 9517856 w 9517857"/>
              <a:gd name="connsiteY6" fmla="*/ 0 h 918356"/>
              <a:gd name="connsiteX7" fmla="*/ 9517857 w 9517857"/>
              <a:gd name="connsiteY7" fmla="*/ 12 h 918356"/>
              <a:gd name="connsiteX8" fmla="*/ 9517857 w 9517857"/>
              <a:gd name="connsiteY8" fmla="*/ 918356 h 918356"/>
              <a:gd name="connsiteX9" fmla="*/ 14604 w 9517857"/>
              <a:gd name="connsiteY9" fmla="*/ 918356 h 918356"/>
              <a:gd name="connsiteX10" fmla="*/ 12841 w 9517857"/>
              <a:gd name="connsiteY10" fmla="*/ 917763 h 918356"/>
              <a:gd name="connsiteX11" fmla="*/ 93 w 9517857"/>
              <a:gd name="connsiteY11" fmla="*/ 912471 h 918356"/>
              <a:gd name="connsiteX12" fmla="*/ 58674 w 9517857"/>
              <a:gd name="connsiteY12" fmla="*/ 890322 h 918356"/>
              <a:gd name="connsiteX13" fmla="*/ 275005 w 9517857"/>
              <a:gd name="connsiteY13" fmla="*/ 807229 h 918356"/>
              <a:gd name="connsiteX14" fmla="*/ 587824 w 9517857"/>
              <a:gd name="connsiteY14" fmla="*/ 798195 h 918356"/>
              <a:gd name="connsiteX15" fmla="*/ 651826 w 9517857"/>
              <a:gd name="connsiteY15" fmla="*/ 738338 h 918356"/>
              <a:gd name="connsiteX16" fmla="*/ 727985 w 9517857"/>
              <a:gd name="connsiteY16" fmla="*/ 719826 h 918356"/>
              <a:gd name="connsiteX17" fmla="*/ 778982 w 9517857"/>
              <a:gd name="connsiteY17" fmla="*/ 710142 h 918356"/>
              <a:gd name="connsiteX18" fmla="*/ 849944 w 9517857"/>
              <a:gd name="connsiteY18" fmla="*/ 717987 h 918356"/>
              <a:gd name="connsiteX19" fmla="*/ 921659 w 9517857"/>
              <a:gd name="connsiteY19" fmla="*/ 712695 h 918356"/>
              <a:gd name="connsiteX20" fmla="*/ 930946 w 9517857"/>
              <a:gd name="connsiteY20" fmla="*/ 734046 h 918356"/>
              <a:gd name="connsiteX21" fmla="*/ 986250 w 9517857"/>
              <a:gd name="connsiteY21" fmla="*/ 713530 h 918356"/>
              <a:gd name="connsiteX22" fmla="*/ 1013752 w 9517857"/>
              <a:gd name="connsiteY22" fmla="*/ 713361 h 918356"/>
              <a:gd name="connsiteX23" fmla="*/ 1023734 w 9517857"/>
              <a:gd name="connsiteY23" fmla="*/ 718571 h 918356"/>
              <a:gd name="connsiteX24" fmla="*/ 1063207 w 9517857"/>
              <a:gd name="connsiteY24" fmla="*/ 715651 h 918356"/>
              <a:gd name="connsiteX25" fmla="*/ 1081980 w 9517857"/>
              <a:gd name="connsiteY25" fmla="*/ 738455 h 918356"/>
              <a:gd name="connsiteX26" fmla="*/ 1218120 w 9517857"/>
              <a:gd name="connsiteY26" fmla="*/ 713280 h 918356"/>
              <a:gd name="connsiteX27" fmla="*/ 1397459 w 9517857"/>
              <a:gd name="connsiteY27" fmla="*/ 691190 h 918356"/>
              <a:gd name="connsiteX28" fmla="*/ 1580688 w 9517857"/>
              <a:gd name="connsiteY28" fmla="*/ 693697 h 918356"/>
              <a:gd name="connsiteX29" fmla="*/ 1772334 w 9517857"/>
              <a:gd name="connsiteY29" fmla="*/ 710640 h 918356"/>
              <a:gd name="connsiteX30" fmla="*/ 2002561 w 9517857"/>
              <a:gd name="connsiteY30" fmla="*/ 659917 h 918356"/>
              <a:gd name="connsiteX31" fmla="*/ 2135144 w 9517857"/>
              <a:gd name="connsiteY31" fmla="*/ 636501 h 918356"/>
              <a:gd name="connsiteX32" fmla="*/ 2440292 w 9517857"/>
              <a:gd name="connsiteY32" fmla="*/ 593862 h 918356"/>
              <a:gd name="connsiteX33" fmla="*/ 2547829 w 9517857"/>
              <a:gd name="connsiteY33" fmla="*/ 566150 h 918356"/>
              <a:gd name="connsiteX34" fmla="*/ 2658055 w 9517857"/>
              <a:gd name="connsiteY34" fmla="*/ 578727 h 918356"/>
              <a:gd name="connsiteX35" fmla="*/ 2693698 w 9517857"/>
              <a:gd name="connsiteY35" fmla="*/ 560029 h 918356"/>
              <a:gd name="connsiteX36" fmla="*/ 2699673 w 9517857"/>
              <a:gd name="connsiteY36" fmla="*/ 556400 h 918356"/>
              <a:gd name="connsiteX37" fmla="*/ 2727306 w 9517857"/>
              <a:gd name="connsiteY37" fmla="*/ 550698 h 918356"/>
              <a:gd name="connsiteX38" fmla="*/ 2730451 w 9517857"/>
              <a:gd name="connsiteY38" fmla="*/ 538058 h 918356"/>
              <a:gd name="connsiteX39" fmla="*/ 2768713 w 9517857"/>
              <a:gd name="connsiteY39" fmla="*/ 521575 h 918356"/>
              <a:gd name="connsiteX40" fmla="*/ 2820868 w 9517857"/>
              <a:gd name="connsiteY40" fmla="*/ 514160 h 918356"/>
              <a:gd name="connsiteX41" fmla="*/ 3073635 w 9517857"/>
              <a:gd name="connsiteY41" fmla="*/ 491294 h 918356"/>
              <a:gd name="connsiteX42" fmla="*/ 3222071 w 9517857"/>
              <a:gd name="connsiteY42" fmla="*/ 470559 h 918356"/>
              <a:gd name="connsiteX43" fmla="*/ 3274069 w 9517857"/>
              <a:gd name="connsiteY43" fmla="*/ 451605 h 918356"/>
              <a:gd name="connsiteX44" fmla="*/ 3349632 w 9517857"/>
              <a:gd name="connsiteY44" fmla="*/ 432583 h 918356"/>
              <a:gd name="connsiteX45" fmla="*/ 3479593 w 9517857"/>
              <a:gd name="connsiteY45" fmla="*/ 390437 h 918356"/>
              <a:gd name="connsiteX46" fmla="*/ 3660110 w 9517857"/>
              <a:gd name="connsiteY46" fmla="*/ 348726 h 918356"/>
              <a:gd name="connsiteX47" fmla="*/ 3750023 w 9517857"/>
              <a:gd name="connsiteY47" fmla="*/ 370678 h 918356"/>
              <a:gd name="connsiteX48" fmla="*/ 3844133 w 9517857"/>
              <a:gd name="connsiteY48" fmla="*/ 360648 h 918356"/>
              <a:gd name="connsiteX49" fmla="*/ 3913545 w 9517857"/>
              <a:gd name="connsiteY49" fmla="*/ 344235 h 918356"/>
              <a:gd name="connsiteX50" fmla="*/ 4266740 w 9517857"/>
              <a:gd name="connsiteY50" fmla="*/ 361454 h 918356"/>
              <a:gd name="connsiteX51" fmla="*/ 4430770 w 9517857"/>
              <a:gd name="connsiteY51" fmla="*/ 342643 h 918356"/>
              <a:gd name="connsiteX52" fmla="*/ 4512664 w 9517857"/>
              <a:gd name="connsiteY52" fmla="*/ 319948 h 918356"/>
              <a:gd name="connsiteX53" fmla="*/ 4616423 w 9517857"/>
              <a:gd name="connsiteY53" fmla="*/ 290914 h 918356"/>
              <a:gd name="connsiteX54" fmla="*/ 4691675 w 9517857"/>
              <a:gd name="connsiteY54" fmla="*/ 254011 h 918356"/>
              <a:gd name="connsiteX55" fmla="*/ 4689051 w 9517857"/>
              <a:gd name="connsiteY55" fmla="*/ 250968 h 918356"/>
              <a:gd name="connsiteX56" fmla="*/ 4719994 w 9517857"/>
              <a:gd name="connsiteY56" fmla="*/ 245307 h 918356"/>
              <a:gd name="connsiteX57" fmla="*/ 4752894 w 9517857"/>
              <a:gd name="connsiteY57" fmla="*/ 239875 h 918356"/>
              <a:gd name="connsiteX58" fmla="*/ 4769329 w 9517857"/>
              <a:gd name="connsiteY58" fmla="*/ 233585 h 918356"/>
              <a:gd name="connsiteX59" fmla="*/ 4775634 w 9517857"/>
              <a:gd name="connsiteY59" fmla="*/ 234063 h 918356"/>
              <a:gd name="connsiteX60" fmla="*/ 4790452 w 9517857"/>
              <a:gd name="connsiteY60" fmla="*/ 233572 h 918356"/>
              <a:gd name="connsiteX61" fmla="*/ 4789062 w 9517857"/>
              <a:gd name="connsiteY61" fmla="*/ 241924 h 918356"/>
              <a:gd name="connsiteX62" fmla="*/ 4827826 w 9517857"/>
              <a:gd name="connsiteY62" fmla="*/ 246977 h 918356"/>
              <a:gd name="connsiteX63" fmla="*/ 4892569 w 9517857"/>
              <a:gd name="connsiteY63" fmla="*/ 249933 h 918356"/>
              <a:gd name="connsiteX64" fmla="*/ 4896611 w 9517857"/>
              <a:gd name="connsiteY64" fmla="*/ 240448 h 918356"/>
              <a:gd name="connsiteX65" fmla="*/ 4917286 w 9517857"/>
              <a:gd name="connsiteY65" fmla="*/ 243659 h 918356"/>
              <a:gd name="connsiteX66" fmla="*/ 4981173 w 9517857"/>
              <a:gd name="connsiteY66" fmla="*/ 247103 h 918356"/>
              <a:gd name="connsiteX67" fmla="*/ 5060397 w 9517857"/>
              <a:gd name="connsiteY67" fmla="*/ 263688 h 918356"/>
              <a:gd name="connsiteX68" fmla="*/ 5252996 w 9517857"/>
              <a:gd name="connsiteY68" fmla="*/ 270655 h 918356"/>
              <a:gd name="connsiteX69" fmla="*/ 5358056 w 9517857"/>
              <a:gd name="connsiteY69" fmla="*/ 247248 h 918356"/>
              <a:gd name="connsiteX70" fmla="*/ 5426496 w 9517857"/>
              <a:gd name="connsiteY70" fmla="*/ 235142 h 918356"/>
              <a:gd name="connsiteX71" fmla="*/ 5497161 w 9517857"/>
              <a:gd name="connsiteY71" fmla="*/ 228808 h 918356"/>
              <a:gd name="connsiteX72" fmla="*/ 5826043 w 9517857"/>
              <a:gd name="connsiteY72" fmla="*/ 148073 h 918356"/>
              <a:gd name="connsiteX73" fmla="*/ 6013415 w 9517857"/>
              <a:gd name="connsiteY73" fmla="*/ 137316 h 918356"/>
              <a:gd name="connsiteX74" fmla="*/ 6080994 w 9517857"/>
              <a:gd name="connsiteY74" fmla="*/ 142938 h 918356"/>
              <a:gd name="connsiteX75" fmla="*/ 6194152 w 9517857"/>
              <a:gd name="connsiteY75" fmla="*/ 151772 h 918356"/>
              <a:gd name="connsiteX76" fmla="*/ 6281379 w 9517857"/>
              <a:gd name="connsiteY76" fmla="*/ 181626 h 918356"/>
              <a:gd name="connsiteX77" fmla="*/ 6374947 w 9517857"/>
              <a:gd name="connsiteY77" fmla="*/ 179799 h 918356"/>
              <a:gd name="connsiteX78" fmla="*/ 6448518 w 9517857"/>
              <a:gd name="connsiteY78" fmla="*/ 164378 h 918356"/>
              <a:gd name="connsiteX79" fmla="*/ 6544700 w 9517857"/>
              <a:gd name="connsiteY79" fmla="*/ 167161 h 918356"/>
              <a:gd name="connsiteX80" fmla="*/ 6648353 w 9517857"/>
              <a:gd name="connsiteY80" fmla="*/ 172250 h 918356"/>
              <a:gd name="connsiteX81" fmla="*/ 6736227 w 9517857"/>
              <a:gd name="connsiteY81" fmla="*/ 173216 h 918356"/>
              <a:gd name="connsiteX82" fmla="*/ 6977218 w 9517857"/>
              <a:gd name="connsiteY82" fmla="*/ 184289 h 918356"/>
              <a:gd name="connsiteX83" fmla="*/ 7065221 w 9517857"/>
              <a:gd name="connsiteY83" fmla="*/ 227531 h 918356"/>
              <a:gd name="connsiteX84" fmla="*/ 7366876 w 9517857"/>
              <a:gd name="connsiteY84" fmla="*/ 248468 h 918356"/>
              <a:gd name="connsiteX85" fmla="*/ 7565449 w 9517857"/>
              <a:gd name="connsiteY85" fmla="*/ 258950 h 918356"/>
              <a:gd name="connsiteX86" fmla="*/ 7599285 w 9517857"/>
              <a:gd name="connsiteY86" fmla="*/ 266021 h 918356"/>
              <a:gd name="connsiteX87" fmla="*/ 7644411 w 9517857"/>
              <a:gd name="connsiteY87" fmla="*/ 258986 h 918356"/>
              <a:gd name="connsiteX88" fmla="*/ 7825110 w 9517857"/>
              <a:gd name="connsiteY88" fmla="*/ 229109 h 918356"/>
              <a:gd name="connsiteX89" fmla="*/ 7965804 w 9517857"/>
              <a:gd name="connsiteY89" fmla="*/ 190545 h 918356"/>
              <a:gd name="connsiteX90" fmla="*/ 8147401 w 9517857"/>
              <a:gd name="connsiteY90" fmla="*/ 205617 h 918356"/>
              <a:gd name="connsiteX91" fmla="*/ 8256033 w 9517857"/>
              <a:gd name="connsiteY91" fmla="*/ 193713 h 918356"/>
              <a:gd name="connsiteX92" fmla="*/ 8410677 w 9517857"/>
              <a:gd name="connsiteY92" fmla="*/ 172167 h 918356"/>
              <a:gd name="connsiteX93" fmla="*/ 8617841 w 9517857"/>
              <a:gd name="connsiteY93" fmla="*/ 155167 h 918356"/>
              <a:gd name="connsiteX94" fmla="*/ 8715976 w 9517857"/>
              <a:gd name="connsiteY94" fmla="*/ 178374 h 918356"/>
              <a:gd name="connsiteX95" fmla="*/ 8778827 w 9517857"/>
              <a:gd name="connsiteY95" fmla="*/ 172936 h 918356"/>
              <a:gd name="connsiteX96" fmla="*/ 8840778 w 9517857"/>
              <a:gd name="connsiteY96" fmla="*/ 143149 h 918356"/>
              <a:gd name="connsiteX97" fmla="*/ 9010380 w 9517857"/>
              <a:gd name="connsiteY97" fmla="*/ 91891 h 918356"/>
              <a:gd name="connsiteX98" fmla="*/ 9110856 w 9517857"/>
              <a:gd name="connsiteY98" fmla="*/ 70997 h 918356"/>
              <a:gd name="connsiteX99" fmla="*/ 9268817 w 9517857"/>
              <a:gd name="connsiteY99" fmla="*/ 53082 h 918356"/>
              <a:gd name="connsiteX100" fmla="*/ 9316667 w 9517857"/>
              <a:gd name="connsiteY100" fmla="*/ 45047 h 918356"/>
              <a:gd name="connsiteX101" fmla="*/ 9428209 w 9517857"/>
              <a:gd name="connsiteY101" fmla="*/ 29923 h 9183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9517857" h="918356">
                <a:moveTo>
                  <a:pt x="4686423" y="247919"/>
                </a:moveTo>
                <a:lnTo>
                  <a:pt x="4689051" y="250968"/>
                </a:lnTo>
                <a:lnTo>
                  <a:pt x="4687244" y="251298"/>
                </a:lnTo>
                <a:close/>
                <a:moveTo>
                  <a:pt x="4685225" y="246530"/>
                </a:moveTo>
                <a:cubicBezTo>
                  <a:pt x="4688837" y="243198"/>
                  <a:pt x="4687468" y="244598"/>
                  <a:pt x="4686133" y="246727"/>
                </a:cubicBezTo>
                <a:lnTo>
                  <a:pt x="4686423" y="247919"/>
                </a:lnTo>
                <a:close/>
                <a:moveTo>
                  <a:pt x="9517856" y="0"/>
                </a:moveTo>
                <a:lnTo>
                  <a:pt x="9517857" y="12"/>
                </a:lnTo>
                <a:lnTo>
                  <a:pt x="9517857" y="918356"/>
                </a:lnTo>
                <a:lnTo>
                  <a:pt x="14604" y="918356"/>
                </a:lnTo>
                <a:lnTo>
                  <a:pt x="12841" y="917763"/>
                </a:lnTo>
                <a:cubicBezTo>
                  <a:pt x="4532" y="914864"/>
                  <a:pt x="-773" y="912807"/>
                  <a:pt x="93" y="912471"/>
                </a:cubicBezTo>
                <a:cubicBezTo>
                  <a:pt x="172" y="912298"/>
                  <a:pt x="58594" y="890495"/>
                  <a:pt x="58674" y="890322"/>
                </a:cubicBezTo>
                <a:cubicBezTo>
                  <a:pt x="127436" y="929614"/>
                  <a:pt x="206243" y="828226"/>
                  <a:pt x="275005" y="807229"/>
                </a:cubicBezTo>
                <a:cubicBezTo>
                  <a:pt x="303983" y="806087"/>
                  <a:pt x="504960" y="777375"/>
                  <a:pt x="587824" y="798195"/>
                </a:cubicBezTo>
                <a:cubicBezTo>
                  <a:pt x="598733" y="769348"/>
                  <a:pt x="682904" y="785924"/>
                  <a:pt x="651826" y="738338"/>
                </a:cubicBezTo>
                <a:cubicBezTo>
                  <a:pt x="688440" y="737862"/>
                  <a:pt x="753255" y="750396"/>
                  <a:pt x="727985" y="719826"/>
                </a:cubicBezTo>
                <a:cubicBezTo>
                  <a:pt x="739648" y="718749"/>
                  <a:pt x="775717" y="715087"/>
                  <a:pt x="778982" y="710142"/>
                </a:cubicBezTo>
                <a:cubicBezTo>
                  <a:pt x="779189" y="709407"/>
                  <a:pt x="849736" y="718721"/>
                  <a:pt x="849944" y="717987"/>
                </a:cubicBezTo>
                <a:lnTo>
                  <a:pt x="921659" y="712695"/>
                </a:lnTo>
                <a:lnTo>
                  <a:pt x="930946" y="734046"/>
                </a:lnTo>
                <a:lnTo>
                  <a:pt x="986250" y="713530"/>
                </a:lnTo>
                <a:lnTo>
                  <a:pt x="1013752" y="713361"/>
                </a:lnTo>
                <a:lnTo>
                  <a:pt x="1023734" y="718571"/>
                </a:lnTo>
                <a:cubicBezTo>
                  <a:pt x="1033291" y="721276"/>
                  <a:pt x="1045398" y="721394"/>
                  <a:pt x="1063207" y="715651"/>
                </a:cubicBezTo>
                <a:lnTo>
                  <a:pt x="1081980" y="738455"/>
                </a:lnTo>
                <a:lnTo>
                  <a:pt x="1218120" y="713280"/>
                </a:lnTo>
                <a:cubicBezTo>
                  <a:pt x="1230137" y="716162"/>
                  <a:pt x="1387179" y="685179"/>
                  <a:pt x="1397459" y="691190"/>
                </a:cubicBezTo>
                <a:cubicBezTo>
                  <a:pt x="1490025" y="704984"/>
                  <a:pt x="1465878" y="715604"/>
                  <a:pt x="1580688" y="693697"/>
                </a:cubicBezTo>
                <a:cubicBezTo>
                  <a:pt x="1607067" y="704379"/>
                  <a:pt x="1719477" y="658239"/>
                  <a:pt x="1772334" y="710640"/>
                </a:cubicBezTo>
                <a:cubicBezTo>
                  <a:pt x="1745536" y="644824"/>
                  <a:pt x="1976078" y="716436"/>
                  <a:pt x="2002561" y="659917"/>
                </a:cubicBezTo>
                <a:cubicBezTo>
                  <a:pt x="2045346" y="660357"/>
                  <a:pt x="2166676" y="654391"/>
                  <a:pt x="2135144" y="636501"/>
                </a:cubicBezTo>
                <a:cubicBezTo>
                  <a:pt x="2276591" y="665055"/>
                  <a:pt x="2293173" y="591792"/>
                  <a:pt x="2440292" y="593862"/>
                </a:cubicBezTo>
                <a:cubicBezTo>
                  <a:pt x="2495160" y="534824"/>
                  <a:pt x="2473343" y="585644"/>
                  <a:pt x="2547829" y="566150"/>
                </a:cubicBezTo>
                <a:cubicBezTo>
                  <a:pt x="2545438" y="614169"/>
                  <a:pt x="2632278" y="528280"/>
                  <a:pt x="2658055" y="578727"/>
                </a:cubicBezTo>
                <a:cubicBezTo>
                  <a:pt x="2670795" y="573581"/>
                  <a:pt x="2682322" y="567005"/>
                  <a:pt x="2693698" y="560029"/>
                </a:cubicBezTo>
                <a:lnTo>
                  <a:pt x="2699673" y="556400"/>
                </a:lnTo>
                <a:lnTo>
                  <a:pt x="2727306" y="550698"/>
                </a:lnTo>
                <a:lnTo>
                  <a:pt x="2730451" y="538058"/>
                </a:lnTo>
                <a:lnTo>
                  <a:pt x="2768713" y="521575"/>
                </a:lnTo>
                <a:cubicBezTo>
                  <a:pt x="2783756" y="517104"/>
                  <a:pt x="2800788" y="514291"/>
                  <a:pt x="2820868" y="514160"/>
                </a:cubicBezTo>
                <a:cubicBezTo>
                  <a:pt x="2894791" y="532885"/>
                  <a:pt x="2981506" y="465507"/>
                  <a:pt x="3073635" y="491294"/>
                </a:cubicBezTo>
                <a:cubicBezTo>
                  <a:pt x="3106872" y="496624"/>
                  <a:pt x="3205785" y="487718"/>
                  <a:pt x="3222071" y="470559"/>
                </a:cubicBezTo>
                <a:cubicBezTo>
                  <a:pt x="3242193" y="465514"/>
                  <a:pt x="3267163" y="469136"/>
                  <a:pt x="3274069" y="451605"/>
                </a:cubicBezTo>
                <a:cubicBezTo>
                  <a:pt x="3286659" y="430165"/>
                  <a:pt x="3363648" y="455571"/>
                  <a:pt x="3349632" y="432583"/>
                </a:cubicBezTo>
                <a:cubicBezTo>
                  <a:pt x="3404182" y="449847"/>
                  <a:pt x="3438210" y="404323"/>
                  <a:pt x="3479593" y="390437"/>
                </a:cubicBezTo>
                <a:cubicBezTo>
                  <a:pt x="3523240" y="408403"/>
                  <a:pt x="3567027" y="361554"/>
                  <a:pt x="3660110" y="348726"/>
                </a:cubicBezTo>
                <a:cubicBezTo>
                  <a:pt x="3708299" y="369683"/>
                  <a:pt x="3662447" y="344775"/>
                  <a:pt x="3750023" y="370678"/>
                </a:cubicBezTo>
                <a:cubicBezTo>
                  <a:pt x="3752092" y="367132"/>
                  <a:pt x="3816880" y="365055"/>
                  <a:pt x="3844133" y="360648"/>
                </a:cubicBezTo>
                <a:cubicBezTo>
                  <a:pt x="3871386" y="356240"/>
                  <a:pt x="3882848" y="332490"/>
                  <a:pt x="3913545" y="344235"/>
                </a:cubicBezTo>
                <a:cubicBezTo>
                  <a:pt x="4050255" y="376864"/>
                  <a:pt x="4159924" y="363190"/>
                  <a:pt x="4266740" y="361454"/>
                </a:cubicBezTo>
                <a:cubicBezTo>
                  <a:pt x="4385770" y="354374"/>
                  <a:pt x="4314535" y="340143"/>
                  <a:pt x="4430770" y="342643"/>
                </a:cubicBezTo>
                <a:cubicBezTo>
                  <a:pt x="4439969" y="322594"/>
                  <a:pt x="4478290" y="314645"/>
                  <a:pt x="4512664" y="319948"/>
                </a:cubicBezTo>
                <a:cubicBezTo>
                  <a:pt x="4570011" y="315138"/>
                  <a:pt x="4549085" y="269599"/>
                  <a:pt x="4616423" y="290914"/>
                </a:cubicBezTo>
                <a:cubicBezTo>
                  <a:pt x="4599641" y="270277"/>
                  <a:pt x="4692085" y="269216"/>
                  <a:pt x="4691675" y="254011"/>
                </a:cubicBezTo>
                <a:lnTo>
                  <a:pt x="4689051" y="250968"/>
                </a:lnTo>
                <a:lnTo>
                  <a:pt x="4719994" y="245307"/>
                </a:lnTo>
                <a:cubicBezTo>
                  <a:pt x="4732635" y="242775"/>
                  <a:pt x="4745300" y="240335"/>
                  <a:pt x="4752894" y="239875"/>
                </a:cubicBezTo>
                <a:lnTo>
                  <a:pt x="4769329" y="233585"/>
                </a:lnTo>
                <a:lnTo>
                  <a:pt x="4775634" y="234063"/>
                </a:lnTo>
                <a:lnTo>
                  <a:pt x="4790452" y="233572"/>
                </a:lnTo>
                <a:cubicBezTo>
                  <a:pt x="4789989" y="236356"/>
                  <a:pt x="4789525" y="239141"/>
                  <a:pt x="4789062" y="241924"/>
                </a:cubicBezTo>
                <a:cubicBezTo>
                  <a:pt x="4786342" y="249932"/>
                  <a:pt x="4804560" y="248631"/>
                  <a:pt x="4827826" y="246977"/>
                </a:cubicBezTo>
                <a:cubicBezTo>
                  <a:pt x="4875782" y="239569"/>
                  <a:pt x="4874112" y="283413"/>
                  <a:pt x="4892569" y="249933"/>
                </a:cubicBezTo>
                <a:lnTo>
                  <a:pt x="4896611" y="240448"/>
                </a:lnTo>
                <a:lnTo>
                  <a:pt x="4917286" y="243659"/>
                </a:lnTo>
                <a:cubicBezTo>
                  <a:pt x="4923060" y="243799"/>
                  <a:pt x="4981729" y="240979"/>
                  <a:pt x="4981173" y="247103"/>
                </a:cubicBezTo>
                <a:cubicBezTo>
                  <a:pt x="5024880" y="220690"/>
                  <a:pt x="5014146" y="257963"/>
                  <a:pt x="5060397" y="263688"/>
                </a:cubicBezTo>
                <a:cubicBezTo>
                  <a:pt x="5093356" y="238589"/>
                  <a:pt x="5157892" y="275351"/>
                  <a:pt x="5252996" y="270655"/>
                </a:cubicBezTo>
                <a:cubicBezTo>
                  <a:pt x="5288840" y="241872"/>
                  <a:pt x="5287005" y="287921"/>
                  <a:pt x="5358056" y="247248"/>
                </a:cubicBezTo>
                <a:cubicBezTo>
                  <a:pt x="5361752" y="250257"/>
                  <a:pt x="5403312" y="238215"/>
                  <a:pt x="5426496" y="235142"/>
                </a:cubicBezTo>
                <a:cubicBezTo>
                  <a:pt x="5449679" y="232069"/>
                  <a:pt x="5473549" y="245611"/>
                  <a:pt x="5497161" y="228808"/>
                </a:cubicBezTo>
                <a:cubicBezTo>
                  <a:pt x="5611861" y="172767"/>
                  <a:pt x="5723211" y="165860"/>
                  <a:pt x="5826043" y="148073"/>
                </a:cubicBezTo>
                <a:cubicBezTo>
                  <a:pt x="5943127" y="133166"/>
                  <a:pt x="5872659" y="193078"/>
                  <a:pt x="6013415" y="137316"/>
                </a:cubicBezTo>
                <a:cubicBezTo>
                  <a:pt x="6031924" y="154783"/>
                  <a:pt x="6050745" y="154258"/>
                  <a:pt x="6080994" y="142938"/>
                </a:cubicBezTo>
                <a:cubicBezTo>
                  <a:pt x="6138083" y="137090"/>
                  <a:pt x="6140195" y="184383"/>
                  <a:pt x="6194152" y="151772"/>
                </a:cubicBezTo>
                <a:cubicBezTo>
                  <a:pt x="6187280" y="177783"/>
                  <a:pt x="6304222" y="153410"/>
                  <a:pt x="6281379" y="181626"/>
                </a:cubicBezTo>
                <a:cubicBezTo>
                  <a:pt x="6321899" y="201819"/>
                  <a:pt x="6335111" y="162590"/>
                  <a:pt x="6374947" y="179799"/>
                </a:cubicBezTo>
                <a:cubicBezTo>
                  <a:pt x="6417404" y="181336"/>
                  <a:pt x="6402484" y="169694"/>
                  <a:pt x="6448518" y="164378"/>
                </a:cubicBezTo>
                <a:cubicBezTo>
                  <a:pt x="6504958" y="162488"/>
                  <a:pt x="6493438" y="111203"/>
                  <a:pt x="6544700" y="167161"/>
                </a:cubicBezTo>
                <a:cubicBezTo>
                  <a:pt x="6601507" y="148697"/>
                  <a:pt x="6566269" y="164386"/>
                  <a:pt x="6648353" y="172250"/>
                </a:cubicBezTo>
                <a:cubicBezTo>
                  <a:pt x="6680008" y="155223"/>
                  <a:pt x="6707960" y="160673"/>
                  <a:pt x="6736227" y="173216"/>
                </a:cubicBezTo>
                <a:cubicBezTo>
                  <a:pt x="6813963" y="164284"/>
                  <a:pt x="6888143" y="181296"/>
                  <a:pt x="6977218" y="184289"/>
                </a:cubicBezTo>
                <a:cubicBezTo>
                  <a:pt x="7040424" y="188318"/>
                  <a:pt x="7000278" y="216835"/>
                  <a:pt x="7065221" y="227531"/>
                </a:cubicBezTo>
                <a:cubicBezTo>
                  <a:pt x="7130163" y="238228"/>
                  <a:pt x="7291878" y="238208"/>
                  <a:pt x="7366876" y="248468"/>
                </a:cubicBezTo>
                <a:cubicBezTo>
                  <a:pt x="7491356" y="206752"/>
                  <a:pt x="7367734" y="280166"/>
                  <a:pt x="7565449" y="258950"/>
                </a:cubicBezTo>
                <a:cubicBezTo>
                  <a:pt x="7575959" y="252432"/>
                  <a:pt x="7600854" y="257628"/>
                  <a:pt x="7599285" y="266021"/>
                </a:cubicBezTo>
                <a:cubicBezTo>
                  <a:pt x="7611616" y="262940"/>
                  <a:pt x="7639946" y="245819"/>
                  <a:pt x="7644411" y="258986"/>
                </a:cubicBezTo>
                <a:cubicBezTo>
                  <a:pt x="7708015" y="258012"/>
                  <a:pt x="7770249" y="247724"/>
                  <a:pt x="7825110" y="229109"/>
                </a:cubicBezTo>
                <a:cubicBezTo>
                  <a:pt x="7949762" y="247028"/>
                  <a:pt x="7921956" y="197757"/>
                  <a:pt x="7965804" y="190545"/>
                </a:cubicBezTo>
                <a:cubicBezTo>
                  <a:pt x="8039439" y="213878"/>
                  <a:pt x="8063651" y="191475"/>
                  <a:pt x="8147401" y="205617"/>
                </a:cubicBezTo>
                <a:cubicBezTo>
                  <a:pt x="8166453" y="196610"/>
                  <a:pt x="8225048" y="207099"/>
                  <a:pt x="8256033" y="193713"/>
                </a:cubicBezTo>
                <a:cubicBezTo>
                  <a:pt x="8311388" y="242017"/>
                  <a:pt x="8350376" y="178592"/>
                  <a:pt x="8410677" y="172167"/>
                </a:cubicBezTo>
                <a:cubicBezTo>
                  <a:pt x="8470978" y="165743"/>
                  <a:pt x="8572470" y="206385"/>
                  <a:pt x="8617841" y="155167"/>
                </a:cubicBezTo>
                <a:cubicBezTo>
                  <a:pt x="8646050" y="160448"/>
                  <a:pt x="8664949" y="183631"/>
                  <a:pt x="8715976" y="178374"/>
                </a:cubicBezTo>
                <a:cubicBezTo>
                  <a:pt x="8737194" y="188216"/>
                  <a:pt x="8738009" y="189511"/>
                  <a:pt x="8778827" y="172936"/>
                </a:cubicBezTo>
                <a:cubicBezTo>
                  <a:pt x="8725277" y="146372"/>
                  <a:pt x="8850819" y="175612"/>
                  <a:pt x="8840778" y="143149"/>
                </a:cubicBezTo>
                <a:cubicBezTo>
                  <a:pt x="8903519" y="121096"/>
                  <a:pt x="9021861" y="150359"/>
                  <a:pt x="9010380" y="91891"/>
                </a:cubicBezTo>
                <a:cubicBezTo>
                  <a:pt x="9027103" y="56852"/>
                  <a:pt x="9112524" y="108357"/>
                  <a:pt x="9110856" y="70997"/>
                </a:cubicBezTo>
                <a:cubicBezTo>
                  <a:pt x="9148189" y="94250"/>
                  <a:pt x="9209809" y="53285"/>
                  <a:pt x="9268817" y="53082"/>
                </a:cubicBezTo>
                <a:cubicBezTo>
                  <a:pt x="9279135" y="35997"/>
                  <a:pt x="9292736" y="36520"/>
                  <a:pt x="9316667" y="45047"/>
                </a:cubicBezTo>
                <a:cubicBezTo>
                  <a:pt x="9352186" y="45862"/>
                  <a:pt x="9390008" y="39799"/>
                  <a:pt x="9428209" y="29923"/>
                </a:cubicBez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descr="Shape&#10;&#10;Description automatically generated">
            <a:extLst>
              <a:ext uri="{FF2B5EF4-FFF2-40B4-BE49-F238E27FC236}">
                <a16:creationId xmlns:a16="http://schemas.microsoft.com/office/drawing/2014/main" id="{C2B827D7-1817-421F-B713-0BF4CCB1157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5928" y="0"/>
            <a:ext cx="1747487" cy="1747487"/>
          </a:xfrm>
          <a:prstGeom prst="rect">
            <a:avLst/>
          </a:prstGeom>
        </p:spPr>
      </p:pic>
    </p:spTree>
    <p:extLst>
      <p:ext uri="{BB962C8B-B14F-4D97-AF65-F5344CB8AC3E}">
        <p14:creationId xmlns:p14="http://schemas.microsoft.com/office/powerpoint/2010/main" val="19969644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131BAD53-4E89-4F62-BBB7-26359763ED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62756DA2-40EB-4C6F-B962-5822FFB54F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653438" cy="6858000"/>
          </a:xfrm>
          <a:custGeom>
            <a:avLst/>
            <a:gdLst>
              <a:gd name="connsiteX0" fmla="*/ 0 w 6096000"/>
              <a:gd name="connsiteY0" fmla="*/ 0 h 6858000"/>
              <a:gd name="connsiteX1" fmla="*/ 5567517 w 6096000"/>
              <a:gd name="connsiteY1" fmla="*/ 0 h 6858000"/>
              <a:gd name="connsiteX2" fmla="*/ 5566938 w 6096000"/>
              <a:gd name="connsiteY2" fmla="*/ 1705 h 6858000"/>
              <a:gd name="connsiteX3" fmla="*/ 5551594 w 6096000"/>
              <a:gd name="connsiteY3" fmla="*/ 17287 h 6858000"/>
              <a:gd name="connsiteX4" fmla="*/ 5545641 w 6096000"/>
              <a:gd name="connsiteY4" fmla="*/ 130336 h 6858000"/>
              <a:gd name="connsiteX5" fmla="*/ 5538289 w 6096000"/>
              <a:gd name="connsiteY5" fmla="*/ 187093 h 6858000"/>
              <a:gd name="connsiteX6" fmla="*/ 5545790 w 6096000"/>
              <a:gd name="connsiteY6" fmla="*/ 265704 h 6858000"/>
              <a:gd name="connsiteX7" fmla="*/ 5542313 w 6096000"/>
              <a:gd name="connsiteY7" fmla="*/ 354566 h 6858000"/>
              <a:gd name="connsiteX8" fmla="*/ 5524126 w 6096000"/>
              <a:gd name="connsiteY8" fmla="*/ 472000 h 6858000"/>
              <a:gd name="connsiteX9" fmla="*/ 5522170 w 6096000"/>
              <a:gd name="connsiteY9" fmla="*/ 473782 h 6858000"/>
              <a:gd name="connsiteX10" fmla="*/ 5521798 w 6096000"/>
              <a:gd name="connsiteY10" fmla="*/ 491380 h 6858000"/>
              <a:gd name="connsiteX11" fmla="*/ 5536419 w 6096000"/>
              <a:gd name="connsiteY11" fmla="*/ 531675 h 6858000"/>
              <a:gd name="connsiteX12" fmla="*/ 5533435 w 6096000"/>
              <a:gd name="connsiteY12" fmla="*/ 536015 h 6858000"/>
              <a:gd name="connsiteX13" fmla="*/ 5538088 w 6096000"/>
              <a:gd name="connsiteY13" fmla="*/ 572092 h 6858000"/>
              <a:gd name="connsiteX14" fmla="*/ 5536061 w 6096000"/>
              <a:gd name="connsiteY14" fmla="*/ 572511 h 6858000"/>
              <a:gd name="connsiteX15" fmla="*/ 5528218 w 6096000"/>
              <a:gd name="connsiteY15" fmla="*/ 582332 h 6858000"/>
              <a:gd name="connsiteX16" fmla="*/ 5518011 w 6096000"/>
              <a:gd name="connsiteY16" fmla="*/ 601285 h 6858000"/>
              <a:gd name="connsiteX17" fmla="*/ 5473174 w 6096000"/>
              <a:gd name="connsiteY17" fmla="*/ 681608 h 6858000"/>
              <a:gd name="connsiteX18" fmla="*/ 5472963 w 6096000"/>
              <a:gd name="connsiteY18" fmla="*/ 689151 h 6858000"/>
              <a:gd name="connsiteX19" fmla="*/ 5472485 w 6096000"/>
              <a:gd name="connsiteY19" fmla="*/ 689289 h 6858000"/>
              <a:gd name="connsiteX20" fmla="*/ 5471326 w 6096000"/>
              <a:gd name="connsiteY20" fmla="*/ 697222 h 6858000"/>
              <a:gd name="connsiteX21" fmla="*/ 5472164 w 6096000"/>
              <a:gd name="connsiteY21" fmla="*/ 717531 h 6858000"/>
              <a:gd name="connsiteX22" fmla="*/ 5468891 w 6096000"/>
              <a:gd name="connsiteY22" fmla="*/ 722494 h 6858000"/>
              <a:gd name="connsiteX23" fmla="*/ 5463081 w 6096000"/>
              <a:gd name="connsiteY23" fmla="*/ 724368 h 6858000"/>
              <a:gd name="connsiteX24" fmla="*/ 5446981 w 6096000"/>
              <a:gd name="connsiteY24" fmla="*/ 752692 h 6858000"/>
              <a:gd name="connsiteX25" fmla="*/ 5417190 w 6096000"/>
              <a:gd name="connsiteY25" fmla="*/ 816346 h 6858000"/>
              <a:gd name="connsiteX26" fmla="*/ 5388958 w 6096000"/>
              <a:gd name="connsiteY26" fmla="*/ 889417 h 6858000"/>
              <a:gd name="connsiteX27" fmla="*/ 5307044 w 6096000"/>
              <a:gd name="connsiteY27" fmla="*/ 1063288 h 6858000"/>
              <a:gd name="connsiteX28" fmla="*/ 5303837 w 6096000"/>
              <a:gd name="connsiteY28" fmla="*/ 1157176 h 6858000"/>
              <a:gd name="connsiteX29" fmla="*/ 5286494 w 6096000"/>
              <a:gd name="connsiteY29" fmla="*/ 1210776 h 6858000"/>
              <a:gd name="connsiteX30" fmla="*/ 5282463 w 6096000"/>
              <a:gd name="connsiteY30" fmla="*/ 1301993 h 6858000"/>
              <a:gd name="connsiteX31" fmla="*/ 5252235 w 6096000"/>
              <a:gd name="connsiteY31" fmla="*/ 1360879 h 6858000"/>
              <a:gd name="connsiteX32" fmla="*/ 5244497 w 6096000"/>
              <a:gd name="connsiteY32" fmla="*/ 1404045 h 6858000"/>
              <a:gd name="connsiteX33" fmla="*/ 5223823 w 6096000"/>
              <a:gd name="connsiteY33" fmla="*/ 1429568 h 6858000"/>
              <a:gd name="connsiteX34" fmla="*/ 5224851 w 6096000"/>
              <a:gd name="connsiteY34" fmla="*/ 1430305 h 6858000"/>
              <a:gd name="connsiteX35" fmla="*/ 5212394 w 6096000"/>
              <a:gd name="connsiteY35" fmla="*/ 1463304 h 6858000"/>
              <a:gd name="connsiteX36" fmla="*/ 5209958 w 6096000"/>
              <a:gd name="connsiteY36" fmla="*/ 1514846 h 6858000"/>
              <a:gd name="connsiteX37" fmla="*/ 5206417 w 6096000"/>
              <a:gd name="connsiteY37" fmla="*/ 1519731 h 6858000"/>
              <a:gd name="connsiteX38" fmla="*/ 5206640 w 6096000"/>
              <a:gd name="connsiteY38" fmla="*/ 1519929 h 6858000"/>
              <a:gd name="connsiteX39" fmla="*/ 5207632 w 6096000"/>
              <a:gd name="connsiteY39" fmla="*/ 1546022 h 6858000"/>
              <a:gd name="connsiteX40" fmla="*/ 5212030 w 6096000"/>
              <a:gd name="connsiteY40" fmla="*/ 1578752 h 6858000"/>
              <a:gd name="connsiteX41" fmla="*/ 5203533 w 6096000"/>
              <a:gd name="connsiteY41" fmla="*/ 1647555 h 6858000"/>
              <a:gd name="connsiteX42" fmla="*/ 5190877 w 6096000"/>
              <a:gd name="connsiteY42" fmla="*/ 1715685 h 6858000"/>
              <a:gd name="connsiteX43" fmla="*/ 5184235 w 6096000"/>
              <a:gd name="connsiteY43" fmla="*/ 1740358 h 6858000"/>
              <a:gd name="connsiteX44" fmla="*/ 5181475 w 6096000"/>
              <a:gd name="connsiteY44" fmla="*/ 1784314 h 6858000"/>
              <a:gd name="connsiteX45" fmla="*/ 5185845 w 6096000"/>
              <a:gd name="connsiteY45" fmla="*/ 1804434 h 6858000"/>
              <a:gd name="connsiteX46" fmla="*/ 5185068 w 6096000"/>
              <a:gd name="connsiteY46" fmla="*/ 1805316 h 6858000"/>
              <a:gd name="connsiteX47" fmla="*/ 5188593 w 6096000"/>
              <a:gd name="connsiteY47" fmla="*/ 1807109 h 6858000"/>
              <a:gd name="connsiteX48" fmla="*/ 5185920 w 6096000"/>
              <a:gd name="connsiteY48" fmla="*/ 1821003 h 6858000"/>
              <a:gd name="connsiteX49" fmla="*/ 5183543 w 6096000"/>
              <a:gd name="connsiteY49" fmla="*/ 1824832 h 6858000"/>
              <a:gd name="connsiteX50" fmla="*/ 5182235 w 6096000"/>
              <a:gd name="connsiteY50" fmla="*/ 1830429 h 6858000"/>
              <a:gd name="connsiteX51" fmla="*/ 5182525 w 6096000"/>
              <a:gd name="connsiteY51" fmla="*/ 1830569 h 6858000"/>
              <a:gd name="connsiteX52" fmla="*/ 5180663 w 6096000"/>
              <a:gd name="connsiteY52" fmla="*/ 1835810 h 6858000"/>
              <a:gd name="connsiteX53" fmla="*/ 5167452 w 6096000"/>
              <a:gd name="connsiteY53" fmla="*/ 1861483 h 6858000"/>
              <a:gd name="connsiteX54" fmla="*/ 5174266 w 6096000"/>
              <a:gd name="connsiteY54" fmla="*/ 1892417 h 6858000"/>
              <a:gd name="connsiteX55" fmla="*/ 5189262 w 6096000"/>
              <a:gd name="connsiteY55" fmla="*/ 1895114 h 6858000"/>
              <a:gd name="connsiteX56" fmla="*/ 5187100 w 6096000"/>
              <a:gd name="connsiteY56" fmla="*/ 1899379 h 6858000"/>
              <a:gd name="connsiteX57" fmla="*/ 5180471 w 6096000"/>
              <a:gd name="connsiteY57" fmla="*/ 1907867 h 6858000"/>
              <a:gd name="connsiteX58" fmla="*/ 5181361 w 6096000"/>
              <a:gd name="connsiteY58" fmla="*/ 1910265 h 6858000"/>
              <a:gd name="connsiteX59" fmla="*/ 5178268 w 6096000"/>
              <a:gd name="connsiteY59" fmla="*/ 1935584 h 6858000"/>
              <a:gd name="connsiteX60" fmla="*/ 5183619 w 6096000"/>
              <a:gd name="connsiteY60" fmla="*/ 1942021 h 6858000"/>
              <a:gd name="connsiteX61" fmla="*/ 5184480 w 6096000"/>
              <a:gd name="connsiteY61" fmla="*/ 1945112 h 6858000"/>
              <a:gd name="connsiteX62" fmla="*/ 5172776 w 6096000"/>
              <a:gd name="connsiteY62" fmla="*/ 1961162 h 6858000"/>
              <a:gd name="connsiteX63" fmla="*/ 5168513 w 6096000"/>
              <a:gd name="connsiteY63" fmla="*/ 1969445 h 6858000"/>
              <a:gd name="connsiteX64" fmla="*/ 5126597 w 6096000"/>
              <a:gd name="connsiteY64" fmla="*/ 2024270 h 6858000"/>
              <a:gd name="connsiteX65" fmla="*/ 5119528 w 6096000"/>
              <a:gd name="connsiteY65" fmla="*/ 2107942 h 6858000"/>
              <a:gd name="connsiteX66" fmla="*/ 5110356 w 6096000"/>
              <a:gd name="connsiteY66" fmla="*/ 2193455 h 6858000"/>
              <a:gd name="connsiteX67" fmla="*/ 5104992 w 6096000"/>
              <a:gd name="connsiteY67" fmla="*/ 2260088 h 6858000"/>
              <a:gd name="connsiteX68" fmla="*/ 5059439 w 6096000"/>
              <a:gd name="connsiteY68" fmla="*/ 2335735 h 6858000"/>
              <a:gd name="connsiteX69" fmla="*/ 5022061 w 6096000"/>
              <a:gd name="connsiteY69" fmla="*/ 2408995 h 6858000"/>
              <a:gd name="connsiteX70" fmla="*/ 5022253 w 6096000"/>
              <a:gd name="connsiteY70" fmla="*/ 2445869 h 6858000"/>
              <a:gd name="connsiteX71" fmla="*/ 5011426 w 6096000"/>
              <a:gd name="connsiteY71" fmla="*/ 2496499 h 6858000"/>
              <a:gd name="connsiteX72" fmla="*/ 4994224 w 6096000"/>
              <a:gd name="connsiteY72" fmla="*/ 2549900 h 6858000"/>
              <a:gd name="connsiteX73" fmla="*/ 4995245 w 6096000"/>
              <a:gd name="connsiteY73" fmla="*/ 2596456 h 6858000"/>
              <a:gd name="connsiteX74" fmla="*/ 4988570 w 6096000"/>
              <a:gd name="connsiteY74" fmla="*/ 2606088 h 6858000"/>
              <a:gd name="connsiteX75" fmla="*/ 4988371 w 6096000"/>
              <a:gd name="connsiteY75" fmla="*/ 2635351 h 6858000"/>
              <a:gd name="connsiteX76" fmla="*/ 4983212 w 6096000"/>
              <a:gd name="connsiteY76" fmla="*/ 2665666 h 6858000"/>
              <a:gd name="connsiteX77" fmla="*/ 4968234 w 6096000"/>
              <a:gd name="connsiteY77" fmla="*/ 2715895 h 6858000"/>
              <a:gd name="connsiteX78" fmla="*/ 4975888 w 6096000"/>
              <a:gd name="connsiteY78" fmla="*/ 2725052 h 6858000"/>
              <a:gd name="connsiteX79" fmla="*/ 4980195 w 6096000"/>
              <a:gd name="connsiteY79" fmla="*/ 2726489 h 6858000"/>
              <a:gd name="connsiteX80" fmla="*/ 4976218 w 6096000"/>
              <a:gd name="connsiteY80" fmla="*/ 2740278 h 6858000"/>
              <a:gd name="connsiteX81" fmla="*/ 4980571 w 6096000"/>
              <a:gd name="connsiteY81" fmla="*/ 2751112 h 6858000"/>
              <a:gd name="connsiteX82" fmla="*/ 4973893 w 6096000"/>
              <a:gd name="connsiteY82" fmla="*/ 2760208 h 6858000"/>
              <a:gd name="connsiteX83" fmla="*/ 4979005 w 6096000"/>
              <a:gd name="connsiteY83" fmla="*/ 2790136 h 6858000"/>
              <a:gd name="connsiteX84" fmla="*/ 4986137 w 6096000"/>
              <a:gd name="connsiteY84" fmla="*/ 2804183 h 6858000"/>
              <a:gd name="connsiteX85" fmla="*/ 4986175 w 6096000"/>
              <a:gd name="connsiteY85" fmla="*/ 2825860 h 6858000"/>
              <a:gd name="connsiteX86" fmla="*/ 4993936 w 6096000"/>
              <a:gd name="connsiteY86" fmla="*/ 2911749 h 6858000"/>
              <a:gd name="connsiteX87" fmla="*/ 4992563 w 6096000"/>
              <a:gd name="connsiteY87" fmla="*/ 2977278 h 6858000"/>
              <a:gd name="connsiteX88" fmla="*/ 4980516 w 6096000"/>
              <a:gd name="connsiteY88" fmla="*/ 2991092 h 6858000"/>
              <a:gd name="connsiteX89" fmla="*/ 4992801 w 6096000"/>
              <a:gd name="connsiteY89" fmla="*/ 3020247 h 6858000"/>
              <a:gd name="connsiteX90" fmla="*/ 5014805 w 6096000"/>
              <a:gd name="connsiteY90" fmla="*/ 3065434 h 6858000"/>
              <a:gd name="connsiteX91" fmla="*/ 5002733 w 6096000"/>
              <a:gd name="connsiteY91" fmla="*/ 3103777 h 6858000"/>
              <a:gd name="connsiteX92" fmla="*/ 5002941 w 6096000"/>
              <a:gd name="connsiteY92" fmla="*/ 3151828 h 6858000"/>
              <a:gd name="connsiteX93" fmla="*/ 5002883 w 6096000"/>
              <a:gd name="connsiteY93" fmla="*/ 3180546 h 6858000"/>
              <a:gd name="connsiteX94" fmla="*/ 5016711 w 6096000"/>
              <a:gd name="connsiteY94" fmla="*/ 3258677 h 6858000"/>
              <a:gd name="connsiteX95" fmla="*/ 5017918 w 6096000"/>
              <a:gd name="connsiteY95" fmla="*/ 3262610 h 6858000"/>
              <a:gd name="connsiteX96" fmla="*/ 5011672 w 6096000"/>
              <a:gd name="connsiteY96" fmla="*/ 3277179 h 6858000"/>
              <a:gd name="connsiteX97" fmla="*/ 5009344 w 6096000"/>
              <a:gd name="connsiteY97" fmla="*/ 3278130 h 6858000"/>
              <a:gd name="connsiteX98" fmla="*/ 5026770 w 6096000"/>
              <a:gd name="connsiteY98" fmla="*/ 3325671 h 6858000"/>
              <a:gd name="connsiteX99" fmla="*/ 5024571 w 6096000"/>
              <a:gd name="connsiteY99" fmla="*/ 3332072 h 6858000"/>
              <a:gd name="connsiteX100" fmla="*/ 5041705 w 6096000"/>
              <a:gd name="connsiteY100" fmla="*/ 3362948 h 6858000"/>
              <a:gd name="connsiteX101" fmla="*/ 5047477 w 6096000"/>
              <a:gd name="connsiteY101" fmla="*/ 3378959 h 6858000"/>
              <a:gd name="connsiteX102" fmla="*/ 5060758 w 6096000"/>
              <a:gd name="connsiteY102" fmla="*/ 3407057 h 6858000"/>
              <a:gd name="connsiteX103" fmla="*/ 5058968 w 6096000"/>
              <a:gd name="connsiteY103" fmla="*/ 3409825 h 6858000"/>
              <a:gd name="connsiteX104" fmla="*/ 5062667 w 6096000"/>
              <a:gd name="connsiteY104" fmla="*/ 3415218 h 6858000"/>
              <a:gd name="connsiteX105" fmla="*/ 5060928 w 6096000"/>
              <a:gd name="connsiteY105" fmla="*/ 3419880 h 6858000"/>
              <a:gd name="connsiteX106" fmla="*/ 5062923 w 6096000"/>
              <a:gd name="connsiteY106" fmla="*/ 3424545 h 6858000"/>
              <a:gd name="connsiteX107" fmla="*/ 5064623 w 6096000"/>
              <a:gd name="connsiteY107" fmla="*/ 3476412 h 6858000"/>
              <a:gd name="connsiteX108" fmla="*/ 5069684 w 6096000"/>
              <a:gd name="connsiteY108" fmla="*/ 3486850 h 6858000"/>
              <a:gd name="connsiteX109" fmla="*/ 5063339 w 6096000"/>
              <a:gd name="connsiteY109" fmla="*/ 3496391 h 6858000"/>
              <a:gd name="connsiteX110" fmla="*/ 5070139 w 6096000"/>
              <a:gd name="connsiteY110" fmla="*/ 3531201 h 6858000"/>
              <a:gd name="connsiteX111" fmla="*/ 5079896 w 6096000"/>
              <a:gd name="connsiteY111" fmla="*/ 3542019 h 6858000"/>
              <a:gd name="connsiteX112" fmla="*/ 5087540 w 6096000"/>
              <a:gd name="connsiteY112" fmla="*/ 3552249 h 6858000"/>
              <a:gd name="connsiteX113" fmla="*/ 5087902 w 6096000"/>
              <a:gd name="connsiteY113" fmla="*/ 3553678 h 6858000"/>
              <a:gd name="connsiteX114" fmla="*/ 5091509 w 6096000"/>
              <a:gd name="connsiteY114" fmla="*/ 3568021 h 6858000"/>
              <a:gd name="connsiteX115" fmla="*/ 5091934 w 6096000"/>
              <a:gd name="connsiteY115" fmla="*/ 3569719 h 6858000"/>
              <a:gd name="connsiteX116" fmla="*/ 5089362 w 6096000"/>
              <a:gd name="connsiteY116" fmla="*/ 3586412 h 6858000"/>
              <a:gd name="connsiteX117" fmla="*/ 5092358 w 6096000"/>
              <a:gd name="connsiteY117" fmla="*/ 3597336 h 6858000"/>
              <a:gd name="connsiteX118" fmla="*/ 5084254 w 6096000"/>
              <a:gd name="connsiteY118" fmla="*/ 3606007 h 6858000"/>
              <a:gd name="connsiteX119" fmla="*/ 5084281 w 6096000"/>
              <a:gd name="connsiteY119" fmla="*/ 3641228 h 6858000"/>
              <a:gd name="connsiteX120" fmla="*/ 5091848 w 6096000"/>
              <a:gd name="connsiteY120" fmla="*/ 3653088 h 6858000"/>
              <a:gd name="connsiteX121" fmla="*/ 5097436 w 6096000"/>
              <a:gd name="connsiteY121" fmla="*/ 3664114 h 6858000"/>
              <a:gd name="connsiteX122" fmla="*/ 5097518 w 6096000"/>
              <a:gd name="connsiteY122" fmla="*/ 3665569 h 6858000"/>
              <a:gd name="connsiteX123" fmla="*/ 5099829 w 6096000"/>
              <a:gd name="connsiteY123" fmla="*/ 3707357 h 6858000"/>
              <a:gd name="connsiteX124" fmla="*/ 5114696 w 6096000"/>
              <a:gd name="connsiteY124" fmla="*/ 3778166 h 6858000"/>
              <a:gd name="connsiteX125" fmla="*/ 5135379 w 6096000"/>
              <a:gd name="connsiteY125" fmla="*/ 3878222 h 6858000"/>
              <a:gd name="connsiteX126" fmla="*/ 5130138 w 6096000"/>
              <a:gd name="connsiteY126" fmla="*/ 4048117 h 6858000"/>
              <a:gd name="connsiteX127" fmla="*/ 5090040 w 6096000"/>
              <a:gd name="connsiteY127" fmla="*/ 4219510 h 6858000"/>
              <a:gd name="connsiteX128" fmla="*/ 5092812 w 6096000"/>
              <a:gd name="connsiteY128" fmla="*/ 4411258 h 6858000"/>
              <a:gd name="connsiteX129" fmla="*/ 5084599 w 6096000"/>
              <a:gd name="connsiteY129" fmla="*/ 4488531 h 6858000"/>
              <a:gd name="connsiteX130" fmla="*/ 5084072 w 6096000"/>
              <a:gd name="connsiteY130" fmla="*/ 4539168 h 6858000"/>
              <a:gd name="connsiteX131" fmla="*/ 5068936 w 6096000"/>
              <a:gd name="connsiteY131" fmla="*/ 4625153 h 6858000"/>
              <a:gd name="connsiteX132" fmla="*/ 5059114 w 6096000"/>
              <a:gd name="connsiteY132" fmla="*/ 4733115 h 6858000"/>
              <a:gd name="connsiteX133" fmla="*/ 5037209 w 6096000"/>
              <a:gd name="connsiteY133" fmla="*/ 4844323 h 6858000"/>
              <a:gd name="connsiteX134" fmla="*/ 5020638 w 6096000"/>
              <a:gd name="connsiteY134" fmla="*/ 4877992 h 6858000"/>
              <a:gd name="connsiteX135" fmla="*/ 5006413 w 6096000"/>
              <a:gd name="connsiteY135" fmla="*/ 4925805 h 6858000"/>
              <a:gd name="connsiteX136" fmla="*/ 4971037 w 6096000"/>
              <a:gd name="connsiteY136" fmla="*/ 5009272 h 6858000"/>
              <a:gd name="connsiteX137" fmla="*/ 4963105 w 6096000"/>
              <a:gd name="connsiteY137" fmla="*/ 5111369 h 6858000"/>
              <a:gd name="connsiteX138" fmla="*/ 4976341 w 6096000"/>
              <a:gd name="connsiteY138" fmla="*/ 5210876 h 6858000"/>
              <a:gd name="connsiteX139" fmla="*/ 4980617 w 6096000"/>
              <a:gd name="connsiteY139" fmla="*/ 5269726 h 6858000"/>
              <a:gd name="connsiteX140" fmla="*/ 4997733 w 6096000"/>
              <a:gd name="connsiteY140" fmla="*/ 5464225 h 6858000"/>
              <a:gd name="connsiteX141" fmla="*/ 5001400 w 6096000"/>
              <a:gd name="connsiteY141" fmla="*/ 5594585 h 6858000"/>
              <a:gd name="connsiteX142" fmla="*/ 4983700 w 6096000"/>
              <a:gd name="connsiteY142" fmla="*/ 5667896 h 6858000"/>
              <a:gd name="connsiteX143" fmla="*/ 4968506 w 6096000"/>
              <a:gd name="connsiteY143" fmla="*/ 5769225 h 6858000"/>
              <a:gd name="connsiteX144" fmla="*/ 4969765 w 6096000"/>
              <a:gd name="connsiteY144" fmla="*/ 5823324 h 6858000"/>
              <a:gd name="connsiteX145" fmla="*/ 4966129 w 6096000"/>
              <a:gd name="connsiteY145" fmla="*/ 5862699 h 6858000"/>
              <a:gd name="connsiteX146" fmla="*/ 4970695 w 6096000"/>
              <a:gd name="connsiteY146" fmla="*/ 5906467 h 6858000"/>
              <a:gd name="connsiteX147" fmla="*/ 4991568 w 6096000"/>
              <a:gd name="connsiteY147" fmla="*/ 5939847 h 6858000"/>
              <a:gd name="connsiteX148" fmla="*/ 4986815 w 6096000"/>
              <a:gd name="connsiteY148" fmla="*/ 5973994 h 6858000"/>
              <a:gd name="connsiteX149" fmla="*/ 4987776 w 6096000"/>
              <a:gd name="connsiteY149" fmla="*/ 6089693 h 6858000"/>
              <a:gd name="connsiteX150" fmla="*/ 4991621 w 6096000"/>
              <a:gd name="connsiteY150" fmla="*/ 6224938 h 6858000"/>
              <a:gd name="connsiteX151" fmla="*/ 5017157 w 6096000"/>
              <a:gd name="connsiteY151" fmla="*/ 6370251 h 6858000"/>
              <a:gd name="connsiteX152" fmla="*/ 5040797 w 6096000"/>
              <a:gd name="connsiteY152" fmla="*/ 6541313 h 6858000"/>
              <a:gd name="connsiteX153" fmla="*/ 5045375 w 6096000"/>
              <a:gd name="connsiteY153" fmla="*/ 6640957 h 6858000"/>
              <a:gd name="connsiteX154" fmla="*/ 5058442 w 6096000"/>
              <a:gd name="connsiteY154" fmla="*/ 6705297 h 6858000"/>
              <a:gd name="connsiteX155" fmla="*/ 5071125 w 6096000"/>
              <a:gd name="connsiteY155" fmla="*/ 6759582 h 6858000"/>
              <a:gd name="connsiteX156" fmla="*/ 5069172 w 6096000"/>
              <a:gd name="connsiteY156" fmla="*/ 6817746 h 6858000"/>
              <a:gd name="connsiteX157" fmla="*/ 5072322 w 6096000"/>
              <a:gd name="connsiteY157" fmla="*/ 6843646 h 6858000"/>
              <a:gd name="connsiteX158" fmla="*/ 5091388 w 6096000"/>
              <a:gd name="connsiteY158" fmla="*/ 6857998 h 6858000"/>
              <a:gd name="connsiteX159" fmla="*/ 6096000 w 6096000"/>
              <a:gd name="connsiteY159" fmla="*/ 6857998 h 6858000"/>
              <a:gd name="connsiteX160" fmla="*/ 6096000 w 6096000"/>
              <a:gd name="connsiteY160" fmla="*/ 6858000 h 6858000"/>
              <a:gd name="connsiteX161" fmla="*/ 0 w 6096000"/>
              <a:gd name="connsiteY161"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Lst>
            <a:rect l="l" t="t" r="r" b="b"/>
            <a:pathLst>
              <a:path w="6096000" h="6858000">
                <a:moveTo>
                  <a:pt x="0" y="0"/>
                </a:moveTo>
                <a:lnTo>
                  <a:pt x="5567517" y="0"/>
                </a:lnTo>
                <a:lnTo>
                  <a:pt x="5566938" y="1705"/>
                </a:lnTo>
                <a:cubicBezTo>
                  <a:pt x="5563126" y="8440"/>
                  <a:pt x="5558112" y="13784"/>
                  <a:pt x="5551594" y="17287"/>
                </a:cubicBezTo>
                <a:cubicBezTo>
                  <a:pt x="5562364" y="82036"/>
                  <a:pt x="5510349" y="69804"/>
                  <a:pt x="5545641" y="130336"/>
                </a:cubicBezTo>
                <a:cubicBezTo>
                  <a:pt x="5526953" y="117589"/>
                  <a:pt x="5536978" y="162458"/>
                  <a:pt x="5538289" y="187093"/>
                </a:cubicBezTo>
                <a:cubicBezTo>
                  <a:pt x="5536205" y="226511"/>
                  <a:pt x="5545722" y="205530"/>
                  <a:pt x="5545790" y="265704"/>
                </a:cubicBezTo>
                <a:cubicBezTo>
                  <a:pt x="5542296" y="317533"/>
                  <a:pt x="5543813" y="325288"/>
                  <a:pt x="5542313" y="354566"/>
                </a:cubicBezTo>
                <a:lnTo>
                  <a:pt x="5524126" y="472000"/>
                </a:lnTo>
                <a:lnTo>
                  <a:pt x="5522170" y="473782"/>
                </a:lnTo>
                <a:cubicBezTo>
                  <a:pt x="5517847" y="482008"/>
                  <a:pt x="5518682" y="487340"/>
                  <a:pt x="5521798" y="491380"/>
                </a:cubicBezTo>
                <a:lnTo>
                  <a:pt x="5536419" y="531675"/>
                </a:lnTo>
                <a:lnTo>
                  <a:pt x="5533435" y="536015"/>
                </a:lnTo>
                <a:lnTo>
                  <a:pt x="5538088" y="572092"/>
                </a:lnTo>
                <a:lnTo>
                  <a:pt x="5536061" y="572511"/>
                </a:lnTo>
                <a:cubicBezTo>
                  <a:pt x="5531611" y="574271"/>
                  <a:pt x="5528529" y="577121"/>
                  <a:pt x="5528218" y="582332"/>
                </a:cubicBezTo>
                <a:cubicBezTo>
                  <a:pt x="5498002" y="573171"/>
                  <a:pt x="5516262" y="585107"/>
                  <a:pt x="5518011" y="601285"/>
                </a:cubicBezTo>
                <a:cubicBezTo>
                  <a:pt x="5508838" y="617831"/>
                  <a:pt x="5480684" y="666964"/>
                  <a:pt x="5473174" y="681608"/>
                </a:cubicBezTo>
                <a:cubicBezTo>
                  <a:pt x="5473102" y="684122"/>
                  <a:pt x="5473033" y="686637"/>
                  <a:pt x="5472963" y="689151"/>
                </a:cubicBezTo>
                <a:lnTo>
                  <a:pt x="5472485" y="689289"/>
                </a:lnTo>
                <a:cubicBezTo>
                  <a:pt x="5471434" y="690905"/>
                  <a:pt x="5470986" y="693376"/>
                  <a:pt x="5471326" y="697222"/>
                </a:cubicBezTo>
                <a:cubicBezTo>
                  <a:pt x="5471606" y="703992"/>
                  <a:pt x="5471884" y="710761"/>
                  <a:pt x="5472164" y="717531"/>
                </a:cubicBezTo>
                <a:lnTo>
                  <a:pt x="5468891" y="722494"/>
                </a:lnTo>
                <a:lnTo>
                  <a:pt x="5463081" y="724368"/>
                </a:lnTo>
                <a:lnTo>
                  <a:pt x="5446981" y="752692"/>
                </a:lnTo>
                <a:cubicBezTo>
                  <a:pt x="5454691" y="764380"/>
                  <a:pt x="5422719" y="808083"/>
                  <a:pt x="5417190" y="816346"/>
                </a:cubicBezTo>
                <a:lnTo>
                  <a:pt x="5388958" y="889417"/>
                </a:lnTo>
                <a:cubicBezTo>
                  <a:pt x="5320491" y="969963"/>
                  <a:pt x="5321907" y="1005331"/>
                  <a:pt x="5307044" y="1063288"/>
                </a:cubicBezTo>
                <a:cubicBezTo>
                  <a:pt x="5313332" y="1111028"/>
                  <a:pt x="5317096" y="1110140"/>
                  <a:pt x="5303837" y="1157176"/>
                </a:cubicBezTo>
                <a:cubicBezTo>
                  <a:pt x="5301103" y="1192124"/>
                  <a:pt x="5301884" y="1197232"/>
                  <a:pt x="5286494" y="1210776"/>
                </a:cubicBezTo>
                <a:lnTo>
                  <a:pt x="5282463" y="1301993"/>
                </a:lnTo>
                <a:lnTo>
                  <a:pt x="5252235" y="1360879"/>
                </a:lnTo>
                <a:lnTo>
                  <a:pt x="5244497" y="1404045"/>
                </a:lnTo>
                <a:lnTo>
                  <a:pt x="5223823" y="1429568"/>
                </a:lnTo>
                <a:lnTo>
                  <a:pt x="5224851" y="1430305"/>
                </a:lnTo>
                <a:cubicBezTo>
                  <a:pt x="5226697" y="1432466"/>
                  <a:pt x="5214738" y="1459891"/>
                  <a:pt x="5212394" y="1463304"/>
                </a:cubicBezTo>
                <a:cubicBezTo>
                  <a:pt x="5209912" y="1477394"/>
                  <a:pt x="5213027" y="1501295"/>
                  <a:pt x="5209958" y="1514846"/>
                </a:cubicBezTo>
                <a:lnTo>
                  <a:pt x="5206417" y="1519731"/>
                </a:lnTo>
                <a:lnTo>
                  <a:pt x="5206640" y="1519929"/>
                </a:lnTo>
                <a:cubicBezTo>
                  <a:pt x="5206490" y="1521210"/>
                  <a:pt x="5209710" y="1543635"/>
                  <a:pt x="5207632" y="1546022"/>
                </a:cubicBezTo>
                <a:lnTo>
                  <a:pt x="5212030" y="1578752"/>
                </a:lnTo>
                <a:cubicBezTo>
                  <a:pt x="5206147" y="1605585"/>
                  <a:pt x="5226381" y="1622803"/>
                  <a:pt x="5203533" y="1647555"/>
                </a:cubicBezTo>
                <a:cubicBezTo>
                  <a:pt x="5198128" y="1672675"/>
                  <a:pt x="5203213" y="1694404"/>
                  <a:pt x="5190877" y="1715685"/>
                </a:cubicBezTo>
                <a:cubicBezTo>
                  <a:pt x="5196815" y="1724301"/>
                  <a:pt x="5198098" y="1732435"/>
                  <a:pt x="5184235" y="1740358"/>
                </a:cubicBezTo>
                <a:cubicBezTo>
                  <a:pt x="5182625" y="1763793"/>
                  <a:pt x="5198368" y="1769422"/>
                  <a:pt x="5181475" y="1784314"/>
                </a:cubicBezTo>
                <a:cubicBezTo>
                  <a:pt x="5205987" y="1797417"/>
                  <a:pt x="5195246" y="1798221"/>
                  <a:pt x="5185845" y="1804434"/>
                </a:cubicBezTo>
                <a:lnTo>
                  <a:pt x="5185068" y="1805316"/>
                </a:lnTo>
                <a:lnTo>
                  <a:pt x="5188593" y="1807109"/>
                </a:lnTo>
                <a:lnTo>
                  <a:pt x="5185920" y="1821003"/>
                </a:lnTo>
                <a:lnTo>
                  <a:pt x="5183543" y="1824832"/>
                </a:lnTo>
                <a:cubicBezTo>
                  <a:pt x="5182284" y="1827468"/>
                  <a:pt x="5181937" y="1829219"/>
                  <a:pt x="5182235" y="1830429"/>
                </a:cubicBezTo>
                <a:lnTo>
                  <a:pt x="5182525" y="1830569"/>
                </a:lnTo>
                <a:lnTo>
                  <a:pt x="5180663" y="1835810"/>
                </a:lnTo>
                <a:cubicBezTo>
                  <a:pt x="5176779" y="1844665"/>
                  <a:pt x="5172297" y="1853278"/>
                  <a:pt x="5167452" y="1861483"/>
                </a:cubicBezTo>
                <a:cubicBezTo>
                  <a:pt x="5179827" y="1866643"/>
                  <a:pt x="5166788" y="1884999"/>
                  <a:pt x="5174266" y="1892417"/>
                </a:cubicBezTo>
                <a:lnTo>
                  <a:pt x="5189262" y="1895114"/>
                </a:lnTo>
                <a:lnTo>
                  <a:pt x="5187100" y="1899379"/>
                </a:lnTo>
                <a:lnTo>
                  <a:pt x="5180471" y="1907867"/>
                </a:lnTo>
                <a:cubicBezTo>
                  <a:pt x="5179609" y="1909162"/>
                  <a:pt x="5179647" y="1909994"/>
                  <a:pt x="5181361" y="1910265"/>
                </a:cubicBezTo>
                <a:cubicBezTo>
                  <a:pt x="5180995" y="1914884"/>
                  <a:pt x="5177893" y="1930292"/>
                  <a:pt x="5178268" y="1935584"/>
                </a:cubicBezTo>
                <a:lnTo>
                  <a:pt x="5183619" y="1942021"/>
                </a:lnTo>
                <a:lnTo>
                  <a:pt x="5184480" y="1945112"/>
                </a:lnTo>
                <a:lnTo>
                  <a:pt x="5172776" y="1961162"/>
                </a:lnTo>
                <a:lnTo>
                  <a:pt x="5168513" y="1969445"/>
                </a:lnTo>
                <a:lnTo>
                  <a:pt x="5126597" y="2024270"/>
                </a:lnTo>
                <a:lnTo>
                  <a:pt x="5119528" y="2107942"/>
                </a:lnTo>
                <a:cubicBezTo>
                  <a:pt x="5089290" y="2138038"/>
                  <a:pt x="5110415" y="2159228"/>
                  <a:pt x="5110356" y="2193455"/>
                </a:cubicBezTo>
                <a:cubicBezTo>
                  <a:pt x="5101302" y="2220953"/>
                  <a:pt x="5110381" y="2224200"/>
                  <a:pt x="5104992" y="2260088"/>
                </a:cubicBezTo>
                <a:cubicBezTo>
                  <a:pt x="5096504" y="2291744"/>
                  <a:pt x="5078225" y="2299003"/>
                  <a:pt x="5059439" y="2335735"/>
                </a:cubicBezTo>
                <a:cubicBezTo>
                  <a:pt x="5029465" y="2329020"/>
                  <a:pt x="5058046" y="2407546"/>
                  <a:pt x="5022061" y="2408995"/>
                </a:cubicBezTo>
                <a:cubicBezTo>
                  <a:pt x="5023289" y="2413465"/>
                  <a:pt x="5019654" y="2441580"/>
                  <a:pt x="5022253" y="2445869"/>
                </a:cubicBezTo>
                <a:cubicBezTo>
                  <a:pt x="5022440" y="2449625"/>
                  <a:pt x="5011241" y="2492743"/>
                  <a:pt x="5011426" y="2496499"/>
                </a:cubicBezTo>
                <a:lnTo>
                  <a:pt x="4994224" y="2549900"/>
                </a:lnTo>
                <a:cubicBezTo>
                  <a:pt x="4992353" y="2564757"/>
                  <a:pt x="4998952" y="2582253"/>
                  <a:pt x="4995245" y="2596456"/>
                </a:cubicBezTo>
                <a:lnTo>
                  <a:pt x="4988570" y="2606088"/>
                </a:lnTo>
                <a:cubicBezTo>
                  <a:pt x="4988504" y="2615842"/>
                  <a:pt x="4988436" y="2625597"/>
                  <a:pt x="4988371" y="2635351"/>
                </a:cubicBezTo>
                <a:lnTo>
                  <a:pt x="4983212" y="2665666"/>
                </a:lnTo>
                <a:lnTo>
                  <a:pt x="4968234" y="2715895"/>
                </a:lnTo>
                <a:lnTo>
                  <a:pt x="4975888" y="2725052"/>
                </a:lnTo>
                <a:lnTo>
                  <a:pt x="4980195" y="2726489"/>
                </a:lnTo>
                <a:lnTo>
                  <a:pt x="4976218" y="2740278"/>
                </a:lnTo>
                <a:lnTo>
                  <a:pt x="4980571" y="2751112"/>
                </a:lnTo>
                <a:lnTo>
                  <a:pt x="4973893" y="2760208"/>
                </a:lnTo>
                <a:lnTo>
                  <a:pt x="4979005" y="2790136"/>
                </a:lnTo>
                <a:lnTo>
                  <a:pt x="4986137" y="2804183"/>
                </a:lnTo>
                <a:cubicBezTo>
                  <a:pt x="4986150" y="2811409"/>
                  <a:pt x="4986162" y="2818634"/>
                  <a:pt x="4986175" y="2825860"/>
                </a:cubicBezTo>
                <a:cubicBezTo>
                  <a:pt x="4987474" y="2843788"/>
                  <a:pt x="4992871" y="2886513"/>
                  <a:pt x="4993936" y="2911749"/>
                </a:cubicBezTo>
                <a:cubicBezTo>
                  <a:pt x="4993313" y="2946689"/>
                  <a:pt x="4980300" y="2954448"/>
                  <a:pt x="4992563" y="2977278"/>
                </a:cubicBezTo>
                <a:cubicBezTo>
                  <a:pt x="4985688" y="2983455"/>
                  <a:pt x="4982051" y="2987749"/>
                  <a:pt x="4980516" y="2991092"/>
                </a:cubicBezTo>
                <a:cubicBezTo>
                  <a:pt x="4975910" y="3001119"/>
                  <a:pt x="4990216" y="3002537"/>
                  <a:pt x="4992801" y="3020247"/>
                </a:cubicBezTo>
                <a:cubicBezTo>
                  <a:pt x="4998517" y="3032637"/>
                  <a:pt x="5013148" y="3051512"/>
                  <a:pt x="5014805" y="3065434"/>
                </a:cubicBezTo>
                <a:cubicBezTo>
                  <a:pt x="4998836" y="3057428"/>
                  <a:pt x="5016840" y="3105196"/>
                  <a:pt x="5002733" y="3103777"/>
                </a:cubicBezTo>
                <a:cubicBezTo>
                  <a:pt x="5022381" y="3124610"/>
                  <a:pt x="4997365" y="3128169"/>
                  <a:pt x="5002941" y="3151828"/>
                </a:cubicBezTo>
                <a:cubicBezTo>
                  <a:pt x="5010264" y="3163902"/>
                  <a:pt x="5011356" y="3171780"/>
                  <a:pt x="5002883" y="3180546"/>
                </a:cubicBezTo>
                <a:cubicBezTo>
                  <a:pt x="5038586" y="3236545"/>
                  <a:pt x="5003723" y="3210316"/>
                  <a:pt x="5016711" y="3258677"/>
                </a:cubicBezTo>
                <a:lnTo>
                  <a:pt x="5017918" y="3262610"/>
                </a:lnTo>
                <a:lnTo>
                  <a:pt x="5011672" y="3277179"/>
                </a:lnTo>
                <a:lnTo>
                  <a:pt x="5009344" y="3278130"/>
                </a:lnTo>
                <a:lnTo>
                  <a:pt x="5026770" y="3325671"/>
                </a:lnTo>
                <a:lnTo>
                  <a:pt x="5024571" y="3332072"/>
                </a:lnTo>
                <a:lnTo>
                  <a:pt x="5041705" y="3362948"/>
                </a:lnTo>
                <a:lnTo>
                  <a:pt x="5047477" y="3378959"/>
                </a:lnTo>
                <a:lnTo>
                  <a:pt x="5060758" y="3407057"/>
                </a:lnTo>
                <a:lnTo>
                  <a:pt x="5058968" y="3409825"/>
                </a:lnTo>
                <a:lnTo>
                  <a:pt x="5062667" y="3415218"/>
                </a:lnTo>
                <a:lnTo>
                  <a:pt x="5060928" y="3419880"/>
                </a:lnTo>
                <a:lnTo>
                  <a:pt x="5062923" y="3424545"/>
                </a:lnTo>
                <a:cubicBezTo>
                  <a:pt x="5063537" y="3433967"/>
                  <a:pt x="5063494" y="3466028"/>
                  <a:pt x="5064623" y="3476412"/>
                </a:cubicBezTo>
                <a:lnTo>
                  <a:pt x="5069684" y="3486850"/>
                </a:lnTo>
                <a:lnTo>
                  <a:pt x="5063339" y="3496391"/>
                </a:lnTo>
                <a:lnTo>
                  <a:pt x="5070139" y="3531201"/>
                </a:lnTo>
                <a:lnTo>
                  <a:pt x="5079896" y="3542019"/>
                </a:lnTo>
                <a:lnTo>
                  <a:pt x="5087540" y="3552249"/>
                </a:lnTo>
                <a:lnTo>
                  <a:pt x="5087902" y="3553678"/>
                </a:lnTo>
                <a:lnTo>
                  <a:pt x="5091509" y="3568021"/>
                </a:lnTo>
                <a:lnTo>
                  <a:pt x="5091934" y="3569719"/>
                </a:lnTo>
                <a:lnTo>
                  <a:pt x="5089362" y="3586412"/>
                </a:lnTo>
                <a:lnTo>
                  <a:pt x="5092358" y="3597336"/>
                </a:lnTo>
                <a:lnTo>
                  <a:pt x="5084254" y="3606007"/>
                </a:lnTo>
                <a:cubicBezTo>
                  <a:pt x="5084262" y="3617747"/>
                  <a:pt x="5084273" y="3629488"/>
                  <a:pt x="5084281" y="3641228"/>
                </a:cubicBezTo>
                <a:lnTo>
                  <a:pt x="5091848" y="3653088"/>
                </a:lnTo>
                <a:lnTo>
                  <a:pt x="5097436" y="3664114"/>
                </a:lnTo>
                <a:cubicBezTo>
                  <a:pt x="5097463" y="3664599"/>
                  <a:pt x="5097491" y="3665084"/>
                  <a:pt x="5097518" y="3665569"/>
                </a:cubicBezTo>
                <a:cubicBezTo>
                  <a:pt x="5097915" y="3672776"/>
                  <a:pt x="5096966" y="3688591"/>
                  <a:pt x="5099829" y="3707357"/>
                </a:cubicBezTo>
                <a:cubicBezTo>
                  <a:pt x="5100505" y="3724716"/>
                  <a:pt x="5118078" y="3760234"/>
                  <a:pt x="5114696" y="3778166"/>
                </a:cubicBezTo>
                <a:cubicBezTo>
                  <a:pt x="5141627" y="3845122"/>
                  <a:pt x="5125427" y="3821305"/>
                  <a:pt x="5135379" y="3878222"/>
                </a:cubicBezTo>
                <a:cubicBezTo>
                  <a:pt x="5161519" y="3905047"/>
                  <a:pt x="5125417" y="4015047"/>
                  <a:pt x="5130138" y="4048117"/>
                </a:cubicBezTo>
                <a:cubicBezTo>
                  <a:pt x="5081804" y="4192084"/>
                  <a:pt x="5096262" y="4158987"/>
                  <a:pt x="5090040" y="4219510"/>
                </a:cubicBezTo>
                <a:cubicBezTo>
                  <a:pt x="5104553" y="4280033"/>
                  <a:pt x="5065380" y="4345686"/>
                  <a:pt x="5092812" y="4411258"/>
                </a:cubicBezTo>
                <a:cubicBezTo>
                  <a:pt x="5090630" y="4437329"/>
                  <a:pt x="5083878" y="4473140"/>
                  <a:pt x="5084599" y="4488531"/>
                </a:cubicBezTo>
                <a:cubicBezTo>
                  <a:pt x="5084423" y="4505410"/>
                  <a:pt x="5084248" y="4522289"/>
                  <a:pt x="5084072" y="4539168"/>
                </a:cubicBezTo>
                <a:cubicBezTo>
                  <a:pt x="5072114" y="4567830"/>
                  <a:pt x="5064305" y="4588197"/>
                  <a:pt x="5068936" y="4625153"/>
                </a:cubicBezTo>
                <a:cubicBezTo>
                  <a:pt x="5077433" y="4662889"/>
                  <a:pt x="5065899" y="4679357"/>
                  <a:pt x="5059114" y="4733115"/>
                </a:cubicBezTo>
                <a:cubicBezTo>
                  <a:pt x="5068687" y="4752352"/>
                  <a:pt x="5055370" y="4832308"/>
                  <a:pt x="5037209" y="4844323"/>
                </a:cubicBezTo>
                <a:cubicBezTo>
                  <a:pt x="5033444" y="4857054"/>
                  <a:pt x="5040194" y="4871554"/>
                  <a:pt x="5020638" y="4877992"/>
                </a:cubicBezTo>
                <a:cubicBezTo>
                  <a:pt x="4997151" y="4888353"/>
                  <a:pt x="5034418" y="4931200"/>
                  <a:pt x="5006413" y="4925805"/>
                </a:cubicBezTo>
                <a:cubicBezTo>
                  <a:pt x="5031964" y="4956261"/>
                  <a:pt x="4982840" y="4982633"/>
                  <a:pt x="4971037" y="5009272"/>
                </a:cubicBezTo>
                <a:cubicBezTo>
                  <a:pt x="4973259" y="5034036"/>
                  <a:pt x="4968375" y="5053859"/>
                  <a:pt x="4963105" y="5111369"/>
                </a:cubicBezTo>
                <a:cubicBezTo>
                  <a:pt x="4973224" y="5141336"/>
                  <a:pt x="4937413" y="5161742"/>
                  <a:pt x="4976341" y="5210876"/>
                </a:cubicBezTo>
                <a:cubicBezTo>
                  <a:pt x="4972455" y="5212581"/>
                  <a:pt x="4977054" y="5227501"/>
                  <a:pt x="4980617" y="5269726"/>
                </a:cubicBezTo>
                <a:cubicBezTo>
                  <a:pt x="4984182" y="5311951"/>
                  <a:pt x="4990390" y="5400671"/>
                  <a:pt x="4997733" y="5464225"/>
                </a:cubicBezTo>
                <a:cubicBezTo>
                  <a:pt x="5001765" y="5536542"/>
                  <a:pt x="4990225" y="5517959"/>
                  <a:pt x="5001400" y="5594585"/>
                </a:cubicBezTo>
                <a:cubicBezTo>
                  <a:pt x="4999908" y="5619318"/>
                  <a:pt x="4974042" y="5647975"/>
                  <a:pt x="4983700" y="5667896"/>
                </a:cubicBezTo>
                <a:cubicBezTo>
                  <a:pt x="4976834" y="5696311"/>
                  <a:pt x="4975579" y="5738356"/>
                  <a:pt x="4968506" y="5769225"/>
                </a:cubicBezTo>
                <a:cubicBezTo>
                  <a:pt x="4968926" y="5787258"/>
                  <a:pt x="4969344" y="5805291"/>
                  <a:pt x="4969765" y="5823324"/>
                </a:cubicBezTo>
                <a:cubicBezTo>
                  <a:pt x="4966122" y="5853058"/>
                  <a:pt x="4965608" y="5838948"/>
                  <a:pt x="4966129" y="5862699"/>
                </a:cubicBezTo>
                <a:lnTo>
                  <a:pt x="4970695" y="5906467"/>
                </a:lnTo>
                <a:lnTo>
                  <a:pt x="4991568" y="5939847"/>
                </a:lnTo>
                <a:cubicBezTo>
                  <a:pt x="4998848" y="5955713"/>
                  <a:pt x="4974731" y="5940131"/>
                  <a:pt x="4986815" y="5973994"/>
                </a:cubicBezTo>
                <a:cubicBezTo>
                  <a:pt x="4961187" y="5997051"/>
                  <a:pt x="4983444" y="6032039"/>
                  <a:pt x="4987776" y="6089693"/>
                </a:cubicBezTo>
                <a:lnTo>
                  <a:pt x="4991621" y="6224938"/>
                </a:lnTo>
                <a:cubicBezTo>
                  <a:pt x="4988442" y="6270972"/>
                  <a:pt x="5008962" y="6317522"/>
                  <a:pt x="5017157" y="6370251"/>
                </a:cubicBezTo>
                <a:cubicBezTo>
                  <a:pt x="5025353" y="6422980"/>
                  <a:pt x="5039938" y="6490855"/>
                  <a:pt x="5040797" y="6541313"/>
                </a:cubicBezTo>
                <a:cubicBezTo>
                  <a:pt x="5039898" y="6576319"/>
                  <a:pt x="5031912" y="6591883"/>
                  <a:pt x="5045375" y="6640957"/>
                </a:cubicBezTo>
                <a:cubicBezTo>
                  <a:pt x="5057505" y="6669536"/>
                  <a:pt x="5052276" y="6675394"/>
                  <a:pt x="5058442" y="6705297"/>
                </a:cubicBezTo>
                <a:cubicBezTo>
                  <a:pt x="5057367" y="6727133"/>
                  <a:pt x="5067901" y="6732087"/>
                  <a:pt x="5071125" y="6759582"/>
                </a:cubicBezTo>
                <a:cubicBezTo>
                  <a:pt x="5055614" y="6796071"/>
                  <a:pt x="5051656" y="6769544"/>
                  <a:pt x="5069172" y="6817746"/>
                </a:cubicBezTo>
                <a:cubicBezTo>
                  <a:pt x="5060956" y="6828354"/>
                  <a:pt x="5064525" y="6836369"/>
                  <a:pt x="5072322" y="6843646"/>
                </a:cubicBezTo>
                <a:lnTo>
                  <a:pt x="5091388" y="6857998"/>
                </a:lnTo>
                <a:lnTo>
                  <a:pt x="6096000" y="6857998"/>
                </a:lnTo>
                <a:lnTo>
                  <a:pt x="6096000" y="6858000"/>
                </a:lnTo>
                <a:lnTo>
                  <a:pt x="0" y="6858000"/>
                </a:lnTo>
                <a:close/>
              </a:path>
            </a:pathLst>
          </a:custGeom>
          <a:solidFill>
            <a:srgbClr val="82766A">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9F002DE0-0841-4025-87EA-04CD768B467D}"/>
              </a:ext>
            </a:extLst>
          </p:cNvPr>
          <p:cNvSpPr>
            <a:spLocks noGrp="1"/>
          </p:cNvSpPr>
          <p:nvPr>
            <p:ph type="title"/>
          </p:nvPr>
        </p:nvSpPr>
        <p:spPr>
          <a:xfrm>
            <a:off x="838200" y="609600"/>
            <a:ext cx="3739341" cy="1330839"/>
          </a:xfrm>
        </p:spPr>
        <p:txBody>
          <a:bodyPr>
            <a:normAutofit/>
          </a:bodyPr>
          <a:lstStyle/>
          <a:p>
            <a:endParaRPr lang="en-US"/>
          </a:p>
        </p:txBody>
      </p:sp>
      <p:sp>
        <p:nvSpPr>
          <p:cNvPr id="9" name="Content Placeholder 8">
            <a:extLst>
              <a:ext uri="{FF2B5EF4-FFF2-40B4-BE49-F238E27FC236}">
                <a16:creationId xmlns:a16="http://schemas.microsoft.com/office/drawing/2014/main" id="{962C7746-04FA-4C1C-AD85-DC2066C72620}"/>
              </a:ext>
            </a:extLst>
          </p:cNvPr>
          <p:cNvSpPr>
            <a:spLocks noGrp="1"/>
          </p:cNvSpPr>
          <p:nvPr>
            <p:ph idx="1"/>
          </p:nvPr>
        </p:nvSpPr>
        <p:spPr>
          <a:xfrm>
            <a:off x="862366" y="2194102"/>
            <a:ext cx="3427001" cy="3908586"/>
          </a:xfrm>
        </p:spPr>
        <p:txBody>
          <a:bodyPr>
            <a:normAutofit/>
          </a:bodyPr>
          <a:lstStyle/>
          <a:p>
            <a:endParaRPr lang="en-US" sz="2000"/>
          </a:p>
        </p:txBody>
      </p:sp>
      <p:pic>
        <p:nvPicPr>
          <p:cNvPr id="5" name="Content Placeholder 4" descr="A picture containing text, clock&#10;&#10;Description automatically generated">
            <a:extLst>
              <a:ext uri="{FF2B5EF4-FFF2-40B4-BE49-F238E27FC236}">
                <a16:creationId xmlns:a16="http://schemas.microsoft.com/office/drawing/2014/main" id="{A9B5CA24-B1B0-4FAF-93CD-054F04CD85F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69018" y="661916"/>
            <a:ext cx="4108019" cy="5557909"/>
          </a:xfrm>
          <a:prstGeom prst="rect">
            <a:avLst/>
          </a:prstGeom>
        </p:spPr>
      </p:pic>
    </p:spTree>
    <p:extLst>
      <p:ext uri="{BB962C8B-B14F-4D97-AF65-F5344CB8AC3E}">
        <p14:creationId xmlns:p14="http://schemas.microsoft.com/office/powerpoint/2010/main" val="40665547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9A36457-A5F4-4103-A443-02581C0918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AA5CF486-D9E5-4A66-898A-F3D62B81B1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7" y="-5"/>
            <a:ext cx="12193149" cy="2200064"/>
          </a:xfrm>
          <a:custGeom>
            <a:avLst/>
            <a:gdLst>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57107 w 12192001"/>
              <a:gd name="connsiteY22" fmla="*/ 792050 h 2344739"/>
              <a:gd name="connsiteX23" fmla="*/ 11810326 w 12192001"/>
              <a:gd name="connsiteY23" fmla="*/ 799074 h 2344739"/>
              <a:gd name="connsiteX24" fmla="*/ 11550277 w 12192001"/>
              <a:gd name="connsiteY24" fmla="*/ 918898 h 2344739"/>
              <a:gd name="connsiteX25" fmla="*/ 11306392 w 12192001"/>
              <a:gd name="connsiteY25" fmla="*/ 1272239 h 2344739"/>
              <a:gd name="connsiteX26" fmla="*/ 11309326 w 12192001"/>
              <a:gd name="connsiteY26" fmla="*/ 1274846 h 2344739"/>
              <a:gd name="connsiteX27" fmla="*/ 11294224 w 12192001"/>
              <a:gd name="connsiteY27" fmla="*/ 1283683 h 2344739"/>
              <a:gd name="connsiteX28" fmla="*/ 11245526 w 12192001"/>
              <a:gd name="connsiteY28" fmla="*/ 1274060 h 2344739"/>
              <a:gd name="connsiteX29" fmla="*/ 11227161 w 12192001"/>
              <a:gd name="connsiteY29" fmla="*/ 1276236 h 2344739"/>
              <a:gd name="connsiteX30" fmla="*/ 11216939 w 12192001"/>
              <a:gd name="connsiteY30" fmla="*/ 1275961 h 2344739"/>
              <a:gd name="connsiteX31" fmla="*/ 11216036 w 12192001"/>
              <a:gd name="connsiteY31" fmla="*/ 1275018 h 2344739"/>
              <a:gd name="connsiteX32" fmla="*/ 11187737 w 12192001"/>
              <a:gd name="connsiteY32" fmla="*/ 1292383 h 2344739"/>
              <a:gd name="connsiteX33" fmla="*/ 11183353 w 12192001"/>
              <a:gd name="connsiteY33" fmla="*/ 1292525 h 2344739"/>
              <a:gd name="connsiteX34" fmla="*/ 11165706 w 12192001"/>
              <a:gd name="connsiteY34" fmla="*/ 1306612 h 2344739"/>
              <a:gd name="connsiteX35" fmla="*/ 11156163 w 12192001"/>
              <a:gd name="connsiteY35" fmla="*/ 1312414 h 2344739"/>
              <a:gd name="connsiteX36" fmla="*/ 11154348 w 12192001"/>
              <a:gd name="connsiteY36" fmla="*/ 1317097 h 2344739"/>
              <a:gd name="connsiteX37" fmla="*/ 11139813 w 12192001"/>
              <a:gd name="connsiteY37" fmla="*/ 1324115 h 2344739"/>
              <a:gd name="connsiteX38" fmla="*/ 11137813 w 12192001"/>
              <a:gd name="connsiteY38" fmla="*/ 1323772 h 2344739"/>
              <a:gd name="connsiteX39" fmla="*/ 11127060 w 12192001"/>
              <a:gd name="connsiteY39" fmla="*/ 1333832 h 2344739"/>
              <a:gd name="connsiteX40" fmla="*/ 11119543 w 12192001"/>
              <a:gd name="connsiteY40" fmla="*/ 1347424 h 2344739"/>
              <a:gd name="connsiteX41" fmla="*/ 10893535 w 12192001"/>
              <a:gd name="connsiteY41" fmla="*/ 1473399 h 2344739"/>
              <a:gd name="connsiteX42" fmla="*/ 10772152 w 12192001"/>
              <a:gd name="connsiteY42" fmla="*/ 1523191 h 2344739"/>
              <a:gd name="connsiteX43" fmla="*/ 10626520 w 12192001"/>
              <a:gd name="connsiteY43" fmla="*/ 1559229 h 2344739"/>
              <a:gd name="connsiteX44" fmla="*/ 10580747 w 12192001"/>
              <a:gd name="connsiteY44" fmla="*/ 1568689 h 2344739"/>
              <a:gd name="connsiteX45" fmla="*/ 10546642 w 12192001"/>
              <a:gd name="connsiteY45" fmla="*/ 1598423 h 2344739"/>
              <a:gd name="connsiteX46" fmla="*/ 10528495 w 12192001"/>
              <a:gd name="connsiteY46" fmla="*/ 1596907 h 2344739"/>
              <a:gd name="connsiteX47" fmla="*/ 10525298 w 12192001"/>
              <a:gd name="connsiteY47" fmla="*/ 1596411 h 2344739"/>
              <a:gd name="connsiteX48" fmla="*/ 10513981 w 12192001"/>
              <a:gd name="connsiteY48" fmla="*/ 1599537 h 2344739"/>
              <a:gd name="connsiteX49" fmla="*/ 10490587 w 12192001"/>
              <a:gd name="connsiteY49" fmla="*/ 1594156 h 2344739"/>
              <a:gd name="connsiteX50" fmla="*/ 10470270 w 12192001"/>
              <a:gd name="connsiteY50" fmla="*/ 1601693 h 2344739"/>
              <a:gd name="connsiteX51" fmla="*/ 10375894 w 12192001"/>
              <a:gd name="connsiteY51" fmla="*/ 1644598 h 2344739"/>
              <a:gd name="connsiteX52" fmla="*/ 10318190 w 12192001"/>
              <a:gd name="connsiteY52" fmla="*/ 1666221 h 2344739"/>
              <a:gd name="connsiteX53" fmla="*/ 10294319 w 12192001"/>
              <a:gd name="connsiteY53" fmla="*/ 1668079 h 2344739"/>
              <a:gd name="connsiteX54" fmla="*/ 10262295 w 12192001"/>
              <a:gd name="connsiteY54" fmla="*/ 1674948 h 2344739"/>
              <a:gd name="connsiteX55" fmla="*/ 10204270 w 12192001"/>
              <a:gd name="connsiteY55" fmla="*/ 1682149 h 2344739"/>
              <a:gd name="connsiteX56" fmla="*/ 10176611 w 12192001"/>
              <a:gd name="connsiteY56" fmla="*/ 1692943 h 2344739"/>
              <a:gd name="connsiteX57" fmla="*/ 10163922 w 12192001"/>
              <a:gd name="connsiteY57" fmla="*/ 1693739 h 2344739"/>
              <a:gd name="connsiteX58" fmla="*/ 10155160 w 12192001"/>
              <a:gd name="connsiteY58" fmla="*/ 1707487 h 2344739"/>
              <a:gd name="connsiteX59" fmla="*/ 10117119 w 12192001"/>
              <a:gd name="connsiteY59" fmla="*/ 1731142 h 2344739"/>
              <a:gd name="connsiteX60" fmla="*/ 10100445 w 12192001"/>
              <a:gd name="connsiteY60" fmla="*/ 1742432 h 2344739"/>
              <a:gd name="connsiteX61" fmla="*/ 10082169 w 12192001"/>
              <a:gd name="connsiteY61" fmla="*/ 1743296 h 2344739"/>
              <a:gd name="connsiteX62" fmla="*/ 10039240 w 12192001"/>
              <a:gd name="connsiteY62" fmla="*/ 1741632 h 2344739"/>
              <a:gd name="connsiteX63" fmla="*/ 9960019 w 12192001"/>
              <a:gd name="connsiteY63" fmla="*/ 1757147 h 2344739"/>
              <a:gd name="connsiteX64" fmla="*/ 9847792 w 12192001"/>
              <a:gd name="connsiteY64" fmla="*/ 1763915 h 2344739"/>
              <a:gd name="connsiteX65" fmla="*/ 9728309 w 12192001"/>
              <a:gd name="connsiteY65" fmla="*/ 1784122 h 2344739"/>
              <a:gd name="connsiteX66" fmla="*/ 9584507 w 12192001"/>
              <a:gd name="connsiteY66" fmla="*/ 1795542 h 2344739"/>
              <a:gd name="connsiteX67" fmla="*/ 9343052 w 12192001"/>
              <a:gd name="connsiteY67" fmla="*/ 1841244 h 2344739"/>
              <a:gd name="connsiteX68" fmla="*/ 9231370 w 12192001"/>
              <a:gd name="connsiteY68" fmla="*/ 1893149 h 2344739"/>
              <a:gd name="connsiteX69" fmla="*/ 9194810 w 12192001"/>
              <a:gd name="connsiteY69" fmla="*/ 1903228 h 2344739"/>
              <a:gd name="connsiteX70" fmla="*/ 9189246 w 12192001"/>
              <a:gd name="connsiteY70" fmla="*/ 1912467 h 2344739"/>
              <a:gd name="connsiteX71" fmla="*/ 9151232 w 12192001"/>
              <a:gd name="connsiteY71" fmla="*/ 1923669 h 2344739"/>
              <a:gd name="connsiteX72" fmla="*/ 9150210 w 12192001"/>
              <a:gd name="connsiteY72" fmla="*/ 1922604 h 2344739"/>
              <a:gd name="connsiteX73" fmla="*/ 9137318 w 12192001"/>
              <a:gd name="connsiteY73" fmla="*/ 1920435 h 2344739"/>
              <a:gd name="connsiteX74" fmla="*/ 9113812 w 12192001"/>
              <a:gd name="connsiteY74" fmla="*/ 1919069 h 2344739"/>
              <a:gd name="connsiteX75" fmla="*/ 9053453 w 12192001"/>
              <a:gd name="connsiteY75" fmla="*/ 1910755 h 2344739"/>
              <a:gd name="connsiteX76" fmla="*/ 9005486 w 12192001"/>
              <a:gd name="connsiteY76" fmla="*/ 1914040 h 2344739"/>
              <a:gd name="connsiteX77" fmla="*/ 9005201 w 12192001"/>
              <a:gd name="connsiteY77" fmla="*/ 1913800 h 2344739"/>
              <a:gd name="connsiteX78" fmla="*/ 8996232 w 12192001"/>
              <a:gd name="connsiteY78" fmla="*/ 1915011 h 2344739"/>
              <a:gd name="connsiteX79" fmla="*/ 8990394 w 12192001"/>
              <a:gd name="connsiteY79" fmla="*/ 1917072 h 2344739"/>
              <a:gd name="connsiteX80" fmla="*/ 8974337 w 12192001"/>
              <a:gd name="connsiteY80" fmla="*/ 1920298 h 2344739"/>
              <a:gd name="connsiteX81" fmla="*/ 8968011 w 12192001"/>
              <a:gd name="connsiteY81" fmla="*/ 1919598 h 2344739"/>
              <a:gd name="connsiteX82" fmla="*/ 8963048 w 12192001"/>
              <a:gd name="connsiteY82" fmla="*/ 1917373 h 2344739"/>
              <a:gd name="connsiteX83" fmla="*/ 8928988 w 12192001"/>
              <a:gd name="connsiteY83" fmla="*/ 1914185 h 2344739"/>
              <a:gd name="connsiteX84" fmla="*/ 8752444 w 12192001"/>
              <a:gd name="connsiteY84" fmla="*/ 1933417 h 2344739"/>
              <a:gd name="connsiteX85" fmla="*/ 8707847 w 12192001"/>
              <a:gd name="connsiteY85" fmla="*/ 1935518 h 2344739"/>
              <a:gd name="connsiteX86" fmla="*/ 8596071 w 12192001"/>
              <a:gd name="connsiteY86" fmla="*/ 1944090 h 2344739"/>
              <a:gd name="connsiteX87" fmla="*/ 8525230 w 12192001"/>
              <a:gd name="connsiteY87" fmla="*/ 1929248 h 2344739"/>
              <a:gd name="connsiteX88" fmla="*/ 8510983 w 12192001"/>
              <a:gd name="connsiteY88" fmla="*/ 1935163 h 2344739"/>
              <a:gd name="connsiteX89" fmla="*/ 8506167 w 12192001"/>
              <a:gd name="connsiteY89" fmla="*/ 1938164 h 2344739"/>
              <a:gd name="connsiteX90" fmla="*/ 8497968 w 12192001"/>
              <a:gd name="connsiteY90" fmla="*/ 1940902 h 2344739"/>
              <a:gd name="connsiteX91" fmla="*/ 8497594 w 12192001"/>
              <a:gd name="connsiteY91" fmla="*/ 1940723 h 2344739"/>
              <a:gd name="connsiteX92" fmla="*/ 8490249 w 12192001"/>
              <a:gd name="connsiteY92" fmla="*/ 1943773 h 2344739"/>
              <a:gd name="connsiteX93" fmla="*/ 8367182 w 12192001"/>
              <a:gd name="connsiteY93" fmla="*/ 1957815 h 2344739"/>
              <a:gd name="connsiteX94" fmla="*/ 8353799 w 12192001"/>
              <a:gd name="connsiteY94" fmla="*/ 1958009 h 2344739"/>
              <a:gd name="connsiteX95" fmla="*/ 8352373 w 12192001"/>
              <a:gd name="connsiteY95" fmla="*/ 1957169 h 2344739"/>
              <a:gd name="connsiteX96" fmla="*/ 8320104 w 12192001"/>
              <a:gd name="connsiteY96" fmla="*/ 1974587 h 2344739"/>
              <a:gd name="connsiteX97" fmla="*/ 8314433 w 12192001"/>
              <a:gd name="connsiteY97" fmla="*/ 1974913 h 2344739"/>
              <a:gd name="connsiteX98" fmla="*/ 8295174 w 12192001"/>
              <a:gd name="connsiteY98" fmla="*/ 1988808 h 2344739"/>
              <a:gd name="connsiteX99" fmla="*/ 8284276 w 12192001"/>
              <a:gd name="connsiteY99" fmla="*/ 1994631 h 2344739"/>
              <a:gd name="connsiteX100" fmla="*/ 8283150 w 12192001"/>
              <a:gd name="connsiteY100" fmla="*/ 1999074 h 2344739"/>
              <a:gd name="connsiteX101" fmla="*/ 8266076 w 12192001"/>
              <a:gd name="connsiteY101" fmla="*/ 2006249 h 2344739"/>
              <a:gd name="connsiteX102" fmla="*/ 8263377 w 12192001"/>
              <a:gd name="connsiteY102" fmla="*/ 2006019 h 2344739"/>
              <a:gd name="connsiteX103" fmla="*/ 8252033 w 12192001"/>
              <a:gd name="connsiteY103" fmla="*/ 2015862 h 2344739"/>
              <a:gd name="connsiteX104" fmla="*/ 8245834 w 12192001"/>
              <a:gd name="connsiteY104" fmla="*/ 2028854 h 2344739"/>
              <a:gd name="connsiteX105" fmla="*/ 8090272 w 12192001"/>
              <a:gd name="connsiteY105" fmla="*/ 2075015 h 2344739"/>
              <a:gd name="connsiteX106" fmla="*/ 7905407 w 12192001"/>
              <a:gd name="connsiteY106" fmla="*/ 2116988 h 2344739"/>
              <a:gd name="connsiteX107" fmla="*/ 7718745 w 12192001"/>
              <a:gd name="connsiteY107" fmla="*/ 2142703 h 2344739"/>
              <a:gd name="connsiteX108" fmla="*/ 7614347 w 12192001"/>
              <a:gd name="connsiteY108" fmla="*/ 2139232 h 2344739"/>
              <a:gd name="connsiteX109" fmla="*/ 7527543 w 12192001"/>
              <a:gd name="connsiteY109" fmla="*/ 2145060 h 2344739"/>
              <a:gd name="connsiteX110" fmla="*/ 7519571 w 12192001"/>
              <a:gd name="connsiteY110" fmla="*/ 2147613 h 2344739"/>
              <a:gd name="connsiteX111" fmla="*/ 7507411 w 12192001"/>
              <a:gd name="connsiteY111" fmla="*/ 2148948 h 2344739"/>
              <a:gd name="connsiteX112" fmla="*/ 7507040 w 12192001"/>
              <a:gd name="connsiteY112" fmla="*/ 2148621 h 2344739"/>
              <a:gd name="connsiteX113" fmla="*/ 7495795 w 12192001"/>
              <a:gd name="connsiteY113" fmla="*/ 2150573 h 2344739"/>
              <a:gd name="connsiteX114" fmla="*/ 7405391 w 12192001"/>
              <a:gd name="connsiteY114" fmla="*/ 2142468 h 2344739"/>
              <a:gd name="connsiteX115" fmla="*/ 7312180 w 12192001"/>
              <a:gd name="connsiteY115" fmla="*/ 2132873 h 2344739"/>
              <a:gd name="connsiteX116" fmla="*/ 7310853 w 12192001"/>
              <a:gd name="connsiteY116" fmla="*/ 2131431 h 2344739"/>
              <a:gd name="connsiteX117" fmla="*/ 7218559 w 12192001"/>
              <a:gd name="connsiteY117" fmla="*/ 2156680 h 2344739"/>
              <a:gd name="connsiteX118" fmla="*/ 7201101 w 12192001"/>
              <a:gd name="connsiteY118" fmla="*/ 2161230 h 2344739"/>
              <a:gd name="connsiteX119" fmla="*/ 7197004 w 12192001"/>
              <a:gd name="connsiteY119" fmla="*/ 2166588 h 2344739"/>
              <a:gd name="connsiteX120" fmla="*/ 7170808 w 12192001"/>
              <a:gd name="connsiteY120" fmla="*/ 2171236 h 2344739"/>
              <a:gd name="connsiteX121" fmla="*/ 7096988 w 12192001"/>
              <a:gd name="connsiteY121" fmla="*/ 2183464 h 2344739"/>
              <a:gd name="connsiteX122" fmla="*/ 7018496 w 12192001"/>
              <a:gd name="connsiteY122" fmla="*/ 2183090 h 2344739"/>
              <a:gd name="connsiteX123" fmla="*/ 6904146 w 12192001"/>
              <a:gd name="connsiteY123" fmla="*/ 2212596 h 2344739"/>
              <a:gd name="connsiteX124" fmla="*/ 6708222 w 12192001"/>
              <a:gd name="connsiteY124" fmla="*/ 2240551 h 2344739"/>
              <a:gd name="connsiteX125" fmla="*/ 6549454 w 12192001"/>
              <a:gd name="connsiteY125" fmla="*/ 2269327 h 2344739"/>
              <a:gd name="connsiteX126" fmla="*/ 6317560 w 12192001"/>
              <a:gd name="connsiteY126" fmla="*/ 2316127 h 2344739"/>
              <a:gd name="connsiteX127" fmla="*/ 6168674 w 12192001"/>
              <a:gd name="connsiteY127" fmla="*/ 2318214 h 2344739"/>
              <a:gd name="connsiteX128" fmla="*/ 6073848 w 12192001"/>
              <a:gd name="connsiteY128" fmla="*/ 2338676 h 2344739"/>
              <a:gd name="connsiteX129" fmla="*/ 6068529 w 12192001"/>
              <a:gd name="connsiteY129" fmla="*/ 2337139 h 2344739"/>
              <a:gd name="connsiteX130" fmla="*/ 6048638 w 12192001"/>
              <a:gd name="connsiteY130" fmla="*/ 2337822 h 2344739"/>
              <a:gd name="connsiteX131" fmla="*/ 6041285 w 12192001"/>
              <a:gd name="connsiteY131" fmla="*/ 2329473 h 2344739"/>
              <a:gd name="connsiteX132" fmla="*/ 6010090 w 12192001"/>
              <a:gd name="connsiteY132" fmla="*/ 2324380 h 2344739"/>
              <a:gd name="connsiteX133" fmla="*/ 5957375 w 12192001"/>
              <a:gd name="connsiteY133" fmla="*/ 2328024 h 2344739"/>
              <a:gd name="connsiteX134" fmla="*/ 5758919 w 12192001"/>
              <a:gd name="connsiteY134" fmla="*/ 2343716 h 2344739"/>
              <a:gd name="connsiteX135" fmla="*/ 5626960 w 12192001"/>
              <a:gd name="connsiteY135" fmla="*/ 2344739 h 2344739"/>
              <a:gd name="connsiteX136" fmla="*/ 5470906 w 12192001"/>
              <a:gd name="connsiteY136" fmla="*/ 2330719 h 2344739"/>
              <a:gd name="connsiteX137" fmla="*/ 5432761 w 12192001"/>
              <a:gd name="connsiteY137" fmla="*/ 2319466 h 2344739"/>
              <a:gd name="connsiteX138" fmla="*/ 5381669 w 12192001"/>
              <a:gd name="connsiteY138" fmla="*/ 2301764 h 2344739"/>
              <a:gd name="connsiteX139" fmla="*/ 5261764 w 12192001"/>
              <a:gd name="connsiteY139" fmla="*/ 2281347 h 2344739"/>
              <a:gd name="connsiteX140" fmla="*/ 5222961 w 12192001"/>
              <a:gd name="connsiteY140" fmla="*/ 2270223 h 2344739"/>
              <a:gd name="connsiteX141" fmla="*/ 5174660 w 12192001"/>
              <a:gd name="connsiteY141" fmla="*/ 2267233 h 2344739"/>
              <a:gd name="connsiteX142" fmla="*/ 5156554 w 12192001"/>
              <a:gd name="connsiteY142" fmla="*/ 2260010 h 2344739"/>
              <a:gd name="connsiteX143" fmla="*/ 5142599 w 12192001"/>
              <a:gd name="connsiteY143" fmla="*/ 2256610 h 2344739"/>
              <a:gd name="connsiteX144" fmla="*/ 5139596 w 12192001"/>
              <a:gd name="connsiteY144" fmla="*/ 2254509 h 2344739"/>
              <a:gd name="connsiteX145" fmla="*/ 5121659 w 12192001"/>
              <a:gd name="connsiteY145" fmla="*/ 2243656 h 2344739"/>
              <a:gd name="connsiteX146" fmla="*/ 5065790 w 12192001"/>
              <a:gd name="connsiteY146" fmla="*/ 2250227 h 2344739"/>
              <a:gd name="connsiteX147" fmla="*/ 5011514 w 12192001"/>
              <a:gd name="connsiteY147" fmla="*/ 2233846 h 2344739"/>
              <a:gd name="connsiteX148" fmla="*/ 4840441 w 12192001"/>
              <a:gd name="connsiteY148" fmla="*/ 2209829 h 2344739"/>
              <a:gd name="connsiteX149" fmla="*/ 4762447 w 12192001"/>
              <a:gd name="connsiteY149" fmla="*/ 2182061 h 2344739"/>
              <a:gd name="connsiteX150" fmla="*/ 4723186 w 12192001"/>
              <a:gd name="connsiteY150" fmla="*/ 2173047 h 2344739"/>
              <a:gd name="connsiteX151" fmla="*/ 4721176 w 12192001"/>
              <a:gd name="connsiteY151" fmla="*/ 2172298 h 2344739"/>
              <a:gd name="connsiteX152" fmla="*/ 4722111 w 12192001"/>
              <a:gd name="connsiteY152" fmla="*/ 2172087 h 2344739"/>
              <a:gd name="connsiteX153" fmla="*/ 4717202 w 12192001"/>
              <a:gd name="connsiteY153" fmla="*/ 2170817 h 2344739"/>
              <a:gd name="connsiteX154" fmla="*/ 4721176 w 12192001"/>
              <a:gd name="connsiteY154" fmla="*/ 2172298 h 2344739"/>
              <a:gd name="connsiteX155" fmla="*/ 4715526 w 12192001"/>
              <a:gd name="connsiteY155" fmla="*/ 2173573 h 2344739"/>
              <a:gd name="connsiteX156" fmla="*/ 4515814 w 12192001"/>
              <a:gd name="connsiteY156" fmla="*/ 2163671 h 2344739"/>
              <a:gd name="connsiteX157" fmla="*/ 4428543 w 12192001"/>
              <a:gd name="connsiteY157" fmla="*/ 2153020 h 2344739"/>
              <a:gd name="connsiteX158" fmla="*/ 4362875 w 12192001"/>
              <a:gd name="connsiteY158" fmla="*/ 2151674 h 2344739"/>
              <a:gd name="connsiteX159" fmla="*/ 4316966 w 12192001"/>
              <a:gd name="connsiteY159" fmla="*/ 2158289 h 2344739"/>
              <a:gd name="connsiteX160" fmla="*/ 4315110 w 12192001"/>
              <a:gd name="connsiteY160" fmla="*/ 2156948 h 2344739"/>
              <a:gd name="connsiteX161" fmla="*/ 4295144 w 12192001"/>
              <a:gd name="connsiteY161" fmla="*/ 2155069 h 2344739"/>
              <a:gd name="connsiteX162" fmla="*/ 4290064 w 12192001"/>
              <a:gd name="connsiteY162" fmla="*/ 2157986 h 2344739"/>
              <a:gd name="connsiteX163" fmla="*/ 4276142 w 12192001"/>
              <a:gd name="connsiteY163" fmla="*/ 2157740 h 2344739"/>
              <a:gd name="connsiteX164" fmla="*/ 4248117 w 12192001"/>
              <a:gd name="connsiteY164" fmla="*/ 2160064 h 2344739"/>
              <a:gd name="connsiteX165" fmla="*/ 4202051 w 12192001"/>
              <a:gd name="connsiteY165" fmla="*/ 2157269 h 2344739"/>
              <a:gd name="connsiteX166" fmla="*/ 4201745 w 12192001"/>
              <a:gd name="connsiteY166" fmla="*/ 2156010 h 2344739"/>
              <a:gd name="connsiteX167" fmla="*/ 4191248 w 12192001"/>
              <a:gd name="connsiteY167" fmla="*/ 2150376 h 2344739"/>
              <a:gd name="connsiteX168" fmla="*/ 4142745 w 12192001"/>
              <a:gd name="connsiteY168" fmla="*/ 2134511 h 2344739"/>
              <a:gd name="connsiteX169" fmla="*/ 4083097 w 12192001"/>
              <a:gd name="connsiteY169" fmla="*/ 2107978 h 2344739"/>
              <a:gd name="connsiteX170" fmla="*/ 4074546 w 12192001"/>
              <a:gd name="connsiteY170" fmla="*/ 2107143 h 2344739"/>
              <a:gd name="connsiteX171" fmla="*/ 4074427 w 12192001"/>
              <a:gd name="connsiteY171" fmla="*/ 2106844 h 2344739"/>
              <a:gd name="connsiteX172" fmla="*/ 4065510 w 12192001"/>
              <a:gd name="connsiteY172" fmla="*/ 2105400 h 2344739"/>
              <a:gd name="connsiteX173" fmla="*/ 4058954 w 12192001"/>
              <a:gd name="connsiteY173" fmla="*/ 2105618 h 2344739"/>
              <a:gd name="connsiteX174" fmla="*/ 4042364 w 12192001"/>
              <a:gd name="connsiteY174" fmla="*/ 2103997 h 2344739"/>
              <a:gd name="connsiteX175" fmla="*/ 4036997 w 12192001"/>
              <a:gd name="connsiteY175" fmla="*/ 2101563 h 2344739"/>
              <a:gd name="connsiteX176" fmla="*/ 4035363 w 12192001"/>
              <a:gd name="connsiteY176" fmla="*/ 2097896 h 2344739"/>
              <a:gd name="connsiteX177" fmla="*/ 4033778 w 12192001"/>
              <a:gd name="connsiteY177" fmla="*/ 2098131 h 2344739"/>
              <a:gd name="connsiteX178" fmla="*/ 4004538 w 12192001"/>
              <a:gd name="connsiteY178" fmla="*/ 2085563 h 2344739"/>
              <a:gd name="connsiteX179" fmla="*/ 3936846 w 12192001"/>
              <a:gd name="connsiteY179" fmla="*/ 2068106 h 2344739"/>
              <a:gd name="connsiteX180" fmla="*/ 3897275 w 12192001"/>
              <a:gd name="connsiteY180" fmla="*/ 2062451 h 2344739"/>
              <a:gd name="connsiteX181" fmla="*/ 3789760 w 12192001"/>
              <a:gd name="connsiteY181" fmla="*/ 2042213 h 2344739"/>
              <a:gd name="connsiteX182" fmla="*/ 3682513 w 12192001"/>
              <a:gd name="connsiteY182" fmla="*/ 2018290 h 2344739"/>
              <a:gd name="connsiteX183" fmla="*/ 3610035 w 12192001"/>
              <a:gd name="connsiteY183" fmla="*/ 1986019 h 2344739"/>
              <a:gd name="connsiteX184" fmla="*/ 3603855 w 12192001"/>
              <a:gd name="connsiteY184" fmla="*/ 1987381 h 2344739"/>
              <a:gd name="connsiteX185" fmla="*/ 3594736 w 12192001"/>
              <a:gd name="connsiteY185" fmla="*/ 1987545 h 2344739"/>
              <a:gd name="connsiteX186" fmla="*/ 3594501 w 12192001"/>
              <a:gd name="connsiteY186" fmla="*/ 1987276 h 2344739"/>
              <a:gd name="connsiteX187" fmla="*/ 3585978 w 12192001"/>
              <a:gd name="connsiteY187" fmla="*/ 1987966 h 2344739"/>
              <a:gd name="connsiteX188" fmla="*/ 3536135 w 12192001"/>
              <a:gd name="connsiteY188" fmla="*/ 1978267 h 2344739"/>
              <a:gd name="connsiteX189" fmla="*/ 3473223 w 12192001"/>
              <a:gd name="connsiteY189" fmla="*/ 1974606 h 2344739"/>
              <a:gd name="connsiteX190" fmla="*/ 3400728 w 12192001"/>
              <a:gd name="connsiteY190" fmla="*/ 1962558 h 2344739"/>
              <a:gd name="connsiteX191" fmla="*/ 3363888 w 12192001"/>
              <a:gd name="connsiteY191" fmla="*/ 1979510 h 2344739"/>
              <a:gd name="connsiteX192" fmla="*/ 3344026 w 12192001"/>
              <a:gd name="connsiteY192" fmla="*/ 1981192 h 2344739"/>
              <a:gd name="connsiteX193" fmla="*/ 3341698 w 12192001"/>
              <a:gd name="connsiteY193" fmla="*/ 1980217 h 2344739"/>
              <a:gd name="connsiteX194" fmla="*/ 3262356 w 12192001"/>
              <a:gd name="connsiteY194" fmla="*/ 1986094 h 2344739"/>
              <a:gd name="connsiteX195" fmla="*/ 3142556 w 12192001"/>
              <a:gd name="connsiteY195" fmla="*/ 1993869 h 2344739"/>
              <a:gd name="connsiteX196" fmla="*/ 3030291 w 12192001"/>
              <a:gd name="connsiteY196" fmla="*/ 1996512 h 2344739"/>
              <a:gd name="connsiteX197" fmla="*/ 2781569 w 12192001"/>
              <a:gd name="connsiteY197" fmla="*/ 2018333 h 2344739"/>
              <a:gd name="connsiteX198" fmla="*/ 2646527 w 12192001"/>
              <a:gd name="connsiteY198" fmla="*/ 2028869 h 2344739"/>
              <a:gd name="connsiteX199" fmla="*/ 2568028 w 12192001"/>
              <a:gd name="connsiteY199" fmla="*/ 2002628 h 2344739"/>
              <a:gd name="connsiteX200" fmla="*/ 2443255 w 12192001"/>
              <a:gd name="connsiteY200" fmla="*/ 2016529 h 2344739"/>
              <a:gd name="connsiteX201" fmla="*/ 2315112 w 12192001"/>
              <a:gd name="connsiteY201" fmla="*/ 2024996 h 2344739"/>
              <a:gd name="connsiteX202" fmla="*/ 2208578 w 12192001"/>
              <a:gd name="connsiteY202" fmla="*/ 2019763 h 2344739"/>
              <a:gd name="connsiteX203" fmla="*/ 2094665 w 12192001"/>
              <a:gd name="connsiteY203" fmla="*/ 2003052 h 2344739"/>
              <a:gd name="connsiteX204" fmla="*/ 1997356 w 12192001"/>
              <a:gd name="connsiteY204" fmla="*/ 1995032 h 2344739"/>
              <a:gd name="connsiteX205" fmla="*/ 1928172 w 12192001"/>
              <a:gd name="connsiteY205" fmla="*/ 2016977 h 2344739"/>
              <a:gd name="connsiteX206" fmla="*/ 1921650 w 12192001"/>
              <a:gd name="connsiteY206" fmla="*/ 2012146 h 2344739"/>
              <a:gd name="connsiteX207" fmla="*/ 1873080 w 12192001"/>
              <a:gd name="connsiteY207" fmla="*/ 2013741 h 2344739"/>
              <a:gd name="connsiteX208" fmla="*/ 1786655 w 12192001"/>
              <a:gd name="connsiteY208" fmla="*/ 2041363 h 2344739"/>
              <a:gd name="connsiteX209" fmla="*/ 1738204 w 12192001"/>
              <a:gd name="connsiteY209" fmla="*/ 2036312 h 2344739"/>
              <a:gd name="connsiteX210" fmla="*/ 1675071 w 12192001"/>
              <a:gd name="connsiteY210" fmla="*/ 2019963 h 2344739"/>
              <a:gd name="connsiteX211" fmla="*/ 1608669 w 12192001"/>
              <a:gd name="connsiteY211" fmla="*/ 2013066 h 2344739"/>
              <a:gd name="connsiteX212" fmla="*/ 1496110 w 12192001"/>
              <a:gd name="connsiteY212" fmla="*/ 1987476 h 2344739"/>
              <a:gd name="connsiteX213" fmla="*/ 1149979 w 12192001"/>
              <a:gd name="connsiteY213" fmla="*/ 1938041 h 2344739"/>
              <a:gd name="connsiteX214" fmla="*/ 858269 w 12192001"/>
              <a:gd name="connsiteY214" fmla="*/ 1928608 h 2344739"/>
              <a:gd name="connsiteX215" fmla="*/ 837540 w 12192001"/>
              <a:gd name="connsiteY215" fmla="*/ 1929821 h 2344739"/>
              <a:gd name="connsiteX216" fmla="*/ 816809 w 12192001"/>
              <a:gd name="connsiteY216" fmla="*/ 1927857 h 2344739"/>
              <a:gd name="connsiteX217" fmla="*/ 811506 w 12192001"/>
              <a:gd name="connsiteY217" fmla="*/ 1930751 h 2344739"/>
              <a:gd name="connsiteX218" fmla="*/ 797041 w 12192001"/>
              <a:gd name="connsiteY218" fmla="*/ 1930446 h 2344739"/>
              <a:gd name="connsiteX219" fmla="*/ 767901 w 12192001"/>
              <a:gd name="connsiteY219" fmla="*/ 1932653 h 2344739"/>
              <a:gd name="connsiteX220" fmla="*/ 763053 w 12192001"/>
              <a:gd name="connsiteY220" fmla="*/ 1930432 h 2344739"/>
              <a:gd name="connsiteX221" fmla="*/ 720047 w 12192001"/>
              <a:gd name="connsiteY221" fmla="*/ 1929661 h 2344739"/>
              <a:gd name="connsiteX222" fmla="*/ 719742 w 12192001"/>
              <a:gd name="connsiteY222" fmla="*/ 1928399 h 2344739"/>
              <a:gd name="connsiteX223" fmla="*/ 708875 w 12192001"/>
              <a:gd name="connsiteY223" fmla="*/ 1922722 h 2344739"/>
              <a:gd name="connsiteX224" fmla="*/ 596792 w 12192001"/>
              <a:gd name="connsiteY224" fmla="*/ 1879864 h 2344739"/>
              <a:gd name="connsiteX225" fmla="*/ 578535 w 12192001"/>
              <a:gd name="connsiteY225" fmla="*/ 1877212 h 2344739"/>
              <a:gd name="connsiteX226" fmla="*/ 571717 w 12192001"/>
              <a:gd name="connsiteY226" fmla="*/ 1877401 h 2344739"/>
              <a:gd name="connsiteX227" fmla="*/ 445099 w 12192001"/>
              <a:gd name="connsiteY227" fmla="*/ 1839371 h 2344739"/>
              <a:gd name="connsiteX228" fmla="*/ 404015 w 12192001"/>
              <a:gd name="connsiteY228" fmla="*/ 1833548 h 2344739"/>
              <a:gd name="connsiteX229" fmla="*/ 292435 w 12192001"/>
              <a:gd name="connsiteY229" fmla="*/ 1812852 h 2344739"/>
              <a:gd name="connsiteX230" fmla="*/ 118381 w 12192001"/>
              <a:gd name="connsiteY230" fmla="*/ 1761047 h 2344739"/>
              <a:gd name="connsiteX231" fmla="*/ 15526 w 12192001"/>
              <a:gd name="connsiteY231" fmla="*/ 1758191 h 2344739"/>
              <a:gd name="connsiteX232" fmla="*/ 2 w 12192001"/>
              <a:gd name="connsiteY232" fmla="*/ 1752722 h 2344739"/>
              <a:gd name="connsiteX233" fmla="*/ 1 w 12192001"/>
              <a:gd name="connsiteY233" fmla="*/ 762497 h 2344739"/>
              <a:gd name="connsiteX234" fmla="*/ 0 w 12192001"/>
              <a:gd name="connsiteY234" fmla="*/ 762497 h 2344739"/>
              <a:gd name="connsiteX235" fmla="*/ 0 w 12192001"/>
              <a:gd name="connsiteY235" fmla="*/ 222213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57107 w 12192001"/>
              <a:gd name="connsiteY22" fmla="*/ 792050 h 2344739"/>
              <a:gd name="connsiteX23" fmla="*/ 11810326 w 12192001"/>
              <a:gd name="connsiteY23" fmla="*/ 799074 h 2344739"/>
              <a:gd name="connsiteX24" fmla="*/ 11595155 w 12192001"/>
              <a:gd name="connsiteY24" fmla="*/ 918898 h 2344739"/>
              <a:gd name="connsiteX25" fmla="*/ 11306392 w 12192001"/>
              <a:gd name="connsiteY25" fmla="*/ 1272239 h 2344739"/>
              <a:gd name="connsiteX26" fmla="*/ 11309326 w 12192001"/>
              <a:gd name="connsiteY26" fmla="*/ 1274846 h 2344739"/>
              <a:gd name="connsiteX27" fmla="*/ 11294224 w 12192001"/>
              <a:gd name="connsiteY27" fmla="*/ 1283683 h 2344739"/>
              <a:gd name="connsiteX28" fmla="*/ 11245526 w 12192001"/>
              <a:gd name="connsiteY28" fmla="*/ 1274060 h 2344739"/>
              <a:gd name="connsiteX29" fmla="*/ 11227161 w 12192001"/>
              <a:gd name="connsiteY29" fmla="*/ 1276236 h 2344739"/>
              <a:gd name="connsiteX30" fmla="*/ 11216939 w 12192001"/>
              <a:gd name="connsiteY30" fmla="*/ 1275961 h 2344739"/>
              <a:gd name="connsiteX31" fmla="*/ 11216036 w 12192001"/>
              <a:gd name="connsiteY31" fmla="*/ 1275018 h 2344739"/>
              <a:gd name="connsiteX32" fmla="*/ 11187737 w 12192001"/>
              <a:gd name="connsiteY32" fmla="*/ 1292383 h 2344739"/>
              <a:gd name="connsiteX33" fmla="*/ 11183353 w 12192001"/>
              <a:gd name="connsiteY33" fmla="*/ 1292525 h 2344739"/>
              <a:gd name="connsiteX34" fmla="*/ 11165706 w 12192001"/>
              <a:gd name="connsiteY34" fmla="*/ 1306612 h 2344739"/>
              <a:gd name="connsiteX35" fmla="*/ 11156163 w 12192001"/>
              <a:gd name="connsiteY35" fmla="*/ 1312414 h 2344739"/>
              <a:gd name="connsiteX36" fmla="*/ 11154348 w 12192001"/>
              <a:gd name="connsiteY36" fmla="*/ 1317097 h 2344739"/>
              <a:gd name="connsiteX37" fmla="*/ 11139813 w 12192001"/>
              <a:gd name="connsiteY37" fmla="*/ 1324115 h 2344739"/>
              <a:gd name="connsiteX38" fmla="*/ 11137813 w 12192001"/>
              <a:gd name="connsiteY38" fmla="*/ 1323772 h 2344739"/>
              <a:gd name="connsiteX39" fmla="*/ 11127060 w 12192001"/>
              <a:gd name="connsiteY39" fmla="*/ 1333832 h 2344739"/>
              <a:gd name="connsiteX40" fmla="*/ 11119543 w 12192001"/>
              <a:gd name="connsiteY40" fmla="*/ 1347424 h 2344739"/>
              <a:gd name="connsiteX41" fmla="*/ 10893535 w 12192001"/>
              <a:gd name="connsiteY41" fmla="*/ 1473399 h 2344739"/>
              <a:gd name="connsiteX42" fmla="*/ 10772152 w 12192001"/>
              <a:gd name="connsiteY42" fmla="*/ 1523191 h 2344739"/>
              <a:gd name="connsiteX43" fmla="*/ 10626520 w 12192001"/>
              <a:gd name="connsiteY43" fmla="*/ 1559229 h 2344739"/>
              <a:gd name="connsiteX44" fmla="*/ 10580747 w 12192001"/>
              <a:gd name="connsiteY44" fmla="*/ 1568689 h 2344739"/>
              <a:gd name="connsiteX45" fmla="*/ 10546642 w 12192001"/>
              <a:gd name="connsiteY45" fmla="*/ 1598423 h 2344739"/>
              <a:gd name="connsiteX46" fmla="*/ 10528495 w 12192001"/>
              <a:gd name="connsiteY46" fmla="*/ 1596907 h 2344739"/>
              <a:gd name="connsiteX47" fmla="*/ 10525298 w 12192001"/>
              <a:gd name="connsiteY47" fmla="*/ 1596411 h 2344739"/>
              <a:gd name="connsiteX48" fmla="*/ 10513981 w 12192001"/>
              <a:gd name="connsiteY48" fmla="*/ 1599537 h 2344739"/>
              <a:gd name="connsiteX49" fmla="*/ 10490587 w 12192001"/>
              <a:gd name="connsiteY49" fmla="*/ 1594156 h 2344739"/>
              <a:gd name="connsiteX50" fmla="*/ 10470270 w 12192001"/>
              <a:gd name="connsiteY50" fmla="*/ 1601693 h 2344739"/>
              <a:gd name="connsiteX51" fmla="*/ 10375894 w 12192001"/>
              <a:gd name="connsiteY51" fmla="*/ 1644598 h 2344739"/>
              <a:gd name="connsiteX52" fmla="*/ 10318190 w 12192001"/>
              <a:gd name="connsiteY52" fmla="*/ 1666221 h 2344739"/>
              <a:gd name="connsiteX53" fmla="*/ 10294319 w 12192001"/>
              <a:gd name="connsiteY53" fmla="*/ 1668079 h 2344739"/>
              <a:gd name="connsiteX54" fmla="*/ 10262295 w 12192001"/>
              <a:gd name="connsiteY54" fmla="*/ 1674948 h 2344739"/>
              <a:gd name="connsiteX55" fmla="*/ 10204270 w 12192001"/>
              <a:gd name="connsiteY55" fmla="*/ 1682149 h 2344739"/>
              <a:gd name="connsiteX56" fmla="*/ 10176611 w 12192001"/>
              <a:gd name="connsiteY56" fmla="*/ 1692943 h 2344739"/>
              <a:gd name="connsiteX57" fmla="*/ 10163922 w 12192001"/>
              <a:gd name="connsiteY57" fmla="*/ 1693739 h 2344739"/>
              <a:gd name="connsiteX58" fmla="*/ 10155160 w 12192001"/>
              <a:gd name="connsiteY58" fmla="*/ 1707487 h 2344739"/>
              <a:gd name="connsiteX59" fmla="*/ 10117119 w 12192001"/>
              <a:gd name="connsiteY59" fmla="*/ 1731142 h 2344739"/>
              <a:gd name="connsiteX60" fmla="*/ 10100445 w 12192001"/>
              <a:gd name="connsiteY60" fmla="*/ 1742432 h 2344739"/>
              <a:gd name="connsiteX61" fmla="*/ 10082169 w 12192001"/>
              <a:gd name="connsiteY61" fmla="*/ 1743296 h 2344739"/>
              <a:gd name="connsiteX62" fmla="*/ 10039240 w 12192001"/>
              <a:gd name="connsiteY62" fmla="*/ 1741632 h 2344739"/>
              <a:gd name="connsiteX63" fmla="*/ 9960019 w 12192001"/>
              <a:gd name="connsiteY63" fmla="*/ 1757147 h 2344739"/>
              <a:gd name="connsiteX64" fmla="*/ 9847792 w 12192001"/>
              <a:gd name="connsiteY64" fmla="*/ 1763915 h 2344739"/>
              <a:gd name="connsiteX65" fmla="*/ 9728309 w 12192001"/>
              <a:gd name="connsiteY65" fmla="*/ 1784122 h 2344739"/>
              <a:gd name="connsiteX66" fmla="*/ 9584507 w 12192001"/>
              <a:gd name="connsiteY66" fmla="*/ 1795542 h 2344739"/>
              <a:gd name="connsiteX67" fmla="*/ 9343052 w 12192001"/>
              <a:gd name="connsiteY67" fmla="*/ 1841244 h 2344739"/>
              <a:gd name="connsiteX68" fmla="*/ 9231370 w 12192001"/>
              <a:gd name="connsiteY68" fmla="*/ 1893149 h 2344739"/>
              <a:gd name="connsiteX69" fmla="*/ 9194810 w 12192001"/>
              <a:gd name="connsiteY69" fmla="*/ 1903228 h 2344739"/>
              <a:gd name="connsiteX70" fmla="*/ 9189246 w 12192001"/>
              <a:gd name="connsiteY70" fmla="*/ 1912467 h 2344739"/>
              <a:gd name="connsiteX71" fmla="*/ 9151232 w 12192001"/>
              <a:gd name="connsiteY71" fmla="*/ 1923669 h 2344739"/>
              <a:gd name="connsiteX72" fmla="*/ 9150210 w 12192001"/>
              <a:gd name="connsiteY72" fmla="*/ 1922604 h 2344739"/>
              <a:gd name="connsiteX73" fmla="*/ 9137318 w 12192001"/>
              <a:gd name="connsiteY73" fmla="*/ 1920435 h 2344739"/>
              <a:gd name="connsiteX74" fmla="*/ 9113812 w 12192001"/>
              <a:gd name="connsiteY74" fmla="*/ 1919069 h 2344739"/>
              <a:gd name="connsiteX75" fmla="*/ 9053453 w 12192001"/>
              <a:gd name="connsiteY75" fmla="*/ 1910755 h 2344739"/>
              <a:gd name="connsiteX76" fmla="*/ 9005486 w 12192001"/>
              <a:gd name="connsiteY76" fmla="*/ 1914040 h 2344739"/>
              <a:gd name="connsiteX77" fmla="*/ 9005201 w 12192001"/>
              <a:gd name="connsiteY77" fmla="*/ 1913800 h 2344739"/>
              <a:gd name="connsiteX78" fmla="*/ 8996232 w 12192001"/>
              <a:gd name="connsiteY78" fmla="*/ 1915011 h 2344739"/>
              <a:gd name="connsiteX79" fmla="*/ 8990394 w 12192001"/>
              <a:gd name="connsiteY79" fmla="*/ 1917072 h 2344739"/>
              <a:gd name="connsiteX80" fmla="*/ 8974337 w 12192001"/>
              <a:gd name="connsiteY80" fmla="*/ 1920298 h 2344739"/>
              <a:gd name="connsiteX81" fmla="*/ 8968011 w 12192001"/>
              <a:gd name="connsiteY81" fmla="*/ 1919598 h 2344739"/>
              <a:gd name="connsiteX82" fmla="*/ 8963048 w 12192001"/>
              <a:gd name="connsiteY82" fmla="*/ 1917373 h 2344739"/>
              <a:gd name="connsiteX83" fmla="*/ 8928988 w 12192001"/>
              <a:gd name="connsiteY83" fmla="*/ 1914185 h 2344739"/>
              <a:gd name="connsiteX84" fmla="*/ 8752444 w 12192001"/>
              <a:gd name="connsiteY84" fmla="*/ 1933417 h 2344739"/>
              <a:gd name="connsiteX85" fmla="*/ 8707847 w 12192001"/>
              <a:gd name="connsiteY85" fmla="*/ 1935518 h 2344739"/>
              <a:gd name="connsiteX86" fmla="*/ 8596071 w 12192001"/>
              <a:gd name="connsiteY86" fmla="*/ 1944090 h 2344739"/>
              <a:gd name="connsiteX87" fmla="*/ 8525230 w 12192001"/>
              <a:gd name="connsiteY87" fmla="*/ 1929248 h 2344739"/>
              <a:gd name="connsiteX88" fmla="*/ 8510983 w 12192001"/>
              <a:gd name="connsiteY88" fmla="*/ 1935163 h 2344739"/>
              <a:gd name="connsiteX89" fmla="*/ 8506167 w 12192001"/>
              <a:gd name="connsiteY89" fmla="*/ 1938164 h 2344739"/>
              <a:gd name="connsiteX90" fmla="*/ 8497968 w 12192001"/>
              <a:gd name="connsiteY90" fmla="*/ 1940902 h 2344739"/>
              <a:gd name="connsiteX91" fmla="*/ 8497594 w 12192001"/>
              <a:gd name="connsiteY91" fmla="*/ 1940723 h 2344739"/>
              <a:gd name="connsiteX92" fmla="*/ 8490249 w 12192001"/>
              <a:gd name="connsiteY92" fmla="*/ 1943773 h 2344739"/>
              <a:gd name="connsiteX93" fmla="*/ 8367182 w 12192001"/>
              <a:gd name="connsiteY93" fmla="*/ 1957815 h 2344739"/>
              <a:gd name="connsiteX94" fmla="*/ 8353799 w 12192001"/>
              <a:gd name="connsiteY94" fmla="*/ 1958009 h 2344739"/>
              <a:gd name="connsiteX95" fmla="*/ 8352373 w 12192001"/>
              <a:gd name="connsiteY95" fmla="*/ 1957169 h 2344739"/>
              <a:gd name="connsiteX96" fmla="*/ 8320104 w 12192001"/>
              <a:gd name="connsiteY96" fmla="*/ 1974587 h 2344739"/>
              <a:gd name="connsiteX97" fmla="*/ 8314433 w 12192001"/>
              <a:gd name="connsiteY97" fmla="*/ 1974913 h 2344739"/>
              <a:gd name="connsiteX98" fmla="*/ 8295174 w 12192001"/>
              <a:gd name="connsiteY98" fmla="*/ 1988808 h 2344739"/>
              <a:gd name="connsiteX99" fmla="*/ 8284276 w 12192001"/>
              <a:gd name="connsiteY99" fmla="*/ 1994631 h 2344739"/>
              <a:gd name="connsiteX100" fmla="*/ 8283150 w 12192001"/>
              <a:gd name="connsiteY100" fmla="*/ 1999074 h 2344739"/>
              <a:gd name="connsiteX101" fmla="*/ 8266076 w 12192001"/>
              <a:gd name="connsiteY101" fmla="*/ 2006249 h 2344739"/>
              <a:gd name="connsiteX102" fmla="*/ 8263377 w 12192001"/>
              <a:gd name="connsiteY102" fmla="*/ 2006019 h 2344739"/>
              <a:gd name="connsiteX103" fmla="*/ 8252033 w 12192001"/>
              <a:gd name="connsiteY103" fmla="*/ 2015862 h 2344739"/>
              <a:gd name="connsiteX104" fmla="*/ 8245834 w 12192001"/>
              <a:gd name="connsiteY104" fmla="*/ 2028854 h 2344739"/>
              <a:gd name="connsiteX105" fmla="*/ 8090272 w 12192001"/>
              <a:gd name="connsiteY105" fmla="*/ 2075015 h 2344739"/>
              <a:gd name="connsiteX106" fmla="*/ 7905407 w 12192001"/>
              <a:gd name="connsiteY106" fmla="*/ 2116988 h 2344739"/>
              <a:gd name="connsiteX107" fmla="*/ 7718745 w 12192001"/>
              <a:gd name="connsiteY107" fmla="*/ 2142703 h 2344739"/>
              <a:gd name="connsiteX108" fmla="*/ 7614347 w 12192001"/>
              <a:gd name="connsiteY108" fmla="*/ 2139232 h 2344739"/>
              <a:gd name="connsiteX109" fmla="*/ 7527543 w 12192001"/>
              <a:gd name="connsiteY109" fmla="*/ 2145060 h 2344739"/>
              <a:gd name="connsiteX110" fmla="*/ 7519571 w 12192001"/>
              <a:gd name="connsiteY110" fmla="*/ 2147613 h 2344739"/>
              <a:gd name="connsiteX111" fmla="*/ 7507411 w 12192001"/>
              <a:gd name="connsiteY111" fmla="*/ 2148948 h 2344739"/>
              <a:gd name="connsiteX112" fmla="*/ 7507040 w 12192001"/>
              <a:gd name="connsiteY112" fmla="*/ 2148621 h 2344739"/>
              <a:gd name="connsiteX113" fmla="*/ 7495795 w 12192001"/>
              <a:gd name="connsiteY113" fmla="*/ 2150573 h 2344739"/>
              <a:gd name="connsiteX114" fmla="*/ 7405391 w 12192001"/>
              <a:gd name="connsiteY114" fmla="*/ 2142468 h 2344739"/>
              <a:gd name="connsiteX115" fmla="*/ 7312180 w 12192001"/>
              <a:gd name="connsiteY115" fmla="*/ 2132873 h 2344739"/>
              <a:gd name="connsiteX116" fmla="*/ 7310853 w 12192001"/>
              <a:gd name="connsiteY116" fmla="*/ 2131431 h 2344739"/>
              <a:gd name="connsiteX117" fmla="*/ 7218559 w 12192001"/>
              <a:gd name="connsiteY117" fmla="*/ 2156680 h 2344739"/>
              <a:gd name="connsiteX118" fmla="*/ 7201101 w 12192001"/>
              <a:gd name="connsiteY118" fmla="*/ 2161230 h 2344739"/>
              <a:gd name="connsiteX119" fmla="*/ 7197004 w 12192001"/>
              <a:gd name="connsiteY119" fmla="*/ 2166588 h 2344739"/>
              <a:gd name="connsiteX120" fmla="*/ 7170808 w 12192001"/>
              <a:gd name="connsiteY120" fmla="*/ 2171236 h 2344739"/>
              <a:gd name="connsiteX121" fmla="*/ 7096988 w 12192001"/>
              <a:gd name="connsiteY121" fmla="*/ 2183464 h 2344739"/>
              <a:gd name="connsiteX122" fmla="*/ 7018496 w 12192001"/>
              <a:gd name="connsiteY122" fmla="*/ 2183090 h 2344739"/>
              <a:gd name="connsiteX123" fmla="*/ 6904146 w 12192001"/>
              <a:gd name="connsiteY123" fmla="*/ 2212596 h 2344739"/>
              <a:gd name="connsiteX124" fmla="*/ 6708222 w 12192001"/>
              <a:gd name="connsiteY124" fmla="*/ 2240551 h 2344739"/>
              <a:gd name="connsiteX125" fmla="*/ 6549454 w 12192001"/>
              <a:gd name="connsiteY125" fmla="*/ 2269327 h 2344739"/>
              <a:gd name="connsiteX126" fmla="*/ 6317560 w 12192001"/>
              <a:gd name="connsiteY126" fmla="*/ 2316127 h 2344739"/>
              <a:gd name="connsiteX127" fmla="*/ 6168674 w 12192001"/>
              <a:gd name="connsiteY127" fmla="*/ 2318214 h 2344739"/>
              <a:gd name="connsiteX128" fmla="*/ 6073848 w 12192001"/>
              <a:gd name="connsiteY128" fmla="*/ 2338676 h 2344739"/>
              <a:gd name="connsiteX129" fmla="*/ 6068529 w 12192001"/>
              <a:gd name="connsiteY129" fmla="*/ 2337139 h 2344739"/>
              <a:gd name="connsiteX130" fmla="*/ 6048638 w 12192001"/>
              <a:gd name="connsiteY130" fmla="*/ 2337822 h 2344739"/>
              <a:gd name="connsiteX131" fmla="*/ 6041285 w 12192001"/>
              <a:gd name="connsiteY131" fmla="*/ 2329473 h 2344739"/>
              <a:gd name="connsiteX132" fmla="*/ 6010090 w 12192001"/>
              <a:gd name="connsiteY132" fmla="*/ 2324380 h 2344739"/>
              <a:gd name="connsiteX133" fmla="*/ 5957375 w 12192001"/>
              <a:gd name="connsiteY133" fmla="*/ 2328024 h 2344739"/>
              <a:gd name="connsiteX134" fmla="*/ 5758919 w 12192001"/>
              <a:gd name="connsiteY134" fmla="*/ 2343716 h 2344739"/>
              <a:gd name="connsiteX135" fmla="*/ 5626960 w 12192001"/>
              <a:gd name="connsiteY135" fmla="*/ 2344739 h 2344739"/>
              <a:gd name="connsiteX136" fmla="*/ 5470906 w 12192001"/>
              <a:gd name="connsiteY136" fmla="*/ 2330719 h 2344739"/>
              <a:gd name="connsiteX137" fmla="*/ 5432761 w 12192001"/>
              <a:gd name="connsiteY137" fmla="*/ 2319466 h 2344739"/>
              <a:gd name="connsiteX138" fmla="*/ 5381669 w 12192001"/>
              <a:gd name="connsiteY138" fmla="*/ 2301764 h 2344739"/>
              <a:gd name="connsiteX139" fmla="*/ 5261764 w 12192001"/>
              <a:gd name="connsiteY139" fmla="*/ 2281347 h 2344739"/>
              <a:gd name="connsiteX140" fmla="*/ 5222961 w 12192001"/>
              <a:gd name="connsiteY140" fmla="*/ 2270223 h 2344739"/>
              <a:gd name="connsiteX141" fmla="*/ 5174660 w 12192001"/>
              <a:gd name="connsiteY141" fmla="*/ 2267233 h 2344739"/>
              <a:gd name="connsiteX142" fmla="*/ 5156554 w 12192001"/>
              <a:gd name="connsiteY142" fmla="*/ 2260010 h 2344739"/>
              <a:gd name="connsiteX143" fmla="*/ 5142599 w 12192001"/>
              <a:gd name="connsiteY143" fmla="*/ 2256610 h 2344739"/>
              <a:gd name="connsiteX144" fmla="*/ 5139596 w 12192001"/>
              <a:gd name="connsiteY144" fmla="*/ 2254509 h 2344739"/>
              <a:gd name="connsiteX145" fmla="*/ 5121659 w 12192001"/>
              <a:gd name="connsiteY145" fmla="*/ 2243656 h 2344739"/>
              <a:gd name="connsiteX146" fmla="*/ 5065790 w 12192001"/>
              <a:gd name="connsiteY146" fmla="*/ 2250227 h 2344739"/>
              <a:gd name="connsiteX147" fmla="*/ 5011514 w 12192001"/>
              <a:gd name="connsiteY147" fmla="*/ 2233846 h 2344739"/>
              <a:gd name="connsiteX148" fmla="*/ 4840441 w 12192001"/>
              <a:gd name="connsiteY148" fmla="*/ 2209829 h 2344739"/>
              <a:gd name="connsiteX149" fmla="*/ 4762447 w 12192001"/>
              <a:gd name="connsiteY149" fmla="*/ 2182061 h 2344739"/>
              <a:gd name="connsiteX150" fmla="*/ 4723186 w 12192001"/>
              <a:gd name="connsiteY150" fmla="*/ 2173047 h 2344739"/>
              <a:gd name="connsiteX151" fmla="*/ 4721176 w 12192001"/>
              <a:gd name="connsiteY151" fmla="*/ 2172298 h 2344739"/>
              <a:gd name="connsiteX152" fmla="*/ 4722111 w 12192001"/>
              <a:gd name="connsiteY152" fmla="*/ 2172087 h 2344739"/>
              <a:gd name="connsiteX153" fmla="*/ 4717202 w 12192001"/>
              <a:gd name="connsiteY153" fmla="*/ 2170817 h 2344739"/>
              <a:gd name="connsiteX154" fmla="*/ 4721176 w 12192001"/>
              <a:gd name="connsiteY154" fmla="*/ 2172298 h 2344739"/>
              <a:gd name="connsiteX155" fmla="*/ 4715526 w 12192001"/>
              <a:gd name="connsiteY155" fmla="*/ 2173573 h 2344739"/>
              <a:gd name="connsiteX156" fmla="*/ 4515814 w 12192001"/>
              <a:gd name="connsiteY156" fmla="*/ 2163671 h 2344739"/>
              <a:gd name="connsiteX157" fmla="*/ 4428543 w 12192001"/>
              <a:gd name="connsiteY157" fmla="*/ 2153020 h 2344739"/>
              <a:gd name="connsiteX158" fmla="*/ 4362875 w 12192001"/>
              <a:gd name="connsiteY158" fmla="*/ 2151674 h 2344739"/>
              <a:gd name="connsiteX159" fmla="*/ 4316966 w 12192001"/>
              <a:gd name="connsiteY159" fmla="*/ 2158289 h 2344739"/>
              <a:gd name="connsiteX160" fmla="*/ 4315110 w 12192001"/>
              <a:gd name="connsiteY160" fmla="*/ 2156948 h 2344739"/>
              <a:gd name="connsiteX161" fmla="*/ 4295144 w 12192001"/>
              <a:gd name="connsiteY161" fmla="*/ 2155069 h 2344739"/>
              <a:gd name="connsiteX162" fmla="*/ 4290064 w 12192001"/>
              <a:gd name="connsiteY162" fmla="*/ 2157986 h 2344739"/>
              <a:gd name="connsiteX163" fmla="*/ 4276142 w 12192001"/>
              <a:gd name="connsiteY163" fmla="*/ 2157740 h 2344739"/>
              <a:gd name="connsiteX164" fmla="*/ 4248117 w 12192001"/>
              <a:gd name="connsiteY164" fmla="*/ 2160064 h 2344739"/>
              <a:gd name="connsiteX165" fmla="*/ 4202051 w 12192001"/>
              <a:gd name="connsiteY165" fmla="*/ 2157269 h 2344739"/>
              <a:gd name="connsiteX166" fmla="*/ 4201745 w 12192001"/>
              <a:gd name="connsiteY166" fmla="*/ 2156010 h 2344739"/>
              <a:gd name="connsiteX167" fmla="*/ 4191248 w 12192001"/>
              <a:gd name="connsiteY167" fmla="*/ 2150376 h 2344739"/>
              <a:gd name="connsiteX168" fmla="*/ 4142745 w 12192001"/>
              <a:gd name="connsiteY168" fmla="*/ 2134511 h 2344739"/>
              <a:gd name="connsiteX169" fmla="*/ 4083097 w 12192001"/>
              <a:gd name="connsiteY169" fmla="*/ 2107978 h 2344739"/>
              <a:gd name="connsiteX170" fmla="*/ 4074546 w 12192001"/>
              <a:gd name="connsiteY170" fmla="*/ 2107143 h 2344739"/>
              <a:gd name="connsiteX171" fmla="*/ 4074427 w 12192001"/>
              <a:gd name="connsiteY171" fmla="*/ 2106844 h 2344739"/>
              <a:gd name="connsiteX172" fmla="*/ 4065510 w 12192001"/>
              <a:gd name="connsiteY172" fmla="*/ 2105400 h 2344739"/>
              <a:gd name="connsiteX173" fmla="*/ 4058954 w 12192001"/>
              <a:gd name="connsiteY173" fmla="*/ 2105618 h 2344739"/>
              <a:gd name="connsiteX174" fmla="*/ 4042364 w 12192001"/>
              <a:gd name="connsiteY174" fmla="*/ 2103997 h 2344739"/>
              <a:gd name="connsiteX175" fmla="*/ 4036997 w 12192001"/>
              <a:gd name="connsiteY175" fmla="*/ 2101563 h 2344739"/>
              <a:gd name="connsiteX176" fmla="*/ 4035363 w 12192001"/>
              <a:gd name="connsiteY176" fmla="*/ 2097896 h 2344739"/>
              <a:gd name="connsiteX177" fmla="*/ 4033778 w 12192001"/>
              <a:gd name="connsiteY177" fmla="*/ 2098131 h 2344739"/>
              <a:gd name="connsiteX178" fmla="*/ 4004538 w 12192001"/>
              <a:gd name="connsiteY178" fmla="*/ 2085563 h 2344739"/>
              <a:gd name="connsiteX179" fmla="*/ 3936846 w 12192001"/>
              <a:gd name="connsiteY179" fmla="*/ 2068106 h 2344739"/>
              <a:gd name="connsiteX180" fmla="*/ 3897275 w 12192001"/>
              <a:gd name="connsiteY180" fmla="*/ 2062451 h 2344739"/>
              <a:gd name="connsiteX181" fmla="*/ 3789760 w 12192001"/>
              <a:gd name="connsiteY181" fmla="*/ 2042213 h 2344739"/>
              <a:gd name="connsiteX182" fmla="*/ 3682513 w 12192001"/>
              <a:gd name="connsiteY182" fmla="*/ 2018290 h 2344739"/>
              <a:gd name="connsiteX183" fmla="*/ 3610035 w 12192001"/>
              <a:gd name="connsiteY183" fmla="*/ 1986019 h 2344739"/>
              <a:gd name="connsiteX184" fmla="*/ 3603855 w 12192001"/>
              <a:gd name="connsiteY184" fmla="*/ 1987381 h 2344739"/>
              <a:gd name="connsiteX185" fmla="*/ 3594736 w 12192001"/>
              <a:gd name="connsiteY185" fmla="*/ 1987545 h 2344739"/>
              <a:gd name="connsiteX186" fmla="*/ 3594501 w 12192001"/>
              <a:gd name="connsiteY186" fmla="*/ 1987276 h 2344739"/>
              <a:gd name="connsiteX187" fmla="*/ 3585978 w 12192001"/>
              <a:gd name="connsiteY187" fmla="*/ 1987966 h 2344739"/>
              <a:gd name="connsiteX188" fmla="*/ 3536135 w 12192001"/>
              <a:gd name="connsiteY188" fmla="*/ 1978267 h 2344739"/>
              <a:gd name="connsiteX189" fmla="*/ 3473223 w 12192001"/>
              <a:gd name="connsiteY189" fmla="*/ 1974606 h 2344739"/>
              <a:gd name="connsiteX190" fmla="*/ 3400728 w 12192001"/>
              <a:gd name="connsiteY190" fmla="*/ 1962558 h 2344739"/>
              <a:gd name="connsiteX191" fmla="*/ 3363888 w 12192001"/>
              <a:gd name="connsiteY191" fmla="*/ 1979510 h 2344739"/>
              <a:gd name="connsiteX192" fmla="*/ 3344026 w 12192001"/>
              <a:gd name="connsiteY192" fmla="*/ 1981192 h 2344739"/>
              <a:gd name="connsiteX193" fmla="*/ 3341698 w 12192001"/>
              <a:gd name="connsiteY193" fmla="*/ 1980217 h 2344739"/>
              <a:gd name="connsiteX194" fmla="*/ 3262356 w 12192001"/>
              <a:gd name="connsiteY194" fmla="*/ 1986094 h 2344739"/>
              <a:gd name="connsiteX195" fmla="*/ 3142556 w 12192001"/>
              <a:gd name="connsiteY195" fmla="*/ 1993869 h 2344739"/>
              <a:gd name="connsiteX196" fmla="*/ 3030291 w 12192001"/>
              <a:gd name="connsiteY196" fmla="*/ 1996512 h 2344739"/>
              <a:gd name="connsiteX197" fmla="*/ 2781569 w 12192001"/>
              <a:gd name="connsiteY197" fmla="*/ 2018333 h 2344739"/>
              <a:gd name="connsiteX198" fmla="*/ 2646527 w 12192001"/>
              <a:gd name="connsiteY198" fmla="*/ 2028869 h 2344739"/>
              <a:gd name="connsiteX199" fmla="*/ 2568028 w 12192001"/>
              <a:gd name="connsiteY199" fmla="*/ 2002628 h 2344739"/>
              <a:gd name="connsiteX200" fmla="*/ 2443255 w 12192001"/>
              <a:gd name="connsiteY200" fmla="*/ 2016529 h 2344739"/>
              <a:gd name="connsiteX201" fmla="*/ 2315112 w 12192001"/>
              <a:gd name="connsiteY201" fmla="*/ 2024996 h 2344739"/>
              <a:gd name="connsiteX202" fmla="*/ 2208578 w 12192001"/>
              <a:gd name="connsiteY202" fmla="*/ 2019763 h 2344739"/>
              <a:gd name="connsiteX203" fmla="*/ 2094665 w 12192001"/>
              <a:gd name="connsiteY203" fmla="*/ 2003052 h 2344739"/>
              <a:gd name="connsiteX204" fmla="*/ 1997356 w 12192001"/>
              <a:gd name="connsiteY204" fmla="*/ 1995032 h 2344739"/>
              <a:gd name="connsiteX205" fmla="*/ 1928172 w 12192001"/>
              <a:gd name="connsiteY205" fmla="*/ 2016977 h 2344739"/>
              <a:gd name="connsiteX206" fmla="*/ 1921650 w 12192001"/>
              <a:gd name="connsiteY206" fmla="*/ 2012146 h 2344739"/>
              <a:gd name="connsiteX207" fmla="*/ 1873080 w 12192001"/>
              <a:gd name="connsiteY207" fmla="*/ 2013741 h 2344739"/>
              <a:gd name="connsiteX208" fmla="*/ 1786655 w 12192001"/>
              <a:gd name="connsiteY208" fmla="*/ 2041363 h 2344739"/>
              <a:gd name="connsiteX209" fmla="*/ 1738204 w 12192001"/>
              <a:gd name="connsiteY209" fmla="*/ 2036312 h 2344739"/>
              <a:gd name="connsiteX210" fmla="*/ 1675071 w 12192001"/>
              <a:gd name="connsiteY210" fmla="*/ 2019963 h 2344739"/>
              <a:gd name="connsiteX211" fmla="*/ 1608669 w 12192001"/>
              <a:gd name="connsiteY211" fmla="*/ 2013066 h 2344739"/>
              <a:gd name="connsiteX212" fmla="*/ 1496110 w 12192001"/>
              <a:gd name="connsiteY212" fmla="*/ 1987476 h 2344739"/>
              <a:gd name="connsiteX213" fmla="*/ 1149979 w 12192001"/>
              <a:gd name="connsiteY213" fmla="*/ 1938041 h 2344739"/>
              <a:gd name="connsiteX214" fmla="*/ 858269 w 12192001"/>
              <a:gd name="connsiteY214" fmla="*/ 1928608 h 2344739"/>
              <a:gd name="connsiteX215" fmla="*/ 837540 w 12192001"/>
              <a:gd name="connsiteY215" fmla="*/ 1929821 h 2344739"/>
              <a:gd name="connsiteX216" fmla="*/ 816809 w 12192001"/>
              <a:gd name="connsiteY216" fmla="*/ 1927857 h 2344739"/>
              <a:gd name="connsiteX217" fmla="*/ 811506 w 12192001"/>
              <a:gd name="connsiteY217" fmla="*/ 1930751 h 2344739"/>
              <a:gd name="connsiteX218" fmla="*/ 797041 w 12192001"/>
              <a:gd name="connsiteY218" fmla="*/ 1930446 h 2344739"/>
              <a:gd name="connsiteX219" fmla="*/ 767901 w 12192001"/>
              <a:gd name="connsiteY219" fmla="*/ 1932653 h 2344739"/>
              <a:gd name="connsiteX220" fmla="*/ 763053 w 12192001"/>
              <a:gd name="connsiteY220" fmla="*/ 1930432 h 2344739"/>
              <a:gd name="connsiteX221" fmla="*/ 720047 w 12192001"/>
              <a:gd name="connsiteY221" fmla="*/ 1929661 h 2344739"/>
              <a:gd name="connsiteX222" fmla="*/ 719742 w 12192001"/>
              <a:gd name="connsiteY222" fmla="*/ 1928399 h 2344739"/>
              <a:gd name="connsiteX223" fmla="*/ 708875 w 12192001"/>
              <a:gd name="connsiteY223" fmla="*/ 1922722 h 2344739"/>
              <a:gd name="connsiteX224" fmla="*/ 596792 w 12192001"/>
              <a:gd name="connsiteY224" fmla="*/ 1879864 h 2344739"/>
              <a:gd name="connsiteX225" fmla="*/ 578535 w 12192001"/>
              <a:gd name="connsiteY225" fmla="*/ 1877212 h 2344739"/>
              <a:gd name="connsiteX226" fmla="*/ 571717 w 12192001"/>
              <a:gd name="connsiteY226" fmla="*/ 1877401 h 2344739"/>
              <a:gd name="connsiteX227" fmla="*/ 445099 w 12192001"/>
              <a:gd name="connsiteY227" fmla="*/ 1839371 h 2344739"/>
              <a:gd name="connsiteX228" fmla="*/ 404015 w 12192001"/>
              <a:gd name="connsiteY228" fmla="*/ 1833548 h 2344739"/>
              <a:gd name="connsiteX229" fmla="*/ 292435 w 12192001"/>
              <a:gd name="connsiteY229" fmla="*/ 1812852 h 2344739"/>
              <a:gd name="connsiteX230" fmla="*/ 118381 w 12192001"/>
              <a:gd name="connsiteY230" fmla="*/ 1761047 h 2344739"/>
              <a:gd name="connsiteX231" fmla="*/ 15526 w 12192001"/>
              <a:gd name="connsiteY231" fmla="*/ 1758191 h 2344739"/>
              <a:gd name="connsiteX232" fmla="*/ 2 w 12192001"/>
              <a:gd name="connsiteY232" fmla="*/ 1752722 h 2344739"/>
              <a:gd name="connsiteX233" fmla="*/ 1 w 12192001"/>
              <a:gd name="connsiteY233" fmla="*/ 762497 h 2344739"/>
              <a:gd name="connsiteX234" fmla="*/ 0 w 12192001"/>
              <a:gd name="connsiteY234" fmla="*/ 762497 h 2344739"/>
              <a:gd name="connsiteX235" fmla="*/ 0 w 12192001"/>
              <a:gd name="connsiteY235" fmla="*/ 222213 h 2344739"/>
              <a:gd name="connsiteX236" fmla="*/ 0 w 12192001"/>
              <a:gd name="connsiteY236"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57107 w 12192001"/>
              <a:gd name="connsiteY22" fmla="*/ 792050 h 2344739"/>
              <a:gd name="connsiteX23" fmla="*/ 11748619 w 12192001"/>
              <a:gd name="connsiteY23" fmla="*/ 872002 h 2344739"/>
              <a:gd name="connsiteX24" fmla="*/ 11595155 w 12192001"/>
              <a:gd name="connsiteY24" fmla="*/ 918898 h 2344739"/>
              <a:gd name="connsiteX25" fmla="*/ 11306392 w 12192001"/>
              <a:gd name="connsiteY25" fmla="*/ 1272239 h 2344739"/>
              <a:gd name="connsiteX26" fmla="*/ 11309326 w 12192001"/>
              <a:gd name="connsiteY26" fmla="*/ 1274846 h 2344739"/>
              <a:gd name="connsiteX27" fmla="*/ 11294224 w 12192001"/>
              <a:gd name="connsiteY27" fmla="*/ 1283683 h 2344739"/>
              <a:gd name="connsiteX28" fmla="*/ 11245526 w 12192001"/>
              <a:gd name="connsiteY28" fmla="*/ 1274060 h 2344739"/>
              <a:gd name="connsiteX29" fmla="*/ 11227161 w 12192001"/>
              <a:gd name="connsiteY29" fmla="*/ 1276236 h 2344739"/>
              <a:gd name="connsiteX30" fmla="*/ 11216939 w 12192001"/>
              <a:gd name="connsiteY30" fmla="*/ 1275961 h 2344739"/>
              <a:gd name="connsiteX31" fmla="*/ 11216036 w 12192001"/>
              <a:gd name="connsiteY31" fmla="*/ 1275018 h 2344739"/>
              <a:gd name="connsiteX32" fmla="*/ 11187737 w 12192001"/>
              <a:gd name="connsiteY32" fmla="*/ 1292383 h 2344739"/>
              <a:gd name="connsiteX33" fmla="*/ 11183353 w 12192001"/>
              <a:gd name="connsiteY33" fmla="*/ 1292525 h 2344739"/>
              <a:gd name="connsiteX34" fmla="*/ 11165706 w 12192001"/>
              <a:gd name="connsiteY34" fmla="*/ 1306612 h 2344739"/>
              <a:gd name="connsiteX35" fmla="*/ 11156163 w 12192001"/>
              <a:gd name="connsiteY35" fmla="*/ 1312414 h 2344739"/>
              <a:gd name="connsiteX36" fmla="*/ 11154348 w 12192001"/>
              <a:gd name="connsiteY36" fmla="*/ 1317097 h 2344739"/>
              <a:gd name="connsiteX37" fmla="*/ 11139813 w 12192001"/>
              <a:gd name="connsiteY37" fmla="*/ 1324115 h 2344739"/>
              <a:gd name="connsiteX38" fmla="*/ 11137813 w 12192001"/>
              <a:gd name="connsiteY38" fmla="*/ 1323772 h 2344739"/>
              <a:gd name="connsiteX39" fmla="*/ 11127060 w 12192001"/>
              <a:gd name="connsiteY39" fmla="*/ 1333832 h 2344739"/>
              <a:gd name="connsiteX40" fmla="*/ 11119543 w 12192001"/>
              <a:gd name="connsiteY40" fmla="*/ 1347424 h 2344739"/>
              <a:gd name="connsiteX41" fmla="*/ 10893535 w 12192001"/>
              <a:gd name="connsiteY41" fmla="*/ 1473399 h 2344739"/>
              <a:gd name="connsiteX42" fmla="*/ 10772152 w 12192001"/>
              <a:gd name="connsiteY42" fmla="*/ 1523191 h 2344739"/>
              <a:gd name="connsiteX43" fmla="*/ 10626520 w 12192001"/>
              <a:gd name="connsiteY43" fmla="*/ 1559229 h 2344739"/>
              <a:gd name="connsiteX44" fmla="*/ 10580747 w 12192001"/>
              <a:gd name="connsiteY44" fmla="*/ 1568689 h 2344739"/>
              <a:gd name="connsiteX45" fmla="*/ 10546642 w 12192001"/>
              <a:gd name="connsiteY45" fmla="*/ 1598423 h 2344739"/>
              <a:gd name="connsiteX46" fmla="*/ 10528495 w 12192001"/>
              <a:gd name="connsiteY46" fmla="*/ 1596907 h 2344739"/>
              <a:gd name="connsiteX47" fmla="*/ 10525298 w 12192001"/>
              <a:gd name="connsiteY47" fmla="*/ 1596411 h 2344739"/>
              <a:gd name="connsiteX48" fmla="*/ 10513981 w 12192001"/>
              <a:gd name="connsiteY48" fmla="*/ 1599537 h 2344739"/>
              <a:gd name="connsiteX49" fmla="*/ 10490587 w 12192001"/>
              <a:gd name="connsiteY49" fmla="*/ 1594156 h 2344739"/>
              <a:gd name="connsiteX50" fmla="*/ 10470270 w 12192001"/>
              <a:gd name="connsiteY50" fmla="*/ 1601693 h 2344739"/>
              <a:gd name="connsiteX51" fmla="*/ 10375894 w 12192001"/>
              <a:gd name="connsiteY51" fmla="*/ 1644598 h 2344739"/>
              <a:gd name="connsiteX52" fmla="*/ 10318190 w 12192001"/>
              <a:gd name="connsiteY52" fmla="*/ 1666221 h 2344739"/>
              <a:gd name="connsiteX53" fmla="*/ 10294319 w 12192001"/>
              <a:gd name="connsiteY53" fmla="*/ 1668079 h 2344739"/>
              <a:gd name="connsiteX54" fmla="*/ 10262295 w 12192001"/>
              <a:gd name="connsiteY54" fmla="*/ 1674948 h 2344739"/>
              <a:gd name="connsiteX55" fmla="*/ 10204270 w 12192001"/>
              <a:gd name="connsiteY55" fmla="*/ 1682149 h 2344739"/>
              <a:gd name="connsiteX56" fmla="*/ 10176611 w 12192001"/>
              <a:gd name="connsiteY56" fmla="*/ 1692943 h 2344739"/>
              <a:gd name="connsiteX57" fmla="*/ 10163922 w 12192001"/>
              <a:gd name="connsiteY57" fmla="*/ 1693739 h 2344739"/>
              <a:gd name="connsiteX58" fmla="*/ 10155160 w 12192001"/>
              <a:gd name="connsiteY58" fmla="*/ 1707487 h 2344739"/>
              <a:gd name="connsiteX59" fmla="*/ 10117119 w 12192001"/>
              <a:gd name="connsiteY59" fmla="*/ 1731142 h 2344739"/>
              <a:gd name="connsiteX60" fmla="*/ 10100445 w 12192001"/>
              <a:gd name="connsiteY60" fmla="*/ 1742432 h 2344739"/>
              <a:gd name="connsiteX61" fmla="*/ 10082169 w 12192001"/>
              <a:gd name="connsiteY61" fmla="*/ 1743296 h 2344739"/>
              <a:gd name="connsiteX62" fmla="*/ 10039240 w 12192001"/>
              <a:gd name="connsiteY62" fmla="*/ 1741632 h 2344739"/>
              <a:gd name="connsiteX63" fmla="*/ 9960019 w 12192001"/>
              <a:gd name="connsiteY63" fmla="*/ 1757147 h 2344739"/>
              <a:gd name="connsiteX64" fmla="*/ 9847792 w 12192001"/>
              <a:gd name="connsiteY64" fmla="*/ 1763915 h 2344739"/>
              <a:gd name="connsiteX65" fmla="*/ 9728309 w 12192001"/>
              <a:gd name="connsiteY65" fmla="*/ 1784122 h 2344739"/>
              <a:gd name="connsiteX66" fmla="*/ 9584507 w 12192001"/>
              <a:gd name="connsiteY66" fmla="*/ 1795542 h 2344739"/>
              <a:gd name="connsiteX67" fmla="*/ 9343052 w 12192001"/>
              <a:gd name="connsiteY67" fmla="*/ 1841244 h 2344739"/>
              <a:gd name="connsiteX68" fmla="*/ 9231370 w 12192001"/>
              <a:gd name="connsiteY68" fmla="*/ 1893149 h 2344739"/>
              <a:gd name="connsiteX69" fmla="*/ 9194810 w 12192001"/>
              <a:gd name="connsiteY69" fmla="*/ 1903228 h 2344739"/>
              <a:gd name="connsiteX70" fmla="*/ 9189246 w 12192001"/>
              <a:gd name="connsiteY70" fmla="*/ 1912467 h 2344739"/>
              <a:gd name="connsiteX71" fmla="*/ 9151232 w 12192001"/>
              <a:gd name="connsiteY71" fmla="*/ 1923669 h 2344739"/>
              <a:gd name="connsiteX72" fmla="*/ 9150210 w 12192001"/>
              <a:gd name="connsiteY72" fmla="*/ 1922604 h 2344739"/>
              <a:gd name="connsiteX73" fmla="*/ 9137318 w 12192001"/>
              <a:gd name="connsiteY73" fmla="*/ 1920435 h 2344739"/>
              <a:gd name="connsiteX74" fmla="*/ 9113812 w 12192001"/>
              <a:gd name="connsiteY74" fmla="*/ 1919069 h 2344739"/>
              <a:gd name="connsiteX75" fmla="*/ 9053453 w 12192001"/>
              <a:gd name="connsiteY75" fmla="*/ 1910755 h 2344739"/>
              <a:gd name="connsiteX76" fmla="*/ 9005486 w 12192001"/>
              <a:gd name="connsiteY76" fmla="*/ 1914040 h 2344739"/>
              <a:gd name="connsiteX77" fmla="*/ 9005201 w 12192001"/>
              <a:gd name="connsiteY77" fmla="*/ 1913800 h 2344739"/>
              <a:gd name="connsiteX78" fmla="*/ 8996232 w 12192001"/>
              <a:gd name="connsiteY78" fmla="*/ 1915011 h 2344739"/>
              <a:gd name="connsiteX79" fmla="*/ 8990394 w 12192001"/>
              <a:gd name="connsiteY79" fmla="*/ 1917072 h 2344739"/>
              <a:gd name="connsiteX80" fmla="*/ 8974337 w 12192001"/>
              <a:gd name="connsiteY80" fmla="*/ 1920298 h 2344739"/>
              <a:gd name="connsiteX81" fmla="*/ 8968011 w 12192001"/>
              <a:gd name="connsiteY81" fmla="*/ 1919598 h 2344739"/>
              <a:gd name="connsiteX82" fmla="*/ 8963048 w 12192001"/>
              <a:gd name="connsiteY82" fmla="*/ 1917373 h 2344739"/>
              <a:gd name="connsiteX83" fmla="*/ 8928988 w 12192001"/>
              <a:gd name="connsiteY83" fmla="*/ 1914185 h 2344739"/>
              <a:gd name="connsiteX84" fmla="*/ 8752444 w 12192001"/>
              <a:gd name="connsiteY84" fmla="*/ 1933417 h 2344739"/>
              <a:gd name="connsiteX85" fmla="*/ 8707847 w 12192001"/>
              <a:gd name="connsiteY85" fmla="*/ 1935518 h 2344739"/>
              <a:gd name="connsiteX86" fmla="*/ 8596071 w 12192001"/>
              <a:gd name="connsiteY86" fmla="*/ 1944090 h 2344739"/>
              <a:gd name="connsiteX87" fmla="*/ 8525230 w 12192001"/>
              <a:gd name="connsiteY87" fmla="*/ 1929248 h 2344739"/>
              <a:gd name="connsiteX88" fmla="*/ 8510983 w 12192001"/>
              <a:gd name="connsiteY88" fmla="*/ 1935163 h 2344739"/>
              <a:gd name="connsiteX89" fmla="*/ 8506167 w 12192001"/>
              <a:gd name="connsiteY89" fmla="*/ 1938164 h 2344739"/>
              <a:gd name="connsiteX90" fmla="*/ 8497968 w 12192001"/>
              <a:gd name="connsiteY90" fmla="*/ 1940902 h 2344739"/>
              <a:gd name="connsiteX91" fmla="*/ 8497594 w 12192001"/>
              <a:gd name="connsiteY91" fmla="*/ 1940723 h 2344739"/>
              <a:gd name="connsiteX92" fmla="*/ 8490249 w 12192001"/>
              <a:gd name="connsiteY92" fmla="*/ 1943773 h 2344739"/>
              <a:gd name="connsiteX93" fmla="*/ 8367182 w 12192001"/>
              <a:gd name="connsiteY93" fmla="*/ 1957815 h 2344739"/>
              <a:gd name="connsiteX94" fmla="*/ 8353799 w 12192001"/>
              <a:gd name="connsiteY94" fmla="*/ 1958009 h 2344739"/>
              <a:gd name="connsiteX95" fmla="*/ 8352373 w 12192001"/>
              <a:gd name="connsiteY95" fmla="*/ 1957169 h 2344739"/>
              <a:gd name="connsiteX96" fmla="*/ 8320104 w 12192001"/>
              <a:gd name="connsiteY96" fmla="*/ 1974587 h 2344739"/>
              <a:gd name="connsiteX97" fmla="*/ 8314433 w 12192001"/>
              <a:gd name="connsiteY97" fmla="*/ 1974913 h 2344739"/>
              <a:gd name="connsiteX98" fmla="*/ 8295174 w 12192001"/>
              <a:gd name="connsiteY98" fmla="*/ 1988808 h 2344739"/>
              <a:gd name="connsiteX99" fmla="*/ 8284276 w 12192001"/>
              <a:gd name="connsiteY99" fmla="*/ 1994631 h 2344739"/>
              <a:gd name="connsiteX100" fmla="*/ 8283150 w 12192001"/>
              <a:gd name="connsiteY100" fmla="*/ 1999074 h 2344739"/>
              <a:gd name="connsiteX101" fmla="*/ 8266076 w 12192001"/>
              <a:gd name="connsiteY101" fmla="*/ 2006249 h 2344739"/>
              <a:gd name="connsiteX102" fmla="*/ 8263377 w 12192001"/>
              <a:gd name="connsiteY102" fmla="*/ 2006019 h 2344739"/>
              <a:gd name="connsiteX103" fmla="*/ 8252033 w 12192001"/>
              <a:gd name="connsiteY103" fmla="*/ 2015862 h 2344739"/>
              <a:gd name="connsiteX104" fmla="*/ 8245834 w 12192001"/>
              <a:gd name="connsiteY104" fmla="*/ 2028854 h 2344739"/>
              <a:gd name="connsiteX105" fmla="*/ 8090272 w 12192001"/>
              <a:gd name="connsiteY105" fmla="*/ 2075015 h 2344739"/>
              <a:gd name="connsiteX106" fmla="*/ 7905407 w 12192001"/>
              <a:gd name="connsiteY106" fmla="*/ 2116988 h 2344739"/>
              <a:gd name="connsiteX107" fmla="*/ 7718745 w 12192001"/>
              <a:gd name="connsiteY107" fmla="*/ 2142703 h 2344739"/>
              <a:gd name="connsiteX108" fmla="*/ 7614347 w 12192001"/>
              <a:gd name="connsiteY108" fmla="*/ 2139232 h 2344739"/>
              <a:gd name="connsiteX109" fmla="*/ 7527543 w 12192001"/>
              <a:gd name="connsiteY109" fmla="*/ 2145060 h 2344739"/>
              <a:gd name="connsiteX110" fmla="*/ 7519571 w 12192001"/>
              <a:gd name="connsiteY110" fmla="*/ 2147613 h 2344739"/>
              <a:gd name="connsiteX111" fmla="*/ 7507411 w 12192001"/>
              <a:gd name="connsiteY111" fmla="*/ 2148948 h 2344739"/>
              <a:gd name="connsiteX112" fmla="*/ 7507040 w 12192001"/>
              <a:gd name="connsiteY112" fmla="*/ 2148621 h 2344739"/>
              <a:gd name="connsiteX113" fmla="*/ 7495795 w 12192001"/>
              <a:gd name="connsiteY113" fmla="*/ 2150573 h 2344739"/>
              <a:gd name="connsiteX114" fmla="*/ 7405391 w 12192001"/>
              <a:gd name="connsiteY114" fmla="*/ 2142468 h 2344739"/>
              <a:gd name="connsiteX115" fmla="*/ 7312180 w 12192001"/>
              <a:gd name="connsiteY115" fmla="*/ 2132873 h 2344739"/>
              <a:gd name="connsiteX116" fmla="*/ 7310853 w 12192001"/>
              <a:gd name="connsiteY116" fmla="*/ 2131431 h 2344739"/>
              <a:gd name="connsiteX117" fmla="*/ 7218559 w 12192001"/>
              <a:gd name="connsiteY117" fmla="*/ 2156680 h 2344739"/>
              <a:gd name="connsiteX118" fmla="*/ 7201101 w 12192001"/>
              <a:gd name="connsiteY118" fmla="*/ 2161230 h 2344739"/>
              <a:gd name="connsiteX119" fmla="*/ 7197004 w 12192001"/>
              <a:gd name="connsiteY119" fmla="*/ 2166588 h 2344739"/>
              <a:gd name="connsiteX120" fmla="*/ 7170808 w 12192001"/>
              <a:gd name="connsiteY120" fmla="*/ 2171236 h 2344739"/>
              <a:gd name="connsiteX121" fmla="*/ 7096988 w 12192001"/>
              <a:gd name="connsiteY121" fmla="*/ 2183464 h 2344739"/>
              <a:gd name="connsiteX122" fmla="*/ 7018496 w 12192001"/>
              <a:gd name="connsiteY122" fmla="*/ 2183090 h 2344739"/>
              <a:gd name="connsiteX123" fmla="*/ 6904146 w 12192001"/>
              <a:gd name="connsiteY123" fmla="*/ 2212596 h 2344739"/>
              <a:gd name="connsiteX124" fmla="*/ 6708222 w 12192001"/>
              <a:gd name="connsiteY124" fmla="*/ 2240551 h 2344739"/>
              <a:gd name="connsiteX125" fmla="*/ 6549454 w 12192001"/>
              <a:gd name="connsiteY125" fmla="*/ 2269327 h 2344739"/>
              <a:gd name="connsiteX126" fmla="*/ 6317560 w 12192001"/>
              <a:gd name="connsiteY126" fmla="*/ 2316127 h 2344739"/>
              <a:gd name="connsiteX127" fmla="*/ 6168674 w 12192001"/>
              <a:gd name="connsiteY127" fmla="*/ 2318214 h 2344739"/>
              <a:gd name="connsiteX128" fmla="*/ 6073848 w 12192001"/>
              <a:gd name="connsiteY128" fmla="*/ 2338676 h 2344739"/>
              <a:gd name="connsiteX129" fmla="*/ 6068529 w 12192001"/>
              <a:gd name="connsiteY129" fmla="*/ 2337139 h 2344739"/>
              <a:gd name="connsiteX130" fmla="*/ 6048638 w 12192001"/>
              <a:gd name="connsiteY130" fmla="*/ 2337822 h 2344739"/>
              <a:gd name="connsiteX131" fmla="*/ 6041285 w 12192001"/>
              <a:gd name="connsiteY131" fmla="*/ 2329473 h 2344739"/>
              <a:gd name="connsiteX132" fmla="*/ 6010090 w 12192001"/>
              <a:gd name="connsiteY132" fmla="*/ 2324380 h 2344739"/>
              <a:gd name="connsiteX133" fmla="*/ 5957375 w 12192001"/>
              <a:gd name="connsiteY133" fmla="*/ 2328024 h 2344739"/>
              <a:gd name="connsiteX134" fmla="*/ 5758919 w 12192001"/>
              <a:gd name="connsiteY134" fmla="*/ 2343716 h 2344739"/>
              <a:gd name="connsiteX135" fmla="*/ 5626960 w 12192001"/>
              <a:gd name="connsiteY135" fmla="*/ 2344739 h 2344739"/>
              <a:gd name="connsiteX136" fmla="*/ 5470906 w 12192001"/>
              <a:gd name="connsiteY136" fmla="*/ 2330719 h 2344739"/>
              <a:gd name="connsiteX137" fmla="*/ 5432761 w 12192001"/>
              <a:gd name="connsiteY137" fmla="*/ 2319466 h 2344739"/>
              <a:gd name="connsiteX138" fmla="*/ 5381669 w 12192001"/>
              <a:gd name="connsiteY138" fmla="*/ 2301764 h 2344739"/>
              <a:gd name="connsiteX139" fmla="*/ 5261764 w 12192001"/>
              <a:gd name="connsiteY139" fmla="*/ 2281347 h 2344739"/>
              <a:gd name="connsiteX140" fmla="*/ 5222961 w 12192001"/>
              <a:gd name="connsiteY140" fmla="*/ 2270223 h 2344739"/>
              <a:gd name="connsiteX141" fmla="*/ 5174660 w 12192001"/>
              <a:gd name="connsiteY141" fmla="*/ 2267233 h 2344739"/>
              <a:gd name="connsiteX142" fmla="*/ 5156554 w 12192001"/>
              <a:gd name="connsiteY142" fmla="*/ 2260010 h 2344739"/>
              <a:gd name="connsiteX143" fmla="*/ 5142599 w 12192001"/>
              <a:gd name="connsiteY143" fmla="*/ 2256610 h 2344739"/>
              <a:gd name="connsiteX144" fmla="*/ 5139596 w 12192001"/>
              <a:gd name="connsiteY144" fmla="*/ 2254509 h 2344739"/>
              <a:gd name="connsiteX145" fmla="*/ 5121659 w 12192001"/>
              <a:gd name="connsiteY145" fmla="*/ 2243656 h 2344739"/>
              <a:gd name="connsiteX146" fmla="*/ 5065790 w 12192001"/>
              <a:gd name="connsiteY146" fmla="*/ 2250227 h 2344739"/>
              <a:gd name="connsiteX147" fmla="*/ 5011514 w 12192001"/>
              <a:gd name="connsiteY147" fmla="*/ 2233846 h 2344739"/>
              <a:gd name="connsiteX148" fmla="*/ 4840441 w 12192001"/>
              <a:gd name="connsiteY148" fmla="*/ 2209829 h 2344739"/>
              <a:gd name="connsiteX149" fmla="*/ 4762447 w 12192001"/>
              <a:gd name="connsiteY149" fmla="*/ 2182061 h 2344739"/>
              <a:gd name="connsiteX150" fmla="*/ 4723186 w 12192001"/>
              <a:gd name="connsiteY150" fmla="*/ 2173047 h 2344739"/>
              <a:gd name="connsiteX151" fmla="*/ 4721176 w 12192001"/>
              <a:gd name="connsiteY151" fmla="*/ 2172298 h 2344739"/>
              <a:gd name="connsiteX152" fmla="*/ 4722111 w 12192001"/>
              <a:gd name="connsiteY152" fmla="*/ 2172087 h 2344739"/>
              <a:gd name="connsiteX153" fmla="*/ 4717202 w 12192001"/>
              <a:gd name="connsiteY153" fmla="*/ 2170817 h 2344739"/>
              <a:gd name="connsiteX154" fmla="*/ 4721176 w 12192001"/>
              <a:gd name="connsiteY154" fmla="*/ 2172298 h 2344739"/>
              <a:gd name="connsiteX155" fmla="*/ 4715526 w 12192001"/>
              <a:gd name="connsiteY155" fmla="*/ 2173573 h 2344739"/>
              <a:gd name="connsiteX156" fmla="*/ 4515814 w 12192001"/>
              <a:gd name="connsiteY156" fmla="*/ 2163671 h 2344739"/>
              <a:gd name="connsiteX157" fmla="*/ 4428543 w 12192001"/>
              <a:gd name="connsiteY157" fmla="*/ 2153020 h 2344739"/>
              <a:gd name="connsiteX158" fmla="*/ 4362875 w 12192001"/>
              <a:gd name="connsiteY158" fmla="*/ 2151674 h 2344739"/>
              <a:gd name="connsiteX159" fmla="*/ 4316966 w 12192001"/>
              <a:gd name="connsiteY159" fmla="*/ 2158289 h 2344739"/>
              <a:gd name="connsiteX160" fmla="*/ 4315110 w 12192001"/>
              <a:gd name="connsiteY160" fmla="*/ 2156948 h 2344739"/>
              <a:gd name="connsiteX161" fmla="*/ 4295144 w 12192001"/>
              <a:gd name="connsiteY161" fmla="*/ 2155069 h 2344739"/>
              <a:gd name="connsiteX162" fmla="*/ 4290064 w 12192001"/>
              <a:gd name="connsiteY162" fmla="*/ 2157986 h 2344739"/>
              <a:gd name="connsiteX163" fmla="*/ 4276142 w 12192001"/>
              <a:gd name="connsiteY163" fmla="*/ 2157740 h 2344739"/>
              <a:gd name="connsiteX164" fmla="*/ 4248117 w 12192001"/>
              <a:gd name="connsiteY164" fmla="*/ 2160064 h 2344739"/>
              <a:gd name="connsiteX165" fmla="*/ 4202051 w 12192001"/>
              <a:gd name="connsiteY165" fmla="*/ 2157269 h 2344739"/>
              <a:gd name="connsiteX166" fmla="*/ 4201745 w 12192001"/>
              <a:gd name="connsiteY166" fmla="*/ 2156010 h 2344739"/>
              <a:gd name="connsiteX167" fmla="*/ 4191248 w 12192001"/>
              <a:gd name="connsiteY167" fmla="*/ 2150376 h 2344739"/>
              <a:gd name="connsiteX168" fmla="*/ 4142745 w 12192001"/>
              <a:gd name="connsiteY168" fmla="*/ 2134511 h 2344739"/>
              <a:gd name="connsiteX169" fmla="*/ 4083097 w 12192001"/>
              <a:gd name="connsiteY169" fmla="*/ 2107978 h 2344739"/>
              <a:gd name="connsiteX170" fmla="*/ 4074546 w 12192001"/>
              <a:gd name="connsiteY170" fmla="*/ 2107143 h 2344739"/>
              <a:gd name="connsiteX171" fmla="*/ 4074427 w 12192001"/>
              <a:gd name="connsiteY171" fmla="*/ 2106844 h 2344739"/>
              <a:gd name="connsiteX172" fmla="*/ 4065510 w 12192001"/>
              <a:gd name="connsiteY172" fmla="*/ 2105400 h 2344739"/>
              <a:gd name="connsiteX173" fmla="*/ 4058954 w 12192001"/>
              <a:gd name="connsiteY173" fmla="*/ 2105618 h 2344739"/>
              <a:gd name="connsiteX174" fmla="*/ 4042364 w 12192001"/>
              <a:gd name="connsiteY174" fmla="*/ 2103997 h 2344739"/>
              <a:gd name="connsiteX175" fmla="*/ 4036997 w 12192001"/>
              <a:gd name="connsiteY175" fmla="*/ 2101563 h 2344739"/>
              <a:gd name="connsiteX176" fmla="*/ 4035363 w 12192001"/>
              <a:gd name="connsiteY176" fmla="*/ 2097896 h 2344739"/>
              <a:gd name="connsiteX177" fmla="*/ 4033778 w 12192001"/>
              <a:gd name="connsiteY177" fmla="*/ 2098131 h 2344739"/>
              <a:gd name="connsiteX178" fmla="*/ 4004538 w 12192001"/>
              <a:gd name="connsiteY178" fmla="*/ 2085563 h 2344739"/>
              <a:gd name="connsiteX179" fmla="*/ 3936846 w 12192001"/>
              <a:gd name="connsiteY179" fmla="*/ 2068106 h 2344739"/>
              <a:gd name="connsiteX180" fmla="*/ 3897275 w 12192001"/>
              <a:gd name="connsiteY180" fmla="*/ 2062451 h 2344739"/>
              <a:gd name="connsiteX181" fmla="*/ 3789760 w 12192001"/>
              <a:gd name="connsiteY181" fmla="*/ 2042213 h 2344739"/>
              <a:gd name="connsiteX182" fmla="*/ 3682513 w 12192001"/>
              <a:gd name="connsiteY182" fmla="*/ 2018290 h 2344739"/>
              <a:gd name="connsiteX183" fmla="*/ 3610035 w 12192001"/>
              <a:gd name="connsiteY183" fmla="*/ 1986019 h 2344739"/>
              <a:gd name="connsiteX184" fmla="*/ 3603855 w 12192001"/>
              <a:gd name="connsiteY184" fmla="*/ 1987381 h 2344739"/>
              <a:gd name="connsiteX185" fmla="*/ 3594736 w 12192001"/>
              <a:gd name="connsiteY185" fmla="*/ 1987545 h 2344739"/>
              <a:gd name="connsiteX186" fmla="*/ 3594501 w 12192001"/>
              <a:gd name="connsiteY186" fmla="*/ 1987276 h 2344739"/>
              <a:gd name="connsiteX187" fmla="*/ 3585978 w 12192001"/>
              <a:gd name="connsiteY187" fmla="*/ 1987966 h 2344739"/>
              <a:gd name="connsiteX188" fmla="*/ 3536135 w 12192001"/>
              <a:gd name="connsiteY188" fmla="*/ 1978267 h 2344739"/>
              <a:gd name="connsiteX189" fmla="*/ 3473223 w 12192001"/>
              <a:gd name="connsiteY189" fmla="*/ 1974606 h 2344739"/>
              <a:gd name="connsiteX190" fmla="*/ 3400728 w 12192001"/>
              <a:gd name="connsiteY190" fmla="*/ 1962558 h 2344739"/>
              <a:gd name="connsiteX191" fmla="*/ 3363888 w 12192001"/>
              <a:gd name="connsiteY191" fmla="*/ 1979510 h 2344739"/>
              <a:gd name="connsiteX192" fmla="*/ 3344026 w 12192001"/>
              <a:gd name="connsiteY192" fmla="*/ 1981192 h 2344739"/>
              <a:gd name="connsiteX193" fmla="*/ 3341698 w 12192001"/>
              <a:gd name="connsiteY193" fmla="*/ 1980217 h 2344739"/>
              <a:gd name="connsiteX194" fmla="*/ 3262356 w 12192001"/>
              <a:gd name="connsiteY194" fmla="*/ 1986094 h 2344739"/>
              <a:gd name="connsiteX195" fmla="*/ 3142556 w 12192001"/>
              <a:gd name="connsiteY195" fmla="*/ 1993869 h 2344739"/>
              <a:gd name="connsiteX196" fmla="*/ 3030291 w 12192001"/>
              <a:gd name="connsiteY196" fmla="*/ 1996512 h 2344739"/>
              <a:gd name="connsiteX197" fmla="*/ 2781569 w 12192001"/>
              <a:gd name="connsiteY197" fmla="*/ 2018333 h 2344739"/>
              <a:gd name="connsiteX198" fmla="*/ 2646527 w 12192001"/>
              <a:gd name="connsiteY198" fmla="*/ 2028869 h 2344739"/>
              <a:gd name="connsiteX199" fmla="*/ 2568028 w 12192001"/>
              <a:gd name="connsiteY199" fmla="*/ 2002628 h 2344739"/>
              <a:gd name="connsiteX200" fmla="*/ 2443255 w 12192001"/>
              <a:gd name="connsiteY200" fmla="*/ 2016529 h 2344739"/>
              <a:gd name="connsiteX201" fmla="*/ 2315112 w 12192001"/>
              <a:gd name="connsiteY201" fmla="*/ 2024996 h 2344739"/>
              <a:gd name="connsiteX202" fmla="*/ 2208578 w 12192001"/>
              <a:gd name="connsiteY202" fmla="*/ 2019763 h 2344739"/>
              <a:gd name="connsiteX203" fmla="*/ 2094665 w 12192001"/>
              <a:gd name="connsiteY203" fmla="*/ 2003052 h 2344739"/>
              <a:gd name="connsiteX204" fmla="*/ 1997356 w 12192001"/>
              <a:gd name="connsiteY204" fmla="*/ 1995032 h 2344739"/>
              <a:gd name="connsiteX205" fmla="*/ 1928172 w 12192001"/>
              <a:gd name="connsiteY205" fmla="*/ 2016977 h 2344739"/>
              <a:gd name="connsiteX206" fmla="*/ 1921650 w 12192001"/>
              <a:gd name="connsiteY206" fmla="*/ 2012146 h 2344739"/>
              <a:gd name="connsiteX207" fmla="*/ 1873080 w 12192001"/>
              <a:gd name="connsiteY207" fmla="*/ 2013741 h 2344739"/>
              <a:gd name="connsiteX208" fmla="*/ 1786655 w 12192001"/>
              <a:gd name="connsiteY208" fmla="*/ 2041363 h 2344739"/>
              <a:gd name="connsiteX209" fmla="*/ 1738204 w 12192001"/>
              <a:gd name="connsiteY209" fmla="*/ 2036312 h 2344739"/>
              <a:gd name="connsiteX210" fmla="*/ 1675071 w 12192001"/>
              <a:gd name="connsiteY210" fmla="*/ 2019963 h 2344739"/>
              <a:gd name="connsiteX211" fmla="*/ 1608669 w 12192001"/>
              <a:gd name="connsiteY211" fmla="*/ 2013066 h 2344739"/>
              <a:gd name="connsiteX212" fmla="*/ 1496110 w 12192001"/>
              <a:gd name="connsiteY212" fmla="*/ 1987476 h 2344739"/>
              <a:gd name="connsiteX213" fmla="*/ 1149979 w 12192001"/>
              <a:gd name="connsiteY213" fmla="*/ 1938041 h 2344739"/>
              <a:gd name="connsiteX214" fmla="*/ 858269 w 12192001"/>
              <a:gd name="connsiteY214" fmla="*/ 1928608 h 2344739"/>
              <a:gd name="connsiteX215" fmla="*/ 837540 w 12192001"/>
              <a:gd name="connsiteY215" fmla="*/ 1929821 h 2344739"/>
              <a:gd name="connsiteX216" fmla="*/ 816809 w 12192001"/>
              <a:gd name="connsiteY216" fmla="*/ 1927857 h 2344739"/>
              <a:gd name="connsiteX217" fmla="*/ 811506 w 12192001"/>
              <a:gd name="connsiteY217" fmla="*/ 1930751 h 2344739"/>
              <a:gd name="connsiteX218" fmla="*/ 797041 w 12192001"/>
              <a:gd name="connsiteY218" fmla="*/ 1930446 h 2344739"/>
              <a:gd name="connsiteX219" fmla="*/ 767901 w 12192001"/>
              <a:gd name="connsiteY219" fmla="*/ 1932653 h 2344739"/>
              <a:gd name="connsiteX220" fmla="*/ 763053 w 12192001"/>
              <a:gd name="connsiteY220" fmla="*/ 1930432 h 2344739"/>
              <a:gd name="connsiteX221" fmla="*/ 720047 w 12192001"/>
              <a:gd name="connsiteY221" fmla="*/ 1929661 h 2344739"/>
              <a:gd name="connsiteX222" fmla="*/ 719742 w 12192001"/>
              <a:gd name="connsiteY222" fmla="*/ 1928399 h 2344739"/>
              <a:gd name="connsiteX223" fmla="*/ 708875 w 12192001"/>
              <a:gd name="connsiteY223" fmla="*/ 1922722 h 2344739"/>
              <a:gd name="connsiteX224" fmla="*/ 596792 w 12192001"/>
              <a:gd name="connsiteY224" fmla="*/ 1879864 h 2344739"/>
              <a:gd name="connsiteX225" fmla="*/ 578535 w 12192001"/>
              <a:gd name="connsiteY225" fmla="*/ 1877212 h 2344739"/>
              <a:gd name="connsiteX226" fmla="*/ 571717 w 12192001"/>
              <a:gd name="connsiteY226" fmla="*/ 1877401 h 2344739"/>
              <a:gd name="connsiteX227" fmla="*/ 445099 w 12192001"/>
              <a:gd name="connsiteY227" fmla="*/ 1839371 h 2344739"/>
              <a:gd name="connsiteX228" fmla="*/ 404015 w 12192001"/>
              <a:gd name="connsiteY228" fmla="*/ 1833548 h 2344739"/>
              <a:gd name="connsiteX229" fmla="*/ 292435 w 12192001"/>
              <a:gd name="connsiteY229" fmla="*/ 1812852 h 2344739"/>
              <a:gd name="connsiteX230" fmla="*/ 118381 w 12192001"/>
              <a:gd name="connsiteY230" fmla="*/ 1761047 h 2344739"/>
              <a:gd name="connsiteX231" fmla="*/ 15526 w 12192001"/>
              <a:gd name="connsiteY231" fmla="*/ 1758191 h 2344739"/>
              <a:gd name="connsiteX232" fmla="*/ 2 w 12192001"/>
              <a:gd name="connsiteY232" fmla="*/ 1752722 h 2344739"/>
              <a:gd name="connsiteX233" fmla="*/ 1 w 12192001"/>
              <a:gd name="connsiteY233" fmla="*/ 762497 h 2344739"/>
              <a:gd name="connsiteX234" fmla="*/ 0 w 12192001"/>
              <a:gd name="connsiteY234" fmla="*/ 762497 h 2344739"/>
              <a:gd name="connsiteX235" fmla="*/ 0 w 12192001"/>
              <a:gd name="connsiteY235" fmla="*/ 222213 h 2344739"/>
              <a:gd name="connsiteX236" fmla="*/ 0 w 12192001"/>
              <a:gd name="connsiteY236"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95155 w 12192001"/>
              <a:gd name="connsiteY24" fmla="*/ 918898 h 2344739"/>
              <a:gd name="connsiteX25" fmla="*/ 11306392 w 12192001"/>
              <a:gd name="connsiteY25" fmla="*/ 1272239 h 2344739"/>
              <a:gd name="connsiteX26" fmla="*/ 11309326 w 12192001"/>
              <a:gd name="connsiteY26" fmla="*/ 1274846 h 2344739"/>
              <a:gd name="connsiteX27" fmla="*/ 11294224 w 12192001"/>
              <a:gd name="connsiteY27" fmla="*/ 1283683 h 2344739"/>
              <a:gd name="connsiteX28" fmla="*/ 11245526 w 12192001"/>
              <a:gd name="connsiteY28" fmla="*/ 1274060 h 2344739"/>
              <a:gd name="connsiteX29" fmla="*/ 11227161 w 12192001"/>
              <a:gd name="connsiteY29" fmla="*/ 1276236 h 2344739"/>
              <a:gd name="connsiteX30" fmla="*/ 11216939 w 12192001"/>
              <a:gd name="connsiteY30" fmla="*/ 1275961 h 2344739"/>
              <a:gd name="connsiteX31" fmla="*/ 11216036 w 12192001"/>
              <a:gd name="connsiteY31" fmla="*/ 1275018 h 2344739"/>
              <a:gd name="connsiteX32" fmla="*/ 11187737 w 12192001"/>
              <a:gd name="connsiteY32" fmla="*/ 1292383 h 2344739"/>
              <a:gd name="connsiteX33" fmla="*/ 11183353 w 12192001"/>
              <a:gd name="connsiteY33" fmla="*/ 1292525 h 2344739"/>
              <a:gd name="connsiteX34" fmla="*/ 11165706 w 12192001"/>
              <a:gd name="connsiteY34" fmla="*/ 1306612 h 2344739"/>
              <a:gd name="connsiteX35" fmla="*/ 11156163 w 12192001"/>
              <a:gd name="connsiteY35" fmla="*/ 1312414 h 2344739"/>
              <a:gd name="connsiteX36" fmla="*/ 11154348 w 12192001"/>
              <a:gd name="connsiteY36" fmla="*/ 1317097 h 2344739"/>
              <a:gd name="connsiteX37" fmla="*/ 11139813 w 12192001"/>
              <a:gd name="connsiteY37" fmla="*/ 1324115 h 2344739"/>
              <a:gd name="connsiteX38" fmla="*/ 11137813 w 12192001"/>
              <a:gd name="connsiteY38" fmla="*/ 1323772 h 2344739"/>
              <a:gd name="connsiteX39" fmla="*/ 11127060 w 12192001"/>
              <a:gd name="connsiteY39" fmla="*/ 1333832 h 2344739"/>
              <a:gd name="connsiteX40" fmla="*/ 11119543 w 12192001"/>
              <a:gd name="connsiteY40" fmla="*/ 1347424 h 2344739"/>
              <a:gd name="connsiteX41" fmla="*/ 10893535 w 12192001"/>
              <a:gd name="connsiteY41" fmla="*/ 1473399 h 2344739"/>
              <a:gd name="connsiteX42" fmla="*/ 10772152 w 12192001"/>
              <a:gd name="connsiteY42" fmla="*/ 1523191 h 2344739"/>
              <a:gd name="connsiteX43" fmla="*/ 10626520 w 12192001"/>
              <a:gd name="connsiteY43" fmla="*/ 1559229 h 2344739"/>
              <a:gd name="connsiteX44" fmla="*/ 10580747 w 12192001"/>
              <a:gd name="connsiteY44" fmla="*/ 1568689 h 2344739"/>
              <a:gd name="connsiteX45" fmla="*/ 10546642 w 12192001"/>
              <a:gd name="connsiteY45" fmla="*/ 1598423 h 2344739"/>
              <a:gd name="connsiteX46" fmla="*/ 10528495 w 12192001"/>
              <a:gd name="connsiteY46" fmla="*/ 1596907 h 2344739"/>
              <a:gd name="connsiteX47" fmla="*/ 10525298 w 12192001"/>
              <a:gd name="connsiteY47" fmla="*/ 1596411 h 2344739"/>
              <a:gd name="connsiteX48" fmla="*/ 10513981 w 12192001"/>
              <a:gd name="connsiteY48" fmla="*/ 1599537 h 2344739"/>
              <a:gd name="connsiteX49" fmla="*/ 10490587 w 12192001"/>
              <a:gd name="connsiteY49" fmla="*/ 1594156 h 2344739"/>
              <a:gd name="connsiteX50" fmla="*/ 10470270 w 12192001"/>
              <a:gd name="connsiteY50" fmla="*/ 1601693 h 2344739"/>
              <a:gd name="connsiteX51" fmla="*/ 10375894 w 12192001"/>
              <a:gd name="connsiteY51" fmla="*/ 1644598 h 2344739"/>
              <a:gd name="connsiteX52" fmla="*/ 10318190 w 12192001"/>
              <a:gd name="connsiteY52" fmla="*/ 1666221 h 2344739"/>
              <a:gd name="connsiteX53" fmla="*/ 10294319 w 12192001"/>
              <a:gd name="connsiteY53" fmla="*/ 1668079 h 2344739"/>
              <a:gd name="connsiteX54" fmla="*/ 10262295 w 12192001"/>
              <a:gd name="connsiteY54" fmla="*/ 1674948 h 2344739"/>
              <a:gd name="connsiteX55" fmla="*/ 10204270 w 12192001"/>
              <a:gd name="connsiteY55" fmla="*/ 1682149 h 2344739"/>
              <a:gd name="connsiteX56" fmla="*/ 10176611 w 12192001"/>
              <a:gd name="connsiteY56" fmla="*/ 1692943 h 2344739"/>
              <a:gd name="connsiteX57" fmla="*/ 10163922 w 12192001"/>
              <a:gd name="connsiteY57" fmla="*/ 1693739 h 2344739"/>
              <a:gd name="connsiteX58" fmla="*/ 10155160 w 12192001"/>
              <a:gd name="connsiteY58" fmla="*/ 1707487 h 2344739"/>
              <a:gd name="connsiteX59" fmla="*/ 10117119 w 12192001"/>
              <a:gd name="connsiteY59" fmla="*/ 1731142 h 2344739"/>
              <a:gd name="connsiteX60" fmla="*/ 10100445 w 12192001"/>
              <a:gd name="connsiteY60" fmla="*/ 1742432 h 2344739"/>
              <a:gd name="connsiteX61" fmla="*/ 10082169 w 12192001"/>
              <a:gd name="connsiteY61" fmla="*/ 1743296 h 2344739"/>
              <a:gd name="connsiteX62" fmla="*/ 10039240 w 12192001"/>
              <a:gd name="connsiteY62" fmla="*/ 1741632 h 2344739"/>
              <a:gd name="connsiteX63" fmla="*/ 9960019 w 12192001"/>
              <a:gd name="connsiteY63" fmla="*/ 1757147 h 2344739"/>
              <a:gd name="connsiteX64" fmla="*/ 9847792 w 12192001"/>
              <a:gd name="connsiteY64" fmla="*/ 1763915 h 2344739"/>
              <a:gd name="connsiteX65" fmla="*/ 9728309 w 12192001"/>
              <a:gd name="connsiteY65" fmla="*/ 1784122 h 2344739"/>
              <a:gd name="connsiteX66" fmla="*/ 9584507 w 12192001"/>
              <a:gd name="connsiteY66" fmla="*/ 1795542 h 2344739"/>
              <a:gd name="connsiteX67" fmla="*/ 9343052 w 12192001"/>
              <a:gd name="connsiteY67" fmla="*/ 1841244 h 2344739"/>
              <a:gd name="connsiteX68" fmla="*/ 9231370 w 12192001"/>
              <a:gd name="connsiteY68" fmla="*/ 1893149 h 2344739"/>
              <a:gd name="connsiteX69" fmla="*/ 9194810 w 12192001"/>
              <a:gd name="connsiteY69" fmla="*/ 1903228 h 2344739"/>
              <a:gd name="connsiteX70" fmla="*/ 9189246 w 12192001"/>
              <a:gd name="connsiteY70" fmla="*/ 1912467 h 2344739"/>
              <a:gd name="connsiteX71" fmla="*/ 9151232 w 12192001"/>
              <a:gd name="connsiteY71" fmla="*/ 1923669 h 2344739"/>
              <a:gd name="connsiteX72" fmla="*/ 9150210 w 12192001"/>
              <a:gd name="connsiteY72" fmla="*/ 1922604 h 2344739"/>
              <a:gd name="connsiteX73" fmla="*/ 9137318 w 12192001"/>
              <a:gd name="connsiteY73" fmla="*/ 1920435 h 2344739"/>
              <a:gd name="connsiteX74" fmla="*/ 9113812 w 12192001"/>
              <a:gd name="connsiteY74" fmla="*/ 1919069 h 2344739"/>
              <a:gd name="connsiteX75" fmla="*/ 9053453 w 12192001"/>
              <a:gd name="connsiteY75" fmla="*/ 1910755 h 2344739"/>
              <a:gd name="connsiteX76" fmla="*/ 9005486 w 12192001"/>
              <a:gd name="connsiteY76" fmla="*/ 1914040 h 2344739"/>
              <a:gd name="connsiteX77" fmla="*/ 9005201 w 12192001"/>
              <a:gd name="connsiteY77" fmla="*/ 1913800 h 2344739"/>
              <a:gd name="connsiteX78" fmla="*/ 8996232 w 12192001"/>
              <a:gd name="connsiteY78" fmla="*/ 1915011 h 2344739"/>
              <a:gd name="connsiteX79" fmla="*/ 8990394 w 12192001"/>
              <a:gd name="connsiteY79" fmla="*/ 1917072 h 2344739"/>
              <a:gd name="connsiteX80" fmla="*/ 8974337 w 12192001"/>
              <a:gd name="connsiteY80" fmla="*/ 1920298 h 2344739"/>
              <a:gd name="connsiteX81" fmla="*/ 8968011 w 12192001"/>
              <a:gd name="connsiteY81" fmla="*/ 1919598 h 2344739"/>
              <a:gd name="connsiteX82" fmla="*/ 8963048 w 12192001"/>
              <a:gd name="connsiteY82" fmla="*/ 1917373 h 2344739"/>
              <a:gd name="connsiteX83" fmla="*/ 8928988 w 12192001"/>
              <a:gd name="connsiteY83" fmla="*/ 1914185 h 2344739"/>
              <a:gd name="connsiteX84" fmla="*/ 8752444 w 12192001"/>
              <a:gd name="connsiteY84" fmla="*/ 1933417 h 2344739"/>
              <a:gd name="connsiteX85" fmla="*/ 8707847 w 12192001"/>
              <a:gd name="connsiteY85" fmla="*/ 1935518 h 2344739"/>
              <a:gd name="connsiteX86" fmla="*/ 8596071 w 12192001"/>
              <a:gd name="connsiteY86" fmla="*/ 1944090 h 2344739"/>
              <a:gd name="connsiteX87" fmla="*/ 8525230 w 12192001"/>
              <a:gd name="connsiteY87" fmla="*/ 1929248 h 2344739"/>
              <a:gd name="connsiteX88" fmla="*/ 8510983 w 12192001"/>
              <a:gd name="connsiteY88" fmla="*/ 1935163 h 2344739"/>
              <a:gd name="connsiteX89" fmla="*/ 8506167 w 12192001"/>
              <a:gd name="connsiteY89" fmla="*/ 1938164 h 2344739"/>
              <a:gd name="connsiteX90" fmla="*/ 8497968 w 12192001"/>
              <a:gd name="connsiteY90" fmla="*/ 1940902 h 2344739"/>
              <a:gd name="connsiteX91" fmla="*/ 8497594 w 12192001"/>
              <a:gd name="connsiteY91" fmla="*/ 1940723 h 2344739"/>
              <a:gd name="connsiteX92" fmla="*/ 8490249 w 12192001"/>
              <a:gd name="connsiteY92" fmla="*/ 1943773 h 2344739"/>
              <a:gd name="connsiteX93" fmla="*/ 8367182 w 12192001"/>
              <a:gd name="connsiteY93" fmla="*/ 1957815 h 2344739"/>
              <a:gd name="connsiteX94" fmla="*/ 8353799 w 12192001"/>
              <a:gd name="connsiteY94" fmla="*/ 1958009 h 2344739"/>
              <a:gd name="connsiteX95" fmla="*/ 8352373 w 12192001"/>
              <a:gd name="connsiteY95" fmla="*/ 1957169 h 2344739"/>
              <a:gd name="connsiteX96" fmla="*/ 8320104 w 12192001"/>
              <a:gd name="connsiteY96" fmla="*/ 1974587 h 2344739"/>
              <a:gd name="connsiteX97" fmla="*/ 8314433 w 12192001"/>
              <a:gd name="connsiteY97" fmla="*/ 1974913 h 2344739"/>
              <a:gd name="connsiteX98" fmla="*/ 8295174 w 12192001"/>
              <a:gd name="connsiteY98" fmla="*/ 1988808 h 2344739"/>
              <a:gd name="connsiteX99" fmla="*/ 8284276 w 12192001"/>
              <a:gd name="connsiteY99" fmla="*/ 1994631 h 2344739"/>
              <a:gd name="connsiteX100" fmla="*/ 8283150 w 12192001"/>
              <a:gd name="connsiteY100" fmla="*/ 1999074 h 2344739"/>
              <a:gd name="connsiteX101" fmla="*/ 8266076 w 12192001"/>
              <a:gd name="connsiteY101" fmla="*/ 2006249 h 2344739"/>
              <a:gd name="connsiteX102" fmla="*/ 8263377 w 12192001"/>
              <a:gd name="connsiteY102" fmla="*/ 2006019 h 2344739"/>
              <a:gd name="connsiteX103" fmla="*/ 8252033 w 12192001"/>
              <a:gd name="connsiteY103" fmla="*/ 2015862 h 2344739"/>
              <a:gd name="connsiteX104" fmla="*/ 8245834 w 12192001"/>
              <a:gd name="connsiteY104" fmla="*/ 2028854 h 2344739"/>
              <a:gd name="connsiteX105" fmla="*/ 8090272 w 12192001"/>
              <a:gd name="connsiteY105" fmla="*/ 2075015 h 2344739"/>
              <a:gd name="connsiteX106" fmla="*/ 7905407 w 12192001"/>
              <a:gd name="connsiteY106" fmla="*/ 2116988 h 2344739"/>
              <a:gd name="connsiteX107" fmla="*/ 7718745 w 12192001"/>
              <a:gd name="connsiteY107" fmla="*/ 2142703 h 2344739"/>
              <a:gd name="connsiteX108" fmla="*/ 7614347 w 12192001"/>
              <a:gd name="connsiteY108" fmla="*/ 2139232 h 2344739"/>
              <a:gd name="connsiteX109" fmla="*/ 7527543 w 12192001"/>
              <a:gd name="connsiteY109" fmla="*/ 2145060 h 2344739"/>
              <a:gd name="connsiteX110" fmla="*/ 7519571 w 12192001"/>
              <a:gd name="connsiteY110" fmla="*/ 2147613 h 2344739"/>
              <a:gd name="connsiteX111" fmla="*/ 7507411 w 12192001"/>
              <a:gd name="connsiteY111" fmla="*/ 2148948 h 2344739"/>
              <a:gd name="connsiteX112" fmla="*/ 7507040 w 12192001"/>
              <a:gd name="connsiteY112" fmla="*/ 2148621 h 2344739"/>
              <a:gd name="connsiteX113" fmla="*/ 7495795 w 12192001"/>
              <a:gd name="connsiteY113" fmla="*/ 2150573 h 2344739"/>
              <a:gd name="connsiteX114" fmla="*/ 7405391 w 12192001"/>
              <a:gd name="connsiteY114" fmla="*/ 2142468 h 2344739"/>
              <a:gd name="connsiteX115" fmla="*/ 7312180 w 12192001"/>
              <a:gd name="connsiteY115" fmla="*/ 2132873 h 2344739"/>
              <a:gd name="connsiteX116" fmla="*/ 7310853 w 12192001"/>
              <a:gd name="connsiteY116" fmla="*/ 2131431 h 2344739"/>
              <a:gd name="connsiteX117" fmla="*/ 7218559 w 12192001"/>
              <a:gd name="connsiteY117" fmla="*/ 2156680 h 2344739"/>
              <a:gd name="connsiteX118" fmla="*/ 7201101 w 12192001"/>
              <a:gd name="connsiteY118" fmla="*/ 2161230 h 2344739"/>
              <a:gd name="connsiteX119" fmla="*/ 7197004 w 12192001"/>
              <a:gd name="connsiteY119" fmla="*/ 2166588 h 2344739"/>
              <a:gd name="connsiteX120" fmla="*/ 7170808 w 12192001"/>
              <a:gd name="connsiteY120" fmla="*/ 2171236 h 2344739"/>
              <a:gd name="connsiteX121" fmla="*/ 7096988 w 12192001"/>
              <a:gd name="connsiteY121" fmla="*/ 2183464 h 2344739"/>
              <a:gd name="connsiteX122" fmla="*/ 7018496 w 12192001"/>
              <a:gd name="connsiteY122" fmla="*/ 2183090 h 2344739"/>
              <a:gd name="connsiteX123" fmla="*/ 6904146 w 12192001"/>
              <a:gd name="connsiteY123" fmla="*/ 2212596 h 2344739"/>
              <a:gd name="connsiteX124" fmla="*/ 6708222 w 12192001"/>
              <a:gd name="connsiteY124" fmla="*/ 2240551 h 2344739"/>
              <a:gd name="connsiteX125" fmla="*/ 6549454 w 12192001"/>
              <a:gd name="connsiteY125" fmla="*/ 2269327 h 2344739"/>
              <a:gd name="connsiteX126" fmla="*/ 6317560 w 12192001"/>
              <a:gd name="connsiteY126" fmla="*/ 2316127 h 2344739"/>
              <a:gd name="connsiteX127" fmla="*/ 6168674 w 12192001"/>
              <a:gd name="connsiteY127" fmla="*/ 2318214 h 2344739"/>
              <a:gd name="connsiteX128" fmla="*/ 6073848 w 12192001"/>
              <a:gd name="connsiteY128" fmla="*/ 2338676 h 2344739"/>
              <a:gd name="connsiteX129" fmla="*/ 6068529 w 12192001"/>
              <a:gd name="connsiteY129" fmla="*/ 2337139 h 2344739"/>
              <a:gd name="connsiteX130" fmla="*/ 6048638 w 12192001"/>
              <a:gd name="connsiteY130" fmla="*/ 2337822 h 2344739"/>
              <a:gd name="connsiteX131" fmla="*/ 6041285 w 12192001"/>
              <a:gd name="connsiteY131" fmla="*/ 2329473 h 2344739"/>
              <a:gd name="connsiteX132" fmla="*/ 6010090 w 12192001"/>
              <a:gd name="connsiteY132" fmla="*/ 2324380 h 2344739"/>
              <a:gd name="connsiteX133" fmla="*/ 5957375 w 12192001"/>
              <a:gd name="connsiteY133" fmla="*/ 2328024 h 2344739"/>
              <a:gd name="connsiteX134" fmla="*/ 5758919 w 12192001"/>
              <a:gd name="connsiteY134" fmla="*/ 2343716 h 2344739"/>
              <a:gd name="connsiteX135" fmla="*/ 5626960 w 12192001"/>
              <a:gd name="connsiteY135" fmla="*/ 2344739 h 2344739"/>
              <a:gd name="connsiteX136" fmla="*/ 5470906 w 12192001"/>
              <a:gd name="connsiteY136" fmla="*/ 2330719 h 2344739"/>
              <a:gd name="connsiteX137" fmla="*/ 5432761 w 12192001"/>
              <a:gd name="connsiteY137" fmla="*/ 2319466 h 2344739"/>
              <a:gd name="connsiteX138" fmla="*/ 5381669 w 12192001"/>
              <a:gd name="connsiteY138" fmla="*/ 2301764 h 2344739"/>
              <a:gd name="connsiteX139" fmla="*/ 5261764 w 12192001"/>
              <a:gd name="connsiteY139" fmla="*/ 2281347 h 2344739"/>
              <a:gd name="connsiteX140" fmla="*/ 5222961 w 12192001"/>
              <a:gd name="connsiteY140" fmla="*/ 2270223 h 2344739"/>
              <a:gd name="connsiteX141" fmla="*/ 5174660 w 12192001"/>
              <a:gd name="connsiteY141" fmla="*/ 2267233 h 2344739"/>
              <a:gd name="connsiteX142" fmla="*/ 5156554 w 12192001"/>
              <a:gd name="connsiteY142" fmla="*/ 2260010 h 2344739"/>
              <a:gd name="connsiteX143" fmla="*/ 5142599 w 12192001"/>
              <a:gd name="connsiteY143" fmla="*/ 2256610 h 2344739"/>
              <a:gd name="connsiteX144" fmla="*/ 5139596 w 12192001"/>
              <a:gd name="connsiteY144" fmla="*/ 2254509 h 2344739"/>
              <a:gd name="connsiteX145" fmla="*/ 5121659 w 12192001"/>
              <a:gd name="connsiteY145" fmla="*/ 2243656 h 2344739"/>
              <a:gd name="connsiteX146" fmla="*/ 5065790 w 12192001"/>
              <a:gd name="connsiteY146" fmla="*/ 2250227 h 2344739"/>
              <a:gd name="connsiteX147" fmla="*/ 5011514 w 12192001"/>
              <a:gd name="connsiteY147" fmla="*/ 2233846 h 2344739"/>
              <a:gd name="connsiteX148" fmla="*/ 4840441 w 12192001"/>
              <a:gd name="connsiteY148" fmla="*/ 2209829 h 2344739"/>
              <a:gd name="connsiteX149" fmla="*/ 4762447 w 12192001"/>
              <a:gd name="connsiteY149" fmla="*/ 2182061 h 2344739"/>
              <a:gd name="connsiteX150" fmla="*/ 4723186 w 12192001"/>
              <a:gd name="connsiteY150" fmla="*/ 2173047 h 2344739"/>
              <a:gd name="connsiteX151" fmla="*/ 4721176 w 12192001"/>
              <a:gd name="connsiteY151" fmla="*/ 2172298 h 2344739"/>
              <a:gd name="connsiteX152" fmla="*/ 4722111 w 12192001"/>
              <a:gd name="connsiteY152" fmla="*/ 2172087 h 2344739"/>
              <a:gd name="connsiteX153" fmla="*/ 4717202 w 12192001"/>
              <a:gd name="connsiteY153" fmla="*/ 2170817 h 2344739"/>
              <a:gd name="connsiteX154" fmla="*/ 4721176 w 12192001"/>
              <a:gd name="connsiteY154" fmla="*/ 2172298 h 2344739"/>
              <a:gd name="connsiteX155" fmla="*/ 4715526 w 12192001"/>
              <a:gd name="connsiteY155" fmla="*/ 2173573 h 2344739"/>
              <a:gd name="connsiteX156" fmla="*/ 4515814 w 12192001"/>
              <a:gd name="connsiteY156" fmla="*/ 2163671 h 2344739"/>
              <a:gd name="connsiteX157" fmla="*/ 4428543 w 12192001"/>
              <a:gd name="connsiteY157" fmla="*/ 2153020 h 2344739"/>
              <a:gd name="connsiteX158" fmla="*/ 4362875 w 12192001"/>
              <a:gd name="connsiteY158" fmla="*/ 2151674 h 2344739"/>
              <a:gd name="connsiteX159" fmla="*/ 4316966 w 12192001"/>
              <a:gd name="connsiteY159" fmla="*/ 2158289 h 2344739"/>
              <a:gd name="connsiteX160" fmla="*/ 4315110 w 12192001"/>
              <a:gd name="connsiteY160" fmla="*/ 2156948 h 2344739"/>
              <a:gd name="connsiteX161" fmla="*/ 4295144 w 12192001"/>
              <a:gd name="connsiteY161" fmla="*/ 2155069 h 2344739"/>
              <a:gd name="connsiteX162" fmla="*/ 4290064 w 12192001"/>
              <a:gd name="connsiteY162" fmla="*/ 2157986 h 2344739"/>
              <a:gd name="connsiteX163" fmla="*/ 4276142 w 12192001"/>
              <a:gd name="connsiteY163" fmla="*/ 2157740 h 2344739"/>
              <a:gd name="connsiteX164" fmla="*/ 4248117 w 12192001"/>
              <a:gd name="connsiteY164" fmla="*/ 2160064 h 2344739"/>
              <a:gd name="connsiteX165" fmla="*/ 4202051 w 12192001"/>
              <a:gd name="connsiteY165" fmla="*/ 2157269 h 2344739"/>
              <a:gd name="connsiteX166" fmla="*/ 4201745 w 12192001"/>
              <a:gd name="connsiteY166" fmla="*/ 2156010 h 2344739"/>
              <a:gd name="connsiteX167" fmla="*/ 4191248 w 12192001"/>
              <a:gd name="connsiteY167" fmla="*/ 2150376 h 2344739"/>
              <a:gd name="connsiteX168" fmla="*/ 4142745 w 12192001"/>
              <a:gd name="connsiteY168" fmla="*/ 2134511 h 2344739"/>
              <a:gd name="connsiteX169" fmla="*/ 4083097 w 12192001"/>
              <a:gd name="connsiteY169" fmla="*/ 2107978 h 2344739"/>
              <a:gd name="connsiteX170" fmla="*/ 4074546 w 12192001"/>
              <a:gd name="connsiteY170" fmla="*/ 2107143 h 2344739"/>
              <a:gd name="connsiteX171" fmla="*/ 4074427 w 12192001"/>
              <a:gd name="connsiteY171" fmla="*/ 2106844 h 2344739"/>
              <a:gd name="connsiteX172" fmla="*/ 4065510 w 12192001"/>
              <a:gd name="connsiteY172" fmla="*/ 2105400 h 2344739"/>
              <a:gd name="connsiteX173" fmla="*/ 4058954 w 12192001"/>
              <a:gd name="connsiteY173" fmla="*/ 2105618 h 2344739"/>
              <a:gd name="connsiteX174" fmla="*/ 4042364 w 12192001"/>
              <a:gd name="connsiteY174" fmla="*/ 2103997 h 2344739"/>
              <a:gd name="connsiteX175" fmla="*/ 4036997 w 12192001"/>
              <a:gd name="connsiteY175" fmla="*/ 2101563 h 2344739"/>
              <a:gd name="connsiteX176" fmla="*/ 4035363 w 12192001"/>
              <a:gd name="connsiteY176" fmla="*/ 2097896 h 2344739"/>
              <a:gd name="connsiteX177" fmla="*/ 4033778 w 12192001"/>
              <a:gd name="connsiteY177" fmla="*/ 2098131 h 2344739"/>
              <a:gd name="connsiteX178" fmla="*/ 4004538 w 12192001"/>
              <a:gd name="connsiteY178" fmla="*/ 2085563 h 2344739"/>
              <a:gd name="connsiteX179" fmla="*/ 3936846 w 12192001"/>
              <a:gd name="connsiteY179" fmla="*/ 2068106 h 2344739"/>
              <a:gd name="connsiteX180" fmla="*/ 3897275 w 12192001"/>
              <a:gd name="connsiteY180" fmla="*/ 2062451 h 2344739"/>
              <a:gd name="connsiteX181" fmla="*/ 3789760 w 12192001"/>
              <a:gd name="connsiteY181" fmla="*/ 2042213 h 2344739"/>
              <a:gd name="connsiteX182" fmla="*/ 3682513 w 12192001"/>
              <a:gd name="connsiteY182" fmla="*/ 2018290 h 2344739"/>
              <a:gd name="connsiteX183" fmla="*/ 3610035 w 12192001"/>
              <a:gd name="connsiteY183" fmla="*/ 1986019 h 2344739"/>
              <a:gd name="connsiteX184" fmla="*/ 3603855 w 12192001"/>
              <a:gd name="connsiteY184" fmla="*/ 1987381 h 2344739"/>
              <a:gd name="connsiteX185" fmla="*/ 3594736 w 12192001"/>
              <a:gd name="connsiteY185" fmla="*/ 1987545 h 2344739"/>
              <a:gd name="connsiteX186" fmla="*/ 3594501 w 12192001"/>
              <a:gd name="connsiteY186" fmla="*/ 1987276 h 2344739"/>
              <a:gd name="connsiteX187" fmla="*/ 3585978 w 12192001"/>
              <a:gd name="connsiteY187" fmla="*/ 1987966 h 2344739"/>
              <a:gd name="connsiteX188" fmla="*/ 3536135 w 12192001"/>
              <a:gd name="connsiteY188" fmla="*/ 1978267 h 2344739"/>
              <a:gd name="connsiteX189" fmla="*/ 3473223 w 12192001"/>
              <a:gd name="connsiteY189" fmla="*/ 1974606 h 2344739"/>
              <a:gd name="connsiteX190" fmla="*/ 3400728 w 12192001"/>
              <a:gd name="connsiteY190" fmla="*/ 1962558 h 2344739"/>
              <a:gd name="connsiteX191" fmla="*/ 3363888 w 12192001"/>
              <a:gd name="connsiteY191" fmla="*/ 1979510 h 2344739"/>
              <a:gd name="connsiteX192" fmla="*/ 3344026 w 12192001"/>
              <a:gd name="connsiteY192" fmla="*/ 1981192 h 2344739"/>
              <a:gd name="connsiteX193" fmla="*/ 3341698 w 12192001"/>
              <a:gd name="connsiteY193" fmla="*/ 1980217 h 2344739"/>
              <a:gd name="connsiteX194" fmla="*/ 3262356 w 12192001"/>
              <a:gd name="connsiteY194" fmla="*/ 1986094 h 2344739"/>
              <a:gd name="connsiteX195" fmla="*/ 3142556 w 12192001"/>
              <a:gd name="connsiteY195" fmla="*/ 1993869 h 2344739"/>
              <a:gd name="connsiteX196" fmla="*/ 3030291 w 12192001"/>
              <a:gd name="connsiteY196" fmla="*/ 1996512 h 2344739"/>
              <a:gd name="connsiteX197" fmla="*/ 2781569 w 12192001"/>
              <a:gd name="connsiteY197" fmla="*/ 2018333 h 2344739"/>
              <a:gd name="connsiteX198" fmla="*/ 2646527 w 12192001"/>
              <a:gd name="connsiteY198" fmla="*/ 2028869 h 2344739"/>
              <a:gd name="connsiteX199" fmla="*/ 2568028 w 12192001"/>
              <a:gd name="connsiteY199" fmla="*/ 2002628 h 2344739"/>
              <a:gd name="connsiteX200" fmla="*/ 2443255 w 12192001"/>
              <a:gd name="connsiteY200" fmla="*/ 2016529 h 2344739"/>
              <a:gd name="connsiteX201" fmla="*/ 2315112 w 12192001"/>
              <a:gd name="connsiteY201" fmla="*/ 2024996 h 2344739"/>
              <a:gd name="connsiteX202" fmla="*/ 2208578 w 12192001"/>
              <a:gd name="connsiteY202" fmla="*/ 2019763 h 2344739"/>
              <a:gd name="connsiteX203" fmla="*/ 2094665 w 12192001"/>
              <a:gd name="connsiteY203" fmla="*/ 2003052 h 2344739"/>
              <a:gd name="connsiteX204" fmla="*/ 1997356 w 12192001"/>
              <a:gd name="connsiteY204" fmla="*/ 1995032 h 2344739"/>
              <a:gd name="connsiteX205" fmla="*/ 1928172 w 12192001"/>
              <a:gd name="connsiteY205" fmla="*/ 2016977 h 2344739"/>
              <a:gd name="connsiteX206" fmla="*/ 1921650 w 12192001"/>
              <a:gd name="connsiteY206" fmla="*/ 2012146 h 2344739"/>
              <a:gd name="connsiteX207" fmla="*/ 1873080 w 12192001"/>
              <a:gd name="connsiteY207" fmla="*/ 2013741 h 2344739"/>
              <a:gd name="connsiteX208" fmla="*/ 1786655 w 12192001"/>
              <a:gd name="connsiteY208" fmla="*/ 2041363 h 2344739"/>
              <a:gd name="connsiteX209" fmla="*/ 1738204 w 12192001"/>
              <a:gd name="connsiteY209" fmla="*/ 2036312 h 2344739"/>
              <a:gd name="connsiteX210" fmla="*/ 1675071 w 12192001"/>
              <a:gd name="connsiteY210" fmla="*/ 2019963 h 2344739"/>
              <a:gd name="connsiteX211" fmla="*/ 1608669 w 12192001"/>
              <a:gd name="connsiteY211" fmla="*/ 2013066 h 2344739"/>
              <a:gd name="connsiteX212" fmla="*/ 1496110 w 12192001"/>
              <a:gd name="connsiteY212" fmla="*/ 1987476 h 2344739"/>
              <a:gd name="connsiteX213" fmla="*/ 1149979 w 12192001"/>
              <a:gd name="connsiteY213" fmla="*/ 1938041 h 2344739"/>
              <a:gd name="connsiteX214" fmla="*/ 858269 w 12192001"/>
              <a:gd name="connsiteY214" fmla="*/ 1928608 h 2344739"/>
              <a:gd name="connsiteX215" fmla="*/ 837540 w 12192001"/>
              <a:gd name="connsiteY215" fmla="*/ 1929821 h 2344739"/>
              <a:gd name="connsiteX216" fmla="*/ 816809 w 12192001"/>
              <a:gd name="connsiteY216" fmla="*/ 1927857 h 2344739"/>
              <a:gd name="connsiteX217" fmla="*/ 811506 w 12192001"/>
              <a:gd name="connsiteY217" fmla="*/ 1930751 h 2344739"/>
              <a:gd name="connsiteX218" fmla="*/ 797041 w 12192001"/>
              <a:gd name="connsiteY218" fmla="*/ 1930446 h 2344739"/>
              <a:gd name="connsiteX219" fmla="*/ 767901 w 12192001"/>
              <a:gd name="connsiteY219" fmla="*/ 1932653 h 2344739"/>
              <a:gd name="connsiteX220" fmla="*/ 763053 w 12192001"/>
              <a:gd name="connsiteY220" fmla="*/ 1930432 h 2344739"/>
              <a:gd name="connsiteX221" fmla="*/ 720047 w 12192001"/>
              <a:gd name="connsiteY221" fmla="*/ 1929661 h 2344739"/>
              <a:gd name="connsiteX222" fmla="*/ 719742 w 12192001"/>
              <a:gd name="connsiteY222" fmla="*/ 1928399 h 2344739"/>
              <a:gd name="connsiteX223" fmla="*/ 708875 w 12192001"/>
              <a:gd name="connsiteY223" fmla="*/ 1922722 h 2344739"/>
              <a:gd name="connsiteX224" fmla="*/ 596792 w 12192001"/>
              <a:gd name="connsiteY224" fmla="*/ 1879864 h 2344739"/>
              <a:gd name="connsiteX225" fmla="*/ 578535 w 12192001"/>
              <a:gd name="connsiteY225" fmla="*/ 1877212 h 2344739"/>
              <a:gd name="connsiteX226" fmla="*/ 571717 w 12192001"/>
              <a:gd name="connsiteY226" fmla="*/ 1877401 h 2344739"/>
              <a:gd name="connsiteX227" fmla="*/ 445099 w 12192001"/>
              <a:gd name="connsiteY227" fmla="*/ 1839371 h 2344739"/>
              <a:gd name="connsiteX228" fmla="*/ 404015 w 12192001"/>
              <a:gd name="connsiteY228" fmla="*/ 1833548 h 2344739"/>
              <a:gd name="connsiteX229" fmla="*/ 292435 w 12192001"/>
              <a:gd name="connsiteY229" fmla="*/ 1812852 h 2344739"/>
              <a:gd name="connsiteX230" fmla="*/ 118381 w 12192001"/>
              <a:gd name="connsiteY230" fmla="*/ 1761047 h 2344739"/>
              <a:gd name="connsiteX231" fmla="*/ 15526 w 12192001"/>
              <a:gd name="connsiteY231" fmla="*/ 1758191 h 2344739"/>
              <a:gd name="connsiteX232" fmla="*/ 2 w 12192001"/>
              <a:gd name="connsiteY232" fmla="*/ 1752722 h 2344739"/>
              <a:gd name="connsiteX233" fmla="*/ 1 w 12192001"/>
              <a:gd name="connsiteY233" fmla="*/ 762497 h 2344739"/>
              <a:gd name="connsiteX234" fmla="*/ 0 w 12192001"/>
              <a:gd name="connsiteY234" fmla="*/ 762497 h 2344739"/>
              <a:gd name="connsiteX235" fmla="*/ 0 w 12192001"/>
              <a:gd name="connsiteY235" fmla="*/ 222213 h 2344739"/>
              <a:gd name="connsiteX236" fmla="*/ 0 w 12192001"/>
              <a:gd name="connsiteY236"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95155 w 12192001"/>
              <a:gd name="connsiteY24" fmla="*/ 918898 h 2344739"/>
              <a:gd name="connsiteX25" fmla="*/ 11306392 w 12192001"/>
              <a:gd name="connsiteY25" fmla="*/ 1272239 h 2344739"/>
              <a:gd name="connsiteX26" fmla="*/ 11309326 w 12192001"/>
              <a:gd name="connsiteY26" fmla="*/ 1274846 h 2344739"/>
              <a:gd name="connsiteX27" fmla="*/ 11245526 w 12192001"/>
              <a:gd name="connsiteY27" fmla="*/ 1274060 h 2344739"/>
              <a:gd name="connsiteX28" fmla="*/ 11227161 w 12192001"/>
              <a:gd name="connsiteY28" fmla="*/ 1276236 h 2344739"/>
              <a:gd name="connsiteX29" fmla="*/ 11216939 w 12192001"/>
              <a:gd name="connsiteY29" fmla="*/ 1275961 h 2344739"/>
              <a:gd name="connsiteX30" fmla="*/ 11216036 w 12192001"/>
              <a:gd name="connsiteY30" fmla="*/ 1275018 h 2344739"/>
              <a:gd name="connsiteX31" fmla="*/ 11187737 w 12192001"/>
              <a:gd name="connsiteY31" fmla="*/ 1292383 h 2344739"/>
              <a:gd name="connsiteX32" fmla="*/ 11183353 w 12192001"/>
              <a:gd name="connsiteY32" fmla="*/ 1292525 h 2344739"/>
              <a:gd name="connsiteX33" fmla="*/ 11165706 w 12192001"/>
              <a:gd name="connsiteY33" fmla="*/ 1306612 h 2344739"/>
              <a:gd name="connsiteX34" fmla="*/ 11156163 w 12192001"/>
              <a:gd name="connsiteY34" fmla="*/ 1312414 h 2344739"/>
              <a:gd name="connsiteX35" fmla="*/ 11154348 w 12192001"/>
              <a:gd name="connsiteY35" fmla="*/ 1317097 h 2344739"/>
              <a:gd name="connsiteX36" fmla="*/ 11139813 w 12192001"/>
              <a:gd name="connsiteY36" fmla="*/ 1324115 h 2344739"/>
              <a:gd name="connsiteX37" fmla="*/ 11137813 w 12192001"/>
              <a:gd name="connsiteY37" fmla="*/ 1323772 h 2344739"/>
              <a:gd name="connsiteX38" fmla="*/ 11127060 w 12192001"/>
              <a:gd name="connsiteY38" fmla="*/ 1333832 h 2344739"/>
              <a:gd name="connsiteX39" fmla="*/ 11119543 w 12192001"/>
              <a:gd name="connsiteY39" fmla="*/ 1347424 h 2344739"/>
              <a:gd name="connsiteX40" fmla="*/ 10893535 w 12192001"/>
              <a:gd name="connsiteY40" fmla="*/ 1473399 h 2344739"/>
              <a:gd name="connsiteX41" fmla="*/ 10772152 w 12192001"/>
              <a:gd name="connsiteY41" fmla="*/ 1523191 h 2344739"/>
              <a:gd name="connsiteX42" fmla="*/ 10626520 w 12192001"/>
              <a:gd name="connsiteY42" fmla="*/ 1559229 h 2344739"/>
              <a:gd name="connsiteX43" fmla="*/ 10580747 w 12192001"/>
              <a:gd name="connsiteY43" fmla="*/ 1568689 h 2344739"/>
              <a:gd name="connsiteX44" fmla="*/ 10546642 w 12192001"/>
              <a:gd name="connsiteY44" fmla="*/ 1598423 h 2344739"/>
              <a:gd name="connsiteX45" fmla="*/ 10528495 w 12192001"/>
              <a:gd name="connsiteY45" fmla="*/ 1596907 h 2344739"/>
              <a:gd name="connsiteX46" fmla="*/ 10525298 w 12192001"/>
              <a:gd name="connsiteY46" fmla="*/ 1596411 h 2344739"/>
              <a:gd name="connsiteX47" fmla="*/ 10513981 w 12192001"/>
              <a:gd name="connsiteY47" fmla="*/ 1599537 h 2344739"/>
              <a:gd name="connsiteX48" fmla="*/ 10490587 w 12192001"/>
              <a:gd name="connsiteY48" fmla="*/ 1594156 h 2344739"/>
              <a:gd name="connsiteX49" fmla="*/ 10470270 w 12192001"/>
              <a:gd name="connsiteY49" fmla="*/ 1601693 h 2344739"/>
              <a:gd name="connsiteX50" fmla="*/ 10375894 w 12192001"/>
              <a:gd name="connsiteY50" fmla="*/ 1644598 h 2344739"/>
              <a:gd name="connsiteX51" fmla="*/ 10318190 w 12192001"/>
              <a:gd name="connsiteY51" fmla="*/ 1666221 h 2344739"/>
              <a:gd name="connsiteX52" fmla="*/ 10294319 w 12192001"/>
              <a:gd name="connsiteY52" fmla="*/ 1668079 h 2344739"/>
              <a:gd name="connsiteX53" fmla="*/ 10262295 w 12192001"/>
              <a:gd name="connsiteY53" fmla="*/ 1674948 h 2344739"/>
              <a:gd name="connsiteX54" fmla="*/ 10204270 w 12192001"/>
              <a:gd name="connsiteY54" fmla="*/ 1682149 h 2344739"/>
              <a:gd name="connsiteX55" fmla="*/ 10176611 w 12192001"/>
              <a:gd name="connsiteY55" fmla="*/ 1692943 h 2344739"/>
              <a:gd name="connsiteX56" fmla="*/ 10163922 w 12192001"/>
              <a:gd name="connsiteY56" fmla="*/ 1693739 h 2344739"/>
              <a:gd name="connsiteX57" fmla="*/ 10155160 w 12192001"/>
              <a:gd name="connsiteY57" fmla="*/ 1707487 h 2344739"/>
              <a:gd name="connsiteX58" fmla="*/ 10117119 w 12192001"/>
              <a:gd name="connsiteY58" fmla="*/ 1731142 h 2344739"/>
              <a:gd name="connsiteX59" fmla="*/ 10100445 w 12192001"/>
              <a:gd name="connsiteY59" fmla="*/ 1742432 h 2344739"/>
              <a:gd name="connsiteX60" fmla="*/ 10082169 w 12192001"/>
              <a:gd name="connsiteY60" fmla="*/ 1743296 h 2344739"/>
              <a:gd name="connsiteX61" fmla="*/ 10039240 w 12192001"/>
              <a:gd name="connsiteY61" fmla="*/ 1741632 h 2344739"/>
              <a:gd name="connsiteX62" fmla="*/ 9960019 w 12192001"/>
              <a:gd name="connsiteY62" fmla="*/ 1757147 h 2344739"/>
              <a:gd name="connsiteX63" fmla="*/ 9847792 w 12192001"/>
              <a:gd name="connsiteY63" fmla="*/ 1763915 h 2344739"/>
              <a:gd name="connsiteX64" fmla="*/ 9728309 w 12192001"/>
              <a:gd name="connsiteY64" fmla="*/ 1784122 h 2344739"/>
              <a:gd name="connsiteX65" fmla="*/ 9584507 w 12192001"/>
              <a:gd name="connsiteY65" fmla="*/ 1795542 h 2344739"/>
              <a:gd name="connsiteX66" fmla="*/ 9343052 w 12192001"/>
              <a:gd name="connsiteY66" fmla="*/ 1841244 h 2344739"/>
              <a:gd name="connsiteX67" fmla="*/ 9231370 w 12192001"/>
              <a:gd name="connsiteY67" fmla="*/ 1893149 h 2344739"/>
              <a:gd name="connsiteX68" fmla="*/ 9194810 w 12192001"/>
              <a:gd name="connsiteY68" fmla="*/ 1903228 h 2344739"/>
              <a:gd name="connsiteX69" fmla="*/ 9189246 w 12192001"/>
              <a:gd name="connsiteY69" fmla="*/ 1912467 h 2344739"/>
              <a:gd name="connsiteX70" fmla="*/ 9151232 w 12192001"/>
              <a:gd name="connsiteY70" fmla="*/ 1923669 h 2344739"/>
              <a:gd name="connsiteX71" fmla="*/ 9150210 w 12192001"/>
              <a:gd name="connsiteY71" fmla="*/ 1922604 h 2344739"/>
              <a:gd name="connsiteX72" fmla="*/ 9137318 w 12192001"/>
              <a:gd name="connsiteY72" fmla="*/ 1920435 h 2344739"/>
              <a:gd name="connsiteX73" fmla="*/ 9113812 w 12192001"/>
              <a:gd name="connsiteY73" fmla="*/ 1919069 h 2344739"/>
              <a:gd name="connsiteX74" fmla="*/ 9053453 w 12192001"/>
              <a:gd name="connsiteY74" fmla="*/ 1910755 h 2344739"/>
              <a:gd name="connsiteX75" fmla="*/ 9005486 w 12192001"/>
              <a:gd name="connsiteY75" fmla="*/ 1914040 h 2344739"/>
              <a:gd name="connsiteX76" fmla="*/ 9005201 w 12192001"/>
              <a:gd name="connsiteY76" fmla="*/ 1913800 h 2344739"/>
              <a:gd name="connsiteX77" fmla="*/ 8996232 w 12192001"/>
              <a:gd name="connsiteY77" fmla="*/ 1915011 h 2344739"/>
              <a:gd name="connsiteX78" fmla="*/ 8990394 w 12192001"/>
              <a:gd name="connsiteY78" fmla="*/ 1917072 h 2344739"/>
              <a:gd name="connsiteX79" fmla="*/ 8974337 w 12192001"/>
              <a:gd name="connsiteY79" fmla="*/ 1920298 h 2344739"/>
              <a:gd name="connsiteX80" fmla="*/ 8968011 w 12192001"/>
              <a:gd name="connsiteY80" fmla="*/ 1919598 h 2344739"/>
              <a:gd name="connsiteX81" fmla="*/ 8963048 w 12192001"/>
              <a:gd name="connsiteY81" fmla="*/ 1917373 h 2344739"/>
              <a:gd name="connsiteX82" fmla="*/ 8928988 w 12192001"/>
              <a:gd name="connsiteY82" fmla="*/ 1914185 h 2344739"/>
              <a:gd name="connsiteX83" fmla="*/ 8752444 w 12192001"/>
              <a:gd name="connsiteY83" fmla="*/ 1933417 h 2344739"/>
              <a:gd name="connsiteX84" fmla="*/ 8707847 w 12192001"/>
              <a:gd name="connsiteY84" fmla="*/ 1935518 h 2344739"/>
              <a:gd name="connsiteX85" fmla="*/ 8596071 w 12192001"/>
              <a:gd name="connsiteY85" fmla="*/ 1944090 h 2344739"/>
              <a:gd name="connsiteX86" fmla="*/ 8525230 w 12192001"/>
              <a:gd name="connsiteY86" fmla="*/ 1929248 h 2344739"/>
              <a:gd name="connsiteX87" fmla="*/ 8510983 w 12192001"/>
              <a:gd name="connsiteY87" fmla="*/ 1935163 h 2344739"/>
              <a:gd name="connsiteX88" fmla="*/ 8506167 w 12192001"/>
              <a:gd name="connsiteY88" fmla="*/ 1938164 h 2344739"/>
              <a:gd name="connsiteX89" fmla="*/ 8497968 w 12192001"/>
              <a:gd name="connsiteY89" fmla="*/ 1940902 h 2344739"/>
              <a:gd name="connsiteX90" fmla="*/ 8497594 w 12192001"/>
              <a:gd name="connsiteY90" fmla="*/ 1940723 h 2344739"/>
              <a:gd name="connsiteX91" fmla="*/ 8490249 w 12192001"/>
              <a:gd name="connsiteY91" fmla="*/ 1943773 h 2344739"/>
              <a:gd name="connsiteX92" fmla="*/ 8367182 w 12192001"/>
              <a:gd name="connsiteY92" fmla="*/ 1957815 h 2344739"/>
              <a:gd name="connsiteX93" fmla="*/ 8353799 w 12192001"/>
              <a:gd name="connsiteY93" fmla="*/ 1958009 h 2344739"/>
              <a:gd name="connsiteX94" fmla="*/ 8352373 w 12192001"/>
              <a:gd name="connsiteY94" fmla="*/ 1957169 h 2344739"/>
              <a:gd name="connsiteX95" fmla="*/ 8320104 w 12192001"/>
              <a:gd name="connsiteY95" fmla="*/ 1974587 h 2344739"/>
              <a:gd name="connsiteX96" fmla="*/ 8314433 w 12192001"/>
              <a:gd name="connsiteY96" fmla="*/ 1974913 h 2344739"/>
              <a:gd name="connsiteX97" fmla="*/ 8295174 w 12192001"/>
              <a:gd name="connsiteY97" fmla="*/ 1988808 h 2344739"/>
              <a:gd name="connsiteX98" fmla="*/ 8284276 w 12192001"/>
              <a:gd name="connsiteY98" fmla="*/ 1994631 h 2344739"/>
              <a:gd name="connsiteX99" fmla="*/ 8283150 w 12192001"/>
              <a:gd name="connsiteY99" fmla="*/ 1999074 h 2344739"/>
              <a:gd name="connsiteX100" fmla="*/ 8266076 w 12192001"/>
              <a:gd name="connsiteY100" fmla="*/ 2006249 h 2344739"/>
              <a:gd name="connsiteX101" fmla="*/ 8263377 w 12192001"/>
              <a:gd name="connsiteY101" fmla="*/ 2006019 h 2344739"/>
              <a:gd name="connsiteX102" fmla="*/ 8252033 w 12192001"/>
              <a:gd name="connsiteY102" fmla="*/ 2015862 h 2344739"/>
              <a:gd name="connsiteX103" fmla="*/ 8245834 w 12192001"/>
              <a:gd name="connsiteY103" fmla="*/ 2028854 h 2344739"/>
              <a:gd name="connsiteX104" fmla="*/ 8090272 w 12192001"/>
              <a:gd name="connsiteY104" fmla="*/ 2075015 h 2344739"/>
              <a:gd name="connsiteX105" fmla="*/ 7905407 w 12192001"/>
              <a:gd name="connsiteY105" fmla="*/ 2116988 h 2344739"/>
              <a:gd name="connsiteX106" fmla="*/ 7718745 w 12192001"/>
              <a:gd name="connsiteY106" fmla="*/ 2142703 h 2344739"/>
              <a:gd name="connsiteX107" fmla="*/ 7614347 w 12192001"/>
              <a:gd name="connsiteY107" fmla="*/ 2139232 h 2344739"/>
              <a:gd name="connsiteX108" fmla="*/ 7527543 w 12192001"/>
              <a:gd name="connsiteY108" fmla="*/ 2145060 h 2344739"/>
              <a:gd name="connsiteX109" fmla="*/ 7519571 w 12192001"/>
              <a:gd name="connsiteY109" fmla="*/ 2147613 h 2344739"/>
              <a:gd name="connsiteX110" fmla="*/ 7507411 w 12192001"/>
              <a:gd name="connsiteY110" fmla="*/ 2148948 h 2344739"/>
              <a:gd name="connsiteX111" fmla="*/ 7507040 w 12192001"/>
              <a:gd name="connsiteY111" fmla="*/ 2148621 h 2344739"/>
              <a:gd name="connsiteX112" fmla="*/ 7495795 w 12192001"/>
              <a:gd name="connsiteY112" fmla="*/ 2150573 h 2344739"/>
              <a:gd name="connsiteX113" fmla="*/ 7405391 w 12192001"/>
              <a:gd name="connsiteY113" fmla="*/ 2142468 h 2344739"/>
              <a:gd name="connsiteX114" fmla="*/ 7312180 w 12192001"/>
              <a:gd name="connsiteY114" fmla="*/ 2132873 h 2344739"/>
              <a:gd name="connsiteX115" fmla="*/ 7310853 w 12192001"/>
              <a:gd name="connsiteY115" fmla="*/ 2131431 h 2344739"/>
              <a:gd name="connsiteX116" fmla="*/ 7218559 w 12192001"/>
              <a:gd name="connsiteY116" fmla="*/ 2156680 h 2344739"/>
              <a:gd name="connsiteX117" fmla="*/ 7201101 w 12192001"/>
              <a:gd name="connsiteY117" fmla="*/ 2161230 h 2344739"/>
              <a:gd name="connsiteX118" fmla="*/ 7197004 w 12192001"/>
              <a:gd name="connsiteY118" fmla="*/ 2166588 h 2344739"/>
              <a:gd name="connsiteX119" fmla="*/ 7170808 w 12192001"/>
              <a:gd name="connsiteY119" fmla="*/ 2171236 h 2344739"/>
              <a:gd name="connsiteX120" fmla="*/ 7096988 w 12192001"/>
              <a:gd name="connsiteY120" fmla="*/ 2183464 h 2344739"/>
              <a:gd name="connsiteX121" fmla="*/ 7018496 w 12192001"/>
              <a:gd name="connsiteY121" fmla="*/ 2183090 h 2344739"/>
              <a:gd name="connsiteX122" fmla="*/ 6904146 w 12192001"/>
              <a:gd name="connsiteY122" fmla="*/ 2212596 h 2344739"/>
              <a:gd name="connsiteX123" fmla="*/ 6708222 w 12192001"/>
              <a:gd name="connsiteY123" fmla="*/ 2240551 h 2344739"/>
              <a:gd name="connsiteX124" fmla="*/ 6549454 w 12192001"/>
              <a:gd name="connsiteY124" fmla="*/ 2269327 h 2344739"/>
              <a:gd name="connsiteX125" fmla="*/ 6317560 w 12192001"/>
              <a:gd name="connsiteY125" fmla="*/ 2316127 h 2344739"/>
              <a:gd name="connsiteX126" fmla="*/ 6168674 w 12192001"/>
              <a:gd name="connsiteY126" fmla="*/ 2318214 h 2344739"/>
              <a:gd name="connsiteX127" fmla="*/ 6073848 w 12192001"/>
              <a:gd name="connsiteY127" fmla="*/ 2338676 h 2344739"/>
              <a:gd name="connsiteX128" fmla="*/ 6068529 w 12192001"/>
              <a:gd name="connsiteY128" fmla="*/ 2337139 h 2344739"/>
              <a:gd name="connsiteX129" fmla="*/ 6048638 w 12192001"/>
              <a:gd name="connsiteY129" fmla="*/ 2337822 h 2344739"/>
              <a:gd name="connsiteX130" fmla="*/ 6041285 w 12192001"/>
              <a:gd name="connsiteY130" fmla="*/ 2329473 h 2344739"/>
              <a:gd name="connsiteX131" fmla="*/ 6010090 w 12192001"/>
              <a:gd name="connsiteY131" fmla="*/ 2324380 h 2344739"/>
              <a:gd name="connsiteX132" fmla="*/ 5957375 w 12192001"/>
              <a:gd name="connsiteY132" fmla="*/ 2328024 h 2344739"/>
              <a:gd name="connsiteX133" fmla="*/ 5758919 w 12192001"/>
              <a:gd name="connsiteY133" fmla="*/ 2343716 h 2344739"/>
              <a:gd name="connsiteX134" fmla="*/ 5626960 w 12192001"/>
              <a:gd name="connsiteY134" fmla="*/ 2344739 h 2344739"/>
              <a:gd name="connsiteX135" fmla="*/ 5470906 w 12192001"/>
              <a:gd name="connsiteY135" fmla="*/ 2330719 h 2344739"/>
              <a:gd name="connsiteX136" fmla="*/ 5432761 w 12192001"/>
              <a:gd name="connsiteY136" fmla="*/ 2319466 h 2344739"/>
              <a:gd name="connsiteX137" fmla="*/ 5381669 w 12192001"/>
              <a:gd name="connsiteY137" fmla="*/ 2301764 h 2344739"/>
              <a:gd name="connsiteX138" fmla="*/ 5261764 w 12192001"/>
              <a:gd name="connsiteY138" fmla="*/ 2281347 h 2344739"/>
              <a:gd name="connsiteX139" fmla="*/ 5222961 w 12192001"/>
              <a:gd name="connsiteY139" fmla="*/ 2270223 h 2344739"/>
              <a:gd name="connsiteX140" fmla="*/ 5174660 w 12192001"/>
              <a:gd name="connsiteY140" fmla="*/ 2267233 h 2344739"/>
              <a:gd name="connsiteX141" fmla="*/ 5156554 w 12192001"/>
              <a:gd name="connsiteY141" fmla="*/ 2260010 h 2344739"/>
              <a:gd name="connsiteX142" fmla="*/ 5142599 w 12192001"/>
              <a:gd name="connsiteY142" fmla="*/ 2256610 h 2344739"/>
              <a:gd name="connsiteX143" fmla="*/ 5139596 w 12192001"/>
              <a:gd name="connsiteY143" fmla="*/ 2254509 h 2344739"/>
              <a:gd name="connsiteX144" fmla="*/ 5121659 w 12192001"/>
              <a:gd name="connsiteY144" fmla="*/ 2243656 h 2344739"/>
              <a:gd name="connsiteX145" fmla="*/ 5065790 w 12192001"/>
              <a:gd name="connsiteY145" fmla="*/ 2250227 h 2344739"/>
              <a:gd name="connsiteX146" fmla="*/ 5011514 w 12192001"/>
              <a:gd name="connsiteY146" fmla="*/ 2233846 h 2344739"/>
              <a:gd name="connsiteX147" fmla="*/ 4840441 w 12192001"/>
              <a:gd name="connsiteY147" fmla="*/ 2209829 h 2344739"/>
              <a:gd name="connsiteX148" fmla="*/ 4762447 w 12192001"/>
              <a:gd name="connsiteY148" fmla="*/ 2182061 h 2344739"/>
              <a:gd name="connsiteX149" fmla="*/ 4723186 w 12192001"/>
              <a:gd name="connsiteY149" fmla="*/ 2173047 h 2344739"/>
              <a:gd name="connsiteX150" fmla="*/ 4721176 w 12192001"/>
              <a:gd name="connsiteY150" fmla="*/ 2172298 h 2344739"/>
              <a:gd name="connsiteX151" fmla="*/ 4722111 w 12192001"/>
              <a:gd name="connsiteY151" fmla="*/ 2172087 h 2344739"/>
              <a:gd name="connsiteX152" fmla="*/ 4717202 w 12192001"/>
              <a:gd name="connsiteY152" fmla="*/ 2170817 h 2344739"/>
              <a:gd name="connsiteX153" fmla="*/ 4721176 w 12192001"/>
              <a:gd name="connsiteY153" fmla="*/ 2172298 h 2344739"/>
              <a:gd name="connsiteX154" fmla="*/ 4715526 w 12192001"/>
              <a:gd name="connsiteY154" fmla="*/ 2173573 h 2344739"/>
              <a:gd name="connsiteX155" fmla="*/ 4515814 w 12192001"/>
              <a:gd name="connsiteY155" fmla="*/ 2163671 h 2344739"/>
              <a:gd name="connsiteX156" fmla="*/ 4428543 w 12192001"/>
              <a:gd name="connsiteY156" fmla="*/ 2153020 h 2344739"/>
              <a:gd name="connsiteX157" fmla="*/ 4362875 w 12192001"/>
              <a:gd name="connsiteY157" fmla="*/ 2151674 h 2344739"/>
              <a:gd name="connsiteX158" fmla="*/ 4316966 w 12192001"/>
              <a:gd name="connsiteY158" fmla="*/ 2158289 h 2344739"/>
              <a:gd name="connsiteX159" fmla="*/ 4315110 w 12192001"/>
              <a:gd name="connsiteY159" fmla="*/ 2156948 h 2344739"/>
              <a:gd name="connsiteX160" fmla="*/ 4295144 w 12192001"/>
              <a:gd name="connsiteY160" fmla="*/ 2155069 h 2344739"/>
              <a:gd name="connsiteX161" fmla="*/ 4290064 w 12192001"/>
              <a:gd name="connsiteY161" fmla="*/ 2157986 h 2344739"/>
              <a:gd name="connsiteX162" fmla="*/ 4276142 w 12192001"/>
              <a:gd name="connsiteY162" fmla="*/ 2157740 h 2344739"/>
              <a:gd name="connsiteX163" fmla="*/ 4248117 w 12192001"/>
              <a:gd name="connsiteY163" fmla="*/ 2160064 h 2344739"/>
              <a:gd name="connsiteX164" fmla="*/ 4202051 w 12192001"/>
              <a:gd name="connsiteY164" fmla="*/ 2157269 h 2344739"/>
              <a:gd name="connsiteX165" fmla="*/ 4201745 w 12192001"/>
              <a:gd name="connsiteY165" fmla="*/ 2156010 h 2344739"/>
              <a:gd name="connsiteX166" fmla="*/ 4191248 w 12192001"/>
              <a:gd name="connsiteY166" fmla="*/ 2150376 h 2344739"/>
              <a:gd name="connsiteX167" fmla="*/ 4142745 w 12192001"/>
              <a:gd name="connsiteY167" fmla="*/ 2134511 h 2344739"/>
              <a:gd name="connsiteX168" fmla="*/ 4083097 w 12192001"/>
              <a:gd name="connsiteY168" fmla="*/ 2107978 h 2344739"/>
              <a:gd name="connsiteX169" fmla="*/ 4074546 w 12192001"/>
              <a:gd name="connsiteY169" fmla="*/ 2107143 h 2344739"/>
              <a:gd name="connsiteX170" fmla="*/ 4074427 w 12192001"/>
              <a:gd name="connsiteY170" fmla="*/ 2106844 h 2344739"/>
              <a:gd name="connsiteX171" fmla="*/ 4065510 w 12192001"/>
              <a:gd name="connsiteY171" fmla="*/ 2105400 h 2344739"/>
              <a:gd name="connsiteX172" fmla="*/ 4058954 w 12192001"/>
              <a:gd name="connsiteY172" fmla="*/ 2105618 h 2344739"/>
              <a:gd name="connsiteX173" fmla="*/ 4042364 w 12192001"/>
              <a:gd name="connsiteY173" fmla="*/ 2103997 h 2344739"/>
              <a:gd name="connsiteX174" fmla="*/ 4036997 w 12192001"/>
              <a:gd name="connsiteY174" fmla="*/ 2101563 h 2344739"/>
              <a:gd name="connsiteX175" fmla="*/ 4035363 w 12192001"/>
              <a:gd name="connsiteY175" fmla="*/ 2097896 h 2344739"/>
              <a:gd name="connsiteX176" fmla="*/ 4033778 w 12192001"/>
              <a:gd name="connsiteY176" fmla="*/ 2098131 h 2344739"/>
              <a:gd name="connsiteX177" fmla="*/ 4004538 w 12192001"/>
              <a:gd name="connsiteY177" fmla="*/ 2085563 h 2344739"/>
              <a:gd name="connsiteX178" fmla="*/ 3936846 w 12192001"/>
              <a:gd name="connsiteY178" fmla="*/ 2068106 h 2344739"/>
              <a:gd name="connsiteX179" fmla="*/ 3897275 w 12192001"/>
              <a:gd name="connsiteY179" fmla="*/ 2062451 h 2344739"/>
              <a:gd name="connsiteX180" fmla="*/ 3789760 w 12192001"/>
              <a:gd name="connsiteY180" fmla="*/ 2042213 h 2344739"/>
              <a:gd name="connsiteX181" fmla="*/ 3682513 w 12192001"/>
              <a:gd name="connsiteY181" fmla="*/ 2018290 h 2344739"/>
              <a:gd name="connsiteX182" fmla="*/ 3610035 w 12192001"/>
              <a:gd name="connsiteY182" fmla="*/ 1986019 h 2344739"/>
              <a:gd name="connsiteX183" fmla="*/ 3603855 w 12192001"/>
              <a:gd name="connsiteY183" fmla="*/ 1987381 h 2344739"/>
              <a:gd name="connsiteX184" fmla="*/ 3594736 w 12192001"/>
              <a:gd name="connsiteY184" fmla="*/ 1987545 h 2344739"/>
              <a:gd name="connsiteX185" fmla="*/ 3594501 w 12192001"/>
              <a:gd name="connsiteY185" fmla="*/ 1987276 h 2344739"/>
              <a:gd name="connsiteX186" fmla="*/ 3585978 w 12192001"/>
              <a:gd name="connsiteY186" fmla="*/ 1987966 h 2344739"/>
              <a:gd name="connsiteX187" fmla="*/ 3536135 w 12192001"/>
              <a:gd name="connsiteY187" fmla="*/ 1978267 h 2344739"/>
              <a:gd name="connsiteX188" fmla="*/ 3473223 w 12192001"/>
              <a:gd name="connsiteY188" fmla="*/ 1974606 h 2344739"/>
              <a:gd name="connsiteX189" fmla="*/ 3400728 w 12192001"/>
              <a:gd name="connsiteY189" fmla="*/ 1962558 h 2344739"/>
              <a:gd name="connsiteX190" fmla="*/ 3363888 w 12192001"/>
              <a:gd name="connsiteY190" fmla="*/ 1979510 h 2344739"/>
              <a:gd name="connsiteX191" fmla="*/ 3344026 w 12192001"/>
              <a:gd name="connsiteY191" fmla="*/ 1981192 h 2344739"/>
              <a:gd name="connsiteX192" fmla="*/ 3341698 w 12192001"/>
              <a:gd name="connsiteY192" fmla="*/ 1980217 h 2344739"/>
              <a:gd name="connsiteX193" fmla="*/ 3262356 w 12192001"/>
              <a:gd name="connsiteY193" fmla="*/ 1986094 h 2344739"/>
              <a:gd name="connsiteX194" fmla="*/ 3142556 w 12192001"/>
              <a:gd name="connsiteY194" fmla="*/ 1993869 h 2344739"/>
              <a:gd name="connsiteX195" fmla="*/ 3030291 w 12192001"/>
              <a:gd name="connsiteY195" fmla="*/ 1996512 h 2344739"/>
              <a:gd name="connsiteX196" fmla="*/ 2781569 w 12192001"/>
              <a:gd name="connsiteY196" fmla="*/ 2018333 h 2344739"/>
              <a:gd name="connsiteX197" fmla="*/ 2646527 w 12192001"/>
              <a:gd name="connsiteY197" fmla="*/ 2028869 h 2344739"/>
              <a:gd name="connsiteX198" fmla="*/ 2568028 w 12192001"/>
              <a:gd name="connsiteY198" fmla="*/ 2002628 h 2344739"/>
              <a:gd name="connsiteX199" fmla="*/ 2443255 w 12192001"/>
              <a:gd name="connsiteY199" fmla="*/ 2016529 h 2344739"/>
              <a:gd name="connsiteX200" fmla="*/ 2315112 w 12192001"/>
              <a:gd name="connsiteY200" fmla="*/ 2024996 h 2344739"/>
              <a:gd name="connsiteX201" fmla="*/ 2208578 w 12192001"/>
              <a:gd name="connsiteY201" fmla="*/ 2019763 h 2344739"/>
              <a:gd name="connsiteX202" fmla="*/ 2094665 w 12192001"/>
              <a:gd name="connsiteY202" fmla="*/ 2003052 h 2344739"/>
              <a:gd name="connsiteX203" fmla="*/ 1997356 w 12192001"/>
              <a:gd name="connsiteY203" fmla="*/ 1995032 h 2344739"/>
              <a:gd name="connsiteX204" fmla="*/ 1928172 w 12192001"/>
              <a:gd name="connsiteY204" fmla="*/ 2016977 h 2344739"/>
              <a:gd name="connsiteX205" fmla="*/ 1921650 w 12192001"/>
              <a:gd name="connsiteY205" fmla="*/ 2012146 h 2344739"/>
              <a:gd name="connsiteX206" fmla="*/ 1873080 w 12192001"/>
              <a:gd name="connsiteY206" fmla="*/ 2013741 h 2344739"/>
              <a:gd name="connsiteX207" fmla="*/ 1786655 w 12192001"/>
              <a:gd name="connsiteY207" fmla="*/ 2041363 h 2344739"/>
              <a:gd name="connsiteX208" fmla="*/ 1738204 w 12192001"/>
              <a:gd name="connsiteY208" fmla="*/ 2036312 h 2344739"/>
              <a:gd name="connsiteX209" fmla="*/ 1675071 w 12192001"/>
              <a:gd name="connsiteY209" fmla="*/ 2019963 h 2344739"/>
              <a:gd name="connsiteX210" fmla="*/ 1608669 w 12192001"/>
              <a:gd name="connsiteY210" fmla="*/ 2013066 h 2344739"/>
              <a:gd name="connsiteX211" fmla="*/ 1496110 w 12192001"/>
              <a:gd name="connsiteY211" fmla="*/ 1987476 h 2344739"/>
              <a:gd name="connsiteX212" fmla="*/ 1149979 w 12192001"/>
              <a:gd name="connsiteY212" fmla="*/ 1938041 h 2344739"/>
              <a:gd name="connsiteX213" fmla="*/ 858269 w 12192001"/>
              <a:gd name="connsiteY213" fmla="*/ 1928608 h 2344739"/>
              <a:gd name="connsiteX214" fmla="*/ 837540 w 12192001"/>
              <a:gd name="connsiteY214" fmla="*/ 1929821 h 2344739"/>
              <a:gd name="connsiteX215" fmla="*/ 816809 w 12192001"/>
              <a:gd name="connsiteY215" fmla="*/ 1927857 h 2344739"/>
              <a:gd name="connsiteX216" fmla="*/ 811506 w 12192001"/>
              <a:gd name="connsiteY216" fmla="*/ 1930751 h 2344739"/>
              <a:gd name="connsiteX217" fmla="*/ 797041 w 12192001"/>
              <a:gd name="connsiteY217" fmla="*/ 1930446 h 2344739"/>
              <a:gd name="connsiteX218" fmla="*/ 767901 w 12192001"/>
              <a:gd name="connsiteY218" fmla="*/ 1932653 h 2344739"/>
              <a:gd name="connsiteX219" fmla="*/ 763053 w 12192001"/>
              <a:gd name="connsiteY219" fmla="*/ 1930432 h 2344739"/>
              <a:gd name="connsiteX220" fmla="*/ 720047 w 12192001"/>
              <a:gd name="connsiteY220" fmla="*/ 1929661 h 2344739"/>
              <a:gd name="connsiteX221" fmla="*/ 719742 w 12192001"/>
              <a:gd name="connsiteY221" fmla="*/ 1928399 h 2344739"/>
              <a:gd name="connsiteX222" fmla="*/ 708875 w 12192001"/>
              <a:gd name="connsiteY222" fmla="*/ 1922722 h 2344739"/>
              <a:gd name="connsiteX223" fmla="*/ 596792 w 12192001"/>
              <a:gd name="connsiteY223" fmla="*/ 1879864 h 2344739"/>
              <a:gd name="connsiteX224" fmla="*/ 578535 w 12192001"/>
              <a:gd name="connsiteY224" fmla="*/ 1877212 h 2344739"/>
              <a:gd name="connsiteX225" fmla="*/ 571717 w 12192001"/>
              <a:gd name="connsiteY225" fmla="*/ 1877401 h 2344739"/>
              <a:gd name="connsiteX226" fmla="*/ 445099 w 12192001"/>
              <a:gd name="connsiteY226" fmla="*/ 1839371 h 2344739"/>
              <a:gd name="connsiteX227" fmla="*/ 404015 w 12192001"/>
              <a:gd name="connsiteY227" fmla="*/ 1833548 h 2344739"/>
              <a:gd name="connsiteX228" fmla="*/ 292435 w 12192001"/>
              <a:gd name="connsiteY228" fmla="*/ 1812852 h 2344739"/>
              <a:gd name="connsiteX229" fmla="*/ 118381 w 12192001"/>
              <a:gd name="connsiteY229" fmla="*/ 1761047 h 2344739"/>
              <a:gd name="connsiteX230" fmla="*/ 15526 w 12192001"/>
              <a:gd name="connsiteY230" fmla="*/ 1758191 h 2344739"/>
              <a:gd name="connsiteX231" fmla="*/ 2 w 12192001"/>
              <a:gd name="connsiteY231" fmla="*/ 1752722 h 2344739"/>
              <a:gd name="connsiteX232" fmla="*/ 1 w 12192001"/>
              <a:gd name="connsiteY232" fmla="*/ 762497 h 2344739"/>
              <a:gd name="connsiteX233" fmla="*/ 0 w 12192001"/>
              <a:gd name="connsiteY233" fmla="*/ 762497 h 2344739"/>
              <a:gd name="connsiteX234" fmla="*/ 0 w 12192001"/>
              <a:gd name="connsiteY234" fmla="*/ 222213 h 2344739"/>
              <a:gd name="connsiteX235" fmla="*/ 0 w 12192001"/>
              <a:gd name="connsiteY235"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95155 w 12192001"/>
              <a:gd name="connsiteY24" fmla="*/ 918898 h 2344739"/>
              <a:gd name="connsiteX25" fmla="*/ 11306392 w 12192001"/>
              <a:gd name="connsiteY25" fmla="*/ 1272239 h 2344739"/>
              <a:gd name="connsiteX26" fmla="*/ 11415912 w 12192001"/>
              <a:gd name="connsiteY26" fmla="*/ 1173869 h 2344739"/>
              <a:gd name="connsiteX27" fmla="*/ 11245526 w 12192001"/>
              <a:gd name="connsiteY27" fmla="*/ 1274060 h 2344739"/>
              <a:gd name="connsiteX28" fmla="*/ 11227161 w 12192001"/>
              <a:gd name="connsiteY28" fmla="*/ 1276236 h 2344739"/>
              <a:gd name="connsiteX29" fmla="*/ 11216939 w 12192001"/>
              <a:gd name="connsiteY29" fmla="*/ 1275961 h 2344739"/>
              <a:gd name="connsiteX30" fmla="*/ 11216036 w 12192001"/>
              <a:gd name="connsiteY30" fmla="*/ 1275018 h 2344739"/>
              <a:gd name="connsiteX31" fmla="*/ 11187737 w 12192001"/>
              <a:gd name="connsiteY31" fmla="*/ 1292383 h 2344739"/>
              <a:gd name="connsiteX32" fmla="*/ 11183353 w 12192001"/>
              <a:gd name="connsiteY32" fmla="*/ 1292525 h 2344739"/>
              <a:gd name="connsiteX33" fmla="*/ 11165706 w 12192001"/>
              <a:gd name="connsiteY33" fmla="*/ 1306612 h 2344739"/>
              <a:gd name="connsiteX34" fmla="*/ 11156163 w 12192001"/>
              <a:gd name="connsiteY34" fmla="*/ 1312414 h 2344739"/>
              <a:gd name="connsiteX35" fmla="*/ 11154348 w 12192001"/>
              <a:gd name="connsiteY35" fmla="*/ 1317097 h 2344739"/>
              <a:gd name="connsiteX36" fmla="*/ 11139813 w 12192001"/>
              <a:gd name="connsiteY36" fmla="*/ 1324115 h 2344739"/>
              <a:gd name="connsiteX37" fmla="*/ 11137813 w 12192001"/>
              <a:gd name="connsiteY37" fmla="*/ 1323772 h 2344739"/>
              <a:gd name="connsiteX38" fmla="*/ 11127060 w 12192001"/>
              <a:gd name="connsiteY38" fmla="*/ 1333832 h 2344739"/>
              <a:gd name="connsiteX39" fmla="*/ 11119543 w 12192001"/>
              <a:gd name="connsiteY39" fmla="*/ 1347424 h 2344739"/>
              <a:gd name="connsiteX40" fmla="*/ 10893535 w 12192001"/>
              <a:gd name="connsiteY40" fmla="*/ 1473399 h 2344739"/>
              <a:gd name="connsiteX41" fmla="*/ 10772152 w 12192001"/>
              <a:gd name="connsiteY41" fmla="*/ 1523191 h 2344739"/>
              <a:gd name="connsiteX42" fmla="*/ 10626520 w 12192001"/>
              <a:gd name="connsiteY42" fmla="*/ 1559229 h 2344739"/>
              <a:gd name="connsiteX43" fmla="*/ 10580747 w 12192001"/>
              <a:gd name="connsiteY43" fmla="*/ 1568689 h 2344739"/>
              <a:gd name="connsiteX44" fmla="*/ 10546642 w 12192001"/>
              <a:gd name="connsiteY44" fmla="*/ 1598423 h 2344739"/>
              <a:gd name="connsiteX45" fmla="*/ 10528495 w 12192001"/>
              <a:gd name="connsiteY45" fmla="*/ 1596907 h 2344739"/>
              <a:gd name="connsiteX46" fmla="*/ 10525298 w 12192001"/>
              <a:gd name="connsiteY46" fmla="*/ 1596411 h 2344739"/>
              <a:gd name="connsiteX47" fmla="*/ 10513981 w 12192001"/>
              <a:gd name="connsiteY47" fmla="*/ 1599537 h 2344739"/>
              <a:gd name="connsiteX48" fmla="*/ 10490587 w 12192001"/>
              <a:gd name="connsiteY48" fmla="*/ 1594156 h 2344739"/>
              <a:gd name="connsiteX49" fmla="*/ 10470270 w 12192001"/>
              <a:gd name="connsiteY49" fmla="*/ 1601693 h 2344739"/>
              <a:gd name="connsiteX50" fmla="*/ 10375894 w 12192001"/>
              <a:gd name="connsiteY50" fmla="*/ 1644598 h 2344739"/>
              <a:gd name="connsiteX51" fmla="*/ 10318190 w 12192001"/>
              <a:gd name="connsiteY51" fmla="*/ 1666221 h 2344739"/>
              <a:gd name="connsiteX52" fmla="*/ 10294319 w 12192001"/>
              <a:gd name="connsiteY52" fmla="*/ 1668079 h 2344739"/>
              <a:gd name="connsiteX53" fmla="*/ 10262295 w 12192001"/>
              <a:gd name="connsiteY53" fmla="*/ 1674948 h 2344739"/>
              <a:gd name="connsiteX54" fmla="*/ 10204270 w 12192001"/>
              <a:gd name="connsiteY54" fmla="*/ 1682149 h 2344739"/>
              <a:gd name="connsiteX55" fmla="*/ 10176611 w 12192001"/>
              <a:gd name="connsiteY55" fmla="*/ 1692943 h 2344739"/>
              <a:gd name="connsiteX56" fmla="*/ 10163922 w 12192001"/>
              <a:gd name="connsiteY56" fmla="*/ 1693739 h 2344739"/>
              <a:gd name="connsiteX57" fmla="*/ 10155160 w 12192001"/>
              <a:gd name="connsiteY57" fmla="*/ 1707487 h 2344739"/>
              <a:gd name="connsiteX58" fmla="*/ 10117119 w 12192001"/>
              <a:gd name="connsiteY58" fmla="*/ 1731142 h 2344739"/>
              <a:gd name="connsiteX59" fmla="*/ 10100445 w 12192001"/>
              <a:gd name="connsiteY59" fmla="*/ 1742432 h 2344739"/>
              <a:gd name="connsiteX60" fmla="*/ 10082169 w 12192001"/>
              <a:gd name="connsiteY60" fmla="*/ 1743296 h 2344739"/>
              <a:gd name="connsiteX61" fmla="*/ 10039240 w 12192001"/>
              <a:gd name="connsiteY61" fmla="*/ 1741632 h 2344739"/>
              <a:gd name="connsiteX62" fmla="*/ 9960019 w 12192001"/>
              <a:gd name="connsiteY62" fmla="*/ 1757147 h 2344739"/>
              <a:gd name="connsiteX63" fmla="*/ 9847792 w 12192001"/>
              <a:gd name="connsiteY63" fmla="*/ 1763915 h 2344739"/>
              <a:gd name="connsiteX64" fmla="*/ 9728309 w 12192001"/>
              <a:gd name="connsiteY64" fmla="*/ 1784122 h 2344739"/>
              <a:gd name="connsiteX65" fmla="*/ 9584507 w 12192001"/>
              <a:gd name="connsiteY65" fmla="*/ 1795542 h 2344739"/>
              <a:gd name="connsiteX66" fmla="*/ 9343052 w 12192001"/>
              <a:gd name="connsiteY66" fmla="*/ 1841244 h 2344739"/>
              <a:gd name="connsiteX67" fmla="*/ 9231370 w 12192001"/>
              <a:gd name="connsiteY67" fmla="*/ 1893149 h 2344739"/>
              <a:gd name="connsiteX68" fmla="*/ 9194810 w 12192001"/>
              <a:gd name="connsiteY68" fmla="*/ 1903228 h 2344739"/>
              <a:gd name="connsiteX69" fmla="*/ 9189246 w 12192001"/>
              <a:gd name="connsiteY69" fmla="*/ 1912467 h 2344739"/>
              <a:gd name="connsiteX70" fmla="*/ 9151232 w 12192001"/>
              <a:gd name="connsiteY70" fmla="*/ 1923669 h 2344739"/>
              <a:gd name="connsiteX71" fmla="*/ 9150210 w 12192001"/>
              <a:gd name="connsiteY71" fmla="*/ 1922604 h 2344739"/>
              <a:gd name="connsiteX72" fmla="*/ 9137318 w 12192001"/>
              <a:gd name="connsiteY72" fmla="*/ 1920435 h 2344739"/>
              <a:gd name="connsiteX73" fmla="*/ 9113812 w 12192001"/>
              <a:gd name="connsiteY73" fmla="*/ 1919069 h 2344739"/>
              <a:gd name="connsiteX74" fmla="*/ 9053453 w 12192001"/>
              <a:gd name="connsiteY74" fmla="*/ 1910755 h 2344739"/>
              <a:gd name="connsiteX75" fmla="*/ 9005486 w 12192001"/>
              <a:gd name="connsiteY75" fmla="*/ 1914040 h 2344739"/>
              <a:gd name="connsiteX76" fmla="*/ 9005201 w 12192001"/>
              <a:gd name="connsiteY76" fmla="*/ 1913800 h 2344739"/>
              <a:gd name="connsiteX77" fmla="*/ 8996232 w 12192001"/>
              <a:gd name="connsiteY77" fmla="*/ 1915011 h 2344739"/>
              <a:gd name="connsiteX78" fmla="*/ 8990394 w 12192001"/>
              <a:gd name="connsiteY78" fmla="*/ 1917072 h 2344739"/>
              <a:gd name="connsiteX79" fmla="*/ 8974337 w 12192001"/>
              <a:gd name="connsiteY79" fmla="*/ 1920298 h 2344739"/>
              <a:gd name="connsiteX80" fmla="*/ 8968011 w 12192001"/>
              <a:gd name="connsiteY80" fmla="*/ 1919598 h 2344739"/>
              <a:gd name="connsiteX81" fmla="*/ 8963048 w 12192001"/>
              <a:gd name="connsiteY81" fmla="*/ 1917373 h 2344739"/>
              <a:gd name="connsiteX82" fmla="*/ 8928988 w 12192001"/>
              <a:gd name="connsiteY82" fmla="*/ 1914185 h 2344739"/>
              <a:gd name="connsiteX83" fmla="*/ 8752444 w 12192001"/>
              <a:gd name="connsiteY83" fmla="*/ 1933417 h 2344739"/>
              <a:gd name="connsiteX84" fmla="*/ 8707847 w 12192001"/>
              <a:gd name="connsiteY84" fmla="*/ 1935518 h 2344739"/>
              <a:gd name="connsiteX85" fmla="*/ 8596071 w 12192001"/>
              <a:gd name="connsiteY85" fmla="*/ 1944090 h 2344739"/>
              <a:gd name="connsiteX86" fmla="*/ 8525230 w 12192001"/>
              <a:gd name="connsiteY86" fmla="*/ 1929248 h 2344739"/>
              <a:gd name="connsiteX87" fmla="*/ 8510983 w 12192001"/>
              <a:gd name="connsiteY87" fmla="*/ 1935163 h 2344739"/>
              <a:gd name="connsiteX88" fmla="*/ 8506167 w 12192001"/>
              <a:gd name="connsiteY88" fmla="*/ 1938164 h 2344739"/>
              <a:gd name="connsiteX89" fmla="*/ 8497968 w 12192001"/>
              <a:gd name="connsiteY89" fmla="*/ 1940902 h 2344739"/>
              <a:gd name="connsiteX90" fmla="*/ 8497594 w 12192001"/>
              <a:gd name="connsiteY90" fmla="*/ 1940723 h 2344739"/>
              <a:gd name="connsiteX91" fmla="*/ 8490249 w 12192001"/>
              <a:gd name="connsiteY91" fmla="*/ 1943773 h 2344739"/>
              <a:gd name="connsiteX92" fmla="*/ 8367182 w 12192001"/>
              <a:gd name="connsiteY92" fmla="*/ 1957815 h 2344739"/>
              <a:gd name="connsiteX93" fmla="*/ 8353799 w 12192001"/>
              <a:gd name="connsiteY93" fmla="*/ 1958009 h 2344739"/>
              <a:gd name="connsiteX94" fmla="*/ 8352373 w 12192001"/>
              <a:gd name="connsiteY94" fmla="*/ 1957169 h 2344739"/>
              <a:gd name="connsiteX95" fmla="*/ 8320104 w 12192001"/>
              <a:gd name="connsiteY95" fmla="*/ 1974587 h 2344739"/>
              <a:gd name="connsiteX96" fmla="*/ 8314433 w 12192001"/>
              <a:gd name="connsiteY96" fmla="*/ 1974913 h 2344739"/>
              <a:gd name="connsiteX97" fmla="*/ 8295174 w 12192001"/>
              <a:gd name="connsiteY97" fmla="*/ 1988808 h 2344739"/>
              <a:gd name="connsiteX98" fmla="*/ 8284276 w 12192001"/>
              <a:gd name="connsiteY98" fmla="*/ 1994631 h 2344739"/>
              <a:gd name="connsiteX99" fmla="*/ 8283150 w 12192001"/>
              <a:gd name="connsiteY99" fmla="*/ 1999074 h 2344739"/>
              <a:gd name="connsiteX100" fmla="*/ 8266076 w 12192001"/>
              <a:gd name="connsiteY100" fmla="*/ 2006249 h 2344739"/>
              <a:gd name="connsiteX101" fmla="*/ 8263377 w 12192001"/>
              <a:gd name="connsiteY101" fmla="*/ 2006019 h 2344739"/>
              <a:gd name="connsiteX102" fmla="*/ 8252033 w 12192001"/>
              <a:gd name="connsiteY102" fmla="*/ 2015862 h 2344739"/>
              <a:gd name="connsiteX103" fmla="*/ 8245834 w 12192001"/>
              <a:gd name="connsiteY103" fmla="*/ 2028854 h 2344739"/>
              <a:gd name="connsiteX104" fmla="*/ 8090272 w 12192001"/>
              <a:gd name="connsiteY104" fmla="*/ 2075015 h 2344739"/>
              <a:gd name="connsiteX105" fmla="*/ 7905407 w 12192001"/>
              <a:gd name="connsiteY105" fmla="*/ 2116988 h 2344739"/>
              <a:gd name="connsiteX106" fmla="*/ 7718745 w 12192001"/>
              <a:gd name="connsiteY106" fmla="*/ 2142703 h 2344739"/>
              <a:gd name="connsiteX107" fmla="*/ 7614347 w 12192001"/>
              <a:gd name="connsiteY107" fmla="*/ 2139232 h 2344739"/>
              <a:gd name="connsiteX108" fmla="*/ 7527543 w 12192001"/>
              <a:gd name="connsiteY108" fmla="*/ 2145060 h 2344739"/>
              <a:gd name="connsiteX109" fmla="*/ 7519571 w 12192001"/>
              <a:gd name="connsiteY109" fmla="*/ 2147613 h 2344739"/>
              <a:gd name="connsiteX110" fmla="*/ 7507411 w 12192001"/>
              <a:gd name="connsiteY110" fmla="*/ 2148948 h 2344739"/>
              <a:gd name="connsiteX111" fmla="*/ 7507040 w 12192001"/>
              <a:gd name="connsiteY111" fmla="*/ 2148621 h 2344739"/>
              <a:gd name="connsiteX112" fmla="*/ 7495795 w 12192001"/>
              <a:gd name="connsiteY112" fmla="*/ 2150573 h 2344739"/>
              <a:gd name="connsiteX113" fmla="*/ 7405391 w 12192001"/>
              <a:gd name="connsiteY113" fmla="*/ 2142468 h 2344739"/>
              <a:gd name="connsiteX114" fmla="*/ 7312180 w 12192001"/>
              <a:gd name="connsiteY114" fmla="*/ 2132873 h 2344739"/>
              <a:gd name="connsiteX115" fmla="*/ 7310853 w 12192001"/>
              <a:gd name="connsiteY115" fmla="*/ 2131431 h 2344739"/>
              <a:gd name="connsiteX116" fmla="*/ 7218559 w 12192001"/>
              <a:gd name="connsiteY116" fmla="*/ 2156680 h 2344739"/>
              <a:gd name="connsiteX117" fmla="*/ 7201101 w 12192001"/>
              <a:gd name="connsiteY117" fmla="*/ 2161230 h 2344739"/>
              <a:gd name="connsiteX118" fmla="*/ 7197004 w 12192001"/>
              <a:gd name="connsiteY118" fmla="*/ 2166588 h 2344739"/>
              <a:gd name="connsiteX119" fmla="*/ 7170808 w 12192001"/>
              <a:gd name="connsiteY119" fmla="*/ 2171236 h 2344739"/>
              <a:gd name="connsiteX120" fmla="*/ 7096988 w 12192001"/>
              <a:gd name="connsiteY120" fmla="*/ 2183464 h 2344739"/>
              <a:gd name="connsiteX121" fmla="*/ 7018496 w 12192001"/>
              <a:gd name="connsiteY121" fmla="*/ 2183090 h 2344739"/>
              <a:gd name="connsiteX122" fmla="*/ 6904146 w 12192001"/>
              <a:gd name="connsiteY122" fmla="*/ 2212596 h 2344739"/>
              <a:gd name="connsiteX123" fmla="*/ 6708222 w 12192001"/>
              <a:gd name="connsiteY123" fmla="*/ 2240551 h 2344739"/>
              <a:gd name="connsiteX124" fmla="*/ 6549454 w 12192001"/>
              <a:gd name="connsiteY124" fmla="*/ 2269327 h 2344739"/>
              <a:gd name="connsiteX125" fmla="*/ 6317560 w 12192001"/>
              <a:gd name="connsiteY125" fmla="*/ 2316127 h 2344739"/>
              <a:gd name="connsiteX126" fmla="*/ 6168674 w 12192001"/>
              <a:gd name="connsiteY126" fmla="*/ 2318214 h 2344739"/>
              <a:gd name="connsiteX127" fmla="*/ 6073848 w 12192001"/>
              <a:gd name="connsiteY127" fmla="*/ 2338676 h 2344739"/>
              <a:gd name="connsiteX128" fmla="*/ 6068529 w 12192001"/>
              <a:gd name="connsiteY128" fmla="*/ 2337139 h 2344739"/>
              <a:gd name="connsiteX129" fmla="*/ 6048638 w 12192001"/>
              <a:gd name="connsiteY129" fmla="*/ 2337822 h 2344739"/>
              <a:gd name="connsiteX130" fmla="*/ 6041285 w 12192001"/>
              <a:gd name="connsiteY130" fmla="*/ 2329473 h 2344739"/>
              <a:gd name="connsiteX131" fmla="*/ 6010090 w 12192001"/>
              <a:gd name="connsiteY131" fmla="*/ 2324380 h 2344739"/>
              <a:gd name="connsiteX132" fmla="*/ 5957375 w 12192001"/>
              <a:gd name="connsiteY132" fmla="*/ 2328024 h 2344739"/>
              <a:gd name="connsiteX133" fmla="*/ 5758919 w 12192001"/>
              <a:gd name="connsiteY133" fmla="*/ 2343716 h 2344739"/>
              <a:gd name="connsiteX134" fmla="*/ 5626960 w 12192001"/>
              <a:gd name="connsiteY134" fmla="*/ 2344739 h 2344739"/>
              <a:gd name="connsiteX135" fmla="*/ 5470906 w 12192001"/>
              <a:gd name="connsiteY135" fmla="*/ 2330719 h 2344739"/>
              <a:gd name="connsiteX136" fmla="*/ 5432761 w 12192001"/>
              <a:gd name="connsiteY136" fmla="*/ 2319466 h 2344739"/>
              <a:gd name="connsiteX137" fmla="*/ 5381669 w 12192001"/>
              <a:gd name="connsiteY137" fmla="*/ 2301764 h 2344739"/>
              <a:gd name="connsiteX138" fmla="*/ 5261764 w 12192001"/>
              <a:gd name="connsiteY138" fmla="*/ 2281347 h 2344739"/>
              <a:gd name="connsiteX139" fmla="*/ 5222961 w 12192001"/>
              <a:gd name="connsiteY139" fmla="*/ 2270223 h 2344739"/>
              <a:gd name="connsiteX140" fmla="*/ 5174660 w 12192001"/>
              <a:gd name="connsiteY140" fmla="*/ 2267233 h 2344739"/>
              <a:gd name="connsiteX141" fmla="*/ 5156554 w 12192001"/>
              <a:gd name="connsiteY141" fmla="*/ 2260010 h 2344739"/>
              <a:gd name="connsiteX142" fmla="*/ 5142599 w 12192001"/>
              <a:gd name="connsiteY142" fmla="*/ 2256610 h 2344739"/>
              <a:gd name="connsiteX143" fmla="*/ 5139596 w 12192001"/>
              <a:gd name="connsiteY143" fmla="*/ 2254509 h 2344739"/>
              <a:gd name="connsiteX144" fmla="*/ 5121659 w 12192001"/>
              <a:gd name="connsiteY144" fmla="*/ 2243656 h 2344739"/>
              <a:gd name="connsiteX145" fmla="*/ 5065790 w 12192001"/>
              <a:gd name="connsiteY145" fmla="*/ 2250227 h 2344739"/>
              <a:gd name="connsiteX146" fmla="*/ 5011514 w 12192001"/>
              <a:gd name="connsiteY146" fmla="*/ 2233846 h 2344739"/>
              <a:gd name="connsiteX147" fmla="*/ 4840441 w 12192001"/>
              <a:gd name="connsiteY147" fmla="*/ 2209829 h 2344739"/>
              <a:gd name="connsiteX148" fmla="*/ 4762447 w 12192001"/>
              <a:gd name="connsiteY148" fmla="*/ 2182061 h 2344739"/>
              <a:gd name="connsiteX149" fmla="*/ 4723186 w 12192001"/>
              <a:gd name="connsiteY149" fmla="*/ 2173047 h 2344739"/>
              <a:gd name="connsiteX150" fmla="*/ 4721176 w 12192001"/>
              <a:gd name="connsiteY150" fmla="*/ 2172298 h 2344739"/>
              <a:gd name="connsiteX151" fmla="*/ 4722111 w 12192001"/>
              <a:gd name="connsiteY151" fmla="*/ 2172087 h 2344739"/>
              <a:gd name="connsiteX152" fmla="*/ 4717202 w 12192001"/>
              <a:gd name="connsiteY152" fmla="*/ 2170817 h 2344739"/>
              <a:gd name="connsiteX153" fmla="*/ 4721176 w 12192001"/>
              <a:gd name="connsiteY153" fmla="*/ 2172298 h 2344739"/>
              <a:gd name="connsiteX154" fmla="*/ 4715526 w 12192001"/>
              <a:gd name="connsiteY154" fmla="*/ 2173573 h 2344739"/>
              <a:gd name="connsiteX155" fmla="*/ 4515814 w 12192001"/>
              <a:gd name="connsiteY155" fmla="*/ 2163671 h 2344739"/>
              <a:gd name="connsiteX156" fmla="*/ 4428543 w 12192001"/>
              <a:gd name="connsiteY156" fmla="*/ 2153020 h 2344739"/>
              <a:gd name="connsiteX157" fmla="*/ 4362875 w 12192001"/>
              <a:gd name="connsiteY157" fmla="*/ 2151674 h 2344739"/>
              <a:gd name="connsiteX158" fmla="*/ 4316966 w 12192001"/>
              <a:gd name="connsiteY158" fmla="*/ 2158289 h 2344739"/>
              <a:gd name="connsiteX159" fmla="*/ 4315110 w 12192001"/>
              <a:gd name="connsiteY159" fmla="*/ 2156948 h 2344739"/>
              <a:gd name="connsiteX160" fmla="*/ 4295144 w 12192001"/>
              <a:gd name="connsiteY160" fmla="*/ 2155069 h 2344739"/>
              <a:gd name="connsiteX161" fmla="*/ 4290064 w 12192001"/>
              <a:gd name="connsiteY161" fmla="*/ 2157986 h 2344739"/>
              <a:gd name="connsiteX162" fmla="*/ 4276142 w 12192001"/>
              <a:gd name="connsiteY162" fmla="*/ 2157740 h 2344739"/>
              <a:gd name="connsiteX163" fmla="*/ 4248117 w 12192001"/>
              <a:gd name="connsiteY163" fmla="*/ 2160064 h 2344739"/>
              <a:gd name="connsiteX164" fmla="*/ 4202051 w 12192001"/>
              <a:gd name="connsiteY164" fmla="*/ 2157269 h 2344739"/>
              <a:gd name="connsiteX165" fmla="*/ 4201745 w 12192001"/>
              <a:gd name="connsiteY165" fmla="*/ 2156010 h 2344739"/>
              <a:gd name="connsiteX166" fmla="*/ 4191248 w 12192001"/>
              <a:gd name="connsiteY166" fmla="*/ 2150376 h 2344739"/>
              <a:gd name="connsiteX167" fmla="*/ 4142745 w 12192001"/>
              <a:gd name="connsiteY167" fmla="*/ 2134511 h 2344739"/>
              <a:gd name="connsiteX168" fmla="*/ 4083097 w 12192001"/>
              <a:gd name="connsiteY168" fmla="*/ 2107978 h 2344739"/>
              <a:gd name="connsiteX169" fmla="*/ 4074546 w 12192001"/>
              <a:gd name="connsiteY169" fmla="*/ 2107143 h 2344739"/>
              <a:gd name="connsiteX170" fmla="*/ 4074427 w 12192001"/>
              <a:gd name="connsiteY170" fmla="*/ 2106844 h 2344739"/>
              <a:gd name="connsiteX171" fmla="*/ 4065510 w 12192001"/>
              <a:gd name="connsiteY171" fmla="*/ 2105400 h 2344739"/>
              <a:gd name="connsiteX172" fmla="*/ 4058954 w 12192001"/>
              <a:gd name="connsiteY172" fmla="*/ 2105618 h 2344739"/>
              <a:gd name="connsiteX173" fmla="*/ 4042364 w 12192001"/>
              <a:gd name="connsiteY173" fmla="*/ 2103997 h 2344739"/>
              <a:gd name="connsiteX174" fmla="*/ 4036997 w 12192001"/>
              <a:gd name="connsiteY174" fmla="*/ 2101563 h 2344739"/>
              <a:gd name="connsiteX175" fmla="*/ 4035363 w 12192001"/>
              <a:gd name="connsiteY175" fmla="*/ 2097896 h 2344739"/>
              <a:gd name="connsiteX176" fmla="*/ 4033778 w 12192001"/>
              <a:gd name="connsiteY176" fmla="*/ 2098131 h 2344739"/>
              <a:gd name="connsiteX177" fmla="*/ 4004538 w 12192001"/>
              <a:gd name="connsiteY177" fmla="*/ 2085563 h 2344739"/>
              <a:gd name="connsiteX178" fmla="*/ 3936846 w 12192001"/>
              <a:gd name="connsiteY178" fmla="*/ 2068106 h 2344739"/>
              <a:gd name="connsiteX179" fmla="*/ 3897275 w 12192001"/>
              <a:gd name="connsiteY179" fmla="*/ 2062451 h 2344739"/>
              <a:gd name="connsiteX180" fmla="*/ 3789760 w 12192001"/>
              <a:gd name="connsiteY180" fmla="*/ 2042213 h 2344739"/>
              <a:gd name="connsiteX181" fmla="*/ 3682513 w 12192001"/>
              <a:gd name="connsiteY181" fmla="*/ 2018290 h 2344739"/>
              <a:gd name="connsiteX182" fmla="*/ 3610035 w 12192001"/>
              <a:gd name="connsiteY182" fmla="*/ 1986019 h 2344739"/>
              <a:gd name="connsiteX183" fmla="*/ 3603855 w 12192001"/>
              <a:gd name="connsiteY183" fmla="*/ 1987381 h 2344739"/>
              <a:gd name="connsiteX184" fmla="*/ 3594736 w 12192001"/>
              <a:gd name="connsiteY184" fmla="*/ 1987545 h 2344739"/>
              <a:gd name="connsiteX185" fmla="*/ 3594501 w 12192001"/>
              <a:gd name="connsiteY185" fmla="*/ 1987276 h 2344739"/>
              <a:gd name="connsiteX186" fmla="*/ 3585978 w 12192001"/>
              <a:gd name="connsiteY186" fmla="*/ 1987966 h 2344739"/>
              <a:gd name="connsiteX187" fmla="*/ 3536135 w 12192001"/>
              <a:gd name="connsiteY187" fmla="*/ 1978267 h 2344739"/>
              <a:gd name="connsiteX188" fmla="*/ 3473223 w 12192001"/>
              <a:gd name="connsiteY188" fmla="*/ 1974606 h 2344739"/>
              <a:gd name="connsiteX189" fmla="*/ 3400728 w 12192001"/>
              <a:gd name="connsiteY189" fmla="*/ 1962558 h 2344739"/>
              <a:gd name="connsiteX190" fmla="*/ 3363888 w 12192001"/>
              <a:gd name="connsiteY190" fmla="*/ 1979510 h 2344739"/>
              <a:gd name="connsiteX191" fmla="*/ 3344026 w 12192001"/>
              <a:gd name="connsiteY191" fmla="*/ 1981192 h 2344739"/>
              <a:gd name="connsiteX192" fmla="*/ 3341698 w 12192001"/>
              <a:gd name="connsiteY192" fmla="*/ 1980217 h 2344739"/>
              <a:gd name="connsiteX193" fmla="*/ 3262356 w 12192001"/>
              <a:gd name="connsiteY193" fmla="*/ 1986094 h 2344739"/>
              <a:gd name="connsiteX194" fmla="*/ 3142556 w 12192001"/>
              <a:gd name="connsiteY194" fmla="*/ 1993869 h 2344739"/>
              <a:gd name="connsiteX195" fmla="*/ 3030291 w 12192001"/>
              <a:gd name="connsiteY195" fmla="*/ 1996512 h 2344739"/>
              <a:gd name="connsiteX196" fmla="*/ 2781569 w 12192001"/>
              <a:gd name="connsiteY196" fmla="*/ 2018333 h 2344739"/>
              <a:gd name="connsiteX197" fmla="*/ 2646527 w 12192001"/>
              <a:gd name="connsiteY197" fmla="*/ 2028869 h 2344739"/>
              <a:gd name="connsiteX198" fmla="*/ 2568028 w 12192001"/>
              <a:gd name="connsiteY198" fmla="*/ 2002628 h 2344739"/>
              <a:gd name="connsiteX199" fmla="*/ 2443255 w 12192001"/>
              <a:gd name="connsiteY199" fmla="*/ 2016529 h 2344739"/>
              <a:gd name="connsiteX200" fmla="*/ 2315112 w 12192001"/>
              <a:gd name="connsiteY200" fmla="*/ 2024996 h 2344739"/>
              <a:gd name="connsiteX201" fmla="*/ 2208578 w 12192001"/>
              <a:gd name="connsiteY201" fmla="*/ 2019763 h 2344739"/>
              <a:gd name="connsiteX202" fmla="*/ 2094665 w 12192001"/>
              <a:gd name="connsiteY202" fmla="*/ 2003052 h 2344739"/>
              <a:gd name="connsiteX203" fmla="*/ 1997356 w 12192001"/>
              <a:gd name="connsiteY203" fmla="*/ 1995032 h 2344739"/>
              <a:gd name="connsiteX204" fmla="*/ 1928172 w 12192001"/>
              <a:gd name="connsiteY204" fmla="*/ 2016977 h 2344739"/>
              <a:gd name="connsiteX205" fmla="*/ 1921650 w 12192001"/>
              <a:gd name="connsiteY205" fmla="*/ 2012146 h 2344739"/>
              <a:gd name="connsiteX206" fmla="*/ 1873080 w 12192001"/>
              <a:gd name="connsiteY206" fmla="*/ 2013741 h 2344739"/>
              <a:gd name="connsiteX207" fmla="*/ 1786655 w 12192001"/>
              <a:gd name="connsiteY207" fmla="*/ 2041363 h 2344739"/>
              <a:gd name="connsiteX208" fmla="*/ 1738204 w 12192001"/>
              <a:gd name="connsiteY208" fmla="*/ 2036312 h 2344739"/>
              <a:gd name="connsiteX209" fmla="*/ 1675071 w 12192001"/>
              <a:gd name="connsiteY209" fmla="*/ 2019963 h 2344739"/>
              <a:gd name="connsiteX210" fmla="*/ 1608669 w 12192001"/>
              <a:gd name="connsiteY210" fmla="*/ 2013066 h 2344739"/>
              <a:gd name="connsiteX211" fmla="*/ 1496110 w 12192001"/>
              <a:gd name="connsiteY211" fmla="*/ 1987476 h 2344739"/>
              <a:gd name="connsiteX212" fmla="*/ 1149979 w 12192001"/>
              <a:gd name="connsiteY212" fmla="*/ 1938041 h 2344739"/>
              <a:gd name="connsiteX213" fmla="*/ 858269 w 12192001"/>
              <a:gd name="connsiteY213" fmla="*/ 1928608 h 2344739"/>
              <a:gd name="connsiteX214" fmla="*/ 837540 w 12192001"/>
              <a:gd name="connsiteY214" fmla="*/ 1929821 h 2344739"/>
              <a:gd name="connsiteX215" fmla="*/ 816809 w 12192001"/>
              <a:gd name="connsiteY215" fmla="*/ 1927857 h 2344739"/>
              <a:gd name="connsiteX216" fmla="*/ 811506 w 12192001"/>
              <a:gd name="connsiteY216" fmla="*/ 1930751 h 2344739"/>
              <a:gd name="connsiteX217" fmla="*/ 797041 w 12192001"/>
              <a:gd name="connsiteY217" fmla="*/ 1930446 h 2344739"/>
              <a:gd name="connsiteX218" fmla="*/ 767901 w 12192001"/>
              <a:gd name="connsiteY218" fmla="*/ 1932653 h 2344739"/>
              <a:gd name="connsiteX219" fmla="*/ 763053 w 12192001"/>
              <a:gd name="connsiteY219" fmla="*/ 1930432 h 2344739"/>
              <a:gd name="connsiteX220" fmla="*/ 720047 w 12192001"/>
              <a:gd name="connsiteY220" fmla="*/ 1929661 h 2344739"/>
              <a:gd name="connsiteX221" fmla="*/ 719742 w 12192001"/>
              <a:gd name="connsiteY221" fmla="*/ 1928399 h 2344739"/>
              <a:gd name="connsiteX222" fmla="*/ 708875 w 12192001"/>
              <a:gd name="connsiteY222" fmla="*/ 1922722 h 2344739"/>
              <a:gd name="connsiteX223" fmla="*/ 596792 w 12192001"/>
              <a:gd name="connsiteY223" fmla="*/ 1879864 h 2344739"/>
              <a:gd name="connsiteX224" fmla="*/ 578535 w 12192001"/>
              <a:gd name="connsiteY224" fmla="*/ 1877212 h 2344739"/>
              <a:gd name="connsiteX225" fmla="*/ 571717 w 12192001"/>
              <a:gd name="connsiteY225" fmla="*/ 1877401 h 2344739"/>
              <a:gd name="connsiteX226" fmla="*/ 445099 w 12192001"/>
              <a:gd name="connsiteY226" fmla="*/ 1839371 h 2344739"/>
              <a:gd name="connsiteX227" fmla="*/ 404015 w 12192001"/>
              <a:gd name="connsiteY227" fmla="*/ 1833548 h 2344739"/>
              <a:gd name="connsiteX228" fmla="*/ 292435 w 12192001"/>
              <a:gd name="connsiteY228" fmla="*/ 1812852 h 2344739"/>
              <a:gd name="connsiteX229" fmla="*/ 118381 w 12192001"/>
              <a:gd name="connsiteY229" fmla="*/ 1761047 h 2344739"/>
              <a:gd name="connsiteX230" fmla="*/ 15526 w 12192001"/>
              <a:gd name="connsiteY230" fmla="*/ 1758191 h 2344739"/>
              <a:gd name="connsiteX231" fmla="*/ 2 w 12192001"/>
              <a:gd name="connsiteY231" fmla="*/ 1752722 h 2344739"/>
              <a:gd name="connsiteX232" fmla="*/ 1 w 12192001"/>
              <a:gd name="connsiteY232" fmla="*/ 762497 h 2344739"/>
              <a:gd name="connsiteX233" fmla="*/ 0 w 12192001"/>
              <a:gd name="connsiteY233" fmla="*/ 762497 h 2344739"/>
              <a:gd name="connsiteX234" fmla="*/ 0 w 12192001"/>
              <a:gd name="connsiteY234" fmla="*/ 222213 h 2344739"/>
              <a:gd name="connsiteX235" fmla="*/ 0 w 12192001"/>
              <a:gd name="connsiteY235"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95155 w 12192001"/>
              <a:gd name="connsiteY24" fmla="*/ 918898 h 2344739"/>
              <a:gd name="connsiteX25" fmla="*/ 11306392 w 12192001"/>
              <a:gd name="connsiteY25" fmla="*/ 1272239 h 2344739"/>
              <a:gd name="connsiteX26" fmla="*/ 11415912 w 12192001"/>
              <a:gd name="connsiteY26" fmla="*/ 1173869 h 2344739"/>
              <a:gd name="connsiteX27" fmla="*/ 11245526 w 12192001"/>
              <a:gd name="connsiteY27" fmla="*/ 1274060 h 2344739"/>
              <a:gd name="connsiteX28" fmla="*/ 11227161 w 12192001"/>
              <a:gd name="connsiteY28" fmla="*/ 1276236 h 2344739"/>
              <a:gd name="connsiteX29" fmla="*/ 11216939 w 12192001"/>
              <a:gd name="connsiteY29" fmla="*/ 1275961 h 2344739"/>
              <a:gd name="connsiteX30" fmla="*/ 11216036 w 12192001"/>
              <a:gd name="connsiteY30" fmla="*/ 1275018 h 2344739"/>
              <a:gd name="connsiteX31" fmla="*/ 11187737 w 12192001"/>
              <a:gd name="connsiteY31" fmla="*/ 1292383 h 2344739"/>
              <a:gd name="connsiteX32" fmla="*/ 11183353 w 12192001"/>
              <a:gd name="connsiteY32" fmla="*/ 1292525 h 2344739"/>
              <a:gd name="connsiteX33" fmla="*/ 11165706 w 12192001"/>
              <a:gd name="connsiteY33" fmla="*/ 1306612 h 2344739"/>
              <a:gd name="connsiteX34" fmla="*/ 11156163 w 12192001"/>
              <a:gd name="connsiteY34" fmla="*/ 1312414 h 2344739"/>
              <a:gd name="connsiteX35" fmla="*/ 11154348 w 12192001"/>
              <a:gd name="connsiteY35" fmla="*/ 1317097 h 2344739"/>
              <a:gd name="connsiteX36" fmla="*/ 11139813 w 12192001"/>
              <a:gd name="connsiteY36" fmla="*/ 1324115 h 2344739"/>
              <a:gd name="connsiteX37" fmla="*/ 11137813 w 12192001"/>
              <a:gd name="connsiteY37" fmla="*/ 1323772 h 2344739"/>
              <a:gd name="connsiteX38" fmla="*/ 11127060 w 12192001"/>
              <a:gd name="connsiteY38" fmla="*/ 1333832 h 2344739"/>
              <a:gd name="connsiteX39" fmla="*/ 11119543 w 12192001"/>
              <a:gd name="connsiteY39" fmla="*/ 1347424 h 2344739"/>
              <a:gd name="connsiteX40" fmla="*/ 10893535 w 12192001"/>
              <a:gd name="connsiteY40" fmla="*/ 1473399 h 2344739"/>
              <a:gd name="connsiteX41" fmla="*/ 10772152 w 12192001"/>
              <a:gd name="connsiteY41" fmla="*/ 1523191 h 2344739"/>
              <a:gd name="connsiteX42" fmla="*/ 10626520 w 12192001"/>
              <a:gd name="connsiteY42" fmla="*/ 1559229 h 2344739"/>
              <a:gd name="connsiteX43" fmla="*/ 10580747 w 12192001"/>
              <a:gd name="connsiteY43" fmla="*/ 1568689 h 2344739"/>
              <a:gd name="connsiteX44" fmla="*/ 10546642 w 12192001"/>
              <a:gd name="connsiteY44" fmla="*/ 1598423 h 2344739"/>
              <a:gd name="connsiteX45" fmla="*/ 10528495 w 12192001"/>
              <a:gd name="connsiteY45" fmla="*/ 1596907 h 2344739"/>
              <a:gd name="connsiteX46" fmla="*/ 10525298 w 12192001"/>
              <a:gd name="connsiteY46" fmla="*/ 1596411 h 2344739"/>
              <a:gd name="connsiteX47" fmla="*/ 10513981 w 12192001"/>
              <a:gd name="connsiteY47" fmla="*/ 1599537 h 2344739"/>
              <a:gd name="connsiteX48" fmla="*/ 10490587 w 12192001"/>
              <a:gd name="connsiteY48" fmla="*/ 1594156 h 2344739"/>
              <a:gd name="connsiteX49" fmla="*/ 10470270 w 12192001"/>
              <a:gd name="connsiteY49" fmla="*/ 1601693 h 2344739"/>
              <a:gd name="connsiteX50" fmla="*/ 10375894 w 12192001"/>
              <a:gd name="connsiteY50" fmla="*/ 1644598 h 2344739"/>
              <a:gd name="connsiteX51" fmla="*/ 10318190 w 12192001"/>
              <a:gd name="connsiteY51" fmla="*/ 1666221 h 2344739"/>
              <a:gd name="connsiteX52" fmla="*/ 10294319 w 12192001"/>
              <a:gd name="connsiteY52" fmla="*/ 1668079 h 2344739"/>
              <a:gd name="connsiteX53" fmla="*/ 10262295 w 12192001"/>
              <a:gd name="connsiteY53" fmla="*/ 1674948 h 2344739"/>
              <a:gd name="connsiteX54" fmla="*/ 10204270 w 12192001"/>
              <a:gd name="connsiteY54" fmla="*/ 1682149 h 2344739"/>
              <a:gd name="connsiteX55" fmla="*/ 10176611 w 12192001"/>
              <a:gd name="connsiteY55" fmla="*/ 1692943 h 2344739"/>
              <a:gd name="connsiteX56" fmla="*/ 10163922 w 12192001"/>
              <a:gd name="connsiteY56" fmla="*/ 1693739 h 2344739"/>
              <a:gd name="connsiteX57" fmla="*/ 10155160 w 12192001"/>
              <a:gd name="connsiteY57" fmla="*/ 1707487 h 2344739"/>
              <a:gd name="connsiteX58" fmla="*/ 10117119 w 12192001"/>
              <a:gd name="connsiteY58" fmla="*/ 1731142 h 2344739"/>
              <a:gd name="connsiteX59" fmla="*/ 10100445 w 12192001"/>
              <a:gd name="connsiteY59" fmla="*/ 1742432 h 2344739"/>
              <a:gd name="connsiteX60" fmla="*/ 10082169 w 12192001"/>
              <a:gd name="connsiteY60" fmla="*/ 1743296 h 2344739"/>
              <a:gd name="connsiteX61" fmla="*/ 10039240 w 12192001"/>
              <a:gd name="connsiteY61" fmla="*/ 1741632 h 2344739"/>
              <a:gd name="connsiteX62" fmla="*/ 9960019 w 12192001"/>
              <a:gd name="connsiteY62" fmla="*/ 1757147 h 2344739"/>
              <a:gd name="connsiteX63" fmla="*/ 9847792 w 12192001"/>
              <a:gd name="connsiteY63" fmla="*/ 1763915 h 2344739"/>
              <a:gd name="connsiteX64" fmla="*/ 9728309 w 12192001"/>
              <a:gd name="connsiteY64" fmla="*/ 1784122 h 2344739"/>
              <a:gd name="connsiteX65" fmla="*/ 9584507 w 12192001"/>
              <a:gd name="connsiteY65" fmla="*/ 1795542 h 2344739"/>
              <a:gd name="connsiteX66" fmla="*/ 9343052 w 12192001"/>
              <a:gd name="connsiteY66" fmla="*/ 1841244 h 2344739"/>
              <a:gd name="connsiteX67" fmla="*/ 9231370 w 12192001"/>
              <a:gd name="connsiteY67" fmla="*/ 1893149 h 2344739"/>
              <a:gd name="connsiteX68" fmla="*/ 9194810 w 12192001"/>
              <a:gd name="connsiteY68" fmla="*/ 1903228 h 2344739"/>
              <a:gd name="connsiteX69" fmla="*/ 9189246 w 12192001"/>
              <a:gd name="connsiteY69" fmla="*/ 1912467 h 2344739"/>
              <a:gd name="connsiteX70" fmla="*/ 9151232 w 12192001"/>
              <a:gd name="connsiteY70" fmla="*/ 1923669 h 2344739"/>
              <a:gd name="connsiteX71" fmla="*/ 9150210 w 12192001"/>
              <a:gd name="connsiteY71" fmla="*/ 1922604 h 2344739"/>
              <a:gd name="connsiteX72" fmla="*/ 9137318 w 12192001"/>
              <a:gd name="connsiteY72" fmla="*/ 1920435 h 2344739"/>
              <a:gd name="connsiteX73" fmla="*/ 9113812 w 12192001"/>
              <a:gd name="connsiteY73" fmla="*/ 1919069 h 2344739"/>
              <a:gd name="connsiteX74" fmla="*/ 9053453 w 12192001"/>
              <a:gd name="connsiteY74" fmla="*/ 1910755 h 2344739"/>
              <a:gd name="connsiteX75" fmla="*/ 9005486 w 12192001"/>
              <a:gd name="connsiteY75" fmla="*/ 1914040 h 2344739"/>
              <a:gd name="connsiteX76" fmla="*/ 9005201 w 12192001"/>
              <a:gd name="connsiteY76" fmla="*/ 1913800 h 2344739"/>
              <a:gd name="connsiteX77" fmla="*/ 8996232 w 12192001"/>
              <a:gd name="connsiteY77" fmla="*/ 1915011 h 2344739"/>
              <a:gd name="connsiteX78" fmla="*/ 8990394 w 12192001"/>
              <a:gd name="connsiteY78" fmla="*/ 1917072 h 2344739"/>
              <a:gd name="connsiteX79" fmla="*/ 8974337 w 12192001"/>
              <a:gd name="connsiteY79" fmla="*/ 1920298 h 2344739"/>
              <a:gd name="connsiteX80" fmla="*/ 8968011 w 12192001"/>
              <a:gd name="connsiteY80" fmla="*/ 1919598 h 2344739"/>
              <a:gd name="connsiteX81" fmla="*/ 8963048 w 12192001"/>
              <a:gd name="connsiteY81" fmla="*/ 1917373 h 2344739"/>
              <a:gd name="connsiteX82" fmla="*/ 8928988 w 12192001"/>
              <a:gd name="connsiteY82" fmla="*/ 1914185 h 2344739"/>
              <a:gd name="connsiteX83" fmla="*/ 8752444 w 12192001"/>
              <a:gd name="connsiteY83" fmla="*/ 1933417 h 2344739"/>
              <a:gd name="connsiteX84" fmla="*/ 8707847 w 12192001"/>
              <a:gd name="connsiteY84" fmla="*/ 1935518 h 2344739"/>
              <a:gd name="connsiteX85" fmla="*/ 8596071 w 12192001"/>
              <a:gd name="connsiteY85" fmla="*/ 1944090 h 2344739"/>
              <a:gd name="connsiteX86" fmla="*/ 8525230 w 12192001"/>
              <a:gd name="connsiteY86" fmla="*/ 1929248 h 2344739"/>
              <a:gd name="connsiteX87" fmla="*/ 8510983 w 12192001"/>
              <a:gd name="connsiteY87" fmla="*/ 1935163 h 2344739"/>
              <a:gd name="connsiteX88" fmla="*/ 8506167 w 12192001"/>
              <a:gd name="connsiteY88" fmla="*/ 1938164 h 2344739"/>
              <a:gd name="connsiteX89" fmla="*/ 8497968 w 12192001"/>
              <a:gd name="connsiteY89" fmla="*/ 1940902 h 2344739"/>
              <a:gd name="connsiteX90" fmla="*/ 8497594 w 12192001"/>
              <a:gd name="connsiteY90" fmla="*/ 1940723 h 2344739"/>
              <a:gd name="connsiteX91" fmla="*/ 8490249 w 12192001"/>
              <a:gd name="connsiteY91" fmla="*/ 1943773 h 2344739"/>
              <a:gd name="connsiteX92" fmla="*/ 8367182 w 12192001"/>
              <a:gd name="connsiteY92" fmla="*/ 1957815 h 2344739"/>
              <a:gd name="connsiteX93" fmla="*/ 8353799 w 12192001"/>
              <a:gd name="connsiteY93" fmla="*/ 1958009 h 2344739"/>
              <a:gd name="connsiteX94" fmla="*/ 8352373 w 12192001"/>
              <a:gd name="connsiteY94" fmla="*/ 1957169 h 2344739"/>
              <a:gd name="connsiteX95" fmla="*/ 8320104 w 12192001"/>
              <a:gd name="connsiteY95" fmla="*/ 1974587 h 2344739"/>
              <a:gd name="connsiteX96" fmla="*/ 8314433 w 12192001"/>
              <a:gd name="connsiteY96" fmla="*/ 1974913 h 2344739"/>
              <a:gd name="connsiteX97" fmla="*/ 8295174 w 12192001"/>
              <a:gd name="connsiteY97" fmla="*/ 1988808 h 2344739"/>
              <a:gd name="connsiteX98" fmla="*/ 8284276 w 12192001"/>
              <a:gd name="connsiteY98" fmla="*/ 1994631 h 2344739"/>
              <a:gd name="connsiteX99" fmla="*/ 8283150 w 12192001"/>
              <a:gd name="connsiteY99" fmla="*/ 1999074 h 2344739"/>
              <a:gd name="connsiteX100" fmla="*/ 8266076 w 12192001"/>
              <a:gd name="connsiteY100" fmla="*/ 2006249 h 2344739"/>
              <a:gd name="connsiteX101" fmla="*/ 8263377 w 12192001"/>
              <a:gd name="connsiteY101" fmla="*/ 2006019 h 2344739"/>
              <a:gd name="connsiteX102" fmla="*/ 8252033 w 12192001"/>
              <a:gd name="connsiteY102" fmla="*/ 2015862 h 2344739"/>
              <a:gd name="connsiteX103" fmla="*/ 8245834 w 12192001"/>
              <a:gd name="connsiteY103" fmla="*/ 2028854 h 2344739"/>
              <a:gd name="connsiteX104" fmla="*/ 8090272 w 12192001"/>
              <a:gd name="connsiteY104" fmla="*/ 2075015 h 2344739"/>
              <a:gd name="connsiteX105" fmla="*/ 7905407 w 12192001"/>
              <a:gd name="connsiteY105" fmla="*/ 2116988 h 2344739"/>
              <a:gd name="connsiteX106" fmla="*/ 7718745 w 12192001"/>
              <a:gd name="connsiteY106" fmla="*/ 2142703 h 2344739"/>
              <a:gd name="connsiteX107" fmla="*/ 7614347 w 12192001"/>
              <a:gd name="connsiteY107" fmla="*/ 2139232 h 2344739"/>
              <a:gd name="connsiteX108" fmla="*/ 7527543 w 12192001"/>
              <a:gd name="connsiteY108" fmla="*/ 2145060 h 2344739"/>
              <a:gd name="connsiteX109" fmla="*/ 7519571 w 12192001"/>
              <a:gd name="connsiteY109" fmla="*/ 2147613 h 2344739"/>
              <a:gd name="connsiteX110" fmla="*/ 7507411 w 12192001"/>
              <a:gd name="connsiteY110" fmla="*/ 2148948 h 2344739"/>
              <a:gd name="connsiteX111" fmla="*/ 7507040 w 12192001"/>
              <a:gd name="connsiteY111" fmla="*/ 2148621 h 2344739"/>
              <a:gd name="connsiteX112" fmla="*/ 7495795 w 12192001"/>
              <a:gd name="connsiteY112" fmla="*/ 2150573 h 2344739"/>
              <a:gd name="connsiteX113" fmla="*/ 7405391 w 12192001"/>
              <a:gd name="connsiteY113" fmla="*/ 2142468 h 2344739"/>
              <a:gd name="connsiteX114" fmla="*/ 7312180 w 12192001"/>
              <a:gd name="connsiteY114" fmla="*/ 2132873 h 2344739"/>
              <a:gd name="connsiteX115" fmla="*/ 7310853 w 12192001"/>
              <a:gd name="connsiteY115" fmla="*/ 2131431 h 2344739"/>
              <a:gd name="connsiteX116" fmla="*/ 7218559 w 12192001"/>
              <a:gd name="connsiteY116" fmla="*/ 2156680 h 2344739"/>
              <a:gd name="connsiteX117" fmla="*/ 7201101 w 12192001"/>
              <a:gd name="connsiteY117" fmla="*/ 2161230 h 2344739"/>
              <a:gd name="connsiteX118" fmla="*/ 7197004 w 12192001"/>
              <a:gd name="connsiteY118" fmla="*/ 2166588 h 2344739"/>
              <a:gd name="connsiteX119" fmla="*/ 7170808 w 12192001"/>
              <a:gd name="connsiteY119" fmla="*/ 2171236 h 2344739"/>
              <a:gd name="connsiteX120" fmla="*/ 7096988 w 12192001"/>
              <a:gd name="connsiteY120" fmla="*/ 2183464 h 2344739"/>
              <a:gd name="connsiteX121" fmla="*/ 7018496 w 12192001"/>
              <a:gd name="connsiteY121" fmla="*/ 2183090 h 2344739"/>
              <a:gd name="connsiteX122" fmla="*/ 6904146 w 12192001"/>
              <a:gd name="connsiteY122" fmla="*/ 2212596 h 2344739"/>
              <a:gd name="connsiteX123" fmla="*/ 6708222 w 12192001"/>
              <a:gd name="connsiteY123" fmla="*/ 2240551 h 2344739"/>
              <a:gd name="connsiteX124" fmla="*/ 6549454 w 12192001"/>
              <a:gd name="connsiteY124" fmla="*/ 2269327 h 2344739"/>
              <a:gd name="connsiteX125" fmla="*/ 6317560 w 12192001"/>
              <a:gd name="connsiteY125" fmla="*/ 2316127 h 2344739"/>
              <a:gd name="connsiteX126" fmla="*/ 6168674 w 12192001"/>
              <a:gd name="connsiteY126" fmla="*/ 2318214 h 2344739"/>
              <a:gd name="connsiteX127" fmla="*/ 6073848 w 12192001"/>
              <a:gd name="connsiteY127" fmla="*/ 2338676 h 2344739"/>
              <a:gd name="connsiteX128" fmla="*/ 6068529 w 12192001"/>
              <a:gd name="connsiteY128" fmla="*/ 2337139 h 2344739"/>
              <a:gd name="connsiteX129" fmla="*/ 6048638 w 12192001"/>
              <a:gd name="connsiteY129" fmla="*/ 2337822 h 2344739"/>
              <a:gd name="connsiteX130" fmla="*/ 6041285 w 12192001"/>
              <a:gd name="connsiteY130" fmla="*/ 2329473 h 2344739"/>
              <a:gd name="connsiteX131" fmla="*/ 6010090 w 12192001"/>
              <a:gd name="connsiteY131" fmla="*/ 2324380 h 2344739"/>
              <a:gd name="connsiteX132" fmla="*/ 5957375 w 12192001"/>
              <a:gd name="connsiteY132" fmla="*/ 2328024 h 2344739"/>
              <a:gd name="connsiteX133" fmla="*/ 5758919 w 12192001"/>
              <a:gd name="connsiteY133" fmla="*/ 2343716 h 2344739"/>
              <a:gd name="connsiteX134" fmla="*/ 5626960 w 12192001"/>
              <a:gd name="connsiteY134" fmla="*/ 2344739 h 2344739"/>
              <a:gd name="connsiteX135" fmla="*/ 5470906 w 12192001"/>
              <a:gd name="connsiteY135" fmla="*/ 2330719 h 2344739"/>
              <a:gd name="connsiteX136" fmla="*/ 5432761 w 12192001"/>
              <a:gd name="connsiteY136" fmla="*/ 2319466 h 2344739"/>
              <a:gd name="connsiteX137" fmla="*/ 5381669 w 12192001"/>
              <a:gd name="connsiteY137" fmla="*/ 2301764 h 2344739"/>
              <a:gd name="connsiteX138" fmla="*/ 5261764 w 12192001"/>
              <a:gd name="connsiteY138" fmla="*/ 2281347 h 2344739"/>
              <a:gd name="connsiteX139" fmla="*/ 5222961 w 12192001"/>
              <a:gd name="connsiteY139" fmla="*/ 2270223 h 2344739"/>
              <a:gd name="connsiteX140" fmla="*/ 5174660 w 12192001"/>
              <a:gd name="connsiteY140" fmla="*/ 2267233 h 2344739"/>
              <a:gd name="connsiteX141" fmla="*/ 5156554 w 12192001"/>
              <a:gd name="connsiteY141" fmla="*/ 2260010 h 2344739"/>
              <a:gd name="connsiteX142" fmla="*/ 5142599 w 12192001"/>
              <a:gd name="connsiteY142" fmla="*/ 2256610 h 2344739"/>
              <a:gd name="connsiteX143" fmla="*/ 5139596 w 12192001"/>
              <a:gd name="connsiteY143" fmla="*/ 2254509 h 2344739"/>
              <a:gd name="connsiteX144" fmla="*/ 5121659 w 12192001"/>
              <a:gd name="connsiteY144" fmla="*/ 2243656 h 2344739"/>
              <a:gd name="connsiteX145" fmla="*/ 5065790 w 12192001"/>
              <a:gd name="connsiteY145" fmla="*/ 2250227 h 2344739"/>
              <a:gd name="connsiteX146" fmla="*/ 5011514 w 12192001"/>
              <a:gd name="connsiteY146" fmla="*/ 2233846 h 2344739"/>
              <a:gd name="connsiteX147" fmla="*/ 4840441 w 12192001"/>
              <a:gd name="connsiteY147" fmla="*/ 2209829 h 2344739"/>
              <a:gd name="connsiteX148" fmla="*/ 4762447 w 12192001"/>
              <a:gd name="connsiteY148" fmla="*/ 2182061 h 2344739"/>
              <a:gd name="connsiteX149" fmla="*/ 4723186 w 12192001"/>
              <a:gd name="connsiteY149" fmla="*/ 2173047 h 2344739"/>
              <a:gd name="connsiteX150" fmla="*/ 4721176 w 12192001"/>
              <a:gd name="connsiteY150" fmla="*/ 2172298 h 2344739"/>
              <a:gd name="connsiteX151" fmla="*/ 4722111 w 12192001"/>
              <a:gd name="connsiteY151" fmla="*/ 2172087 h 2344739"/>
              <a:gd name="connsiteX152" fmla="*/ 4717202 w 12192001"/>
              <a:gd name="connsiteY152" fmla="*/ 2170817 h 2344739"/>
              <a:gd name="connsiteX153" fmla="*/ 4721176 w 12192001"/>
              <a:gd name="connsiteY153" fmla="*/ 2172298 h 2344739"/>
              <a:gd name="connsiteX154" fmla="*/ 4715526 w 12192001"/>
              <a:gd name="connsiteY154" fmla="*/ 2173573 h 2344739"/>
              <a:gd name="connsiteX155" fmla="*/ 4515814 w 12192001"/>
              <a:gd name="connsiteY155" fmla="*/ 2163671 h 2344739"/>
              <a:gd name="connsiteX156" fmla="*/ 4428543 w 12192001"/>
              <a:gd name="connsiteY156" fmla="*/ 2153020 h 2344739"/>
              <a:gd name="connsiteX157" fmla="*/ 4362875 w 12192001"/>
              <a:gd name="connsiteY157" fmla="*/ 2151674 h 2344739"/>
              <a:gd name="connsiteX158" fmla="*/ 4316966 w 12192001"/>
              <a:gd name="connsiteY158" fmla="*/ 2158289 h 2344739"/>
              <a:gd name="connsiteX159" fmla="*/ 4315110 w 12192001"/>
              <a:gd name="connsiteY159" fmla="*/ 2156948 h 2344739"/>
              <a:gd name="connsiteX160" fmla="*/ 4295144 w 12192001"/>
              <a:gd name="connsiteY160" fmla="*/ 2155069 h 2344739"/>
              <a:gd name="connsiteX161" fmla="*/ 4290064 w 12192001"/>
              <a:gd name="connsiteY161" fmla="*/ 2157986 h 2344739"/>
              <a:gd name="connsiteX162" fmla="*/ 4276142 w 12192001"/>
              <a:gd name="connsiteY162" fmla="*/ 2157740 h 2344739"/>
              <a:gd name="connsiteX163" fmla="*/ 4248117 w 12192001"/>
              <a:gd name="connsiteY163" fmla="*/ 2160064 h 2344739"/>
              <a:gd name="connsiteX164" fmla="*/ 4202051 w 12192001"/>
              <a:gd name="connsiteY164" fmla="*/ 2157269 h 2344739"/>
              <a:gd name="connsiteX165" fmla="*/ 4201745 w 12192001"/>
              <a:gd name="connsiteY165" fmla="*/ 2156010 h 2344739"/>
              <a:gd name="connsiteX166" fmla="*/ 4191248 w 12192001"/>
              <a:gd name="connsiteY166" fmla="*/ 2150376 h 2344739"/>
              <a:gd name="connsiteX167" fmla="*/ 4142745 w 12192001"/>
              <a:gd name="connsiteY167" fmla="*/ 2134511 h 2344739"/>
              <a:gd name="connsiteX168" fmla="*/ 4083097 w 12192001"/>
              <a:gd name="connsiteY168" fmla="*/ 2107978 h 2344739"/>
              <a:gd name="connsiteX169" fmla="*/ 4074546 w 12192001"/>
              <a:gd name="connsiteY169" fmla="*/ 2107143 h 2344739"/>
              <a:gd name="connsiteX170" fmla="*/ 4074427 w 12192001"/>
              <a:gd name="connsiteY170" fmla="*/ 2106844 h 2344739"/>
              <a:gd name="connsiteX171" fmla="*/ 4065510 w 12192001"/>
              <a:gd name="connsiteY171" fmla="*/ 2105400 h 2344739"/>
              <a:gd name="connsiteX172" fmla="*/ 4058954 w 12192001"/>
              <a:gd name="connsiteY172" fmla="*/ 2105618 h 2344739"/>
              <a:gd name="connsiteX173" fmla="*/ 4042364 w 12192001"/>
              <a:gd name="connsiteY173" fmla="*/ 2103997 h 2344739"/>
              <a:gd name="connsiteX174" fmla="*/ 4036997 w 12192001"/>
              <a:gd name="connsiteY174" fmla="*/ 2101563 h 2344739"/>
              <a:gd name="connsiteX175" fmla="*/ 4035363 w 12192001"/>
              <a:gd name="connsiteY175" fmla="*/ 2097896 h 2344739"/>
              <a:gd name="connsiteX176" fmla="*/ 4033778 w 12192001"/>
              <a:gd name="connsiteY176" fmla="*/ 2098131 h 2344739"/>
              <a:gd name="connsiteX177" fmla="*/ 4004538 w 12192001"/>
              <a:gd name="connsiteY177" fmla="*/ 2085563 h 2344739"/>
              <a:gd name="connsiteX178" fmla="*/ 3936846 w 12192001"/>
              <a:gd name="connsiteY178" fmla="*/ 2068106 h 2344739"/>
              <a:gd name="connsiteX179" fmla="*/ 3897275 w 12192001"/>
              <a:gd name="connsiteY179" fmla="*/ 2062451 h 2344739"/>
              <a:gd name="connsiteX180" fmla="*/ 3789760 w 12192001"/>
              <a:gd name="connsiteY180" fmla="*/ 2042213 h 2344739"/>
              <a:gd name="connsiteX181" fmla="*/ 3682513 w 12192001"/>
              <a:gd name="connsiteY181" fmla="*/ 2018290 h 2344739"/>
              <a:gd name="connsiteX182" fmla="*/ 3610035 w 12192001"/>
              <a:gd name="connsiteY182" fmla="*/ 1986019 h 2344739"/>
              <a:gd name="connsiteX183" fmla="*/ 3603855 w 12192001"/>
              <a:gd name="connsiteY183" fmla="*/ 1987381 h 2344739"/>
              <a:gd name="connsiteX184" fmla="*/ 3594736 w 12192001"/>
              <a:gd name="connsiteY184" fmla="*/ 1987545 h 2344739"/>
              <a:gd name="connsiteX185" fmla="*/ 3594501 w 12192001"/>
              <a:gd name="connsiteY185" fmla="*/ 1987276 h 2344739"/>
              <a:gd name="connsiteX186" fmla="*/ 3585978 w 12192001"/>
              <a:gd name="connsiteY186" fmla="*/ 1987966 h 2344739"/>
              <a:gd name="connsiteX187" fmla="*/ 3536135 w 12192001"/>
              <a:gd name="connsiteY187" fmla="*/ 1978267 h 2344739"/>
              <a:gd name="connsiteX188" fmla="*/ 3473223 w 12192001"/>
              <a:gd name="connsiteY188" fmla="*/ 1974606 h 2344739"/>
              <a:gd name="connsiteX189" fmla="*/ 3400728 w 12192001"/>
              <a:gd name="connsiteY189" fmla="*/ 1962558 h 2344739"/>
              <a:gd name="connsiteX190" fmla="*/ 3363888 w 12192001"/>
              <a:gd name="connsiteY190" fmla="*/ 1979510 h 2344739"/>
              <a:gd name="connsiteX191" fmla="*/ 3344026 w 12192001"/>
              <a:gd name="connsiteY191" fmla="*/ 1981192 h 2344739"/>
              <a:gd name="connsiteX192" fmla="*/ 3341698 w 12192001"/>
              <a:gd name="connsiteY192" fmla="*/ 1980217 h 2344739"/>
              <a:gd name="connsiteX193" fmla="*/ 3262356 w 12192001"/>
              <a:gd name="connsiteY193" fmla="*/ 1986094 h 2344739"/>
              <a:gd name="connsiteX194" fmla="*/ 3142556 w 12192001"/>
              <a:gd name="connsiteY194" fmla="*/ 1993869 h 2344739"/>
              <a:gd name="connsiteX195" fmla="*/ 3030291 w 12192001"/>
              <a:gd name="connsiteY195" fmla="*/ 1996512 h 2344739"/>
              <a:gd name="connsiteX196" fmla="*/ 2781569 w 12192001"/>
              <a:gd name="connsiteY196" fmla="*/ 2018333 h 2344739"/>
              <a:gd name="connsiteX197" fmla="*/ 2646527 w 12192001"/>
              <a:gd name="connsiteY197" fmla="*/ 2028869 h 2344739"/>
              <a:gd name="connsiteX198" fmla="*/ 2568028 w 12192001"/>
              <a:gd name="connsiteY198" fmla="*/ 2002628 h 2344739"/>
              <a:gd name="connsiteX199" fmla="*/ 2443255 w 12192001"/>
              <a:gd name="connsiteY199" fmla="*/ 2016529 h 2344739"/>
              <a:gd name="connsiteX200" fmla="*/ 2315112 w 12192001"/>
              <a:gd name="connsiteY200" fmla="*/ 2024996 h 2344739"/>
              <a:gd name="connsiteX201" fmla="*/ 2208578 w 12192001"/>
              <a:gd name="connsiteY201" fmla="*/ 2019763 h 2344739"/>
              <a:gd name="connsiteX202" fmla="*/ 2094665 w 12192001"/>
              <a:gd name="connsiteY202" fmla="*/ 2003052 h 2344739"/>
              <a:gd name="connsiteX203" fmla="*/ 1997356 w 12192001"/>
              <a:gd name="connsiteY203" fmla="*/ 1995032 h 2344739"/>
              <a:gd name="connsiteX204" fmla="*/ 1928172 w 12192001"/>
              <a:gd name="connsiteY204" fmla="*/ 2016977 h 2344739"/>
              <a:gd name="connsiteX205" fmla="*/ 1921650 w 12192001"/>
              <a:gd name="connsiteY205" fmla="*/ 2012146 h 2344739"/>
              <a:gd name="connsiteX206" fmla="*/ 1873080 w 12192001"/>
              <a:gd name="connsiteY206" fmla="*/ 2013741 h 2344739"/>
              <a:gd name="connsiteX207" fmla="*/ 1786655 w 12192001"/>
              <a:gd name="connsiteY207" fmla="*/ 2041363 h 2344739"/>
              <a:gd name="connsiteX208" fmla="*/ 1738204 w 12192001"/>
              <a:gd name="connsiteY208" fmla="*/ 2036312 h 2344739"/>
              <a:gd name="connsiteX209" fmla="*/ 1675071 w 12192001"/>
              <a:gd name="connsiteY209" fmla="*/ 2019963 h 2344739"/>
              <a:gd name="connsiteX210" fmla="*/ 1608669 w 12192001"/>
              <a:gd name="connsiteY210" fmla="*/ 2013066 h 2344739"/>
              <a:gd name="connsiteX211" fmla="*/ 1496110 w 12192001"/>
              <a:gd name="connsiteY211" fmla="*/ 1987476 h 2344739"/>
              <a:gd name="connsiteX212" fmla="*/ 1149979 w 12192001"/>
              <a:gd name="connsiteY212" fmla="*/ 1938041 h 2344739"/>
              <a:gd name="connsiteX213" fmla="*/ 858269 w 12192001"/>
              <a:gd name="connsiteY213" fmla="*/ 1928608 h 2344739"/>
              <a:gd name="connsiteX214" fmla="*/ 837540 w 12192001"/>
              <a:gd name="connsiteY214" fmla="*/ 1929821 h 2344739"/>
              <a:gd name="connsiteX215" fmla="*/ 816809 w 12192001"/>
              <a:gd name="connsiteY215" fmla="*/ 1927857 h 2344739"/>
              <a:gd name="connsiteX216" fmla="*/ 811506 w 12192001"/>
              <a:gd name="connsiteY216" fmla="*/ 1930751 h 2344739"/>
              <a:gd name="connsiteX217" fmla="*/ 797041 w 12192001"/>
              <a:gd name="connsiteY217" fmla="*/ 1930446 h 2344739"/>
              <a:gd name="connsiteX218" fmla="*/ 767901 w 12192001"/>
              <a:gd name="connsiteY218" fmla="*/ 1932653 h 2344739"/>
              <a:gd name="connsiteX219" fmla="*/ 763053 w 12192001"/>
              <a:gd name="connsiteY219" fmla="*/ 1930432 h 2344739"/>
              <a:gd name="connsiteX220" fmla="*/ 720047 w 12192001"/>
              <a:gd name="connsiteY220" fmla="*/ 1929661 h 2344739"/>
              <a:gd name="connsiteX221" fmla="*/ 719742 w 12192001"/>
              <a:gd name="connsiteY221" fmla="*/ 1928399 h 2344739"/>
              <a:gd name="connsiteX222" fmla="*/ 708875 w 12192001"/>
              <a:gd name="connsiteY222" fmla="*/ 1922722 h 2344739"/>
              <a:gd name="connsiteX223" fmla="*/ 596792 w 12192001"/>
              <a:gd name="connsiteY223" fmla="*/ 1879864 h 2344739"/>
              <a:gd name="connsiteX224" fmla="*/ 578535 w 12192001"/>
              <a:gd name="connsiteY224" fmla="*/ 1877212 h 2344739"/>
              <a:gd name="connsiteX225" fmla="*/ 571717 w 12192001"/>
              <a:gd name="connsiteY225" fmla="*/ 1877401 h 2344739"/>
              <a:gd name="connsiteX226" fmla="*/ 445099 w 12192001"/>
              <a:gd name="connsiteY226" fmla="*/ 1839371 h 2344739"/>
              <a:gd name="connsiteX227" fmla="*/ 404015 w 12192001"/>
              <a:gd name="connsiteY227" fmla="*/ 1833548 h 2344739"/>
              <a:gd name="connsiteX228" fmla="*/ 292435 w 12192001"/>
              <a:gd name="connsiteY228" fmla="*/ 1812852 h 2344739"/>
              <a:gd name="connsiteX229" fmla="*/ 118381 w 12192001"/>
              <a:gd name="connsiteY229" fmla="*/ 1761047 h 2344739"/>
              <a:gd name="connsiteX230" fmla="*/ 15526 w 12192001"/>
              <a:gd name="connsiteY230" fmla="*/ 1758191 h 2344739"/>
              <a:gd name="connsiteX231" fmla="*/ 2 w 12192001"/>
              <a:gd name="connsiteY231" fmla="*/ 1752722 h 2344739"/>
              <a:gd name="connsiteX232" fmla="*/ 1 w 12192001"/>
              <a:gd name="connsiteY232" fmla="*/ 762497 h 2344739"/>
              <a:gd name="connsiteX233" fmla="*/ 0 w 12192001"/>
              <a:gd name="connsiteY233" fmla="*/ 762497 h 2344739"/>
              <a:gd name="connsiteX234" fmla="*/ 0 w 12192001"/>
              <a:gd name="connsiteY234" fmla="*/ 222213 h 2344739"/>
              <a:gd name="connsiteX235" fmla="*/ 0 w 12192001"/>
              <a:gd name="connsiteY235"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95155 w 12192001"/>
              <a:gd name="connsiteY24" fmla="*/ 918898 h 2344739"/>
              <a:gd name="connsiteX25" fmla="*/ 11306392 w 12192001"/>
              <a:gd name="connsiteY25" fmla="*/ 1272239 h 2344739"/>
              <a:gd name="connsiteX26" fmla="*/ 11415912 w 12192001"/>
              <a:gd name="connsiteY26" fmla="*/ 1173869 h 2344739"/>
              <a:gd name="connsiteX27" fmla="*/ 11245526 w 12192001"/>
              <a:gd name="connsiteY27" fmla="*/ 1274060 h 2344739"/>
              <a:gd name="connsiteX28" fmla="*/ 11227161 w 12192001"/>
              <a:gd name="connsiteY28" fmla="*/ 1276236 h 2344739"/>
              <a:gd name="connsiteX29" fmla="*/ 11216939 w 12192001"/>
              <a:gd name="connsiteY29" fmla="*/ 1275961 h 2344739"/>
              <a:gd name="connsiteX30" fmla="*/ 11216036 w 12192001"/>
              <a:gd name="connsiteY30" fmla="*/ 1275018 h 2344739"/>
              <a:gd name="connsiteX31" fmla="*/ 11187737 w 12192001"/>
              <a:gd name="connsiteY31" fmla="*/ 1292383 h 2344739"/>
              <a:gd name="connsiteX32" fmla="*/ 11183353 w 12192001"/>
              <a:gd name="connsiteY32" fmla="*/ 1292525 h 2344739"/>
              <a:gd name="connsiteX33" fmla="*/ 11165706 w 12192001"/>
              <a:gd name="connsiteY33" fmla="*/ 1306612 h 2344739"/>
              <a:gd name="connsiteX34" fmla="*/ 11156163 w 12192001"/>
              <a:gd name="connsiteY34" fmla="*/ 1312414 h 2344739"/>
              <a:gd name="connsiteX35" fmla="*/ 11154348 w 12192001"/>
              <a:gd name="connsiteY35" fmla="*/ 1317097 h 2344739"/>
              <a:gd name="connsiteX36" fmla="*/ 11139813 w 12192001"/>
              <a:gd name="connsiteY36" fmla="*/ 1324115 h 2344739"/>
              <a:gd name="connsiteX37" fmla="*/ 11137813 w 12192001"/>
              <a:gd name="connsiteY37" fmla="*/ 1323772 h 2344739"/>
              <a:gd name="connsiteX38" fmla="*/ 11127060 w 12192001"/>
              <a:gd name="connsiteY38" fmla="*/ 1333832 h 2344739"/>
              <a:gd name="connsiteX39" fmla="*/ 11119543 w 12192001"/>
              <a:gd name="connsiteY39" fmla="*/ 1347424 h 2344739"/>
              <a:gd name="connsiteX40" fmla="*/ 10893535 w 12192001"/>
              <a:gd name="connsiteY40" fmla="*/ 1473399 h 2344739"/>
              <a:gd name="connsiteX41" fmla="*/ 10772152 w 12192001"/>
              <a:gd name="connsiteY41" fmla="*/ 1523191 h 2344739"/>
              <a:gd name="connsiteX42" fmla="*/ 10626520 w 12192001"/>
              <a:gd name="connsiteY42" fmla="*/ 1559229 h 2344739"/>
              <a:gd name="connsiteX43" fmla="*/ 10580747 w 12192001"/>
              <a:gd name="connsiteY43" fmla="*/ 1568689 h 2344739"/>
              <a:gd name="connsiteX44" fmla="*/ 10546642 w 12192001"/>
              <a:gd name="connsiteY44" fmla="*/ 1598423 h 2344739"/>
              <a:gd name="connsiteX45" fmla="*/ 10528495 w 12192001"/>
              <a:gd name="connsiteY45" fmla="*/ 1596907 h 2344739"/>
              <a:gd name="connsiteX46" fmla="*/ 10525298 w 12192001"/>
              <a:gd name="connsiteY46" fmla="*/ 1596411 h 2344739"/>
              <a:gd name="connsiteX47" fmla="*/ 10513981 w 12192001"/>
              <a:gd name="connsiteY47" fmla="*/ 1599537 h 2344739"/>
              <a:gd name="connsiteX48" fmla="*/ 10490587 w 12192001"/>
              <a:gd name="connsiteY48" fmla="*/ 1594156 h 2344739"/>
              <a:gd name="connsiteX49" fmla="*/ 10470270 w 12192001"/>
              <a:gd name="connsiteY49" fmla="*/ 1601693 h 2344739"/>
              <a:gd name="connsiteX50" fmla="*/ 10375894 w 12192001"/>
              <a:gd name="connsiteY50" fmla="*/ 1644598 h 2344739"/>
              <a:gd name="connsiteX51" fmla="*/ 10318190 w 12192001"/>
              <a:gd name="connsiteY51" fmla="*/ 1666221 h 2344739"/>
              <a:gd name="connsiteX52" fmla="*/ 10294319 w 12192001"/>
              <a:gd name="connsiteY52" fmla="*/ 1668079 h 2344739"/>
              <a:gd name="connsiteX53" fmla="*/ 10262295 w 12192001"/>
              <a:gd name="connsiteY53" fmla="*/ 1674948 h 2344739"/>
              <a:gd name="connsiteX54" fmla="*/ 10204270 w 12192001"/>
              <a:gd name="connsiteY54" fmla="*/ 1682149 h 2344739"/>
              <a:gd name="connsiteX55" fmla="*/ 10176611 w 12192001"/>
              <a:gd name="connsiteY55" fmla="*/ 1692943 h 2344739"/>
              <a:gd name="connsiteX56" fmla="*/ 10163922 w 12192001"/>
              <a:gd name="connsiteY56" fmla="*/ 1693739 h 2344739"/>
              <a:gd name="connsiteX57" fmla="*/ 10155160 w 12192001"/>
              <a:gd name="connsiteY57" fmla="*/ 1707487 h 2344739"/>
              <a:gd name="connsiteX58" fmla="*/ 10117119 w 12192001"/>
              <a:gd name="connsiteY58" fmla="*/ 1731142 h 2344739"/>
              <a:gd name="connsiteX59" fmla="*/ 10100445 w 12192001"/>
              <a:gd name="connsiteY59" fmla="*/ 1742432 h 2344739"/>
              <a:gd name="connsiteX60" fmla="*/ 10082169 w 12192001"/>
              <a:gd name="connsiteY60" fmla="*/ 1743296 h 2344739"/>
              <a:gd name="connsiteX61" fmla="*/ 10039240 w 12192001"/>
              <a:gd name="connsiteY61" fmla="*/ 1741632 h 2344739"/>
              <a:gd name="connsiteX62" fmla="*/ 9960019 w 12192001"/>
              <a:gd name="connsiteY62" fmla="*/ 1757147 h 2344739"/>
              <a:gd name="connsiteX63" fmla="*/ 9847792 w 12192001"/>
              <a:gd name="connsiteY63" fmla="*/ 1763915 h 2344739"/>
              <a:gd name="connsiteX64" fmla="*/ 9728309 w 12192001"/>
              <a:gd name="connsiteY64" fmla="*/ 1784122 h 2344739"/>
              <a:gd name="connsiteX65" fmla="*/ 9584507 w 12192001"/>
              <a:gd name="connsiteY65" fmla="*/ 1795542 h 2344739"/>
              <a:gd name="connsiteX66" fmla="*/ 9343052 w 12192001"/>
              <a:gd name="connsiteY66" fmla="*/ 1841244 h 2344739"/>
              <a:gd name="connsiteX67" fmla="*/ 9231370 w 12192001"/>
              <a:gd name="connsiteY67" fmla="*/ 1893149 h 2344739"/>
              <a:gd name="connsiteX68" fmla="*/ 9194810 w 12192001"/>
              <a:gd name="connsiteY68" fmla="*/ 1903228 h 2344739"/>
              <a:gd name="connsiteX69" fmla="*/ 9189246 w 12192001"/>
              <a:gd name="connsiteY69" fmla="*/ 1912467 h 2344739"/>
              <a:gd name="connsiteX70" fmla="*/ 9151232 w 12192001"/>
              <a:gd name="connsiteY70" fmla="*/ 1923669 h 2344739"/>
              <a:gd name="connsiteX71" fmla="*/ 9150210 w 12192001"/>
              <a:gd name="connsiteY71" fmla="*/ 1922604 h 2344739"/>
              <a:gd name="connsiteX72" fmla="*/ 9137318 w 12192001"/>
              <a:gd name="connsiteY72" fmla="*/ 1920435 h 2344739"/>
              <a:gd name="connsiteX73" fmla="*/ 9113812 w 12192001"/>
              <a:gd name="connsiteY73" fmla="*/ 1919069 h 2344739"/>
              <a:gd name="connsiteX74" fmla="*/ 9053453 w 12192001"/>
              <a:gd name="connsiteY74" fmla="*/ 1910755 h 2344739"/>
              <a:gd name="connsiteX75" fmla="*/ 9005486 w 12192001"/>
              <a:gd name="connsiteY75" fmla="*/ 1914040 h 2344739"/>
              <a:gd name="connsiteX76" fmla="*/ 9005201 w 12192001"/>
              <a:gd name="connsiteY76" fmla="*/ 1913800 h 2344739"/>
              <a:gd name="connsiteX77" fmla="*/ 8996232 w 12192001"/>
              <a:gd name="connsiteY77" fmla="*/ 1915011 h 2344739"/>
              <a:gd name="connsiteX78" fmla="*/ 8990394 w 12192001"/>
              <a:gd name="connsiteY78" fmla="*/ 1917072 h 2344739"/>
              <a:gd name="connsiteX79" fmla="*/ 8974337 w 12192001"/>
              <a:gd name="connsiteY79" fmla="*/ 1920298 h 2344739"/>
              <a:gd name="connsiteX80" fmla="*/ 8968011 w 12192001"/>
              <a:gd name="connsiteY80" fmla="*/ 1919598 h 2344739"/>
              <a:gd name="connsiteX81" fmla="*/ 8963048 w 12192001"/>
              <a:gd name="connsiteY81" fmla="*/ 1917373 h 2344739"/>
              <a:gd name="connsiteX82" fmla="*/ 8928988 w 12192001"/>
              <a:gd name="connsiteY82" fmla="*/ 1914185 h 2344739"/>
              <a:gd name="connsiteX83" fmla="*/ 8752444 w 12192001"/>
              <a:gd name="connsiteY83" fmla="*/ 1933417 h 2344739"/>
              <a:gd name="connsiteX84" fmla="*/ 8707847 w 12192001"/>
              <a:gd name="connsiteY84" fmla="*/ 1935518 h 2344739"/>
              <a:gd name="connsiteX85" fmla="*/ 8596071 w 12192001"/>
              <a:gd name="connsiteY85" fmla="*/ 1944090 h 2344739"/>
              <a:gd name="connsiteX86" fmla="*/ 8525230 w 12192001"/>
              <a:gd name="connsiteY86" fmla="*/ 1929248 h 2344739"/>
              <a:gd name="connsiteX87" fmla="*/ 8510983 w 12192001"/>
              <a:gd name="connsiteY87" fmla="*/ 1935163 h 2344739"/>
              <a:gd name="connsiteX88" fmla="*/ 8506167 w 12192001"/>
              <a:gd name="connsiteY88" fmla="*/ 1938164 h 2344739"/>
              <a:gd name="connsiteX89" fmla="*/ 8497968 w 12192001"/>
              <a:gd name="connsiteY89" fmla="*/ 1940902 h 2344739"/>
              <a:gd name="connsiteX90" fmla="*/ 8497594 w 12192001"/>
              <a:gd name="connsiteY90" fmla="*/ 1940723 h 2344739"/>
              <a:gd name="connsiteX91" fmla="*/ 8490249 w 12192001"/>
              <a:gd name="connsiteY91" fmla="*/ 1943773 h 2344739"/>
              <a:gd name="connsiteX92" fmla="*/ 8367182 w 12192001"/>
              <a:gd name="connsiteY92" fmla="*/ 1957815 h 2344739"/>
              <a:gd name="connsiteX93" fmla="*/ 8353799 w 12192001"/>
              <a:gd name="connsiteY93" fmla="*/ 1958009 h 2344739"/>
              <a:gd name="connsiteX94" fmla="*/ 8352373 w 12192001"/>
              <a:gd name="connsiteY94" fmla="*/ 1957169 h 2344739"/>
              <a:gd name="connsiteX95" fmla="*/ 8320104 w 12192001"/>
              <a:gd name="connsiteY95" fmla="*/ 1974587 h 2344739"/>
              <a:gd name="connsiteX96" fmla="*/ 8314433 w 12192001"/>
              <a:gd name="connsiteY96" fmla="*/ 1974913 h 2344739"/>
              <a:gd name="connsiteX97" fmla="*/ 8295174 w 12192001"/>
              <a:gd name="connsiteY97" fmla="*/ 1988808 h 2344739"/>
              <a:gd name="connsiteX98" fmla="*/ 8284276 w 12192001"/>
              <a:gd name="connsiteY98" fmla="*/ 1994631 h 2344739"/>
              <a:gd name="connsiteX99" fmla="*/ 8283150 w 12192001"/>
              <a:gd name="connsiteY99" fmla="*/ 1999074 h 2344739"/>
              <a:gd name="connsiteX100" fmla="*/ 8266076 w 12192001"/>
              <a:gd name="connsiteY100" fmla="*/ 2006249 h 2344739"/>
              <a:gd name="connsiteX101" fmla="*/ 8263377 w 12192001"/>
              <a:gd name="connsiteY101" fmla="*/ 2006019 h 2344739"/>
              <a:gd name="connsiteX102" fmla="*/ 8252033 w 12192001"/>
              <a:gd name="connsiteY102" fmla="*/ 2015862 h 2344739"/>
              <a:gd name="connsiteX103" fmla="*/ 8245834 w 12192001"/>
              <a:gd name="connsiteY103" fmla="*/ 2028854 h 2344739"/>
              <a:gd name="connsiteX104" fmla="*/ 8090272 w 12192001"/>
              <a:gd name="connsiteY104" fmla="*/ 2075015 h 2344739"/>
              <a:gd name="connsiteX105" fmla="*/ 7905407 w 12192001"/>
              <a:gd name="connsiteY105" fmla="*/ 2116988 h 2344739"/>
              <a:gd name="connsiteX106" fmla="*/ 7718745 w 12192001"/>
              <a:gd name="connsiteY106" fmla="*/ 2142703 h 2344739"/>
              <a:gd name="connsiteX107" fmla="*/ 7614347 w 12192001"/>
              <a:gd name="connsiteY107" fmla="*/ 2139232 h 2344739"/>
              <a:gd name="connsiteX108" fmla="*/ 7527543 w 12192001"/>
              <a:gd name="connsiteY108" fmla="*/ 2145060 h 2344739"/>
              <a:gd name="connsiteX109" fmla="*/ 7519571 w 12192001"/>
              <a:gd name="connsiteY109" fmla="*/ 2147613 h 2344739"/>
              <a:gd name="connsiteX110" fmla="*/ 7507411 w 12192001"/>
              <a:gd name="connsiteY110" fmla="*/ 2148948 h 2344739"/>
              <a:gd name="connsiteX111" fmla="*/ 7507040 w 12192001"/>
              <a:gd name="connsiteY111" fmla="*/ 2148621 h 2344739"/>
              <a:gd name="connsiteX112" fmla="*/ 7495795 w 12192001"/>
              <a:gd name="connsiteY112" fmla="*/ 2150573 h 2344739"/>
              <a:gd name="connsiteX113" fmla="*/ 7405391 w 12192001"/>
              <a:gd name="connsiteY113" fmla="*/ 2142468 h 2344739"/>
              <a:gd name="connsiteX114" fmla="*/ 7312180 w 12192001"/>
              <a:gd name="connsiteY114" fmla="*/ 2132873 h 2344739"/>
              <a:gd name="connsiteX115" fmla="*/ 7310853 w 12192001"/>
              <a:gd name="connsiteY115" fmla="*/ 2131431 h 2344739"/>
              <a:gd name="connsiteX116" fmla="*/ 7218559 w 12192001"/>
              <a:gd name="connsiteY116" fmla="*/ 2156680 h 2344739"/>
              <a:gd name="connsiteX117" fmla="*/ 7201101 w 12192001"/>
              <a:gd name="connsiteY117" fmla="*/ 2161230 h 2344739"/>
              <a:gd name="connsiteX118" fmla="*/ 7197004 w 12192001"/>
              <a:gd name="connsiteY118" fmla="*/ 2166588 h 2344739"/>
              <a:gd name="connsiteX119" fmla="*/ 7170808 w 12192001"/>
              <a:gd name="connsiteY119" fmla="*/ 2171236 h 2344739"/>
              <a:gd name="connsiteX120" fmla="*/ 7096988 w 12192001"/>
              <a:gd name="connsiteY120" fmla="*/ 2183464 h 2344739"/>
              <a:gd name="connsiteX121" fmla="*/ 7018496 w 12192001"/>
              <a:gd name="connsiteY121" fmla="*/ 2183090 h 2344739"/>
              <a:gd name="connsiteX122" fmla="*/ 6904146 w 12192001"/>
              <a:gd name="connsiteY122" fmla="*/ 2212596 h 2344739"/>
              <a:gd name="connsiteX123" fmla="*/ 6708222 w 12192001"/>
              <a:gd name="connsiteY123" fmla="*/ 2240551 h 2344739"/>
              <a:gd name="connsiteX124" fmla="*/ 6549454 w 12192001"/>
              <a:gd name="connsiteY124" fmla="*/ 2269327 h 2344739"/>
              <a:gd name="connsiteX125" fmla="*/ 6317560 w 12192001"/>
              <a:gd name="connsiteY125" fmla="*/ 2316127 h 2344739"/>
              <a:gd name="connsiteX126" fmla="*/ 6168674 w 12192001"/>
              <a:gd name="connsiteY126" fmla="*/ 2318214 h 2344739"/>
              <a:gd name="connsiteX127" fmla="*/ 6073848 w 12192001"/>
              <a:gd name="connsiteY127" fmla="*/ 2338676 h 2344739"/>
              <a:gd name="connsiteX128" fmla="*/ 6068529 w 12192001"/>
              <a:gd name="connsiteY128" fmla="*/ 2337139 h 2344739"/>
              <a:gd name="connsiteX129" fmla="*/ 6048638 w 12192001"/>
              <a:gd name="connsiteY129" fmla="*/ 2337822 h 2344739"/>
              <a:gd name="connsiteX130" fmla="*/ 6041285 w 12192001"/>
              <a:gd name="connsiteY130" fmla="*/ 2329473 h 2344739"/>
              <a:gd name="connsiteX131" fmla="*/ 6010090 w 12192001"/>
              <a:gd name="connsiteY131" fmla="*/ 2324380 h 2344739"/>
              <a:gd name="connsiteX132" fmla="*/ 5957375 w 12192001"/>
              <a:gd name="connsiteY132" fmla="*/ 2328024 h 2344739"/>
              <a:gd name="connsiteX133" fmla="*/ 5758919 w 12192001"/>
              <a:gd name="connsiteY133" fmla="*/ 2343716 h 2344739"/>
              <a:gd name="connsiteX134" fmla="*/ 5626960 w 12192001"/>
              <a:gd name="connsiteY134" fmla="*/ 2344739 h 2344739"/>
              <a:gd name="connsiteX135" fmla="*/ 5470906 w 12192001"/>
              <a:gd name="connsiteY135" fmla="*/ 2330719 h 2344739"/>
              <a:gd name="connsiteX136" fmla="*/ 5432761 w 12192001"/>
              <a:gd name="connsiteY136" fmla="*/ 2319466 h 2344739"/>
              <a:gd name="connsiteX137" fmla="*/ 5381669 w 12192001"/>
              <a:gd name="connsiteY137" fmla="*/ 2301764 h 2344739"/>
              <a:gd name="connsiteX138" fmla="*/ 5261764 w 12192001"/>
              <a:gd name="connsiteY138" fmla="*/ 2281347 h 2344739"/>
              <a:gd name="connsiteX139" fmla="*/ 5222961 w 12192001"/>
              <a:gd name="connsiteY139" fmla="*/ 2270223 h 2344739"/>
              <a:gd name="connsiteX140" fmla="*/ 5174660 w 12192001"/>
              <a:gd name="connsiteY140" fmla="*/ 2267233 h 2344739"/>
              <a:gd name="connsiteX141" fmla="*/ 5156554 w 12192001"/>
              <a:gd name="connsiteY141" fmla="*/ 2260010 h 2344739"/>
              <a:gd name="connsiteX142" fmla="*/ 5142599 w 12192001"/>
              <a:gd name="connsiteY142" fmla="*/ 2256610 h 2344739"/>
              <a:gd name="connsiteX143" fmla="*/ 5139596 w 12192001"/>
              <a:gd name="connsiteY143" fmla="*/ 2254509 h 2344739"/>
              <a:gd name="connsiteX144" fmla="*/ 5121659 w 12192001"/>
              <a:gd name="connsiteY144" fmla="*/ 2243656 h 2344739"/>
              <a:gd name="connsiteX145" fmla="*/ 5065790 w 12192001"/>
              <a:gd name="connsiteY145" fmla="*/ 2250227 h 2344739"/>
              <a:gd name="connsiteX146" fmla="*/ 5011514 w 12192001"/>
              <a:gd name="connsiteY146" fmla="*/ 2233846 h 2344739"/>
              <a:gd name="connsiteX147" fmla="*/ 4840441 w 12192001"/>
              <a:gd name="connsiteY147" fmla="*/ 2209829 h 2344739"/>
              <a:gd name="connsiteX148" fmla="*/ 4762447 w 12192001"/>
              <a:gd name="connsiteY148" fmla="*/ 2182061 h 2344739"/>
              <a:gd name="connsiteX149" fmla="*/ 4723186 w 12192001"/>
              <a:gd name="connsiteY149" fmla="*/ 2173047 h 2344739"/>
              <a:gd name="connsiteX150" fmla="*/ 4721176 w 12192001"/>
              <a:gd name="connsiteY150" fmla="*/ 2172298 h 2344739"/>
              <a:gd name="connsiteX151" fmla="*/ 4722111 w 12192001"/>
              <a:gd name="connsiteY151" fmla="*/ 2172087 h 2344739"/>
              <a:gd name="connsiteX152" fmla="*/ 4717202 w 12192001"/>
              <a:gd name="connsiteY152" fmla="*/ 2170817 h 2344739"/>
              <a:gd name="connsiteX153" fmla="*/ 4721176 w 12192001"/>
              <a:gd name="connsiteY153" fmla="*/ 2172298 h 2344739"/>
              <a:gd name="connsiteX154" fmla="*/ 4715526 w 12192001"/>
              <a:gd name="connsiteY154" fmla="*/ 2173573 h 2344739"/>
              <a:gd name="connsiteX155" fmla="*/ 4515814 w 12192001"/>
              <a:gd name="connsiteY155" fmla="*/ 2163671 h 2344739"/>
              <a:gd name="connsiteX156" fmla="*/ 4428543 w 12192001"/>
              <a:gd name="connsiteY156" fmla="*/ 2153020 h 2344739"/>
              <a:gd name="connsiteX157" fmla="*/ 4362875 w 12192001"/>
              <a:gd name="connsiteY157" fmla="*/ 2151674 h 2344739"/>
              <a:gd name="connsiteX158" fmla="*/ 4316966 w 12192001"/>
              <a:gd name="connsiteY158" fmla="*/ 2158289 h 2344739"/>
              <a:gd name="connsiteX159" fmla="*/ 4315110 w 12192001"/>
              <a:gd name="connsiteY159" fmla="*/ 2156948 h 2344739"/>
              <a:gd name="connsiteX160" fmla="*/ 4295144 w 12192001"/>
              <a:gd name="connsiteY160" fmla="*/ 2155069 h 2344739"/>
              <a:gd name="connsiteX161" fmla="*/ 4290064 w 12192001"/>
              <a:gd name="connsiteY161" fmla="*/ 2157986 h 2344739"/>
              <a:gd name="connsiteX162" fmla="*/ 4276142 w 12192001"/>
              <a:gd name="connsiteY162" fmla="*/ 2157740 h 2344739"/>
              <a:gd name="connsiteX163" fmla="*/ 4248117 w 12192001"/>
              <a:gd name="connsiteY163" fmla="*/ 2160064 h 2344739"/>
              <a:gd name="connsiteX164" fmla="*/ 4202051 w 12192001"/>
              <a:gd name="connsiteY164" fmla="*/ 2157269 h 2344739"/>
              <a:gd name="connsiteX165" fmla="*/ 4201745 w 12192001"/>
              <a:gd name="connsiteY165" fmla="*/ 2156010 h 2344739"/>
              <a:gd name="connsiteX166" fmla="*/ 4191248 w 12192001"/>
              <a:gd name="connsiteY166" fmla="*/ 2150376 h 2344739"/>
              <a:gd name="connsiteX167" fmla="*/ 4142745 w 12192001"/>
              <a:gd name="connsiteY167" fmla="*/ 2134511 h 2344739"/>
              <a:gd name="connsiteX168" fmla="*/ 4083097 w 12192001"/>
              <a:gd name="connsiteY168" fmla="*/ 2107978 h 2344739"/>
              <a:gd name="connsiteX169" fmla="*/ 4074546 w 12192001"/>
              <a:gd name="connsiteY169" fmla="*/ 2107143 h 2344739"/>
              <a:gd name="connsiteX170" fmla="*/ 4074427 w 12192001"/>
              <a:gd name="connsiteY170" fmla="*/ 2106844 h 2344739"/>
              <a:gd name="connsiteX171" fmla="*/ 4065510 w 12192001"/>
              <a:gd name="connsiteY171" fmla="*/ 2105400 h 2344739"/>
              <a:gd name="connsiteX172" fmla="*/ 4058954 w 12192001"/>
              <a:gd name="connsiteY172" fmla="*/ 2105618 h 2344739"/>
              <a:gd name="connsiteX173" fmla="*/ 4042364 w 12192001"/>
              <a:gd name="connsiteY173" fmla="*/ 2103997 h 2344739"/>
              <a:gd name="connsiteX174" fmla="*/ 4036997 w 12192001"/>
              <a:gd name="connsiteY174" fmla="*/ 2101563 h 2344739"/>
              <a:gd name="connsiteX175" fmla="*/ 4035363 w 12192001"/>
              <a:gd name="connsiteY175" fmla="*/ 2097896 h 2344739"/>
              <a:gd name="connsiteX176" fmla="*/ 4033778 w 12192001"/>
              <a:gd name="connsiteY176" fmla="*/ 2098131 h 2344739"/>
              <a:gd name="connsiteX177" fmla="*/ 4004538 w 12192001"/>
              <a:gd name="connsiteY177" fmla="*/ 2085563 h 2344739"/>
              <a:gd name="connsiteX178" fmla="*/ 3936846 w 12192001"/>
              <a:gd name="connsiteY178" fmla="*/ 2068106 h 2344739"/>
              <a:gd name="connsiteX179" fmla="*/ 3897275 w 12192001"/>
              <a:gd name="connsiteY179" fmla="*/ 2062451 h 2344739"/>
              <a:gd name="connsiteX180" fmla="*/ 3789760 w 12192001"/>
              <a:gd name="connsiteY180" fmla="*/ 2042213 h 2344739"/>
              <a:gd name="connsiteX181" fmla="*/ 3682513 w 12192001"/>
              <a:gd name="connsiteY181" fmla="*/ 2018290 h 2344739"/>
              <a:gd name="connsiteX182" fmla="*/ 3610035 w 12192001"/>
              <a:gd name="connsiteY182" fmla="*/ 1986019 h 2344739"/>
              <a:gd name="connsiteX183" fmla="*/ 3603855 w 12192001"/>
              <a:gd name="connsiteY183" fmla="*/ 1987381 h 2344739"/>
              <a:gd name="connsiteX184" fmla="*/ 3594736 w 12192001"/>
              <a:gd name="connsiteY184" fmla="*/ 1987545 h 2344739"/>
              <a:gd name="connsiteX185" fmla="*/ 3594501 w 12192001"/>
              <a:gd name="connsiteY185" fmla="*/ 1987276 h 2344739"/>
              <a:gd name="connsiteX186" fmla="*/ 3585978 w 12192001"/>
              <a:gd name="connsiteY186" fmla="*/ 1987966 h 2344739"/>
              <a:gd name="connsiteX187" fmla="*/ 3536135 w 12192001"/>
              <a:gd name="connsiteY187" fmla="*/ 1978267 h 2344739"/>
              <a:gd name="connsiteX188" fmla="*/ 3473223 w 12192001"/>
              <a:gd name="connsiteY188" fmla="*/ 1974606 h 2344739"/>
              <a:gd name="connsiteX189" fmla="*/ 3400728 w 12192001"/>
              <a:gd name="connsiteY189" fmla="*/ 1962558 h 2344739"/>
              <a:gd name="connsiteX190" fmla="*/ 3363888 w 12192001"/>
              <a:gd name="connsiteY190" fmla="*/ 1979510 h 2344739"/>
              <a:gd name="connsiteX191" fmla="*/ 3344026 w 12192001"/>
              <a:gd name="connsiteY191" fmla="*/ 1981192 h 2344739"/>
              <a:gd name="connsiteX192" fmla="*/ 3341698 w 12192001"/>
              <a:gd name="connsiteY192" fmla="*/ 1980217 h 2344739"/>
              <a:gd name="connsiteX193" fmla="*/ 3262356 w 12192001"/>
              <a:gd name="connsiteY193" fmla="*/ 1986094 h 2344739"/>
              <a:gd name="connsiteX194" fmla="*/ 3142556 w 12192001"/>
              <a:gd name="connsiteY194" fmla="*/ 1993869 h 2344739"/>
              <a:gd name="connsiteX195" fmla="*/ 3030291 w 12192001"/>
              <a:gd name="connsiteY195" fmla="*/ 1996512 h 2344739"/>
              <a:gd name="connsiteX196" fmla="*/ 2781569 w 12192001"/>
              <a:gd name="connsiteY196" fmla="*/ 2018333 h 2344739"/>
              <a:gd name="connsiteX197" fmla="*/ 2646527 w 12192001"/>
              <a:gd name="connsiteY197" fmla="*/ 2028869 h 2344739"/>
              <a:gd name="connsiteX198" fmla="*/ 2568028 w 12192001"/>
              <a:gd name="connsiteY198" fmla="*/ 2002628 h 2344739"/>
              <a:gd name="connsiteX199" fmla="*/ 2443255 w 12192001"/>
              <a:gd name="connsiteY199" fmla="*/ 2016529 h 2344739"/>
              <a:gd name="connsiteX200" fmla="*/ 2315112 w 12192001"/>
              <a:gd name="connsiteY200" fmla="*/ 2024996 h 2344739"/>
              <a:gd name="connsiteX201" fmla="*/ 2208578 w 12192001"/>
              <a:gd name="connsiteY201" fmla="*/ 2019763 h 2344739"/>
              <a:gd name="connsiteX202" fmla="*/ 2094665 w 12192001"/>
              <a:gd name="connsiteY202" fmla="*/ 2003052 h 2344739"/>
              <a:gd name="connsiteX203" fmla="*/ 1997356 w 12192001"/>
              <a:gd name="connsiteY203" fmla="*/ 1995032 h 2344739"/>
              <a:gd name="connsiteX204" fmla="*/ 1928172 w 12192001"/>
              <a:gd name="connsiteY204" fmla="*/ 2016977 h 2344739"/>
              <a:gd name="connsiteX205" fmla="*/ 1921650 w 12192001"/>
              <a:gd name="connsiteY205" fmla="*/ 2012146 h 2344739"/>
              <a:gd name="connsiteX206" fmla="*/ 1873080 w 12192001"/>
              <a:gd name="connsiteY206" fmla="*/ 2013741 h 2344739"/>
              <a:gd name="connsiteX207" fmla="*/ 1786655 w 12192001"/>
              <a:gd name="connsiteY207" fmla="*/ 2041363 h 2344739"/>
              <a:gd name="connsiteX208" fmla="*/ 1738204 w 12192001"/>
              <a:gd name="connsiteY208" fmla="*/ 2036312 h 2344739"/>
              <a:gd name="connsiteX209" fmla="*/ 1675071 w 12192001"/>
              <a:gd name="connsiteY209" fmla="*/ 2019963 h 2344739"/>
              <a:gd name="connsiteX210" fmla="*/ 1608669 w 12192001"/>
              <a:gd name="connsiteY210" fmla="*/ 2013066 h 2344739"/>
              <a:gd name="connsiteX211" fmla="*/ 1496110 w 12192001"/>
              <a:gd name="connsiteY211" fmla="*/ 1987476 h 2344739"/>
              <a:gd name="connsiteX212" fmla="*/ 1149979 w 12192001"/>
              <a:gd name="connsiteY212" fmla="*/ 1938041 h 2344739"/>
              <a:gd name="connsiteX213" fmla="*/ 858269 w 12192001"/>
              <a:gd name="connsiteY213" fmla="*/ 1928608 h 2344739"/>
              <a:gd name="connsiteX214" fmla="*/ 837540 w 12192001"/>
              <a:gd name="connsiteY214" fmla="*/ 1929821 h 2344739"/>
              <a:gd name="connsiteX215" fmla="*/ 816809 w 12192001"/>
              <a:gd name="connsiteY215" fmla="*/ 1927857 h 2344739"/>
              <a:gd name="connsiteX216" fmla="*/ 811506 w 12192001"/>
              <a:gd name="connsiteY216" fmla="*/ 1930751 h 2344739"/>
              <a:gd name="connsiteX217" fmla="*/ 797041 w 12192001"/>
              <a:gd name="connsiteY217" fmla="*/ 1930446 h 2344739"/>
              <a:gd name="connsiteX218" fmla="*/ 767901 w 12192001"/>
              <a:gd name="connsiteY218" fmla="*/ 1932653 h 2344739"/>
              <a:gd name="connsiteX219" fmla="*/ 763053 w 12192001"/>
              <a:gd name="connsiteY219" fmla="*/ 1930432 h 2344739"/>
              <a:gd name="connsiteX220" fmla="*/ 720047 w 12192001"/>
              <a:gd name="connsiteY220" fmla="*/ 1929661 h 2344739"/>
              <a:gd name="connsiteX221" fmla="*/ 719742 w 12192001"/>
              <a:gd name="connsiteY221" fmla="*/ 1928399 h 2344739"/>
              <a:gd name="connsiteX222" fmla="*/ 708875 w 12192001"/>
              <a:gd name="connsiteY222" fmla="*/ 1922722 h 2344739"/>
              <a:gd name="connsiteX223" fmla="*/ 596792 w 12192001"/>
              <a:gd name="connsiteY223" fmla="*/ 1879864 h 2344739"/>
              <a:gd name="connsiteX224" fmla="*/ 578535 w 12192001"/>
              <a:gd name="connsiteY224" fmla="*/ 1877212 h 2344739"/>
              <a:gd name="connsiteX225" fmla="*/ 571717 w 12192001"/>
              <a:gd name="connsiteY225" fmla="*/ 1877401 h 2344739"/>
              <a:gd name="connsiteX226" fmla="*/ 445099 w 12192001"/>
              <a:gd name="connsiteY226" fmla="*/ 1839371 h 2344739"/>
              <a:gd name="connsiteX227" fmla="*/ 404015 w 12192001"/>
              <a:gd name="connsiteY227" fmla="*/ 1833548 h 2344739"/>
              <a:gd name="connsiteX228" fmla="*/ 292435 w 12192001"/>
              <a:gd name="connsiteY228" fmla="*/ 1812852 h 2344739"/>
              <a:gd name="connsiteX229" fmla="*/ 118381 w 12192001"/>
              <a:gd name="connsiteY229" fmla="*/ 1761047 h 2344739"/>
              <a:gd name="connsiteX230" fmla="*/ 15526 w 12192001"/>
              <a:gd name="connsiteY230" fmla="*/ 1758191 h 2344739"/>
              <a:gd name="connsiteX231" fmla="*/ 2 w 12192001"/>
              <a:gd name="connsiteY231" fmla="*/ 1752722 h 2344739"/>
              <a:gd name="connsiteX232" fmla="*/ 1 w 12192001"/>
              <a:gd name="connsiteY232" fmla="*/ 762497 h 2344739"/>
              <a:gd name="connsiteX233" fmla="*/ 0 w 12192001"/>
              <a:gd name="connsiteY233" fmla="*/ 762497 h 2344739"/>
              <a:gd name="connsiteX234" fmla="*/ 0 w 12192001"/>
              <a:gd name="connsiteY234" fmla="*/ 222213 h 2344739"/>
              <a:gd name="connsiteX235" fmla="*/ 0 w 12192001"/>
              <a:gd name="connsiteY235"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95155 w 12192001"/>
              <a:gd name="connsiteY24" fmla="*/ 918898 h 2344739"/>
              <a:gd name="connsiteX25" fmla="*/ 11306392 w 12192001"/>
              <a:gd name="connsiteY25" fmla="*/ 1272239 h 2344739"/>
              <a:gd name="connsiteX26" fmla="*/ 11522499 w 12192001"/>
              <a:gd name="connsiteY26" fmla="*/ 1207528 h 2344739"/>
              <a:gd name="connsiteX27" fmla="*/ 11245526 w 12192001"/>
              <a:gd name="connsiteY27" fmla="*/ 1274060 h 2344739"/>
              <a:gd name="connsiteX28" fmla="*/ 11227161 w 12192001"/>
              <a:gd name="connsiteY28" fmla="*/ 1276236 h 2344739"/>
              <a:gd name="connsiteX29" fmla="*/ 11216939 w 12192001"/>
              <a:gd name="connsiteY29" fmla="*/ 1275961 h 2344739"/>
              <a:gd name="connsiteX30" fmla="*/ 11216036 w 12192001"/>
              <a:gd name="connsiteY30" fmla="*/ 1275018 h 2344739"/>
              <a:gd name="connsiteX31" fmla="*/ 11187737 w 12192001"/>
              <a:gd name="connsiteY31" fmla="*/ 1292383 h 2344739"/>
              <a:gd name="connsiteX32" fmla="*/ 11183353 w 12192001"/>
              <a:gd name="connsiteY32" fmla="*/ 1292525 h 2344739"/>
              <a:gd name="connsiteX33" fmla="*/ 11165706 w 12192001"/>
              <a:gd name="connsiteY33" fmla="*/ 1306612 h 2344739"/>
              <a:gd name="connsiteX34" fmla="*/ 11156163 w 12192001"/>
              <a:gd name="connsiteY34" fmla="*/ 1312414 h 2344739"/>
              <a:gd name="connsiteX35" fmla="*/ 11154348 w 12192001"/>
              <a:gd name="connsiteY35" fmla="*/ 1317097 h 2344739"/>
              <a:gd name="connsiteX36" fmla="*/ 11139813 w 12192001"/>
              <a:gd name="connsiteY36" fmla="*/ 1324115 h 2344739"/>
              <a:gd name="connsiteX37" fmla="*/ 11137813 w 12192001"/>
              <a:gd name="connsiteY37" fmla="*/ 1323772 h 2344739"/>
              <a:gd name="connsiteX38" fmla="*/ 11127060 w 12192001"/>
              <a:gd name="connsiteY38" fmla="*/ 1333832 h 2344739"/>
              <a:gd name="connsiteX39" fmla="*/ 11119543 w 12192001"/>
              <a:gd name="connsiteY39" fmla="*/ 1347424 h 2344739"/>
              <a:gd name="connsiteX40" fmla="*/ 10893535 w 12192001"/>
              <a:gd name="connsiteY40" fmla="*/ 1473399 h 2344739"/>
              <a:gd name="connsiteX41" fmla="*/ 10772152 w 12192001"/>
              <a:gd name="connsiteY41" fmla="*/ 1523191 h 2344739"/>
              <a:gd name="connsiteX42" fmla="*/ 10626520 w 12192001"/>
              <a:gd name="connsiteY42" fmla="*/ 1559229 h 2344739"/>
              <a:gd name="connsiteX43" fmla="*/ 10580747 w 12192001"/>
              <a:gd name="connsiteY43" fmla="*/ 1568689 h 2344739"/>
              <a:gd name="connsiteX44" fmla="*/ 10546642 w 12192001"/>
              <a:gd name="connsiteY44" fmla="*/ 1598423 h 2344739"/>
              <a:gd name="connsiteX45" fmla="*/ 10528495 w 12192001"/>
              <a:gd name="connsiteY45" fmla="*/ 1596907 h 2344739"/>
              <a:gd name="connsiteX46" fmla="*/ 10525298 w 12192001"/>
              <a:gd name="connsiteY46" fmla="*/ 1596411 h 2344739"/>
              <a:gd name="connsiteX47" fmla="*/ 10513981 w 12192001"/>
              <a:gd name="connsiteY47" fmla="*/ 1599537 h 2344739"/>
              <a:gd name="connsiteX48" fmla="*/ 10490587 w 12192001"/>
              <a:gd name="connsiteY48" fmla="*/ 1594156 h 2344739"/>
              <a:gd name="connsiteX49" fmla="*/ 10470270 w 12192001"/>
              <a:gd name="connsiteY49" fmla="*/ 1601693 h 2344739"/>
              <a:gd name="connsiteX50" fmla="*/ 10375894 w 12192001"/>
              <a:gd name="connsiteY50" fmla="*/ 1644598 h 2344739"/>
              <a:gd name="connsiteX51" fmla="*/ 10318190 w 12192001"/>
              <a:gd name="connsiteY51" fmla="*/ 1666221 h 2344739"/>
              <a:gd name="connsiteX52" fmla="*/ 10294319 w 12192001"/>
              <a:gd name="connsiteY52" fmla="*/ 1668079 h 2344739"/>
              <a:gd name="connsiteX53" fmla="*/ 10262295 w 12192001"/>
              <a:gd name="connsiteY53" fmla="*/ 1674948 h 2344739"/>
              <a:gd name="connsiteX54" fmla="*/ 10204270 w 12192001"/>
              <a:gd name="connsiteY54" fmla="*/ 1682149 h 2344739"/>
              <a:gd name="connsiteX55" fmla="*/ 10176611 w 12192001"/>
              <a:gd name="connsiteY55" fmla="*/ 1692943 h 2344739"/>
              <a:gd name="connsiteX56" fmla="*/ 10163922 w 12192001"/>
              <a:gd name="connsiteY56" fmla="*/ 1693739 h 2344739"/>
              <a:gd name="connsiteX57" fmla="*/ 10155160 w 12192001"/>
              <a:gd name="connsiteY57" fmla="*/ 1707487 h 2344739"/>
              <a:gd name="connsiteX58" fmla="*/ 10117119 w 12192001"/>
              <a:gd name="connsiteY58" fmla="*/ 1731142 h 2344739"/>
              <a:gd name="connsiteX59" fmla="*/ 10100445 w 12192001"/>
              <a:gd name="connsiteY59" fmla="*/ 1742432 h 2344739"/>
              <a:gd name="connsiteX60" fmla="*/ 10082169 w 12192001"/>
              <a:gd name="connsiteY60" fmla="*/ 1743296 h 2344739"/>
              <a:gd name="connsiteX61" fmla="*/ 10039240 w 12192001"/>
              <a:gd name="connsiteY61" fmla="*/ 1741632 h 2344739"/>
              <a:gd name="connsiteX62" fmla="*/ 9960019 w 12192001"/>
              <a:gd name="connsiteY62" fmla="*/ 1757147 h 2344739"/>
              <a:gd name="connsiteX63" fmla="*/ 9847792 w 12192001"/>
              <a:gd name="connsiteY63" fmla="*/ 1763915 h 2344739"/>
              <a:gd name="connsiteX64" fmla="*/ 9728309 w 12192001"/>
              <a:gd name="connsiteY64" fmla="*/ 1784122 h 2344739"/>
              <a:gd name="connsiteX65" fmla="*/ 9584507 w 12192001"/>
              <a:gd name="connsiteY65" fmla="*/ 1795542 h 2344739"/>
              <a:gd name="connsiteX66" fmla="*/ 9343052 w 12192001"/>
              <a:gd name="connsiteY66" fmla="*/ 1841244 h 2344739"/>
              <a:gd name="connsiteX67" fmla="*/ 9231370 w 12192001"/>
              <a:gd name="connsiteY67" fmla="*/ 1893149 h 2344739"/>
              <a:gd name="connsiteX68" fmla="*/ 9194810 w 12192001"/>
              <a:gd name="connsiteY68" fmla="*/ 1903228 h 2344739"/>
              <a:gd name="connsiteX69" fmla="*/ 9189246 w 12192001"/>
              <a:gd name="connsiteY69" fmla="*/ 1912467 h 2344739"/>
              <a:gd name="connsiteX70" fmla="*/ 9151232 w 12192001"/>
              <a:gd name="connsiteY70" fmla="*/ 1923669 h 2344739"/>
              <a:gd name="connsiteX71" fmla="*/ 9150210 w 12192001"/>
              <a:gd name="connsiteY71" fmla="*/ 1922604 h 2344739"/>
              <a:gd name="connsiteX72" fmla="*/ 9137318 w 12192001"/>
              <a:gd name="connsiteY72" fmla="*/ 1920435 h 2344739"/>
              <a:gd name="connsiteX73" fmla="*/ 9113812 w 12192001"/>
              <a:gd name="connsiteY73" fmla="*/ 1919069 h 2344739"/>
              <a:gd name="connsiteX74" fmla="*/ 9053453 w 12192001"/>
              <a:gd name="connsiteY74" fmla="*/ 1910755 h 2344739"/>
              <a:gd name="connsiteX75" fmla="*/ 9005486 w 12192001"/>
              <a:gd name="connsiteY75" fmla="*/ 1914040 h 2344739"/>
              <a:gd name="connsiteX76" fmla="*/ 9005201 w 12192001"/>
              <a:gd name="connsiteY76" fmla="*/ 1913800 h 2344739"/>
              <a:gd name="connsiteX77" fmla="*/ 8996232 w 12192001"/>
              <a:gd name="connsiteY77" fmla="*/ 1915011 h 2344739"/>
              <a:gd name="connsiteX78" fmla="*/ 8990394 w 12192001"/>
              <a:gd name="connsiteY78" fmla="*/ 1917072 h 2344739"/>
              <a:gd name="connsiteX79" fmla="*/ 8974337 w 12192001"/>
              <a:gd name="connsiteY79" fmla="*/ 1920298 h 2344739"/>
              <a:gd name="connsiteX80" fmla="*/ 8968011 w 12192001"/>
              <a:gd name="connsiteY80" fmla="*/ 1919598 h 2344739"/>
              <a:gd name="connsiteX81" fmla="*/ 8963048 w 12192001"/>
              <a:gd name="connsiteY81" fmla="*/ 1917373 h 2344739"/>
              <a:gd name="connsiteX82" fmla="*/ 8928988 w 12192001"/>
              <a:gd name="connsiteY82" fmla="*/ 1914185 h 2344739"/>
              <a:gd name="connsiteX83" fmla="*/ 8752444 w 12192001"/>
              <a:gd name="connsiteY83" fmla="*/ 1933417 h 2344739"/>
              <a:gd name="connsiteX84" fmla="*/ 8707847 w 12192001"/>
              <a:gd name="connsiteY84" fmla="*/ 1935518 h 2344739"/>
              <a:gd name="connsiteX85" fmla="*/ 8596071 w 12192001"/>
              <a:gd name="connsiteY85" fmla="*/ 1944090 h 2344739"/>
              <a:gd name="connsiteX86" fmla="*/ 8525230 w 12192001"/>
              <a:gd name="connsiteY86" fmla="*/ 1929248 h 2344739"/>
              <a:gd name="connsiteX87" fmla="*/ 8510983 w 12192001"/>
              <a:gd name="connsiteY87" fmla="*/ 1935163 h 2344739"/>
              <a:gd name="connsiteX88" fmla="*/ 8506167 w 12192001"/>
              <a:gd name="connsiteY88" fmla="*/ 1938164 h 2344739"/>
              <a:gd name="connsiteX89" fmla="*/ 8497968 w 12192001"/>
              <a:gd name="connsiteY89" fmla="*/ 1940902 h 2344739"/>
              <a:gd name="connsiteX90" fmla="*/ 8497594 w 12192001"/>
              <a:gd name="connsiteY90" fmla="*/ 1940723 h 2344739"/>
              <a:gd name="connsiteX91" fmla="*/ 8490249 w 12192001"/>
              <a:gd name="connsiteY91" fmla="*/ 1943773 h 2344739"/>
              <a:gd name="connsiteX92" fmla="*/ 8367182 w 12192001"/>
              <a:gd name="connsiteY92" fmla="*/ 1957815 h 2344739"/>
              <a:gd name="connsiteX93" fmla="*/ 8353799 w 12192001"/>
              <a:gd name="connsiteY93" fmla="*/ 1958009 h 2344739"/>
              <a:gd name="connsiteX94" fmla="*/ 8352373 w 12192001"/>
              <a:gd name="connsiteY94" fmla="*/ 1957169 h 2344739"/>
              <a:gd name="connsiteX95" fmla="*/ 8320104 w 12192001"/>
              <a:gd name="connsiteY95" fmla="*/ 1974587 h 2344739"/>
              <a:gd name="connsiteX96" fmla="*/ 8314433 w 12192001"/>
              <a:gd name="connsiteY96" fmla="*/ 1974913 h 2344739"/>
              <a:gd name="connsiteX97" fmla="*/ 8295174 w 12192001"/>
              <a:gd name="connsiteY97" fmla="*/ 1988808 h 2344739"/>
              <a:gd name="connsiteX98" fmla="*/ 8284276 w 12192001"/>
              <a:gd name="connsiteY98" fmla="*/ 1994631 h 2344739"/>
              <a:gd name="connsiteX99" fmla="*/ 8283150 w 12192001"/>
              <a:gd name="connsiteY99" fmla="*/ 1999074 h 2344739"/>
              <a:gd name="connsiteX100" fmla="*/ 8266076 w 12192001"/>
              <a:gd name="connsiteY100" fmla="*/ 2006249 h 2344739"/>
              <a:gd name="connsiteX101" fmla="*/ 8263377 w 12192001"/>
              <a:gd name="connsiteY101" fmla="*/ 2006019 h 2344739"/>
              <a:gd name="connsiteX102" fmla="*/ 8252033 w 12192001"/>
              <a:gd name="connsiteY102" fmla="*/ 2015862 h 2344739"/>
              <a:gd name="connsiteX103" fmla="*/ 8245834 w 12192001"/>
              <a:gd name="connsiteY103" fmla="*/ 2028854 h 2344739"/>
              <a:gd name="connsiteX104" fmla="*/ 8090272 w 12192001"/>
              <a:gd name="connsiteY104" fmla="*/ 2075015 h 2344739"/>
              <a:gd name="connsiteX105" fmla="*/ 7905407 w 12192001"/>
              <a:gd name="connsiteY105" fmla="*/ 2116988 h 2344739"/>
              <a:gd name="connsiteX106" fmla="*/ 7718745 w 12192001"/>
              <a:gd name="connsiteY106" fmla="*/ 2142703 h 2344739"/>
              <a:gd name="connsiteX107" fmla="*/ 7614347 w 12192001"/>
              <a:gd name="connsiteY107" fmla="*/ 2139232 h 2344739"/>
              <a:gd name="connsiteX108" fmla="*/ 7527543 w 12192001"/>
              <a:gd name="connsiteY108" fmla="*/ 2145060 h 2344739"/>
              <a:gd name="connsiteX109" fmla="*/ 7519571 w 12192001"/>
              <a:gd name="connsiteY109" fmla="*/ 2147613 h 2344739"/>
              <a:gd name="connsiteX110" fmla="*/ 7507411 w 12192001"/>
              <a:gd name="connsiteY110" fmla="*/ 2148948 h 2344739"/>
              <a:gd name="connsiteX111" fmla="*/ 7507040 w 12192001"/>
              <a:gd name="connsiteY111" fmla="*/ 2148621 h 2344739"/>
              <a:gd name="connsiteX112" fmla="*/ 7495795 w 12192001"/>
              <a:gd name="connsiteY112" fmla="*/ 2150573 h 2344739"/>
              <a:gd name="connsiteX113" fmla="*/ 7405391 w 12192001"/>
              <a:gd name="connsiteY113" fmla="*/ 2142468 h 2344739"/>
              <a:gd name="connsiteX114" fmla="*/ 7312180 w 12192001"/>
              <a:gd name="connsiteY114" fmla="*/ 2132873 h 2344739"/>
              <a:gd name="connsiteX115" fmla="*/ 7310853 w 12192001"/>
              <a:gd name="connsiteY115" fmla="*/ 2131431 h 2344739"/>
              <a:gd name="connsiteX116" fmla="*/ 7218559 w 12192001"/>
              <a:gd name="connsiteY116" fmla="*/ 2156680 h 2344739"/>
              <a:gd name="connsiteX117" fmla="*/ 7201101 w 12192001"/>
              <a:gd name="connsiteY117" fmla="*/ 2161230 h 2344739"/>
              <a:gd name="connsiteX118" fmla="*/ 7197004 w 12192001"/>
              <a:gd name="connsiteY118" fmla="*/ 2166588 h 2344739"/>
              <a:gd name="connsiteX119" fmla="*/ 7170808 w 12192001"/>
              <a:gd name="connsiteY119" fmla="*/ 2171236 h 2344739"/>
              <a:gd name="connsiteX120" fmla="*/ 7096988 w 12192001"/>
              <a:gd name="connsiteY120" fmla="*/ 2183464 h 2344739"/>
              <a:gd name="connsiteX121" fmla="*/ 7018496 w 12192001"/>
              <a:gd name="connsiteY121" fmla="*/ 2183090 h 2344739"/>
              <a:gd name="connsiteX122" fmla="*/ 6904146 w 12192001"/>
              <a:gd name="connsiteY122" fmla="*/ 2212596 h 2344739"/>
              <a:gd name="connsiteX123" fmla="*/ 6708222 w 12192001"/>
              <a:gd name="connsiteY123" fmla="*/ 2240551 h 2344739"/>
              <a:gd name="connsiteX124" fmla="*/ 6549454 w 12192001"/>
              <a:gd name="connsiteY124" fmla="*/ 2269327 h 2344739"/>
              <a:gd name="connsiteX125" fmla="*/ 6317560 w 12192001"/>
              <a:gd name="connsiteY125" fmla="*/ 2316127 h 2344739"/>
              <a:gd name="connsiteX126" fmla="*/ 6168674 w 12192001"/>
              <a:gd name="connsiteY126" fmla="*/ 2318214 h 2344739"/>
              <a:gd name="connsiteX127" fmla="*/ 6073848 w 12192001"/>
              <a:gd name="connsiteY127" fmla="*/ 2338676 h 2344739"/>
              <a:gd name="connsiteX128" fmla="*/ 6068529 w 12192001"/>
              <a:gd name="connsiteY128" fmla="*/ 2337139 h 2344739"/>
              <a:gd name="connsiteX129" fmla="*/ 6048638 w 12192001"/>
              <a:gd name="connsiteY129" fmla="*/ 2337822 h 2344739"/>
              <a:gd name="connsiteX130" fmla="*/ 6041285 w 12192001"/>
              <a:gd name="connsiteY130" fmla="*/ 2329473 h 2344739"/>
              <a:gd name="connsiteX131" fmla="*/ 6010090 w 12192001"/>
              <a:gd name="connsiteY131" fmla="*/ 2324380 h 2344739"/>
              <a:gd name="connsiteX132" fmla="*/ 5957375 w 12192001"/>
              <a:gd name="connsiteY132" fmla="*/ 2328024 h 2344739"/>
              <a:gd name="connsiteX133" fmla="*/ 5758919 w 12192001"/>
              <a:gd name="connsiteY133" fmla="*/ 2343716 h 2344739"/>
              <a:gd name="connsiteX134" fmla="*/ 5626960 w 12192001"/>
              <a:gd name="connsiteY134" fmla="*/ 2344739 h 2344739"/>
              <a:gd name="connsiteX135" fmla="*/ 5470906 w 12192001"/>
              <a:gd name="connsiteY135" fmla="*/ 2330719 h 2344739"/>
              <a:gd name="connsiteX136" fmla="*/ 5432761 w 12192001"/>
              <a:gd name="connsiteY136" fmla="*/ 2319466 h 2344739"/>
              <a:gd name="connsiteX137" fmla="*/ 5381669 w 12192001"/>
              <a:gd name="connsiteY137" fmla="*/ 2301764 h 2344739"/>
              <a:gd name="connsiteX138" fmla="*/ 5261764 w 12192001"/>
              <a:gd name="connsiteY138" fmla="*/ 2281347 h 2344739"/>
              <a:gd name="connsiteX139" fmla="*/ 5222961 w 12192001"/>
              <a:gd name="connsiteY139" fmla="*/ 2270223 h 2344739"/>
              <a:gd name="connsiteX140" fmla="*/ 5174660 w 12192001"/>
              <a:gd name="connsiteY140" fmla="*/ 2267233 h 2344739"/>
              <a:gd name="connsiteX141" fmla="*/ 5156554 w 12192001"/>
              <a:gd name="connsiteY141" fmla="*/ 2260010 h 2344739"/>
              <a:gd name="connsiteX142" fmla="*/ 5142599 w 12192001"/>
              <a:gd name="connsiteY142" fmla="*/ 2256610 h 2344739"/>
              <a:gd name="connsiteX143" fmla="*/ 5139596 w 12192001"/>
              <a:gd name="connsiteY143" fmla="*/ 2254509 h 2344739"/>
              <a:gd name="connsiteX144" fmla="*/ 5121659 w 12192001"/>
              <a:gd name="connsiteY144" fmla="*/ 2243656 h 2344739"/>
              <a:gd name="connsiteX145" fmla="*/ 5065790 w 12192001"/>
              <a:gd name="connsiteY145" fmla="*/ 2250227 h 2344739"/>
              <a:gd name="connsiteX146" fmla="*/ 5011514 w 12192001"/>
              <a:gd name="connsiteY146" fmla="*/ 2233846 h 2344739"/>
              <a:gd name="connsiteX147" fmla="*/ 4840441 w 12192001"/>
              <a:gd name="connsiteY147" fmla="*/ 2209829 h 2344739"/>
              <a:gd name="connsiteX148" fmla="*/ 4762447 w 12192001"/>
              <a:gd name="connsiteY148" fmla="*/ 2182061 h 2344739"/>
              <a:gd name="connsiteX149" fmla="*/ 4723186 w 12192001"/>
              <a:gd name="connsiteY149" fmla="*/ 2173047 h 2344739"/>
              <a:gd name="connsiteX150" fmla="*/ 4721176 w 12192001"/>
              <a:gd name="connsiteY150" fmla="*/ 2172298 h 2344739"/>
              <a:gd name="connsiteX151" fmla="*/ 4722111 w 12192001"/>
              <a:gd name="connsiteY151" fmla="*/ 2172087 h 2344739"/>
              <a:gd name="connsiteX152" fmla="*/ 4717202 w 12192001"/>
              <a:gd name="connsiteY152" fmla="*/ 2170817 h 2344739"/>
              <a:gd name="connsiteX153" fmla="*/ 4721176 w 12192001"/>
              <a:gd name="connsiteY153" fmla="*/ 2172298 h 2344739"/>
              <a:gd name="connsiteX154" fmla="*/ 4715526 w 12192001"/>
              <a:gd name="connsiteY154" fmla="*/ 2173573 h 2344739"/>
              <a:gd name="connsiteX155" fmla="*/ 4515814 w 12192001"/>
              <a:gd name="connsiteY155" fmla="*/ 2163671 h 2344739"/>
              <a:gd name="connsiteX156" fmla="*/ 4428543 w 12192001"/>
              <a:gd name="connsiteY156" fmla="*/ 2153020 h 2344739"/>
              <a:gd name="connsiteX157" fmla="*/ 4362875 w 12192001"/>
              <a:gd name="connsiteY157" fmla="*/ 2151674 h 2344739"/>
              <a:gd name="connsiteX158" fmla="*/ 4316966 w 12192001"/>
              <a:gd name="connsiteY158" fmla="*/ 2158289 h 2344739"/>
              <a:gd name="connsiteX159" fmla="*/ 4315110 w 12192001"/>
              <a:gd name="connsiteY159" fmla="*/ 2156948 h 2344739"/>
              <a:gd name="connsiteX160" fmla="*/ 4295144 w 12192001"/>
              <a:gd name="connsiteY160" fmla="*/ 2155069 h 2344739"/>
              <a:gd name="connsiteX161" fmla="*/ 4290064 w 12192001"/>
              <a:gd name="connsiteY161" fmla="*/ 2157986 h 2344739"/>
              <a:gd name="connsiteX162" fmla="*/ 4276142 w 12192001"/>
              <a:gd name="connsiteY162" fmla="*/ 2157740 h 2344739"/>
              <a:gd name="connsiteX163" fmla="*/ 4248117 w 12192001"/>
              <a:gd name="connsiteY163" fmla="*/ 2160064 h 2344739"/>
              <a:gd name="connsiteX164" fmla="*/ 4202051 w 12192001"/>
              <a:gd name="connsiteY164" fmla="*/ 2157269 h 2344739"/>
              <a:gd name="connsiteX165" fmla="*/ 4201745 w 12192001"/>
              <a:gd name="connsiteY165" fmla="*/ 2156010 h 2344739"/>
              <a:gd name="connsiteX166" fmla="*/ 4191248 w 12192001"/>
              <a:gd name="connsiteY166" fmla="*/ 2150376 h 2344739"/>
              <a:gd name="connsiteX167" fmla="*/ 4142745 w 12192001"/>
              <a:gd name="connsiteY167" fmla="*/ 2134511 h 2344739"/>
              <a:gd name="connsiteX168" fmla="*/ 4083097 w 12192001"/>
              <a:gd name="connsiteY168" fmla="*/ 2107978 h 2344739"/>
              <a:gd name="connsiteX169" fmla="*/ 4074546 w 12192001"/>
              <a:gd name="connsiteY169" fmla="*/ 2107143 h 2344739"/>
              <a:gd name="connsiteX170" fmla="*/ 4074427 w 12192001"/>
              <a:gd name="connsiteY170" fmla="*/ 2106844 h 2344739"/>
              <a:gd name="connsiteX171" fmla="*/ 4065510 w 12192001"/>
              <a:gd name="connsiteY171" fmla="*/ 2105400 h 2344739"/>
              <a:gd name="connsiteX172" fmla="*/ 4058954 w 12192001"/>
              <a:gd name="connsiteY172" fmla="*/ 2105618 h 2344739"/>
              <a:gd name="connsiteX173" fmla="*/ 4042364 w 12192001"/>
              <a:gd name="connsiteY173" fmla="*/ 2103997 h 2344739"/>
              <a:gd name="connsiteX174" fmla="*/ 4036997 w 12192001"/>
              <a:gd name="connsiteY174" fmla="*/ 2101563 h 2344739"/>
              <a:gd name="connsiteX175" fmla="*/ 4035363 w 12192001"/>
              <a:gd name="connsiteY175" fmla="*/ 2097896 h 2344739"/>
              <a:gd name="connsiteX176" fmla="*/ 4033778 w 12192001"/>
              <a:gd name="connsiteY176" fmla="*/ 2098131 h 2344739"/>
              <a:gd name="connsiteX177" fmla="*/ 4004538 w 12192001"/>
              <a:gd name="connsiteY177" fmla="*/ 2085563 h 2344739"/>
              <a:gd name="connsiteX178" fmla="*/ 3936846 w 12192001"/>
              <a:gd name="connsiteY178" fmla="*/ 2068106 h 2344739"/>
              <a:gd name="connsiteX179" fmla="*/ 3897275 w 12192001"/>
              <a:gd name="connsiteY179" fmla="*/ 2062451 h 2344739"/>
              <a:gd name="connsiteX180" fmla="*/ 3789760 w 12192001"/>
              <a:gd name="connsiteY180" fmla="*/ 2042213 h 2344739"/>
              <a:gd name="connsiteX181" fmla="*/ 3682513 w 12192001"/>
              <a:gd name="connsiteY181" fmla="*/ 2018290 h 2344739"/>
              <a:gd name="connsiteX182" fmla="*/ 3610035 w 12192001"/>
              <a:gd name="connsiteY182" fmla="*/ 1986019 h 2344739"/>
              <a:gd name="connsiteX183" fmla="*/ 3603855 w 12192001"/>
              <a:gd name="connsiteY183" fmla="*/ 1987381 h 2344739"/>
              <a:gd name="connsiteX184" fmla="*/ 3594736 w 12192001"/>
              <a:gd name="connsiteY184" fmla="*/ 1987545 h 2344739"/>
              <a:gd name="connsiteX185" fmla="*/ 3594501 w 12192001"/>
              <a:gd name="connsiteY185" fmla="*/ 1987276 h 2344739"/>
              <a:gd name="connsiteX186" fmla="*/ 3585978 w 12192001"/>
              <a:gd name="connsiteY186" fmla="*/ 1987966 h 2344739"/>
              <a:gd name="connsiteX187" fmla="*/ 3536135 w 12192001"/>
              <a:gd name="connsiteY187" fmla="*/ 1978267 h 2344739"/>
              <a:gd name="connsiteX188" fmla="*/ 3473223 w 12192001"/>
              <a:gd name="connsiteY188" fmla="*/ 1974606 h 2344739"/>
              <a:gd name="connsiteX189" fmla="*/ 3400728 w 12192001"/>
              <a:gd name="connsiteY189" fmla="*/ 1962558 h 2344739"/>
              <a:gd name="connsiteX190" fmla="*/ 3363888 w 12192001"/>
              <a:gd name="connsiteY190" fmla="*/ 1979510 h 2344739"/>
              <a:gd name="connsiteX191" fmla="*/ 3344026 w 12192001"/>
              <a:gd name="connsiteY191" fmla="*/ 1981192 h 2344739"/>
              <a:gd name="connsiteX192" fmla="*/ 3341698 w 12192001"/>
              <a:gd name="connsiteY192" fmla="*/ 1980217 h 2344739"/>
              <a:gd name="connsiteX193" fmla="*/ 3262356 w 12192001"/>
              <a:gd name="connsiteY193" fmla="*/ 1986094 h 2344739"/>
              <a:gd name="connsiteX194" fmla="*/ 3142556 w 12192001"/>
              <a:gd name="connsiteY194" fmla="*/ 1993869 h 2344739"/>
              <a:gd name="connsiteX195" fmla="*/ 3030291 w 12192001"/>
              <a:gd name="connsiteY195" fmla="*/ 1996512 h 2344739"/>
              <a:gd name="connsiteX196" fmla="*/ 2781569 w 12192001"/>
              <a:gd name="connsiteY196" fmla="*/ 2018333 h 2344739"/>
              <a:gd name="connsiteX197" fmla="*/ 2646527 w 12192001"/>
              <a:gd name="connsiteY197" fmla="*/ 2028869 h 2344739"/>
              <a:gd name="connsiteX198" fmla="*/ 2568028 w 12192001"/>
              <a:gd name="connsiteY198" fmla="*/ 2002628 h 2344739"/>
              <a:gd name="connsiteX199" fmla="*/ 2443255 w 12192001"/>
              <a:gd name="connsiteY199" fmla="*/ 2016529 h 2344739"/>
              <a:gd name="connsiteX200" fmla="*/ 2315112 w 12192001"/>
              <a:gd name="connsiteY200" fmla="*/ 2024996 h 2344739"/>
              <a:gd name="connsiteX201" fmla="*/ 2208578 w 12192001"/>
              <a:gd name="connsiteY201" fmla="*/ 2019763 h 2344739"/>
              <a:gd name="connsiteX202" fmla="*/ 2094665 w 12192001"/>
              <a:gd name="connsiteY202" fmla="*/ 2003052 h 2344739"/>
              <a:gd name="connsiteX203" fmla="*/ 1997356 w 12192001"/>
              <a:gd name="connsiteY203" fmla="*/ 1995032 h 2344739"/>
              <a:gd name="connsiteX204" fmla="*/ 1928172 w 12192001"/>
              <a:gd name="connsiteY204" fmla="*/ 2016977 h 2344739"/>
              <a:gd name="connsiteX205" fmla="*/ 1921650 w 12192001"/>
              <a:gd name="connsiteY205" fmla="*/ 2012146 h 2344739"/>
              <a:gd name="connsiteX206" fmla="*/ 1873080 w 12192001"/>
              <a:gd name="connsiteY206" fmla="*/ 2013741 h 2344739"/>
              <a:gd name="connsiteX207" fmla="*/ 1786655 w 12192001"/>
              <a:gd name="connsiteY207" fmla="*/ 2041363 h 2344739"/>
              <a:gd name="connsiteX208" fmla="*/ 1738204 w 12192001"/>
              <a:gd name="connsiteY208" fmla="*/ 2036312 h 2344739"/>
              <a:gd name="connsiteX209" fmla="*/ 1675071 w 12192001"/>
              <a:gd name="connsiteY209" fmla="*/ 2019963 h 2344739"/>
              <a:gd name="connsiteX210" fmla="*/ 1608669 w 12192001"/>
              <a:gd name="connsiteY210" fmla="*/ 2013066 h 2344739"/>
              <a:gd name="connsiteX211" fmla="*/ 1496110 w 12192001"/>
              <a:gd name="connsiteY211" fmla="*/ 1987476 h 2344739"/>
              <a:gd name="connsiteX212" fmla="*/ 1149979 w 12192001"/>
              <a:gd name="connsiteY212" fmla="*/ 1938041 h 2344739"/>
              <a:gd name="connsiteX213" fmla="*/ 858269 w 12192001"/>
              <a:gd name="connsiteY213" fmla="*/ 1928608 h 2344739"/>
              <a:gd name="connsiteX214" fmla="*/ 837540 w 12192001"/>
              <a:gd name="connsiteY214" fmla="*/ 1929821 h 2344739"/>
              <a:gd name="connsiteX215" fmla="*/ 816809 w 12192001"/>
              <a:gd name="connsiteY215" fmla="*/ 1927857 h 2344739"/>
              <a:gd name="connsiteX216" fmla="*/ 811506 w 12192001"/>
              <a:gd name="connsiteY216" fmla="*/ 1930751 h 2344739"/>
              <a:gd name="connsiteX217" fmla="*/ 797041 w 12192001"/>
              <a:gd name="connsiteY217" fmla="*/ 1930446 h 2344739"/>
              <a:gd name="connsiteX218" fmla="*/ 767901 w 12192001"/>
              <a:gd name="connsiteY218" fmla="*/ 1932653 h 2344739"/>
              <a:gd name="connsiteX219" fmla="*/ 763053 w 12192001"/>
              <a:gd name="connsiteY219" fmla="*/ 1930432 h 2344739"/>
              <a:gd name="connsiteX220" fmla="*/ 720047 w 12192001"/>
              <a:gd name="connsiteY220" fmla="*/ 1929661 h 2344739"/>
              <a:gd name="connsiteX221" fmla="*/ 719742 w 12192001"/>
              <a:gd name="connsiteY221" fmla="*/ 1928399 h 2344739"/>
              <a:gd name="connsiteX222" fmla="*/ 708875 w 12192001"/>
              <a:gd name="connsiteY222" fmla="*/ 1922722 h 2344739"/>
              <a:gd name="connsiteX223" fmla="*/ 596792 w 12192001"/>
              <a:gd name="connsiteY223" fmla="*/ 1879864 h 2344739"/>
              <a:gd name="connsiteX224" fmla="*/ 578535 w 12192001"/>
              <a:gd name="connsiteY224" fmla="*/ 1877212 h 2344739"/>
              <a:gd name="connsiteX225" fmla="*/ 571717 w 12192001"/>
              <a:gd name="connsiteY225" fmla="*/ 1877401 h 2344739"/>
              <a:gd name="connsiteX226" fmla="*/ 445099 w 12192001"/>
              <a:gd name="connsiteY226" fmla="*/ 1839371 h 2344739"/>
              <a:gd name="connsiteX227" fmla="*/ 404015 w 12192001"/>
              <a:gd name="connsiteY227" fmla="*/ 1833548 h 2344739"/>
              <a:gd name="connsiteX228" fmla="*/ 292435 w 12192001"/>
              <a:gd name="connsiteY228" fmla="*/ 1812852 h 2344739"/>
              <a:gd name="connsiteX229" fmla="*/ 118381 w 12192001"/>
              <a:gd name="connsiteY229" fmla="*/ 1761047 h 2344739"/>
              <a:gd name="connsiteX230" fmla="*/ 15526 w 12192001"/>
              <a:gd name="connsiteY230" fmla="*/ 1758191 h 2344739"/>
              <a:gd name="connsiteX231" fmla="*/ 2 w 12192001"/>
              <a:gd name="connsiteY231" fmla="*/ 1752722 h 2344739"/>
              <a:gd name="connsiteX232" fmla="*/ 1 w 12192001"/>
              <a:gd name="connsiteY232" fmla="*/ 762497 h 2344739"/>
              <a:gd name="connsiteX233" fmla="*/ 0 w 12192001"/>
              <a:gd name="connsiteY233" fmla="*/ 762497 h 2344739"/>
              <a:gd name="connsiteX234" fmla="*/ 0 w 12192001"/>
              <a:gd name="connsiteY234" fmla="*/ 222213 h 2344739"/>
              <a:gd name="connsiteX235" fmla="*/ 0 w 12192001"/>
              <a:gd name="connsiteY235"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95155 w 12192001"/>
              <a:gd name="connsiteY24" fmla="*/ 918898 h 2344739"/>
              <a:gd name="connsiteX25" fmla="*/ 11522499 w 12192001"/>
              <a:gd name="connsiteY25" fmla="*/ 1207528 h 2344739"/>
              <a:gd name="connsiteX26" fmla="*/ 11245526 w 12192001"/>
              <a:gd name="connsiteY26" fmla="*/ 1274060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51232 w 12192001"/>
              <a:gd name="connsiteY69" fmla="*/ 1923669 h 2344739"/>
              <a:gd name="connsiteX70" fmla="*/ 9150210 w 12192001"/>
              <a:gd name="connsiteY70" fmla="*/ 1922604 h 2344739"/>
              <a:gd name="connsiteX71" fmla="*/ 9137318 w 12192001"/>
              <a:gd name="connsiteY71" fmla="*/ 1920435 h 2344739"/>
              <a:gd name="connsiteX72" fmla="*/ 9113812 w 12192001"/>
              <a:gd name="connsiteY72" fmla="*/ 1919069 h 2344739"/>
              <a:gd name="connsiteX73" fmla="*/ 9053453 w 12192001"/>
              <a:gd name="connsiteY73" fmla="*/ 1910755 h 2344739"/>
              <a:gd name="connsiteX74" fmla="*/ 9005486 w 12192001"/>
              <a:gd name="connsiteY74" fmla="*/ 1914040 h 2344739"/>
              <a:gd name="connsiteX75" fmla="*/ 9005201 w 12192001"/>
              <a:gd name="connsiteY75" fmla="*/ 1913800 h 2344739"/>
              <a:gd name="connsiteX76" fmla="*/ 8996232 w 12192001"/>
              <a:gd name="connsiteY76" fmla="*/ 1915011 h 2344739"/>
              <a:gd name="connsiteX77" fmla="*/ 8990394 w 12192001"/>
              <a:gd name="connsiteY77" fmla="*/ 1917072 h 2344739"/>
              <a:gd name="connsiteX78" fmla="*/ 8974337 w 12192001"/>
              <a:gd name="connsiteY78" fmla="*/ 1920298 h 2344739"/>
              <a:gd name="connsiteX79" fmla="*/ 8968011 w 12192001"/>
              <a:gd name="connsiteY79" fmla="*/ 1919598 h 2344739"/>
              <a:gd name="connsiteX80" fmla="*/ 8963048 w 12192001"/>
              <a:gd name="connsiteY80" fmla="*/ 1917373 h 2344739"/>
              <a:gd name="connsiteX81" fmla="*/ 8928988 w 12192001"/>
              <a:gd name="connsiteY81" fmla="*/ 1914185 h 2344739"/>
              <a:gd name="connsiteX82" fmla="*/ 8752444 w 12192001"/>
              <a:gd name="connsiteY82" fmla="*/ 1933417 h 2344739"/>
              <a:gd name="connsiteX83" fmla="*/ 8707847 w 12192001"/>
              <a:gd name="connsiteY83" fmla="*/ 1935518 h 2344739"/>
              <a:gd name="connsiteX84" fmla="*/ 8596071 w 12192001"/>
              <a:gd name="connsiteY84" fmla="*/ 1944090 h 2344739"/>
              <a:gd name="connsiteX85" fmla="*/ 8525230 w 12192001"/>
              <a:gd name="connsiteY85" fmla="*/ 1929248 h 2344739"/>
              <a:gd name="connsiteX86" fmla="*/ 8510983 w 12192001"/>
              <a:gd name="connsiteY86" fmla="*/ 1935163 h 2344739"/>
              <a:gd name="connsiteX87" fmla="*/ 8506167 w 12192001"/>
              <a:gd name="connsiteY87" fmla="*/ 1938164 h 2344739"/>
              <a:gd name="connsiteX88" fmla="*/ 8497968 w 12192001"/>
              <a:gd name="connsiteY88" fmla="*/ 1940902 h 2344739"/>
              <a:gd name="connsiteX89" fmla="*/ 8497594 w 12192001"/>
              <a:gd name="connsiteY89" fmla="*/ 1940723 h 2344739"/>
              <a:gd name="connsiteX90" fmla="*/ 8490249 w 12192001"/>
              <a:gd name="connsiteY90" fmla="*/ 1943773 h 2344739"/>
              <a:gd name="connsiteX91" fmla="*/ 8367182 w 12192001"/>
              <a:gd name="connsiteY91" fmla="*/ 1957815 h 2344739"/>
              <a:gd name="connsiteX92" fmla="*/ 8353799 w 12192001"/>
              <a:gd name="connsiteY92" fmla="*/ 1958009 h 2344739"/>
              <a:gd name="connsiteX93" fmla="*/ 8352373 w 12192001"/>
              <a:gd name="connsiteY93" fmla="*/ 1957169 h 2344739"/>
              <a:gd name="connsiteX94" fmla="*/ 8320104 w 12192001"/>
              <a:gd name="connsiteY94" fmla="*/ 1974587 h 2344739"/>
              <a:gd name="connsiteX95" fmla="*/ 8314433 w 12192001"/>
              <a:gd name="connsiteY95" fmla="*/ 1974913 h 2344739"/>
              <a:gd name="connsiteX96" fmla="*/ 8295174 w 12192001"/>
              <a:gd name="connsiteY96" fmla="*/ 1988808 h 2344739"/>
              <a:gd name="connsiteX97" fmla="*/ 8284276 w 12192001"/>
              <a:gd name="connsiteY97" fmla="*/ 1994631 h 2344739"/>
              <a:gd name="connsiteX98" fmla="*/ 8283150 w 12192001"/>
              <a:gd name="connsiteY98" fmla="*/ 1999074 h 2344739"/>
              <a:gd name="connsiteX99" fmla="*/ 8266076 w 12192001"/>
              <a:gd name="connsiteY99" fmla="*/ 2006249 h 2344739"/>
              <a:gd name="connsiteX100" fmla="*/ 8263377 w 12192001"/>
              <a:gd name="connsiteY100" fmla="*/ 2006019 h 2344739"/>
              <a:gd name="connsiteX101" fmla="*/ 8252033 w 12192001"/>
              <a:gd name="connsiteY101" fmla="*/ 2015862 h 2344739"/>
              <a:gd name="connsiteX102" fmla="*/ 8245834 w 12192001"/>
              <a:gd name="connsiteY102" fmla="*/ 2028854 h 2344739"/>
              <a:gd name="connsiteX103" fmla="*/ 8090272 w 12192001"/>
              <a:gd name="connsiteY103" fmla="*/ 2075015 h 2344739"/>
              <a:gd name="connsiteX104" fmla="*/ 7905407 w 12192001"/>
              <a:gd name="connsiteY104" fmla="*/ 2116988 h 2344739"/>
              <a:gd name="connsiteX105" fmla="*/ 7718745 w 12192001"/>
              <a:gd name="connsiteY105" fmla="*/ 2142703 h 2344739"/>
              <a:gd name="connsiteX106" fmla="*/ 7614347 w 12192001"/>
              <a:gd name="connsiteY106" fmla="*/ 2139232 h 2344739"/>
              <a:gd name="connsiteX107" fmla="*/ 7527543 w 12192001"/>
              <a:gd name="connsiteY107" fmla="*/ 2145060 h 2344739"/>
              <a:gd name="connsiteX108" fmla="*/ 7519571 w 12192001"/>
              <a:gd name="connsiteY108" fmla="*/ 2147613 h 2344739"/>
              <a:gd name="connsiteX109" fmla="*/ 7507411 w 12192001"/>
              <a:gd name="connsiteY109" fmla="*/ 2148948 h 2344739"/>
              <a:gd name="connsiteX110" fmla="*/ 7507040 w 12192001"/>
              <a:gd name="connsiteY110" fmla="*/ 2148621 h 2344739"/>
              <a:gd name="connsiteX111" fmla="*/ 7495795 w 12192001"/>
              <a:gd name="connsiteY111" fmla="*/ 2150573 h 2344739"/>
              <a:gd name="connsiteX112" fmla="*/ 7405391 w 12192001"/>
              <a:gd name="connsiteY112" fmla="*/ 2142468 h 2344739"/>
              <a:gd name="connsiteX113" fmla="*/ 7312180 w 12192001"/>
              <a:gd name="connsiteY113" fmla="*/ 2132873 h 2344739"/>
              <a:gd name="connsiteX114" fmla="*/ 7310853 w 12192001"/>
              <a:gd name="connsiteY114" fmla="*/ 2131431 h 2344739"/>
              <a:gd name="connsiteX115" fmla="*/ 7218559 w 12192001"/>
              <a:gd name="connsiteY115" fmla="*/ 2156680 h 2344739"/>
              <a:gd name="connsiteX116" fmla="*/ 7201101 w 12192001"/>
              <a:gd name="connsiteY116" fmla="*/ 2161230 h 2344739"/>
              <a:gd name="connsiteX117" fmla="*/ 7197004 w 12192001"/>
              <a:gd name="connsiteY117" fmla="*/ 2166588 h 2344739"/>
              <a:gd name="connsiteX118" fmla="*/ 7170808 w 12192001"/>
              <a:gd name="connsiteY118" fmla="*/ 2171236 h 2344739"/>
              <a:gd name="connsiteX119" fmla="*/ 7096988 w 12192001"/>
              <a:gd name="connsiteY119" fmla="*/ 2183464 h 2344739"/>
              <a:gd name="connsiteX120" fmla="*/ 7018496 w 12192001"/>
              <a:gd name="connsiteY120" fmla="*/ 2183090 h 2344739"/>
              <a:gd name="connsiteX121" fmla="*/ 6904146 w 12192001"/>
              <a:gd name="connsiteY121" fmla="*/ 2212596 h 2344739"/>
              <a:gd name="connsiteX122" fmla="*/ 6708222 w 12192001"/>
              <a:gd name="connsiteY122" fmla="*/ 2240551 h 2344739"/>
              <a:gd name="connsiteX123" fmla="*/ 6549454 w 12192001"/>
              <a:gd name="connsiteY123" fmla="*/ 2269327 h 2344739"/>
              <a:gd name="connsiteX124" fmla="*/ 6317560 w 12192001"/>
              <a:gd name="connsiteY124" fmla="*/ 2316127 h 2344739"/>
              <a:gd name="connsiteX125" fmla="*/ 6168674 w 12192001"/>
              <a:gd name="connsiteY125" fmla="*/ 2318214 h 2344739"/>
              <a:gd name="connsiteX126" fmla="*/ 6073848 w 12192001"/>
              <a:gd name="connsiteY126" fmla="*/ 2338676 h 2344739"/>
              <a:gd name="connsiteX127" fmla="*/ 6068529 w 12192001"/>
              <a:gd name="connsiteY127" fmla="*/ 2337139 h 2344739"/>
              <a:gd name="connsiteX128" fmla="*/ 6048638 w 12192001"/>
              <a:gd name="connsiteY128" fmla="*/ 2337822 h 2344739"/>
              <a:gd name="connsiteX129" fmla="*/ 6041285 w 12192001"/>
              <a:gd name="connsiteY129" fmla="*/ 2329473 h 2344739"/>
              <a:gd name="connsiteX130" fmla="*/ 6010090 w 12192001"/>
              <a:gd name="connsiteY130" fmla="*/ 2324380 h 2344739"/>
              <a:gd name="connsiteX131" fmla="*/ 5957375 w 12192001"/>
              <a:gd name="connsiteY131" fmla="*/ 2328024 h 2344739"/>
              <a:gd name="connsiteX132" fmla="*/ 5758919 w 12192001"/>
              <a:gd name="connsiteY132" fmla="*/ 2343716 h 2344739"/>
              <a:gd name="connsiteX133" fmla="*/ 5626960 w 12192001"/>
              <a:gd name="connsiteY133" fmla="*/ 2344739 h 2344739"/>
              <a:gd name="connsiteX134" fmla="*/ 5470906 w 12192001"/>
              <a:gd name="connsiteY134" fmla="*/ 2330719 h 2344739"/>
              <a:gd name="connsiteX135" fmla="*/ 5432761 w 12192001"/>
              <a:gd name="connsiteY135" fmla="*/ 2319466 h 2344739"/>
              <a:gd name="connsiteX136" fmla="*/ 5381669 w 12192001"/>
              <a:gd name="connsiteY136" fmla="*/ 2301764 h 2344739"/>
              <a:gd name="connsiteX137" fmla="*/ 5261764 w 12192001"/>
              <a:gd name="connsiteY137" fmla="*/ 2281347 h 2344739"/>
              <a:gd name="connsiteX138" fmla="*/ 5222961 w 12192001"/>
              <a:gd name="connsiteY138" fmla="*/ 2270223 h 2344739"/>
              <a:gd name="connsiteX139" fmla="*/ 5174660 w 12192001"/>
              <a:gd name="connsiteY139" fmla="*/ 2267233 h 2344739"/>
              <a:gd name="connsiteX140" fmla="*/ 5156554 w 12192001"/>
              <a:gd name="connsiteY140" fmla="*/ 2260010 h 2344739"/>
              <a:gd name="connsiteX141" fmla="*/ 5142599 w 12192001"/>
              <a:gd name="connsiteY141" fmla="*/ 2256610 h 2344739"/>
              <a:gd name="connsiteX142" fmla="*/ 5139596 w 12192001"/>
              <a:gd name="connsiteY142" fmla="*/ 2254509 h 2344739"/>
              <a:gd name="connsiteX143" fmla="*/ 5121659 w 12192001"/>
              <a:gd name="connsiteY143" fmla="*/ 2243656 h 2344739"/>
              <a:gd name="connsiteX144" fmla="*/ 5065790 w 12192001"/>
              <a:gd name="connsiteY144" fmla="*/ 2250227 h 2344739"/>
              <a:gd name="connsiteX145" fmla="*/ 5011514 w 12192001"/>
              <a:gd name="connsiteY145" fmla="*/ 2233846 h 2344739"/>
              <a:gd name="connsiteX146" fmla="*/ 4840441 w 12192001"/>
              <a:gd name="connsiteY146" fmla="*/ 2209829 h 2344739"/>
              <a:gd name="connsiteX147" fmla="*/ 4762447 w 12192001"/>
              <a:gd name="connsiteY147" fmla="*/ 2182061 h 2344739"/>
              <a:gd name="connsiteX148" fmla="*/ 4723186 w 12192001"/>
              <a:gd name="connsiteY148" fmla="*/ 2173047 h 2344739"/>
              <a:gd name="connsiteX149" fmla="*/ 4721176 w 12192001"/>
              <a:gd name="connsiteY149" fmla="*/ 2172298 h 2344739"/>
              <a:gd name="connsiteX150" fmla="*/ 4722111 w 12192001"/>
              <a:gd name="connsiteY150" fmla="*/ 2172087 h 2344739"/>
              <a:gd name="connsiteX151" fmla="*/ 4717202 w 12192001"/>
              <a:gd name="connsiteY151" fmla="*/ 2170817 h 2344739"/>
              <a:gd name="connsiteX152" fmla="*/ 4721176 w 12192001"/>
              <a:gd name="connsiteY152" fmla="*/ 2172298 h 2344739"/>
              <a:gd name="connsiteX153" fmla="*/ 4715526 w 12192001"/>
              <a:gd name="connsiteY153" fmla="*/ 2173573 h 2344739"/>
              <a:gd name="connsiteX154" fmla="*/ 4515814 w 12192001"/>
              <a:gd name="connsiteY154" fmla="*/ 2163671 h 2344739"/>
              <a:gd name="connsiteX155" fmla="*/ 4428543 w 12192001"/>
              <a:gd name="connsiteY155" fmla="*/ 2153020 h 2344739"/>
              <a:gd name="connsiteX156" fmla="*/ 4362875 w 12192001"/>
              <a:gd name="connsiteY156" fmla="*/ 2151674 h 2344739"/>
              <a:gd name="connsiteX157" fmla="*/ 4316966 w 12192001"/>
              <a:gd name="connsiteY157" fmla="*/ 2158289 h 2344739"/>
              <a:gd name="connsiteX158" fmla="*/ 4315110 w 12192001"/>
              <a:gd name="connsiteY158" fmla="*/ 2156948 h 2344739"/>
              <a:gd name="connsiteX159" fmla="*/ 4295144 w 12192001"/>
              <a:gd name="connsiteY159" fmla="*/ 2155069 h 2344739"/>
              <a:gd name="connsiteX160" fmla="*/ 4290064 w 12192001"/>
              <a:gd name="connsiteY160" fmla="*/ 2157986 h 2344739"/>
              <a:gd name="connsiteX161" fmla="*/ 4276142 w 12192001"/>
              <a:gd name="connsiteY161" fmla="*/ 2157740 h 2344739"/>
              <a:gd name="connsiteX162" fmla="*/ 4248117 w 12192001"/>
              <a:gd name="connsiteY162" fmla="*/ 2160064 h 2344739"/>
              <a:gd name="connsiteX163" fmla="*/ 4202051 w 12192001"/>
              <a:gd name="connsiteY163" fmla="*/ 2157269 h 2344739"/>
              <a:gd name="connsiteX164" fmla="*/ 4201745 w 12192001"/>
              <a:gd name="connsiteY164" fmla="*/ 2156010 h 2344739"/>
              <a:gd name="connsiteX165" fmla="*/ 4191248 w 12192001"/>
              <a:gd name="connsiteY165" fmla="*/ 2150376 h 2344739"/>
              <a:gd name="connsiteX166" fmla="*/ 4142745 w 12192001"/>
              <a:gd name="connsiteY166" fmla="*/ 2134511 h 2344739"/>
              <a:gd name="connsiteX167" fmla="*/ 4083097 w 12192001"/>
              <a:gd name="connsiteY167" fmla="*/ 2107978 h 2344739"/>
              <a:gd name="connsiteX168" fmla="*/ 4074546 w 12192001"/>
              <a:gd name="connsiteY168" fmla="*/ 2107143 h 2344739"/>
              <a:gd name="connsiteX169" fmla="*/ 4074427 w 12192001"/>
              <a:gd name="connsiteY169" fmla="*/ 2106844 h 2344739"/>
              <a:gd name="connsiteX170" fmla="*/ 4065510 w 12192001"/>
              <a:gd name="connsiteY170" fmla="*/ 2105400 h 2344739"/>
              <a:gd name="connsiteX171" fmla="*/ 4058954 w 12192001"/>
              <a:gd name="connsiteY171" fmla="*/ 2105618 h 2344739"/>
              <a:gd name="connsiteX172" fmla="*/ 4042364 w 12192001"/>
              <a:gd name="connsiteY172" fmla="*/ 2103997 h 2344739"/>
              <a:gd name="connsiteX173" fmla="*/ 4036997 w 12192001"/>
              <a:gd name="connsiteY173" fmla="*/ 2101563 h 2344739"/>
              <a:gd name="connsiteX174" fmla="*/ 4035363 w 12192001"/>
              <a:gd name="connsiteY174" fmla="*/ 2097896 h 2344739"/>
              <a:gd name="connsiteX175" fmla="*/ 4033778 w 12192001"/>
              <a:gd name="connsiteY175" fmla="*/ 2098131 h 2344739"/>
              <a:gd name="connsiteX176" fmla="*/ 4004538 w 12192001"/>
              <a:gd name="connsiteY176" fmla="*/ 2085563 h 2344739"/>
              <a:gd name="connsiteX177" fmla="*/ 3936846 w 12192001"/>
              <a:gd name="connsiteY177" fmla="*/ 2068106 h 2344739"/>
              <a:gd name="connsiteX178" fmla="*/ 3897275 w 12192001"/>
              <a:gd name="connsiteY178" fmla="*/ 2062451 h 2344739"/>
              <a:gd name="connsiteX179" fmla="*/ 3789760 w 12192001"/>
              <a:gd name="connsiteY179" fmla="*/ 2042213 h 2344739"/>
              <a:gd name="connsiteX180" fmla="*/ 3682513 w 12192001"/>
              <a:gd name="connsiteY180" fmla="*/ 2018290 h 2344739"/>
              <a:gd name="connsiteX181" fmla="*/ 3610035 w 12192001"/>
              <a:gd name="connsiteY181" fmla="*/ 1986019 h 2344739"/>
              <a:gd name="connsiteX182" fmla="*/ 3603855 w 12192001"/>
              <a:gd name="connsiteY182" fmla="*/ 1987381 h 2344739"/>
              <a:gd name="connsiteX183" fmla="*/ 3594736 w 12192001"/>
              <a:gd name="connsiteY183" fmla="*/ 1987545 h 2344739"/>
              <a:gd name="connsiteX184" fmla="*/ 3594501 w 12192001"/>
              <a:gd name="connsiteY184" fmla="*/ 1987276 h 2344739"/>
              <a:gd name="connsiteX185" fmla="*/ 3585978 w 12192001"/>
              <a:gd name="connsiteY185" fmla="*/ 1987966 h 2344739"/>
              <a:gd name="connsiteX186" fmla="*/ 3536135 w 12192001"/>
              <a:gd name="connsiteY186" fmla="*/ 1978267 h 2344739"/>
              <a:gd name="connsiteX187" fmla="*/ 3473223 w 12192001"/>
              <a:gd name="connsiteY187" fmla="*/ 1974606 h 2344739"/>
              <a:gd name="connsiteX188" fmla="*/ 3400728 w 12192001"/>
              <a:gd name="connsiteY188" fmla="*/ 1962558 h 2344739"/>
              <a:gd name="connsiteX189" fmla="*/ 3363888 w 12192001"/>
              <a:gd name="connsiteY189" fmla="*/ 1979510 h 2344739"/>
              <a:gd name="connsiteX190" fmla="*/ 3344026 w 12192001"/>
              <a:gd name="connsiteY190" fmla="*/ 1981192 h 2344739"/>
              <a:gd name="connsiteX191" fmla="*/ 3341698 w 12192001"/>
              <a:gd name="connsiteY191" fmla="*/ 1980217 h 2344739"/>
              <a:gd name="connsiteX192" fmla="*/ 3262356 w 12192001"/>
              <a:gd name="connsiteY192" fmla="*/ 1986094 h 2344739"/>
              <a:gd name="connsiteX193" fmla="*/ 3142556 w 12192001"/>
              <a:gd name="connsiteY193" fmla="*/ 1993869 h 2344739"/>
              <a:gd name="connsiteX194" fmla="*/ 3030291 w 12192001"/>
              <a:gd name="connsiteY194" fmla="*/ 1996512 h 2344739"/>
              <a:gd name="connsiteX195" fmla="*/ 2781569 w 12192001"/>
              <a:gd name="connsiteY195" fmla="*/ 2018333 h 2344739"/>
              <a:gd name="connsiteX196" fmla="*/ 2646527 w 12192001"/>
              <a:gd name="connsiteY196" fmla="*/ 2028869 h 2344739"/>
              <a:gd name="connsiteX197" fmla="*/ 2568028 w 12192001"/>
              <a:gd name="connsiteY197" fmla="*/ 2002628 h 2344739"/>
              <a:gd name="connsiteX198" fmla="*/ 2443255 w 12192001"/>
              <a:gd name="connsiteY198" fmla="*/ 2016529 h 2344739"/>
              <a:gd name="connsiteX199" fmla="*/ 2315112 w 12192001"/>
              <a:gd name="connsiteY199" fmla="*/ 2024996 h 2344739"/>
              <a:gd name="connsiteX200" fmla="*/ 2208578 w 12192001"/>
              <a:gd name="connsiteY200" fmla="*/ 2019763 h 2344739"/>
              <a:gd name="connsiteX201" fmla="*/ 2094665 w 12192001"/>
              <a:gd name="connsiteY201" fmla="*/ 2003052 h 2344739"/>
              <a:gd name="connsiteX202" fmla="*/ 1997356 w 12192001"/>
              <a:gd name="connsiteY202" fmla="*/ 1995032 h 2344739"/>
              <a:gd name="connsiteX203" fmla="*/ 1928172 w 12192001"/>
              <a:gd name="connsiteY203" fmla="*/ 2016977 h 2344739"/>
              <a:gd name="connsiteX204" fmla="*/ 1921650 w 12192001"/>
              <a:gd name="connsiteY204" fmla="*/ 2012146 h 2344739"/>
              <a:gd name="connsiteX205" fmla="*/ 1873080 w 12192001"/>
              <a:gd name="connsiteY205" fmla="*/ 2013741 h 2344739"/>
              <a:gd name="connsiteX206" fmla="*/ 1786655 w 12192001"/>
              <a:gd name="connsiteY206" fmla="*/ 2041363 h 2344739"/>
              <a:gd name="connsiteX207" fmla="*/ 1738204 w 12192001"/>
              <a:gd name="connsiteY207" fmla="*/ 2036312 h 2344739"/>
              <a:gd name="connsiteX208" fmla="*/ 1675071 w 12192001"/>
              <a:gd name="connsiteY208" fmla="*/ 2019963 h 2344739"/>
              <a:gd name="connsiteX209" fmla="*/ 1608669 w 12192001"/>
              <a:gd name="connsiteY209" fmla="*/ 2013066 h 2344739"/>
              <a:gd name="connsiteX210" fmla="*/ 1496110 w 12192001"/>
              <a:gd name="connsiteY210" fmla="*/ 1987476 h 2344739"/>
              <a:gd name="connsiteX211" fmla="*/ 1149979 w 12192001"/>
              <a:gd name="connsiteY211" fmla="*/ 1938041 h 2344739"/>
              <a:gd name="connsiteX212" fmla="*/ 858269 w 12192001"/>
              <a:gd name="connsiteY212" fmla="*/ 1928608 h 2344739"/>
              <a:gd name="connsiteX213" fmla="*/ 837540 w 12192001"/>
              <a:gd name="connsiteY213" fmla="*/ 1929821 h 2344739"/>
              <a:gd name="connsiteX214" fmla="*/ 816809 w 12192001"/>
              <a:gd name="connsiteY214" fmla="*/ 1927857 h 2344739"/>
              <a:gd name="connsiteX215" fmla="*/ 811506 w 12192001"/>
              <a:gd name="connsiteY215" fmla="*/ 1930751 h 2344739"/>
              <a:gd name="connsiteX216" fmla="*/ 797041 w 12192001"/>
              <a:gd name="connsiteY216" fmla="*/ 1930446 h 2344739"/>
              <a:gd name="connsiteX217" fmla="*/ 767901 w 12192001"/>
              <a:gd name="connsiteY217" fmla="*/ 1932653 h 2344739"/>
              <a:gd name="connsiteX218" fmla="*/ 763053 w 12192001"/>
              <a:gd name="connsiteY218" fmla="*/ 1930432 h 2344739"/>
              <a:gd name="connsiteX219" fmla="*/ 720047 w 12192001"/>
              <a:gd name="connsiteY219" fmla="*/ 1929661 h 2344739"/>
              <a:gd name="connsiteX220" fmla="*/ 719742 w 12192001"/>
              <a:gd name="connsiteY220" fmla="*/ 1928399 h 2344739"/>
              <a:gd name="connsiteX221" fmla="*/ 708875 w 12192001"/>
              <a:gd name="connsiteY221" fmla="*/ 1922722 h 2344739"/>
              <a:gd name="connsiteX222" fmla="*/ 596792 w 12192001"/>
              <a:gd name="connsiteY222" fmla="*/ 1879864 h 2344739"/>
              <a:gd name="connsiteX223" fmla="*/ 578535 w 12192001"/>
              <a:gd name="connsiteY223" fmla="*/ 1877212 h 2344739"/>
              <a:gd name="connsiteX224" fmla="*/ 571717 w 12192001"/>
              <a:gd name="connsiteY224" fmla="*/ 1877401 h 2344739"/>
              <a:gd name="connsiteX225" fmla="*/ 445099 w 12192001"/>
              <a:gd name="connsiteY225" fmla="*/ 1839371 h 2344739"/>
              <a:gd name="connsiteX226" fmla="*/ 404015 w 12192001"/>
              <a:gd name="connsiteY226" fmla="*/ 1833548 h 2344739"/>
              <a:gd name="connsiteX227" fmla="*/ 292435 w 12192001"/>
              <a:gd name="connsiteY227" fmla="*/ 1812852 h 2344739"/>
              <a:gd name="connsiteX228" fmla="*/ 118381 w 12192001"/>
              <a:gd name="connsiteY228" fmla="*/ 1761047 h 2344739"/>
              <a:gd name="connsiteX229" fmla="*/ 15526 w 12192001"/>
              <a:gd name="connsiteY229" fmla="*/ 1758191 h 2344739"/>
              <a:gd name="connsiteX230" fmla="*/ 2 w 12192001"/>
              <a:gd name="connsiteY230" fmla="*/ 1752722 h 2344739"/>
              <a:gd name="connsiteX231" fmla="*/ 1 w 12192001"/>
              <a:gd name="connsiteY231" fmla="*/ 762497 h 2344739"/>
              <a:gd name="connsiteX232" fmla="*/ 0 w 12192001"/>
              <a:gd name="connsiteY232" fmla="*/ 762497 h 2344739"/>
              <a:gd name="connsiteX233" fmla="*/ 0 w 12192001"/>
              <a:gd name="connsiteY233" fmla="*/ 222213 h 2344739"/>
              <a:gd name="connsiteX234" fmla="*/ 0 w 12192001"/>
              <a:gd name="connsiteY234"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95155 w 12192001"/>
              <a:gd name="connsiteY24" fmla="*/ 918898 h 2344739"/>
              <a:gd name="connsiteX25" fmla="*/ 11522499 w 12192001"/>
              <a:gd name="connsiteY25" fmla="*/ 1207528 h 2344739"/>
              <a:gd name="connsiteX26" fmla="*/ 11245526 w 12192001"/>
              <a:gd name="connsiteY26" fmla="*/ 1274060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51232 w 12192001"/>
              <a:gd name="connsiteY69" fmla="*/ 1923669 h 2344739"/>
              <a:gd name="connsiteX70" fmla="*/ 9150210 w 12192001"/>
              <a:gd name="connsiteY70" fmla="*/ 1922604 h 2344739"/>
              <a:gd name="connsiteX71" fmla="*/ 9137318 w 12192001"/>
              <a:gd name="connsiteY71" fmla="*/ 1920435 h 2344739"/>
              <a:gd name="connsiteX72" fmla="*/ 9113812 w 12192001"/>
              <a:gd name="connsiteY72" fmla="*/ 1919069 h 2344739"/>
              <a:gd name="connsiteX73" fmla="*/ 9053453 w 12192001"/>
              <a:gd name="connsiteY73" fmla="*/ 1910755 h 2344739"/>
              <a:gd name="connsiteX74" fmla="*/ 9005486 w 12192001"/>
              <a:gd name="connsiteY74" fmla="*/ 1914040 h 2344739"/>
              <a:gd name="connsiteX75" fmla="*/ 9005201 w 12192001"/>
              <a:gd name="connsiteY75" fmla="*/ 1913800 h 2344739"/>
              <a:gd name="connsiteX76" fmla="*/ 8996232 w 12192001"/>
              <a:gd name="connsiteY76" fmla="*/ 1915011 h 2344739"/>
              <a:gd name="connsiteX77" fmla="*/ 8990394 w 12192001"/>
              <a:gd name="connsiteY77" fmla="*/ 1917072 h 2344739"/>
              <a:gd name="connsiteX78" fmla="*/ 8974337 w 12192001"/>
              <a:gd name="connsiteY78" fmla="*/ 1920298 h 2344739"/>
              <a:gd name="connsiteX79" fmla="*/ 8968011 w 12192001"/>
              <a:gd name="connsiteY79" fmla="*/ 1919598 h 2344739"/>
              <a:gd name="connsiteX80" fmla="*/ 8963048 w 12192001"/>
              <a:gd name="connsiteY80" fmla="*/ 1917373 h 2344739"/>
              <a:gd name="connsiteX81" fmla="*/ 8928988 w 12192001"/>
              <a:gd name="connsiteY81" fmla="*/ 1914185 h 2344739"/>
              <a:gd name="connsiteX82" fmla="*/ 8752444 w 12192001"/>
              <a:gd name="connsiteY82" fmla="*/ 1933417 h 2344739"/>
              <a:gd name="connsiteX83" fmla="*/ 8707847 w 12192001"/>
              <a:gd name="connsiteY83" fmla="*/ 1935518 h 2344739"/>
              <a:gd name="connsiteX84" fmla="*/ 8596071 w 12192001"/>
              <a:gd name="connsiteY84" fmla="*/ 1944090 h 2344739"/>
              <a:gd name="connsiteX85" fmla="*/ 8525230 w 12192001"/>
              <a:gd name="connsiteY85" fmla="*/ 1929248 h 2344739"/>
              <a:gd name="connsiteX86" fmla="*/ 8510983 w 12192001"/>
              <a:gd name="connsiteY86" fmla="*/ 1935163 h 2344739"/>
              <a:gd name="connsiteX87" fmla="*/ 8506167 w 12192001"/>
              <a:gd name="connsiteY87" fmla="*/ 1938164 h 2344739"/>
              <a:gd name="connsiteX88" fmla="*/ 8497968 w 12192001"/>
              <a:gd name="connsiteY88" fmla="*/ 1940902 h 2344739"/>
              <a:gd name="connsiteX89" fmla="*/ 8497594 w 12192001"/>
              <a:gd name="connsiteY89" fmla="*/ 1940723 h 2344739"/>
              <a:gd name="connsiteX90" fmla="*/ 8490249 w 12192001"/>
              <a:gd name="connsiteY90" fmla="*/ 1943773 h 2344739"/>
              <a:gd name="connsiteX91" fmla="*/ 8367182 w 12192001"/>
              <a:gd name="connsiteY91" fmla="*/ 1957815 h 2344739"/>
              <a:gd name="connsiteX92" fmla="*/ 8353799 w 12192001"/>
              <a:gd name="connsiteY92" fmla="*/ 1958009 h 2344739"/>
              <a:gd name="connsiteX93" fmla="*/ 8352373 w 12192001"/>
              <a:gd name="connsiteY93" fmla="*/ 1957169 h 2344739"/>
              <a:gd name="connsiteX94" fmla="*/ 8320104 w 12192001"/>
              <a:gd name="connsiteY94" fmla="*/ 1974587 h 2344739"/>
              <a:gd name="connsiteX95" fmla="*/ 8314433 w 12192001"/>
              <a:gd name="connsiteY95" fmla="*/ 1974913 h 2344739"/>
              <a:gd name="connsiteX96" fmla="*/ 8295174 w 12192001"/>
              <a:gd name="connsiteY96" fmla="*/ 1988808 h 2344739"/>
              <a:gd name="connsiteX97" fmla="*/ 8284276 w 12192001"/>
              <a:gd name="connsiteY97" fmla="*/ 1994631 h 2344739"/>
              <a:gd name="connsiteX98" fmla="*/ 8283150 w 12192001"/>
              <a:gd name="connsiteY98" fmla="*/ 1999074 h 2344739"/>
              <a:gd name="connsiteX99" fmla="*/ 8266076 w 12192001"/>
              <a:gd name="connsiteY99" fmla="*/ 2006249 h 2344739"/>
              <a:gd name="connsiteX100" fmla="*/ 8263377 w 12192001"/>
              <a:gd name="connsiteY100" fmla="*/ 2006019 h 2344739"/>
              <a:gd name="connsiteX101" fmla="*/ 8252033 w 12192001"/>
              <a:gd name="connsiteY101" fmla="*/ 2015862 h 2344739"/>
              <a:gd name="connsiteX102" fmla="*/ 8245834 w 12192001"/>
              <a:gd name="connsiteY102" fmla="*/ 2028854 h 2344739"/>
              <a:gd name="connsiteX103" fmla="*/ 8090272 w 12192001"/>
              <a:gd name="connsiteY103" fmla="*/ 2075015 h 2344739"/>
              <a:gd name="connsiteX104" fmla="*/ 7905407 w 12192001"/>
              <a:gd name="connsiteY104" fmla="*/ 2116988 h 2344739"/>
              <a:gd name="connsiteX105" fmla="*/ 7718745 w 12192001"/>
              <a:gd name="connsiteY105" fmla="*/ 2142703 h 2344739"/>
              <a:gd name="connsiteX106" fmla="*/ 7614347 w 12192001"/>
              <a:gd name="connsiteY106" fmla="*/ 2139232 h 2344739"/>
              <a:gd name="connsiteX107" fmla="*/ 7527543 w 12192001"/>
              <a:gd name="connsiteY107" fmla="*/ 2145060 h 2344739"/>
              <a:gd name="connsiteX108" fmla="*/ 7519571 w 12192001"/>
              <a:gd name="connsiteY108" fmla="*/ 2147613 h 2344739"/>
              <a:gd name="connsiteX109" fmla="*/ 7507411 w 12192001"/>
              <a:gd name="connsiteY109" fmla="*/ 2148948 h 2344739"/>
              <a:gd name="connsiteX110" fmla="*/ 7507040 w 12192001"/>
              <a:gd name="connsiteY110" fmla="*/ 2148621 h 2344739"/>
              <a:gd name="connsiteX111" fmla="*/ 7495795 w 12192001"/>
              <a:gd name="connsiteY111" fmla="*/ 2150573 h 2344739"/>
              <a:gd name="connsiteX112" fmla="*/ 7405391 w 12192001"/>
              <a:gd name="connsiteY112" fmla="*/ 2142468 h 2344739"/>
              <a:gd name="connsiteX113" fmla="*/ 7312180 w 12192001"/>
              <a:gd name="connsiteY113" fmla="*/ 2132873 h 2344739"/>
              <a:gd name="connsiteX114" fmla="*/ 7310853 w 12192001"/>
              <a:gd name="connsiteY114" fmla="*/ 2131431 h 2344739"/>
              <a:gd name="connsiteX115" fmla="*/ 7218559 w 12192001"/>
              <a:gd name="connsiteY115" fmla="*/ 2156680 h 2344739"/>
              <a:gd name="connsiteX116" fmla="*/ 7201101 w 12192001"/>
              <a:gd name="connsiteY116" fmla="*/ 2161230 h 2344739"/>
              <a:gd name="connsiteX117" fmla="*/ 7197004 w 12192001"/>
              <a:gd name="connsiteY117" fmla="*/ 2166588 h 2344739"/>
              <a:gd name="connsiteX118" fmla="*/ 7170808 w 12192001"/>
              <a:gd name="connsiteY118" fmla="*/ 2171236 h 2344739"/>
              <a:gd name="connsiteX119" fmla="*/ 7096988 w 12192001"/>
              <a:gd name="connsiteY119" fmla="*/ 2183464 h 2344739"/>
              <a:gd name="connsiteX120" fmla="*/ 7018496 w 12192001"/>
              <a:gd name="connsiteY120" fmla="*/ 2183090 h 2344739"/>
              <a:gd name="connsiteX121" fmla="*/ 6904146 w 12192001"/>
              <a:gd name="connsiteY121" fmla="*/ 2212596 h 2344739"/>
              <a:gd name="connsiteX122" fmla="*/ 6708222 w 12192001"/>
              <a:gd name="connsiteY122" fmla="*/ 2240551 h 2344739"/>
              <a:gd name="connsiteX123" fmla="*/ 6549454 w 12192001"/>
              <a:gd name="connsiteY123" fmla="*/ 2269327 h 2344739"/>
              <a:gd name="connsiteX124" fmla="*/ 6317560 w 12192001"/>
              <a:gd name="connsiteY124" fmla="*/ 2316127 h 2344739"/>
              <a:gd name="connsiteX125" fmla="*/ 6168674 w 12192001"/>
              <a:gd name="connsiteY125" fmla="*/ 2318214 h 2344739"/>
              <a:gd name="connsiteX126" fmla="*/ 6073848 w 12192001"/>
              <a:gd name="connsiteY126" fmla="*/ 2338676 h 2344739"/>
              <a:gd name="connsiteX127" fmla="*/ 6068529 w 12192001"/>
              <a:gd name="connsiteY127" fmla="*/ 2337139 h 2344739"/>
              <a:gd name="connsiteX128" fmla="*/ 6048638 w 12192001"/>
              <a:gd name="connsiteY128" fmla="*/ 2337822 h 2344739"/>
              <a:gd name="connsiteX129" fmla="*/ 6041285 w 12192001"/>
              <a:gd name="connsiteY129" fmla="*/ 2329473 h 2344739"/>
              <a:gd name="connsiteX130" fmla="*/ 6010090 w 12192001"/>
              <a:gd name="connsiteY130" fmla="*/ 2324380 h 2344739"/>
              <a:gd name="connsiteX131" fmla="*/ 5957375 w 12192001"/>
              <a:gd name="connsiteY131" fmla="*/ 2328024 h 2344739"/>
              <a:gd name="connsiteX132" fmla="*/ 5758919 w 12192001"/>
              <a:gd name="connsiteY132" fmla="*/ 2343716 h 2344739"/>
              <a:gd name="connsiteX133" fmla="*/ 5626960 w 12192001"/>
              <a:gd name="connsiteY133" fmla="*/ 2344739 h 2344739"/>
              <a:gd name="connsiteX134" fmla="*/ 5470906 w 12192001"/>
              <a:gd name="connsiteY134" fmla="*/ 2330719 h 2344739"/>
              <a:gd name="connsiteX135" fmla="*/ 5432761 w 12192001"/>
              <a:gd name="connsiteY135" fmla="*/ 2319466 h 2344739"/>
              <a:gd name="connsiteX136" fmla="*/ 5381669 w 12192001"/>
              <a:gd name="connsiteY136" fmla="*/ 2301764 h 2344739"/>
              <a:gd name="connsiteX137" fmla="*/ 5261764 w 12192001"/>
              <a:gd name="connsiteY137" fmla="*/ 2281347 h 2344739"/>
              <a:gd name="connsiteX138" fmla="*/ 5222961 w 12192001"/>
              <a:gd name="connsiteY138" fmla="*/ 2270223 h 2344739"/>
              <a:gd name="connsiteX139" fmla="*/ 5174660 w 12192001"/>
              <a:gd name="connsiteY139" fmla="*/ 2267233 h 2344739"/>
              <a:gd name="connsiteX140" fmla="*/ 5156554 w 12192001"/>
              <a:gd name="connsiteY140" fmla="*/ 2260010 h 2344739"/>
              <a:gd name="connsiteX141" fmla="*/ 5142599 w 12192001"/>
              <a:gd name="connsiteY141" fmla="*/ 2256610 h 2344739"/>
              <a:gd name="connsiteX142" fmla="*/ 5139596 w 12192001"/>
              <a:gd name="connsiteY142" fmla="*/ 2254509 h 2344739"/>
              <a:gd name="connsiteX143" fmla="*/ 5121659 w 12192001"/>
              <a:gd name="connsiteY143" fmla="*/ 2243656 h 2344739"/>
              <a:gd name="connsiteX144" fmla="*/ 5065790 w 12192001"/>
              <a:gd name="connsiteY144" fmla="*/ 2250227 h 2344739"/>
              <a:gd name="connsiteX145" fmla="*/ 5011514 w 12192001"/>
              <a:gd name="connsiteY145" fmla="*/ 2233846 h 2344739"/>
              <a:gd name="connsiteX146" fmla="*/ 4840441 w 12192001"/>
              <a:gd name="connsiteY146" fmla="*/ 2209829 h 2344739"/>
              <a:gd name="connsiteX147" fmla="*/ 4762447 w 12192001"/>
              <a:gd name="connsiteY147" fmla="*/ 2182061 h 2344739"/>
              <a:gd name="connsiteX148" fmla="*/ 4723186 w 12192001"/>
              <a:gd name="connsiteY148" fmla="*/ 2173047 h 2344739"/>
              <a:gd name="connsiteX149" fmla="*/ 4721176 w 12192001"/>
              <a:gd name="connsiteY149" fmla="*/ 2172298 h 2344739"/>
              <a:gd name="connsiteX150" fmla="*/ 4722111 w 12192001"/>
              <a:gd name="connsiteY150" fmla="*/ 2172087 h 2344739"/>
              <a:gd name="connsiteX151" fmla="*/ 4717202 w 12192001"/>
              <a:gd name="connsiteY151" fmla="*/ 2170817 h 2344739"/>
              <a:gd name="connsiteX152" fmla="*/ 4721176 w 12192001"/>
              <a:gd name="connsiteY152" fmla="*/ 2172298 h 2344739"/>
              <a:gd name="connsiteX153" fmla="*/ 4715526 w 12192001"/>
              <a:gd name="connsiteY153" fmla="*/ 2173573 h 2344739"/>
              <a:gd name="connsiteX154" fmla="*/ 4515814 w 12192001"/>
              <a:gd name="connsiteY154" fmla="*/ 2163671 h 2344739"/>
              <a:gd name="connsiteX155" fmla="*/ 4428543 w 12192001"/>
              <a:gd name="connsiteY155" fmla="*/ 2153020 h 2344739"/>
              <a:gd name="connsiteX156" fmla="*/ 4362875 w 12192001"/>
              <a:gd name="connsiteY156" fmla="*/ 2151674 h 2344739"/>
              <a:gd name="connsiteX157" fmla="*/ 4316966 w 12192001"/>
              <a:gd name="connsiteY157" fmla="*/ 2158289 h 2344739"/>
              <a:gd name="connsiteX158" fmla="*/ 4315110 w 12192001"/>
              <a:gd name="connsiteY158" fmla="*/ 2156948 h 2344739"/>
              <a:gd name="connsiteX159" fmla="*/ 4295144 w 12192001"/>
              <a:gd name="connsiteY159" fmla="*/ 2155069 h 2344739"/>
              <a:gd name="connsiteX160" fmla="*/ 4290064 w 12192001"/>
              <a:gd name="connsiteY160" fmla="*/ 2157986 h 2344739"/>
              <a:gd name="connsiteX161" fmla="*/ 4276142 w 12192001"/>
              <a:gd name="connsiteY161" fmla="*/ 2157740 h 2344739"/>
              <a:gd name="connsiteX162" fmla="*/ 4248117 w 12192001"/>
              <a:gd name="connsiteY162" fmla="*/ 2160064 h 2344739"/>
              <a:gd name="connsiteX163" fmla="*/ 4202051 w 12192001"/>
              <a:gd name="connsiteY163" fmla="*/ 2157269 h 2344739"/>
              <a:gd name="connsiteX164" fmla="*/ 4201745 w 12192001"/>
              <a:gd name="connsiteY164" fmla="*/ 2156010 h 2344739"/>
              <a:gd name="connsiteX165" fmla="*/ 4191248 w 12192001"/>
              <a:gd name="connsiteY165" fmla="*/ 2150376 h 2344739"/>
              <a:gd name="connsiteX166" fmla="*/ 4142745 w 12192001"/>
              <a:gd name="connsiteY166" fmla="*/ 2134511 h 2344739"/>
              <a:gd name="connsiteX167" fmla="*/ 4083097 w 12192001"/>
              <a:gd name="connsiteY167" fmla="*/ 2107978 h 2344739"/>
              <a:gd name="connsiteX168" fmla="*/ 4074546 w 12192001"/>
              <a:gd name="connsiteY168" fmla="*/ 2107143 h 2344739"/>
              <a:gd name="connsiteX169" fmla="*/ 4074427 w 12192001"/>
              <a:gd name="connsiteY169" fmla="*/ 2106844 h 2344739"/>
              <a:gd name="connsiteX170" fmla="*/ 4065510 w 12192001"/>
              <a:gd name="connsiteY170" fmla="*/ 2105400 h 2344739"/>
              <a:gd name="connsiteX171" fmla="*/ 4058954 w 12192001"/>
              <a:gd name="connsiteY171" fmla="*/ 2105618 h 2344739"/>
              <a:gd name="connsiteX172" fmla="*/ 4042364 w 12192001"/>
              <a:gd name="connsiteY172" fmla="*/ 2103997 h 2344739"/>
              <a:gd name="connsiteX173" fmla="*/ 4036997 w 12192001"/>
              <a:gd name="connsiteY173" fmla="*/ 2101563 h 2344739"/>
              <a:gd name="connsiteX174" fmla="*/ 4035363 w 12192001"/>
              <a:gd name="connsiteY174" fmla="*/ 2097896 h 2344739"/>
              <a:gd name="connsiteX175" fmla="*/ 4033778 w 12192001"/>
              <a:gd name="connsiteY175" fmla="*/ 2098131 h 2344739"/>
              <a:gd name="connsiteX176" fmla="*/ 4004538 w 12192001"/>
              <a:gd name="connsiteY176" fmla="*/ 2085563 h 2344739"/>
              <a:gd name="connsiteX177" fmla="*/ 3936846 w 12192001"/>
              <a:gd name="connsiteY177" fmla="*/ 2068106 h 2344739"/>
              <a:gd name="connsiteX178" fmla="*/ 3897275 w 12192001"/>
              <a:gd name="connsiteY178" fmla="*/ 2062451 h 2344739"/>
              <a:gd name="connsiteX179" fmla="*/ 3789760 w 12192001"/>
              <a:gd name="connsiteY179" fmla="*/ 2042213 h 2344739"/>
              <a:gd name="connsiteX180" fmla="*/ 3682513 w 12192001"/>
              <a:gd name="connsiteY180" fmla="*/ 2018290 h 2344739"/>
              <a:gd name="connsiteX181" fmla="*/ 3610035 w 12192001"/>
              <a:gd name="connsiteY181" fmla="*/ 1986019 h 2344739"/>
              <a:gd name="connsiteX182" fmla="*/ 3603855 w 12192001"/>
              <a:gd name="connsiteY182" fmla="*/ 1987381 h 2344739"/>
              <a:gd name="connsiteX183" fmla="*/ 3594736 w 12192001"/>
              <a:gd name="connsiteY183" fmla="*/ 1987545 h 2344739"/>
              <a:gd name="connsiteX184" fmla="*/ 3594501 w 12192001"/>
              <a:gd name="connsiteY184" fmla="*/ 1987276 h 2344739"/>
              <a:gd name="connsiteX185" fmla="*/ 3585978 w 12192001"/>
              <a:gd name="connsiteY185" fmla="*/ 1987966 h 2344739"/>
              <a:gd name="connsiteX186" fmla="*/ 3536135 w 12192001"/>
              <a:gd name="connsiteY186" fmla="*/ 1978267 h 2344739"/>
              <a:gd name="connsiteX187" fmla="*/ 3473223 w 12192001"/>
              <a:gd name="connsiteY187" fmla="*/ 1974606 h 2344739"/>
              <a:gd name="connsiteX188" fmla="*/ 3400728 w 12192001"/>
              <a:gd name="connsiteY188" fmla="*/ 1962558 h 2344739"/>
              <a:gd name="connsiteX189" fmla="*/ 3363888 w 12192001"/>
              <a:gd name="connsiteY189" fmla="*/ 1979510 h 2344739"/>
              <a:gd name="connsiteX190" fmla="*/ 3344026 w 12192001"/>
              <a:gd name="connsiteY190" fmla="*/ 1981192 h 2344739"/>
              <a:gd name="connsiteX191" fmla="*/ 3341698 w 12192001"/>
              <a:gd name="connsiteY191" fmla="*/ 1980217 h 2344739"/>
              <a:gd name="connsiteX192" fmla="*/ 3262356 w 12192001"/>
              <a:gd name="connsiteY192" fmla="*/ 1986094 h 2344739"/>
              <a:gd name="connsiteX193" fmla="*/ 3142556 w 12192001"/>
              <a:gd name="connsiteY193" fmla="*/ 1993869 h 2344739"/>
              <a:gd name="connsiteX194" fmla="*/ 3030291 w 12192001"/>
              <a:gd name="connsiteY194" fmla="*/ 1996512 h 2344739"/>
              <a:gd name="connsiteX195" fmla="*/ 2781569 w 12192001"/>
              <a:gd name="connsiteY195" fmla="*/ 2018333 h 2344739"/>
              <a:gd name="connsiteX196" fmla="*/ 2646527 w 12192001"/>
              <a:gd name="connsiteY196" fmla="*/ 2028869 h 2344739"/>
              <a:gd name="connsiteX197" fmla="*/ 2568028 w 12192001"/>
              <a:gd name="connsiteY197" fmla="*/ 2002628 h 2344739"/>
              <a:gd name="connsiteX198" fmla="*/ 2443255 w 12192001"/>
              <a:gd name="connsiteY198" fmla="*/ 2016529 h 2344739"/>
              <a:gd name="connsiteX199" fmla="*/ 2315112 w 12192001"/>
              <a:gd name="connsiteY199" fmla="*/ 2024996 h 2344739"/>
              <a:gd name="connsiteX200" fmla="*/ 2208578 w 12192001"/>
              <a:gd name="connsiteY200" fmla="*/ 2019763 h 2344739"/>
              <a:gd name="connsiteX201" fmla="*/ 2094665 w 12192001"/>
              <a:gd name="connsiteY201" fmla="*/ 2003052 h 2344739"/>
              <a:gd name="connsiteX202" fmla="*/ 1997356 w 12192001"/>
              <a:gd name="connsiteY202" fmla="*/ 1995032 h 2344739"/>
              <a:gd name="connsiteX203" fmla="*/ 1928172 w 12192001"/>
              <a:gd name="connsiteY203" fmla="*/ 2016977 h 2344739"/>
              <a:gd name="connsiteX204" fmla="*/ 1921650 w 12192001"/>
              <a:gd name="connsiteY204" fmla="*/ 2012146 h 2344739"/>
              <a:gd name="connsiteX205" fmla="*/ 1873080 w 12192001"/>
              <a:gd name="connsiteY205" fmla="*/ 2013741 h 2344739"/>
              <a:gd name="connsiteX206" fmla="*/ 1786655 w 12192001"/>
              <a:gd name="connsiteY206" fmla="*/ 2041363 h 2344739"/>
              <a:gd name="connsiteX207" fmla="*/ 1738204 w 12192001"/>
              <a:gd name="connsiteY207" fmla="*/ 2036312 h 2344739"/>
              <a:gd name="connsiteX208" fmla="*/ 1675071 w 12192001"/>
              <a:gd name="connsiteY208" fmla="*/ 2019963 h 2344739"/>
              <a:gd name="connsiteX209" fmla="*/ 1608669 w 12192001"/>
              <a:gd name="connsiteY209" fmla="*/ 2013066 h 2344739"/>
              <a:gd name="connsiteX210" fmla="*/ 1496110 w 12192001"/>
              <a:gd name="connsiteY210" fmla="*/ 1987476 h 2344739"/>
              <a:gd name="connsiteX211" fmla="*/ 1149979 w 12192001"/>
              <a:gd name="connsiteY211" fmla="*/ 1938041 h 2344739"/>
              <a:gd name="connsiteX212" fmla="*/ 858269 w 12192001"/>
              <a:gd name="connsiteY212" fmla="*/ 1928608 h 2344739"/>
              <a:gd name="connsiteX213" fmla="*/ 837540 w 12192001"/>
              <a:gd name="connsiteY213" fmla="*/ 1929821 h 2344739"/>
              <a:gd name="connsiteX214" fmla="*/ 816809 w 12192001"/>
              <a:gd name="connsiteY214" fmla="*/ 1927857 h 2344739"/>
              <a:gd name="connsiteX215" fmla="*/ 811506 w 12192001"/>
              <a:gd name="connsiteY215" fmla="*/ 1930751 h 2344739"/>
              <a:gd name="connsiteX216" fmla="*/ 797041 w 12192001"/>
              <a:gd name="connsiteY216" fmla="*/ 1930446 h 2344739"/>
              <a:gd name="connsiteX217" fmla="*/ 767901 w 12192001"/>
              <a:gd name="connsiteY217" fmla="*/ 1932653 h 2344739"/>
              <a:gd name="connsiteX218" fmla="*/ 763053 w 12192001"/>
              <a:gd name="connsiteY218" fmla="*/ 1930432 h 2344739"/>
              <a:gd name="connsiteX219" fmla="*/ 720047 w 12192001"/>
              <a:gd name="connsiteY219" fmla="*/ 1929661 h 2344739"/>
              <a:gd name="connsiteX220" fmla="*/ 719742 w 12192001"/>
              <a:gd name="connsiteY220" fmla="*/ 1928399 h 2344739"/>
              <a:gd name="connsiteX221" fmla="*/ 708875 w 12192001"/>
              <a:gd name="connsiteY221" fmla="*/ 1922722 h 2344739"/>
              <a:gd name="connsiteX222" fmla="*/ 596792 w 12192001"/>
              <a:gd name="connsiteY222" fmla="*/ 1879864 h 2344739"/>
              <a:gd name="connsiteX223" fmla="*/ 578535 w 12192001"/>
              <a:gd name="connsiteY223" fmla="*/ 1877212 h 2344739"/>
              <a:gd name="connsiteX224" fmla="*/ 571717 w 12192001"/>
              <a:gd name="connsiteY224" fmla="*/ 1877401 h 2344739"/>
              <a:gd name="connsiteX225" fmla="*/ 445099 w 12192001"/>
              <a:gd name="connsiteY225" fmla="*/ 1839371 h 2344739"/>
              <a:gd name="connsiteX226" fmla="*/ 404015 w 12192001"/>
              <a:gd name="connsiteY226" fmla="*/ 1833548 h 2344739"/>
              <a:gd name="connsiteX227" fmla="*/ 292435 w 12192001"/>
              <a:gd name="connsiteY227" fmla="*/ 1812852 h 2344739"/>
              <a:gd name="connsiteX228" fmla="*/ 118381 w 12192001"/>
              <a:gd name="connsiteY228" fmla="*/ 1761047 h 2344739"/>
              <a:gd name="connsiteX229" fmla="*/ 15526 w 12192001"/>
              <a:gd name="connsiteY229" fmla="*/ 1758191 h 2344739"/>
              <a:gd name="connsiteX230" fmla="*/ 2 w 12192001"/>
              <a:gd name="connsiteY230" fmla="*/ 1752722 h 2344739"/>
              <a:gd name="connsiteX231" fmla="*/ 1 w 12192001"/>
              <a:gd name="connsiteY231" fmla="*/ 762497 h 2344739"/>
              <a:gd name="connsiteX232" fmla="*/ 0 w 12192001"/>
              <a:gd name="connsiteY232" fmla="*/ 762497 h 2344739"/>
              <a:gd name="connsiteX233" fmla="*/ 0 w 12192001"/>
              <a:gd name="connsiteY233" fmla="*/ 222213 h 2344739"/>
              <a:gd name="connsiteX234" fmla="*/ 0 w 12192001"/>
              <a:gd name="connsiteY234"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95155 w 12192001"/>
              <a:gd name="connsiteY24" fmla="*/ 918898 h 2344739"/>
              <a:gd name="connsiteX25" fmla="*/ 11522499 w 12192001"/>
              <a:gd name="connsiteY25" fmla="*/ 1207528 h 2344739"/>
              <a:gd name="connsiteX26" fmla="*/ 11245526 w 12192001"/>
              <a:gd name="connsiteY26" fmla="*/ 1274060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51232 w 12192001"/>
              <a:gd name="connsiteY69" fmla="*/ 1923669 h 2344739"/>
              <a:gd name="connsiteX70" fmla="*/ 9150210 w 12192001"/>
              <a:gd name="connsiteY70" fmla="*/ 1922604 h 2344739"/>
              <a:gd name="connsiteX71" fmla="*/ 9137318 w 12192001"/>
              <a:gd name="connsiteY71" fmla="*/ 1920435 h 2344739"/>
              <a:gd name="connsiteX72" fmla="*/ 9113812 w 12192001"/>
              <a:gd name="connsiteY72" fmla="*/ 1919069 h 2344739"/>
              <a:gd name="connsiteX73" fmla="*/ 9053453 w 12192001"/>
              <a:gd name="connsiteY73" fmla="*/ 1910755 h 2344739"/>
              <a:gd name="connsiteX74" fmla="*/ 9005486 w 12192001"/>
              <a:gd name="connsiteY74" fmla="*/ 1914040 h 2344739"/>
              <a:gd name="connsiteX75" fmla="*/ 9005201 w 12192001"/>
              <a:gd name="connsiteY75" fmla="*/ 1913800 h 2344739"/>
              <a:gd name="connsiteX76" fmla="*/ 8996232 w 12192001"/>
              <a:gd name="connsiteY76" fmla="*/ 1915011 h 2344739"/>
              <a:gd name="connsiteX77" fmla="*/ 8990394 w 12192001"/>
              <a:gd name="connsiteY77" fmla="*/ 1917072 h 2344739"/>
              <a:gd name="connsiteX78" fmla="*/ 8974337 w 12192001"/>
              <a:gd name="connsiteY78" fmla="*/ 1920298 h 2344739"/>
              <a:gd name="connsiteX79" fmla="*/ 8968011 w 12192001"/>
              <a:gd name="connsiteY79" fmla="*/ 1919598 h 2344739"/>
              <a:gd name="connsiteX80" fmla="*/ 8963048 w 12192001"/>
              <a:gd name="connsiteY80" fmla="*/ 1917373 h 2344739"/>
              <a:gd name="connsiteX81" fmla="*/ 8928988 w 12192001"/>
              <a:gd name="connsiteY81" fmla="*/ 1914185 h 2344739"/>
              <a:gd name="connsiteX82" fmla="*/ 8752444 w 12192001"/>
              <a:gd name="connsiteY82" fmla="*/ 1933417 h 2344739"/>
              <a:gd name="connsiteX83" fmla="*/ 8707847 w 12192001"/>
              <a:gd name="connsiteY83" fmla="*/ 1935518 h 2344739"/>
              <a:gd name="connsiteX84" fmla="*/ 8596071 w 12192001"/>
              <a:gd name="connsiteY84" fmla="*/ 1944090 h 2344739"/>
              <a:gd name="connsiteX85" fmla="*/ 8525230 w 12192001"/>
              <a:gd name="connsiteY85" fmla="*/ 1929248 h 2344739"/>
              <a:gd name="connsiteX86" fmla="*/ 8510983 w 12192001"/>
              <a:gd name="connsiteY86" fmla="*/ 1935163 h 2344739"/>
              <a:gd name="connsiteX87" fmla="*/ 8506167 w 12192001"/>
              <a:gd name="connsiteY87" fmla="*/ 1938164 h 2344739"/>
              <a:gd name="connsiteX88" fmla="*/ 8497968 w 12192001"/>
              <a:gd name="connsiteY88" fmla="*/ 1940902 h 2344739"/>
              <a:gd name="connsiteX89" fmla="*/ 8497594 w 12192001"/>
              <a:gd name="connsiteY89" fmla="*/ 1940723 h 2344739"/>
              <a:gd name="connsiteX90" fmla="*/ 8490249 w 12192001"/>
              <a:gd name="connsiteY90" fmla="*/ 1943773 h 2344739"/>
              <a:gd name="connsiteX91" fmla="*/ 8367182 w 12192001"/>
              <a:gd name="connsiteY91" fmla="*/ 1957815 h 2344739"/>
              <a:gd name="connsiteX92" fmla="*/ 8353799 w 12192001"/>
              <a:gd name="connsiteY92" fmla="*/ 1958009 h 2344739"/>
              <a:gd name="connsiteX93" fmla="*/ 8352373 w 12192001"/>
              <a:gd name="connsiteY93" fmla="*/ 1957169 h 2344739"/>
              <a:gd name="connsiteX94" fmla="*/ 8320104 w 12192001"/>
              <a:gd name="connsiteY94" fmla="*/ 1974587 h 2344739"/>
              <a:gd name="connsiteX95" fmla="*/ 8314433 w 12192001"/>
              <a:gd name="connsiteY95" fmla="*/ 1974913 h 2344739"/>
              <a:gd name="connsiteX96" fmla="*/ 8295174 w 12192001"/>
              <a:gd name="connsiteY96" fmla="*/ 1988808 h 2344739"/>
              <a:gd name="connsiteX97" fmla="*/ 8284276 w 12192001"/>
              <a:gd name="connsiteY97" fmla="*/ 1994631 h 2344739"/>
              <a:gd name="connsiteX98" fmla="*/ 8283150 w 12192001"/>
              <a:gd name="connsiteY98" fmla="*/ 1999074 h 2344739"/>
              <a:gd name="connsiteX99" fmla="*/ 8266076 w 12192001"/>
              <a:gd name="connsiteY99" fmla="*/ 2006249 h 2344739"/>
              <a:gd name="connsiteX100" fmla="*/ 8263377 w 12192001"/>
              <a:gd name="connsiteY100" fmla="*/ 2006019 h 2344739"/>
              <a:gd name="connsiteX101" fmla="*/ 8252033 w 12192001"/>
              <a:gd name="connsiteY101" fmla="*/ 2015862 h 2344739"/>
              <a:gd name="connsiteX102" fmla="*/ 8245834 w 12192001"/>
              <a:gd name="connsiteY102" fmla="*/ 2028854 h 2344739"/>
              <a:gd name="connsiteX103" fmla="*/ 8090272 w 12192001"/>
              <a:gd name="connsiteY103" fmla="*/ 2075015 h 2344739"/>
              <a:gd name="connsiteX104" fmla="*/ 7905407 w 12192001"/>
              <a:gd name="connsiteY104" fmla="*/ 2116988 h 2344739"/>
              <a:gd name="connsiteX105" fmla="*/ 7718745 w 12192001"/>
              <a:gd name="connsiteY105" fmla="*/ 2142703 h 2344739"/>
              <a:gd name="connsiteX106" fmla="*/ 7614347 w 12192001"/>
              <a:gd name="connsiteY106" fmla="*/ 2139232 h 2344739"/>
              <a:gd name="connsiteX107" fmla="*/ 7527543 w 12192001"/>
              <a:gd name="connsiteY107" fmla="*/ 2145060 h 2344739"/>
              <a:gd name="connsiteX108" fmla="*/ 7519571 w 12192001"/>
              <a:gd name="connsiteY108" fmla="*/ 2147613 h 2344739"/>
              <a:gd name="connsiteX109" fmla="*/ 7507411 w 12192001"/>
              <a:gd name="connsiteY109" fmla="*/ 2148948 h 2344739"/>
              <a:gd name="connsiteX110" fmla="*/ 7507040 w 12192001"/>
              <a:gd name="connsiteY110" fmla="*/ 2148621 h 2344739"/>
              <a:gd name="connsiteX111" fmla="*/ 7495795 w 12192001"/>
              <a:gd name="connsiteY111" fmla="*/ 2150573 h 2344739"/>
              <a:gd name="connsiteX112" fmla="*/ 7405391 w 12192001"/>
              <a:gd name="connsiteY112" fmla="*/ 2142468 h 2344739"/>
              <a:gd name="connsiteX113" fmla="*/ 7312180 w 12192001"/>
              <a:gd name="connsiteY113" fmla="*/ 2132873 h 2344739"/>
              <a:gd name="connsiteX114" fmla="*/ 7310853 w 12192001"/>
              <a:gd name="connsiteY114" fmla="*/ 2131431 h 2344739"/>
              <a:gd name="connsiteX115" fmla="*/ 7218559 w 12192001"/>
              <a:gd name="connsiteY115" fmla="*/ 2156680 h 2344739"/>
              <a:gd name="connsiteX116" fmla="*/ 7201101 w 12192001"/>
              <a:gd name="connsiteY116" fmla="*/ 2161230 h 2344739"/>
              <a:gd name="connsiteX117" fmla="*/ 7197004 w 12192001"/>
              <a:gd name="connsiteY117" fmla="*/ 2166588 h 2344739"/>
              <a:gd name="connsiteX118" fmla="*/ 7170808 w 12192001"/>
              <a:gd name="connsiteY118" fmla="*/ 2171236 h 2344739"/>
              <a:gd name="connsiteX119" fmla="*/ 7096988 w 12192001"/>
              <a:gd name="connsiteY119" fmla="*/ 2183464 h 2344739"/>
              <a:gd name="connsiteX120" fmla="*/ 7018496 w 12192001"/>
              <a:gd name="connsiteY120" fmla="*/ 2183090 h 2344739"/>
              <a:gd name="connsiteX121" fmla="*/ 6904146 w 12192001"/>
              <a:gd name="connsiteY121" fmla="*/ 2212596 h 2344739"/>
              <a:gd name="connsiteX122" fmla="*/ 6708222 w 12192001"/>
              <a:gd name="connsiteY122" fmla="*/ 2240551 h 2344739"/>
              <a:gd name="connsiteX123" fmla="*/ 6549454 w 12192001"/>
              <a:gd name="connsiteY123" fmla="*/ 2269327 h 2344739"/>
              <a:gd name="connsiteX124" fmla="*/ 6317560 w 12192001"/>
              <a:gd name="connsiteY124" fmla="*/ 2316127 h 2344739"/>
              <a:gd name="connsiteX125" fmla="*/ 6168674 w 12192001"/>
              <a:gd name="connsiteY125" fmla="*/ 2318214 h 2344739"/>
              <a:gd name="connsiteX126" fmla="*/ 6073848 w 12192001"/>
              <a:gd name="connsiteY126" fmla="*/ 2338676 h 2344739"/>
              <a:gd name="connsiteX127" fmla="*/ 6068529 w 12192001"/>
              <a:gd name="connsiteY127" fmla="*/ 2337139 h 2344739"/>
              <a:gd name="connsiteX128" fmla="*/ 6048638 w 12192001"/>
              <a:gd name="connsiteY128" fmla="*/ 2337822 h 2344739"/>
              <a:gd name="connsiteX129" fmla="*/ 6041285 w 12192001"/>
              <a:gd name="connsiteY129" fmla="*/ 2329473 h 2344739"/>
              <a:gd name="connsiteX130" fmla="*/ 6010090 w 12192001"/>
              <a:gd name="connsiteY130" fmla="*/ 2324380 h 2344739"/>
              <a:gd name="connsiteX131" fmla="*/ 5957375 w 12192001"/>
              <a:gd name="connsiteY131" fmla="*/ 2328024 h 2344739"/>
              <a:gd name="connsiteX132" fmla="*/ 5758919 w 12192001"/>
              <a:gd name="connsiteY132" fmla="*/ 2343716 h 2344739"/>
              <a:gd name="connsiteX133" fmla="*/ 5626960 w 12192001"/>
              <a:gd name="connsiteY133" fmla="*/ 2344739 h 2344739"/>
              <a:gd name="connsiteX134" fmla="*/ 5470906 w 12192001"/>
              <a:gd name="connsiteY134" fmla="*/ 2330719 h 2344739"/>
              <a:gd name="connsiteX135" fmla="*/ 5432761 w 12192001"/>
              <a:gd name="connsiteY135" fmla="*/ 2319466 h 2344739"/>
              <a:gd name="connsiteX136" fmla="*/ 5381669 w 12192001"/>
              <a:gd name="connsiteY136" fmla="*/ 2301764 h 2344739"/>
              <a:gd name="connsiteX137" fmla="*/ 5261764 w 12192001"/>
              <a:gd name="connsiteY137" fmla="*/ 2281347 h 2344739"/>
              <a:gd name="connsiteX138" fmla="*/ 5222961 w 12192001"/>
              <a:gd name="connsiteY138" fmla="*/ 2270223 h 2344739"/>
              <a:gd name="connsiteX139" fmla="*/ 5174660 w 12192001"/>
              <a:gd name="connsiteY139" fmla="*/ 2267233 h 2344739"/>
              <a:gd name="connsiteX140" fmla="*/ 5156554 w 12192001"/>
              <a:gd name="connsiteY140" fmla="*/ 2260010 h 2344739"/>
              <a:gd name="connsiteX141" fmla="*/ 5142599 w 12192001"/>
              <a:gd name="connsiteY141" fmla="*/ 2256610 h 2344739"/>
              <a:gd name="connsiteX142" fmla="*/ 5139596 w 12192001"/>
              <a:gd name="connsiteY142" fmla="*/ 2254509 h 2344739"/>
              <a:gd name="connsiteX143" fmla="*/ 5121659 w 12192001"/>
              <a:gd name="connsiteY143" fmla="*/ 2243656 h 2344739"/>
              <a:gd name="connsiteX144" fmla="*/ 5065790 w 12192001"/>
              <a:gd name="connsiteY144" fmla="*/ 2250227 h 2344739"/>
              <a:gd name="connsiteX145" fmla="*/ 5011514 w 12192001"/>
              <a:gd name="connsiteY145" fmla="*/ 2233846 h 2344739"/>
              <a:gd name="connsiteX146" fmla="*/ 4840441 w 12192001"/>
              <a:gd name="connsiteY146" fmla="*/ 2209829 h 2344739"/>
              <a:gd name="connsiteX147" fmla="*/ 4762447 w 12192001"/>
              <a:gd name="connsiteY147" fmla="*/ 2182061 h 2344739"/>
              <a:gd name="connsiteX148" fmla="*/ 4723186 w 12192001"/>
              <a:gd name="connsiteY148" fmla="*/ 2173047 h 2344739"/>
              <a:gd name="connsiteX149" fmla="*/ 4721176 w 12192001"/>
              <a:gd name="connsiteY149" fmla="*/ 2172298 h 2344739"/>
              <a:gd name="connsiteX150" fmla="*/ 4722111 w 12192001"/>
              <a:gd name="connsiteY150" fmla="*/ 2172087 h 2344739"/>
              <a:gd name="connsiteX151" fmla="*/ 4717202 w 12192001"/>
              <a:gd name="connsiteY151" fmla="*/ 2170817 h 2344739"/>
              <a:gd name="connsiteX152" fmla="*/ 4721176 w 12192001"/>
              <a:gd name="connsiteY152" fmla="*/ 2172298 h 2344739"/>
              <a:gd name="connsiteX153" fmla="*/ 4715526 w 12192001"/>
              <a:gd name="connsiteY153" fmla="*/ 2173573 h 2344739"/>
              <a:gd name="connsiteX154" fmla="*/ 4515814 w 12192001"/>
              <a:gd name="connsiteY154" fmla="*/ 2163671 h 2344739"/>
              <a:gd name="connsiteX155" fmla="*/ 4428543 w 12192001"/>
              <a:gd name="connsiteY155" fmla="*/ 2153020 h 2344739"/>
              <a:gd name="connsiteX156" fmla="*/ 4362875 w 12192001"/>
              <a:gd name="connsiteY156" fmla="*/ 2151674 h 2344739"/>
              <a:gd name="connsiteX157" fmla="*/ 4316966 w 12192001"/>
              <a:gd name="connsiteY157" fmla="*/ 2158289 h 2344739"/>
              <a:gd name="connsiteX158" fmla="*/ 4315110 w 12192001"/>
              <a:gd name="connsiteY158" fmla="*/ 2156948 h 2344739"/>
              <a:gd name="connsiteX159" fmla="*/ 4295144 w 12192001"/>
              <a:gd name="connsiteY159" fmla="*/ 2155069 h 2344739"/>
              <a:gd name="connsiteX160" fmla="*/ 4290064 w 12192001"/>
              <a:gd name="connsiteY160" fmla="*/ 2157986 h 2344739"/>
              <a:gd name="connsiteX161" fmla="*/ 4276142 w 12192001"/>
              <a:gd name="connsiteY161" fmla="*/ 2157740 h 2344739"/>
              <a:gd name="connsiteX162" fmla="*/ 4248117 w 12192001"/>
              <a:gd name="connsiteY162" fmla="*/ 2160064 h 2344739"/>
              <a:gd name="connsiteX163" fmla="*/ 4202051 w 12192001"/>
              <a:gd name="connsiteY163" fmla="*/ 2157269 h 2344739"/>
              <a:gd name="connsiteX164" fmla="*/ 4201745 w 12192001"/>
              <a:gd name="connsiteY164" fmla="*/ 2156010 h 2344739"/>
              <a:gd name="connsiteX165" fmla="*/ 4191248 w 12192001"/>
              <a:gd name="connsiteY165" fmla="*/ 2150376 h 2344739"/>
              <a:gd name="connsiteX166" fmla="*/ 4142745 w 12192001"/>
              <a:gd name="connsiteY166" fmla="*/ 2134511 h 2344739"/>
              <a:gd name="connsiteX167" fmla="*/ 4083097 w 12192001"/>
              <a:gd name="connsiteY167" fmla="*/ 2107978 h 2344739"/>
              <a:gd name="connsiteX168" fmla="*/ 4074546 w 12192001"/>
              <a:gd name="connsiteY168" fmla="*/ 2107143 h 2344739"/>
              <a:gd name="connsiteX169" fmla="*/ 4074427 w 12192001"/>
              <a:gd name="connsiteY169" fmla="*/ 2106844 h 2344739"/>
              <a:gd name="connsiteX170" fmla="*/ 4065510 w 12192001"/>
              <a:gd name="connsiteY170" fmla="*/ 2105400 h 2344739"/>
              <a:gd name="connsiteX171" fmla="*/ 4058954 w 12192001"/>
              <a:gd name="connsiteY171" fmla="*/ 2105618 h 2344739"/>
              <a:gd name="connsiteX172" fmla="*/ 4042364 w 12192001"/>
              <a:gd name="connsiteY172" fmla="*/ 2103997 h 2344739"/>
              <a:gd name="connsiteX173" fmla="*/ 4036997 w 12192001"/>
              <a:gd name="connsiteY173" fmla="*/ 2101563 h 2344739"/>
              <a:gd name="connsiteX174" fmla="*/ 4035363 w 12192001"/>
              <a:gd name="connsiteY174" fmla="*/ 2097896 h 2344739"/>
              <a:gd name="connsiteX175" fmla="*/ 4033778 w 12192001"/>
              <a:gd name="connsiteY175" fmla="*/ 2098131 h 2344739"/>
              <a:gd name="connsiteX176" fmla="*/ 4004538 w 12192001"/>
              <a:gd name="connsiteY176" fmla="*/ 2085563 h 2344739"/>
              <a:gd name="connsiteX177" fmla="*/ 3936846 w 12192001"/>
              <a:gd name="connsiteY177" fmla="*/ 2068106 h 2344739"/>
              <a:gd name="connsiteX178" fmla="*/ 3897275 w 12192001"/>
              <a:gd name="connsiteY178" fmla="*/ 2062451 h 2344739"/>
              <a:gd name="connsiteX179" fmla="*/ 3789760 w 12192001"/>
              <a:gd name="connsiteY179" fmla="*/ 2042213 h 2344739"/>
              <a:gd name="connsiteX180" fmla="*/ 3682513 w 12192001"/>
              <a:gd name="connsiteY180" fmla="*/ 2018290 h 2344739"/>
              <a:gd name="connsiteX181" fmla="*/ 3610035 w 12192001"/>
              <a:gd name="connsiteY181" fmla="*/ 1986019 h 2344739"/>
              <a:gd name="connsiteX182" fmla="*/ 3603855 w 12192001"/>
              <a:gd name="connsiteY182" fmla="*/ 1987381 h 2344739"/>
              <a:gd name="connsiteX183" fmla="*/ 3594736 w 12192001"/>
              <a:gd name="connsiteY183" fmla="*/ 1987545 h 2344739"/>
              <a:gd name="connsiteX184" fmla="*/ 3594501 w 12192001"/>
              <a:gd name="connsiteY184" fmla="*/ 1987276 h 2344739"/>
              <a:gd name="connsiteX185" fmla="*/ 3585978 w 12192001"/>
              <a:gd name="connsiteY185" fmla="*/ 1987966 h 2344739"/>
              <a:gd name="connsiteX186" fmla="*/ 3536135 w 12192001"/>
              <a:gd name="connsiteY186" fmla="*/ 1978267 h 2344739"/>
              <a:gd name="connsiteX187" fmla="*/ 3473223 w 12192001"/>
              <a:gd name="connsiteY187" fmla="*/ 1974606 h 2344739"/>
              <a:gd name="connsiteX188" fmla="*/ 3400728 w 12192001"/>
              <a:gd name="connsiteY188" fmla="*/ 1962558 h 2344739"/>
              <a:gd name="connsiteX189" fmla="*/ 3363888 w 12192001"/>
              <a:gd name="connsiteY189" fmla="*/ 1979510 h 2344739"/>
              <a:gd name="connsiteX190" fmla="*/ 3344026 w 12192001"/>
              <a:gd name="connsiteY190" fmla="*/ 1981192 h 2344739"/>
              <a:gd name="connsiteX191" fmla="*/ 3341698 w 12192001"/>
              <a:gd name="connsiteY191" fmla="*/ 1980217 h 2344739"/>
              <a:gd name="connsiteX192" fmla="*/ 3262356 w 12192001"/>
              <a:gd name="connsiteY192" fmla="*/ 1986094 h 2344739"/>
              <a:gd name="connsiteX193" fmla="*/ 3142556 w 12192001"/>
              <a:gd name="connsiteY193" fmla="*/ 1993869 h 2344739"/>
              <a:gd name="connsiteX194" fmla="*/ 3030291 w 12192001"/>
              <a:gd name="connsiteY194" fmla="*/ 1996512 h 2344739"/>
              <a:gd name="connsiteX195" fmla="*/ 2781569 w 12192001"/>
              <a:gd name="connsiteY195" fmla="*/ 2018333 h 2344739"/>
              <a:gd name="connsiteX196" fmla="*/ 2646527 w 12192001"/>
              <a:gd name="connsiteY196" fmla="*/ 2028869 h 2344739"/>
              <a:gd name="connsiteX197" fmla="*/ 2568028 w 12192001"/>
              <a:gd name="connsiteY197" fmla="*/ 2002628 h 2344739"/>
              <a:gd name="connsiteX198" fmla="*/ 2443255 w 12192001"/>
              <a:gd name="connsiteY198" fmla="*/ 2016529 h 2344739"/>
              <a:gd name="connsiteX199" fmla="*/ 2315112 w 12192001"/>
              <a:gd name="connsiteY199" fmla="*/ 2024996 h 2344739"/>
              <a:gd name="connsiteX200" fmla="*/ 2208578 w 12192001"/>
              <a:gd name="connsiteY200" fmla="*/ 2019763 h 2344739"/>
              <a:gd name="connsiteX201" fmla="*/ 2094665 w 12192001"/>
              <a:gd name="connsiteY201" fmla="*/ 2003052 h 2344739"/>
              <a:gd name="connsiteX202" fmla="*/ 1997356 w 12192001"/>
              <a:gd name="connsiteY202" fmla="*/ 1995032 h 2344739"/>
              <a:gd name="connsiteX203" fmla="*/ 1928172 w 12192001"/>
              <a:gd name="connsiteY203" fmla="*/ 2016977 h 2344739"/>
              <a:gd name="connsiteX204" fmla="*/ 1921650 w 12192001"/>
              <a:gd name="connsiteY204" fmla="*/ 2012146 h 2344739"/>
              <a:gd name="connsiteX205" fmla="*/ 1873080 w 12192001"/>
              <a:gd name="connsiteY205" fmla="*/ 2013741 h 2344739"/>
              <a:gd name="connsiteX206" fmla="*/ 1786655 w 12192001"/>
              <a:gd name="connsiteY206" fmla="*/ 2041363 h 2344739"/>
              <a:gd name="connsiteX207" fmla="*/ 1738204 w 12192001"/>
              <a:gd name="connsiteY207" fmla="*/ 2036312 h 2344739"/>
              <a:gd name="connsiteX208" fmla="*/ 1675071 w 12192001"/>
              <a:gd name="connsiteY208" fmla="*/ 2019963 h 2344739"/>
              <a:gd name="connsiteX209" fmla="*/ 1608669 w 12192001"/>
              <a:gd name="connsiteY209" fmla="*/ 2013066 h 2344739"/>
              <a:gd name="connsiteX210" fmla="*/ 1496110 w 12192001"/>
              <a:gd name="connsiteY210" fmla="*/ 1987476 h 2344739"/>
              <a:gd name="connsiteX211" fmla="*/ 1149979 w 12192001"/>
              <a:gd name="connsiteY211" fmla="*/ 1938041 h 2344739"/>
              <a:gd name="connsiteX212" fmla="*/ 858269 w 12192001"/>
              <a:gd name="connsiteY212" fmla="*/ 1928608 h 2344739"/>
              <a:gd name="connsiteX213" fmla="*/ 837540 w 12192001"/>
              <a:gd name="connsiteY213" fmla="*/ 1929821 h 2344739"/>
              <a:gd name="connsiteX214" fmla="*/ 816809 w 12192001"/>
              <a:gd name="connsiteY214" fmla="*/ 1927857 h 2344739"/>
              <a:gd name="connsiteX215" fmla="*/ 811506 w 12192001"/>
              <a:gd name="connsiteY215" fmla="*/ 1930751 h 2344739"/>
              <a:gd name="connsiteX216" fmla="*/ 797041 w 12192001"/>
              <a:gd name="connsiteY216" fmla="*/ 1930446 h 2344739"/>
              <a:gd name="connsiteX217" fmla="*/ 767901 w 12192001"/>
              <a:gd name="connsiteY217" fmla="*/ 1932653 h 2344739"/>
              <a:gd name="connsiteX218" fmla="*/ 763053 w 12192001"/>
              <a:gd name="connsiteY218" fmla="*/ 1930432 h 2344739"/>
              <a:gd name="connsiteX219" fmla="*/ 720047 w 12192001"/>
              <a:gd name="connsiteY219" fmla="*/ 1929661 h 2344739"/>
              <a:gd name="connsiteX220" fmla="*/ 719742 w 12192001"/>
              <a:gd name="connsiteY220" fmla="*/ 1928399 h 2344739"/>
              <a:gd name="connsiteX221" fmla="*/ 708875 w 12192001"/>
              <a:gd name="connsiteY221" fmla="*/ 1922722 h 2344739"/>
              <a:gd name="connsiteX222" fmla="*/ 596792 w 12192001"/>
              <a:gd name="connsiteY222" fmla="*/ 1879864 h 2344739"/>
              <a:gd name="connsiteX223" fmla="*/ 578535 w 12192001"/>
              <a:gd name="connsiteY223" fmla="*/ 1877212 h 2344739"/>
              <a:gd name="connsiteX224" fmla="*/ 571717 w 12192001"/>
              <a:gd name="connsiteY224" fmla="*/ 1877401 h 2344739"/>
              <a:gd name="connsiteX225" fmla="*/ 445099 w 12192001"/>
              <a:gd name="connsiteY225" fmla="*/ 1839371 h 2344739"/>
              <a:gd name="connsiteX226" fmla="*/ 404015 w 12192001"/>
              <a:gd name="connsiteY226" fmla="*/ 1833548 h 2344739"/>
              <a:gd name="connsiteX227" fmla="*/ 292435 w 12192001"/>
              <a:gd name="connsiteY227" fmla="*/ 1812852 h 2344739"/>
              <a:gd name="connsiteX228" fmla="*/ 118381 w 12192001"/>
              <a:gd name="connsiteY228" fmla="*/ 1761047 h 2344739"/>
              <a:gd name="connsiteX229" fmla="*/ 15526 w 12192001"/>
              <a:gd name="connsiteY229" fmla="*/ 1758191 h 2344739"/>
              <a:gd name="connsiteX230" fmla="*/ 2 w 12192001"/>
              <a:gd name="connsiteY230" fmla="*/ 1752722 h 2344739"/>
              <a:gd name="connsiteX231" fmla="*/ 1 w 12192001"/>
              <a:gd name="connsiteY231" fmla="*/ 762497 h 2344739"/>
              <a:gd name="connsiteX232" fmla="*/ 0 w 12192001"/>
              <a:gd name="connsiteY232" fmla="*/ 762497 h 2344739"/>
              <a:gd name="connsiteX233" fmla="*/ 0 w 12192001"/>
              <a:gd name="connsiteY233" fmla="*/ 222213 h 2344739"/>
              <a:gd name="connsiteX234" fmla="*/ 0 w 12192001"/>
              <a:gd name="connsiteY234"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95155 w 12192001"/>
              <a:gd name="connsiteY24" fmla="*/ 918898 h 2344739"/>
              <a:gd name="connsiteX25" fmla="*/ 11522499 w 12192001"/>
              <a:gd name="connsiteY25" fmla="*/ 999965 h 2344739"/>
              <a:gd name="connsiteX26" fmla="*/ 11245526 w 12192001"/>
              <a:gd name="connsiteY26" fmla="*/ 1274060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51232 w 12192001"/>
              <a:gd name="connsiteY69" fmla="*/ 1923669 h 2344739"/>
              <a:gd name="connsiteX70" fmla="*/ 9150210 w 12192001"/>
              <a:gd name="connsiteY70" fmla="*/ 1922604 h 2344739"/>
              <a:gd name="connsiteX71" fmla="*/ 9137318 w 12192001"/>
              <a:gd name="connsiteY71" fmla="*/ 1920435 h 2344739"/>
              <a:gd name="connsiteX72" fmla="*/ 9113812 w 12192001"/>
              <a:gd name="connsiteY72" fmla="*/ 1919069 h 2344739"/>
              <a:gd name="connsiteX73" fmla="*/ 9053453 w 12192001"/>
              <a:gd name="connsiteY73" fmla="*/ 1910755 h 2344739"/>
              <a:gd name="connsiteX74" fmla="*/ 9005486 w 12192001"/>
              <a:gd name="connsiteY74" fmla="*/ 1914040 h 2344739"/>
              <a:gd name="connsiteX75" fmla="*/ 9005201 w 12192001"/>
              <a:gd name="connsiteY75" fmla="*/ 1913800 h 2344739"/>
              <a:gd name="connsiteX76" fmla="*/ 8996232 w 12192001"/>
              <a:gd name="connsiteY76" fmla="*/ 1915011 h 2344739"/>
              <a:gd name="connsiteX77" fmla="*/ 8990394 w 12192001"/>
              <a:gd name="connsiteY77" fmla="*/ 1917072 h 2344739"/>
              <a:gd name="connsiteX78" fmla="*/ 8974337 w 12192001"/>
              <a:gd name="connsiteY78" fmla="*/ 1920298 h 2344739"/>
              <a:gd name="connsiteX79" fmla="*/ 8968011 w 12192001"/>
              <a:gd name="connsiteY79" fmla="*/ 1919598 h 2344739"/>
              <a:gd name="connsiteX80" fmla="*/ 8963048 w 12192001"/>
              <a:gd name="connsiteY80" fmla="*/ 1917373 h 2344739"/>
              <a:gd name="connsiteX81" fmla="*/ 8928988 w 12192001"/>
              <a:gd name="connsiteY81" fmla="*/ 1914185 h 2344739"/>
              <a:gd name="connsiteX82" fmla="*/ 8752444 w 12192001"/>
              <a:gd name="connsiteY82" fmla="*/ 1933417 h 2344739"/>
              <a:gd name="connsiteX83" fmla="*/ 8707847 w 12192001"/>
              <a:gd name="connsiteY83" fmla="*/ 1935518 h 2344739"/>
              <a:gd name="connsiteX84" fmla="*/ 8596071 w 12192001"/>
              <a:gd name="connsiteY84" fmla="*/ 1944090 h 2344739"/>
              <a:gd name="connsiteX85" fmla="*/ 8525230 w 12192001"/>
              <a:gd name="connsiteY85" fmla="*/ 1929248 h 2344739"/>
              <a:gd name="connsiteX86" fmla="*/ 8510983 w 12192001"/>
              <a:gd name="connsiteY86" fmla="*/ 1935163 h 2344739"/>
              <a:gd name="connsiteX87" fmla="*/ 8506167 w 12192001"/>
              <a:gd name="connsiteY87" fmla="*/ 1938164 h 2344739"/>
              <a:gd name="connsiteX88" fmla="*/ 8497968 w 12192001"/>
              <a:gd name="connsiteY88" fmla="*/ 1940902 h 2344739"/>
              <a:gd name="connsiteX89" fmla="*/ 8497594 w 12192001"/>
              <a:gd name="connsiteY89" fmla="*/ 1940723 h 2344739"/>
              <a:gd name="connsiteX90" fmla="*/ 8490249 w 12192001"/>
              <a:gd name="connsiteY90" fmla="*/ 1943773 h 2344739"/>
              <a:gd name="connsiteX91" fmla="*/ 8367182 w 12192001"/>
              <a:gd name="connsiteY91" fmla="*/ 1957815 h 2344739"/>
              <a:gd name="connsiteX92" fmla="*/ 8353799 w 12192001"/>
              <a:gd name="connsiteY92" fmla="*/ 1958009 h 2344739"/>
              <a:gd name="connsiteX93" fmla="*/ 8352373 w 12192001"/>
              <a:gd name="connsiteY93" fmla="*/ 1957169 h 2344739"/>
              <a:gd name="connsiteX94" fmla="*/ 8320104 w 12192001"/>
              <a:gd name="connsiteY94" fmla="*/ 1974587 h 2344739"/>
              <a:gd name="connsiteX95" fmla="*/ 8314433 w 12192001"/>
              <a:gd name="connsiteY95" fmla="*/ 1974913 h 2344739"/>
              <a:gd name="connsiteX96" fmla="*/ 8295174 w 12192001"/>
              <a:gd name="connsiteY96" fmla="*/ 1988808 h 2344739"/>
              <a:gd name="connsiteX97" fmla="*/ 8284276 w 12192001"/>
              <a:gd name="connsiteY97" fmla="*/ 1994631 h 2344739"/>
              <a:gd name="connsiteX98" fmla="*/ 8283150 w 12192001"/>
              <a:gd name="connsiteY98" fmla="*/ 1999074 h 2344739"/>
              <a:gd name="connsiteX99" fmla="*/ 8266076 w 12192001"/>
              <a:gd name="connsiteY99" fmla="*/ 2006249 h 2344739"/>
              <a:gd name="connsiteX100" fmla="*/ 8263377 w 12192001"/>
              <a:gd name="connsiteY100" fmla="*/ 2006019 h 2344739"/>
              <a:gd name="connsiteX101" fmla="*/ 8252033 w 12192001"/>
              <a:gd name="connsiteY101" fmla="*/ 2015862 h 2344739"/>
              <a:gd name="connsiteX102" fmla="*/ 8245834 w 12192001"/>
              <a:gd name="connsiteY102" fmla="*/ 2028854 h 2344739"/>
              <a:gd name="connsiteX103" fmla="*/ 8090272 w 12192001"/>
              <a:gd name="connsiteY103" fmla="*/ 2075015 h 2344739"/>
              <a:gd name="connsiteX104" fmla="*/ 7905407 w 12192001"/>
              <a:gd name="connsiteY104" fmla="*/ 2116988 h 2344739"/>
              <a:gd name="connsiteX105" fmla="*/ 7718745 w 12192001"/>
              <a:gd name="connsiteY105" fmla="*/ 2142703 h 2344739"/>
              <a:gd name="connsiteX106" fmla="*/ 7614347 w 12192001"/>
              <a:gd name="connsiteY106" fmla="*/ 2139232 h 2344739"/>
              <a:gd name="connsiteX107" fmla="*/ 7527543 w 12192001"/>
              <a:gd name="connsiteY107" fmla="*/ 2145060 h 2344739"/>
              <a:gd name="connsiteX108" fmla="*/ 7519571 w 12192001"/>
              <a:gd name="connsiteY108" fmla="*/ 2147613 h 2344739"/>
              <a:gd name="connsiteX109" fmla="*/ 7507411 w 12192001"/>
              <a:gd name="connsiteY109" fmla="*/ 2148948 h 2344739"/>
              <a:gd name="connsiteX110" fmla="*/ 7507040 w 12192001"/>
              <a:gd name="connsiteY110" fmla="*/ 2148621 h 2344739"/>
              <a:gd name="connsiteX111" fmla="*/ 7495795 w 12192001"/>
              <a:gd name="connsiteY111" fmla="*/ 2150573 h 2344739"/>
              <a:gd name="connsiteX112" fmla="*/ 7405391 w 12192001"/>
              <a:gd name="connsiteY112" fmla="*/ 2142468 h 2344739"/>
              <a:gd name="connsiteX113" fmla="*/ 7312180 w 12192001"/>
              <a:gd name="connsiteY113" fmla="*/ 2132873 h 2344739"/>
              <a:gd name="connsiteX114" fmla="*/ 7310853 w 12192001"/>
              <a:gd name="connsiteY114" fmla="*/ 2131431 h 2344739"/>
              <a:gd name="connsiteX115" fmla="*/ 7218559 w 12192001"/>
              <a:gd name="connsiteY115" fmla="*/ 2156680 h 2344739"/>
              <a:gd name="connsiteX116" fmla="*/ 7201101 w 12192001"/>
              <a:gd name="connsiteY116" fmla="*/ 2161230 h 2344739"/>
              <a:gd name="connsiteX117" fmla="*/ 7197004 w 12192001"/>
              <a:gd name="connsiteY117" fmla="*/ 2166588 h 2344739"/>
              <a:gd name="connsiteX118" fmla="*/ 7170808 w 12192001"/>
              <a:gd name="connsiteY118" fmla="*/ 2171236 h 2344739"/>
              <a:gd name="connsiteX119" fmla="*/ 7096988 w 12192001"/>
              <a:gd name="connsiteY119" fmla="*/ 2183464 h 2344739"/>
              <a:gd name="connsiteX120" fmla="*/ 7018496 w 12192001"/>
              <a:gd name="connsiteY120" fmla="*/ 2183090 h 2344739"/>
              <a:gd name="connsiteX121" fmla="*/ 6904146 w 12192001"/>
              <a:gd name="connsiteY121" fmla="*/ 2212596 h 2344739"/>
              <a:gd name="connsiteX122" fmla="*/ 6708222 w 12192001"/>
              <a:gd name="connsiteY122" fmla="*/ 2240551 h 2344739"/>
              <a:gd name="connsiteX123" fmla="*/ 6549454 w 12192001"/>
              <a:gd name="connsiteY123" fmla="*/ 2269327 h 2344739"/>
              <a:gd name="connsiteX124" fmla="*/ 6317560 w 12192001"/>
              <a:gd name="connsiteY124" fmla="*/ 2316127 h 2344739"/>
              <a:gd name="connsiteX125" fmla="*/ 6168674 w 12192001"/>
              <a:gd name="connsiteY125" fmla="*/ 2318214 h 2344739"/>
              <a:gd name="connsiteX126" fmla="*/ 6073848 w 12192001"/>
              <a:gd name="connsiteY126" fmla="*/ 2338676 h 2344739"/>
              <a:gd name="connsiteX127" fmla="*/ 6068529 w 12192001"/>
              <a:gd name="connsiteY127" fmla="*/ 2337139 h 2344739"/>
              <a:gd name="connsiteX128" fmla="*/ 6048638 w 12192001"/>
              <a:gd name="connsiteY128" fmla="*/ 2337822 h 2344739"/>
              <a:gd name="connsiteX129" fmla="*/ 6041285 w 12192001"/>
              <a:gd name="connsiteY129" fmla="*/ 2329473 h 2344739"/>
              <a:gd name="connsiteX130" fmla="*/ 6010090 w 12192001"/>
              <a:gd name="connsiteY130" fmla="*/ 2324380 h 2344739"/>
              <a:gd name="connsiteX131" fmla="*/ 5957375 w 12192001"/>
              <a:gd name="connsiteY131" fmla="*/ 2328024 h 2344739"/>
              <a:gd name="connsiteX132" fmla="*/ 5758919 w 12192001"/>
              <a:gd name="connsiteY132" fmla="*/ 2343716 h 2344739"/>
              <a:gd name="connsiteX133" fmla="*/ 5626960 w 12192001"/>
              <a:gd name="connsiteY133" fmla="*/ 2344739 h 2344739"/>
              <a:gd name="connsiteX134" fmla="*/ 5470906 w 12192001"/>
              <a:gd name="connsiteY134" fmla="*/ 2330719 h 2344739"/>
              <a:gd name="connsiteX135" fmla="*/ 5432761 w 12192001"/>
              <a:gd name="connsiteY135" fmla="*/ 2319466 h 2344739"/>
              <a:gd name="connsiteX136" fmla="*/ 5381669 w 12192001"/>
              <a:gd name="connsiteY136" fmla="*/ 2301764 h 2344739"/>
              <a:gd name="connsiteX137" fmla="*/ 5261764 w 12192001"/>
              <a:gd name="connsiteY137" fmla="*/ 2281347 h 2344739"/>
              <a:gd name="connsiteX138" fmla="*/ 5222961 w 12192001"/>
              <a:gd name="connsiteY138" fmla="*/ 2270223 h 2344739"/>
              <a:gd name="connsiteX139" fmla="*/ 5174660 w 12192001"/>
              <a:gd name="connsiteY139" fmla="*/ 2267233 h 2344739"/>
              <a:gd name="connsiteX140" fmla="*/ 5156554 w 12192001"/>
              <a:gd name="connsiteY140" fmla="*/ 2260010 h 2344739"/>
              <a:gd name="connsiteX141" fmla="*/ 5142599 w 12192001"/>
              <a:gd name="connsiteY141" fmla="*/ 2256610 h 2344739"/>
              <a:gd name="connsiteX142" fmla="*/ 5139596 w 12192001"/>
              <a:gd name="connsiteY142" fmla="*/ 2254509 h 2344739"/>
              <a:gd name="connsiteX143" fmla="*/ 5121659 w 12192001"/>
              <a:gd name="connsiteY143" fmla="*/ 2243656 h 2344739"/>
              <a:gd name="connsiteX144" fmla="*/ 5065790 w 12192001"/>
              <a:gd name="connsiteY144" fmla="*/ 2250227 h 2344739"/>
              <a:gd name="connsiteX145" fmla="*/ 5011514 w 12192001"/>
              <a:gd name="connsiteY145" fmla="*/ 2233846 h 2344739"/>
              <a:gd name="connsiteX146" fmla="*/ 4840441 w 12192001"/>
              <a:gd name="connsiteY146" fmla="*/ 2209829 h 2344739"/>
              <a:gd name="connsiteX147" fmla="*/ 4762447 w 12192001"/>
              <a:gd name="connsiteY147" fmla="*/ 2182061 h 2344739"/>
              <a:gd name="connsiteX148" fmla="*/ 4723186 w 12192001"/>
              <a:gd name="connsiteY148" fmla="*/ 2173047 h 2344739"/>
              <a:gd name="connsiteX149" fmla="*/ 4721176 w 12192001"/>
              <a:gd name="connsiteY149" fmla="*/ 2172298 h 2344739"/>
              <a:gd name="connsiteX150" fmla="*/ 4722111 w 12192001"/>
              <a:gd name="connsiteY150" fmla="*/ 2172087 h 2344739"/>
              <a:gd name="connsiteX151" fmla="*/ 4717202 w 12192001"/>
              <a:gd name="connsiteY151" fmla="*/ 2170817 h 2344739"/>
              <a:gd name="connsiteX152" fmla="*/ 4721176 w 12192001"/>
              <a:gd name="connsiteY152" fmla="*/ 2172298 h 2344739"/>
              <a:gd name="connsiteX153" fmla="*/ 4715526 w 12192001"/>
              <a:gd name="connsiteY153" fmla="*/ 2173573 h 2344739"/>
              <a:gd name="connsiteX154" fmla="*/ 4515814 w 12192001"/>
              <a:gd name="connsiteY154" fmla="*/ 2163671 h 2344739"/>
              <a:gd name="connsiteX155" fmla="*/ 4428543 w 12192001"/>
              <a:gd name="connsiteY155" fmla="*/ 2153020 h 2344739"/>
              <a:gd name="connsiteX156" fmla="*/ 4362875 w 12192001"/>
              <a:gd name="connsiteY156" fmla="*/ 2151674 h 2344739"/>
              <a:gd name="connsiteX157" fmla="*/ 4316966 w 12192001"/>
              <a:gd name="connsiteY157" fmla="*/ 2158289 h 2344739"/>
              <a:gd name="connsiteX158" fmla="*/ 4315110 w 12192001"/>
              <a:gd name="connsiteY158" fmla="*/ 2156948 h 2344739"/>
              <a:gd name="connsiteX159" fmla="*/ 4295144 w 12192001"/>
              <a:gd name="connsiteY159" fmla="*/ 2155069 h 2344739"/>
              <a:gd name="connsiteX160" fmla="*/ 4290064 w 12192001"/>
              <a:gd name="connsiteY160" fmla="*/ 2157986 h 2344739"/>
              <a:gd name="connsiteX161" fmla="*/ 4276142 w 12192001"/>
              <a:gd name="connsiteY161" fmla="*/ 2157740 h 2344739"/>
              <a:gd name="connsiteX162" fmla="*/ 4248117 w 12192001"/>
              <a:gd name="connsiteY162" fmla="*/ 2160064 h 2344739"/>
              <a:gd name="connsiteX163" fmla="*/ 4202051 w 12192001"/>
              <a:gd name="connsiteY163" fmla="*/ 2157269 h 2344739"/>
              <a:gd name="connsiteX164" fmla="*/ 4201745 w 12192001"/>
              <a:gd name="connsiteY164" fmla="*/ 2156010 h 2344739"/>
              <a:gd name="connsiteX165" fmla="*/ 4191248 w 12192001"/>
              <a:gd name="connsiteY165" fmla="*/ 2150376 h 2344739"/>
              <a:gd name="connsiteX166" fmla="*/ 4142745 w 12192001"/>
              <a:gd name="connsiteY166" fmla="*/ 2134511 h 2344739"/>
              <a:gd name="connsiteX167" fmla="*/ 4083097 w 12192001"/>
              <a:gd name="connsiteY167" fmla="*/ 2107978 h 2344739"/>
              <a:gd name="connsiteX168" fmla="*/ 4074546 w 12192001"/>
              <a:gd name="connsiteY168" fmla="*/ 2107143 h 2344739"/>
              <a:gd name="connsiteX169" fmla="*/ 4074427 w 12192001"/>
              <a:gd name="connsiteY169" fmla="*/ 2106844 h 2344739"/>
              <a:gd name="connsiteX170" fmla="*/ 4065510 w 12192001"/>
              <a:gd name="connsiteY170" fmla="*/ 2105400 h 2344739"/>
              <a:gd name="connsiteX171" fmla="*/ 4058954 w 12192001"/>
              <a:gd name="connsiteY171" fmla="*/ 2105618 h 2344739"/>
              <a:gd name="connsiteX172" fmla="*/ 4042364 w 12192001"/>
              <a:gd name="connsiteY172" fmla="*/ 2103997 h 2344739"/>
              <a:gd name="connsiteX173" fmla="*/ 4036997 w 12192001"/>
              <a:gd name="connsiteY173" fmla="*/ 2101563 h 2344739"/>
              <a:gd name="connsiteX174" fmla="*/ 4035363 w 12192001"/>
              <a:gd name="connsiteY174" fmla="*/ 2097896 h 2344739"/>
              <a:gd name="connsiteX175" fmla="*/ 4033778 w 12192001"/>
              <a:gd name="connsiteY175" fmla="*/ 2098131 h 2344739"/>
              <a:gd name="connsiteX176" fmla="*/ 4004538 w 12192001"/>
              <a:gd name="connsiteY176" fmla="*/ 2085563 h 2344739"/>
              <a:gd name="connsiteX177" fmla="*/ 3936846 w 12192001"/>
              <a:gd name="connsiteY177" fmla="*/ 2068106 h 2344739"/>
              <a:gd name="connsiteX178" fmla="*/ 3897275 w 12192001"/>
              <a:gd name="connsiteY178" fmla="*/ 2062451 h 2344739"/>
              <a:gd name="connsiteX179" fmla="*/ 3789760 w 12192001"/>
              <a:gd name="connsiteY179" fmla="*/ 2042213 h 2344739"/>
              <a:gd name="connsiteX180" fmla="*/ 3682513 w 12192001"/>
              <a:gd name="connsiteY180" fmla="*/ 2018290 h 2344739"/>
              <a:gd name="connsiteX181" fmla="*/ 3610035 w 12192001"/>
              <a:gd name="connsiteY181" fmla="*/ 1986019 h 2344739"/>
              <a:gd name="connsiteX182" fmla="*/ 3603855 w 12192001"/>
              <a:gd name="connsiteY182" fmla="*/ 1987381 h 2344739"/>
              <a:gd name="connsiteX183" fmla="*/ 3594736 w 12192001"/>
              <a:gd name="connsiteY183" fmla="*/ 1987545 h 2344739"/>
              <a:gd name="connsiteX184" fmla="*/ 3594501 w 12192001"/>
              <a:gd name="connsiteY184" fmla="*/ 1987276 h 2344739"/>
              <a:gd name="connsiteX185" fmla="*/ 3585978 w 12192001"/>
              <a:gd name="connsiteY185" fmla="*/ 1987966 h 2344739"/>
              <a:gd name="connsiteX186" fmla="*/ 3536135 w 12192001"/>
              <a:gd name="connsiteY186" fmla="*/ 1978267 h 2344739"/>
              <a:gd name="connsiteX187" fmla="*/ 3473223 w 12192001"/>
              <a:gd name="connsiteY187" fmla="*/ 1974606 h 2344739"/>
              <a:gd name="connsiteX188" fmla="*/ 3400728 w 12192001"/>
              <a:gd name="connsiteY188" fmla="*/ 1962558 h 2344739"/>
              <a:gd name="connsiteX189" fmla="*/ 3363888 w 12192001"/>
              <a:gd name="connsiteY189" fmla="*/ 1979510 h 2344739"/>
              <a:gd name="connsiteX190" fmla="*/ 3344026 w 12192001"/>
              <a:gd name="connsiteY190" fmla="*/ 1981192 h 2344739"/>
              <a:gd name="connsiteX191" fmla="*/ 3341698 w 12192001"/>
              <a:gd name="connsiteY191" fmla="*/ 1980217 h 2344739"/>
              <a:gd name="connsiteX192" fmla="*/ 3262356 w 12192001"/>
              <a:gd name="connsiteY192" fmla="*/ 1986094 h 2344739"/>
              <a:gd name="connsiteX193" fmla="*/ 3142556 w 12192001"/>
              <a:gd name="connsiteY193" fmla="*/ 1993869 h 2344739"/>
              <a:gd name="connsiteX194" fmla="*/ 3030291 w 12192001"/>
              <a:gd name="connsiteY194" fmla="*/ 1996512 h 2344739"/>
              <a:gd name="connsiteX195" fmla="*/ 2781569 w 12192001"/>
              <a:gd name="connsiteY195" fmla="*/ 2018333 h 2344739"/>
              <a:gd name="connsiteX196" fmla="*/ 2646527 w 12192001"/>
              <a:gd name="connsiteY196" fmla="*/ 2028869 h 2344739"/>
              <a:gd name="connsiteX197" fmla="*/ 2568028 w 12192001"/>
              <a:gd name="connsiteY197" fmla="*/ 2002628 h 2344739"/>
              <a:gd name="connsiteX198" fmla="*/ 2443255 w 12192001"/>
              <a:gd name="connsiteY198" fmla="*/ 2016529 h 2344739"/>
              <a:gd name="connsiteX199" fmla="*/ 2315112 w 12192001"/>
              <a:gd name="connsiteY199" fmla="*/ 2024996 h 2344739"/>
              <a:gd name="connsiteX200" fmla="*/ 2208578 w 12192001"/>
              <a:gd name="connsiteY200" fmla="*/ 2019763 h 2344739"/>
              <a:gd name="connsiteX201" fmla="*/ 2094665 w 12192001"/>
              <a:gd name="connsiteY201" fmla="*/ 2003052 h 2344739"/>
              <a:gd name="connsiteX202" fmla="*/ 1997356 w 12192001"/>
              <a:gd name="connsiteY202" fmla="*/ 1995032 h 2344739"/>
              <a:gd name="connsiteX203" fmla="*/ 1928172 w 12192001"/>
              <a:gd name="connsiteY203" fmla="*/ 2016977 h 2344739"/>
              <a:gd name="connsiteX204" fmla="*/ 1921650 w 12192001"/>
              <a:gd name="connsiteY204" fmla="*/ 2012146 h 2344739"/>
              <a:gd name="connsiteX205" fmla="*/ 1873080 w 12192001"/>
              <a:gd name="connsiteY205" fmla="*/ 2013741 h 2344739"/>
              <a:gd name="connsiteX206" fmla="*/ 1786655 w 12192001"/>
              <a:gd name="connsiteY206" fmla="*/ 2041363 h 2344739"/>
              <a:gd name="connsiteX207" fmla="*/ 1738204 w 12192001"/>
              <a:gd name="connsiteY207" fmla="*/ 2036312 h 2344739"/>
              <a:gd name="connsiteX208" fmla="*/ 1675071 w 12192001"/>
              <a:gd name="connsiteY208" fmla="*/ 2019963 h 2344739"/>
              <a:gd name="connsiteX209" fmla="*/ 1608669 w 12192001"/>
              <a:gd name="connsiteY209" fmla="*/ 2013066 h 2344739"/>
              <a:gd name="connsiteX210" fmla="*/ 1496110 w 12192001"/>
              <a:gd name="connsiteY210" fmla="*/ 1987476 h 2344739"/>
              <a:gd name="connsiteX211" fmla="*/ 1149979 w 12192001"/>
              <a:gd name="connsiteY211" fmla="*/ 1938041 h 2344739"/>
              <a:gd name="connsiteX212" fmla="*/ 858269 w 12192001"/>
              <a:gd name="connsiteY212" fmla="*/ 1928608 h 2344739"/>
              <a:gd name="connsiteX213" fmla="*/ 837540 w 12192001"/>
              <a:gd name="connsiteY213" fmla="*/ 1929821 h 2344739"/>
              <a:gd name="connsiteX214" fmla="*/ 816809 w 12192001"/>
              <a:gd name="connsiteY214" fmla="*/ 1927857 h 2344739"/>
              <a:gd name="connsiteX215" fmla="*/ 811506 w 12192001"/>
              <a:gd name="connsiteY215" fmla="*/ 1930751 h 2344739"/>
              <a:gd name="connsiteX216" fmla="*/ 797041 w 12192001"/>
              <a:gd name="connsiteY216" fmla="*/ 1930446 h 2344739"/>
              <a:gd name="connsiteX217" fmla="*/ 767901 w 12192001"/>
              <a:gd name="connsiteY217" fmla="*/ 1932653 h 2344739"/>
              <a:gd name="connsiteX218" fmla="*/ 763053 w 12192001"/>
              <a:gd name="connsiteY218" fmla="*/ 1930432 h 2344739"/>
              <a:gd name="connsiteX219" fmla="*/ 720047 w 12192001"/>
              <a:gd name="connsiteY219" fmla="*/ 1929661 h 2344739"/>
              <a:gd name="connsiteX220" fmla="*/ 719742 w 12192001"/>
              <a:gd name="connsiteY220" fmla="*/ 1928399 h 2344739"/>
              <a:gd name="connsiteX221" fmla="*/ 708875 w 12192001"/>
              <a:gd name="connsiteY221" fmla="*/ 1922722 h 2344739"/>
              <a:gd name="connsiteX222" fmla="*/ 596792 w 12192001"/>
              <a:gd name="connsiteY222" fmla="*/ 1879864 h 2344739"/>
              <a:gd name="connsiteX223" fmla="*/ 578535 w 12192001"/>
              <a:gd name="connsiteY223" fmla="*/ 1877212 h 2344739"/>
              <a:gd name="connsiteX224" fmla="*/ 571717 w 12192001"/>
              <a:gd name="connsiteY224" fmla="*/ 1877401 h 2344739"/>
              <a:gd name="connsiteX225" fmla="*/ 445099 w 12192001"/>
              <a:gd name="connsiteY225" fmla="*/ 1839371 h 2344739"/>
              <a:gd name="connsiteX226" fmla="*/ 404015 w 12192001"/>
              <a:gd name="connsiteY226" fmla="*/ 1833548 h 2344739"/>
              <a:gd name="connsiteX227" fmla="*/ 292435 w 12192001"/>
              <a:gd name="connsiteY227" fmla="*/ 1812852 h 2344739"/>
              <a:gd name="connsiteX228" fmla="*/ 118381 w 12192001"/>
              <a:gd name="connsiteY228" fmla="*/ 1761047 h 2344739"/>
              <a:gd name="connsiteX229" fmla="*/ 15526 w 12192001"/>
              <a:gd name="connsiteY229" fmla="*/ 1758191 h 2344739"/>
              <a:gd name="connsiteX230" fmla="*/ 2 w 12192001"/>
              <a:gd name="connsiteY230" fmla="*/ 1752722 h 2344739"/>
              <a:gd name="connsiteX231" fmla="*/ 1 w 12192001"/>
              <a:gd name="connsiteY231" fmla="*/ 762497 h 2344739"/>
              <a:gd name="connsiteX232" fmla="*/ 0 w 12192001"/>
              <a:gd name="connsiteY232" fmla="*/ 762497 h 2344739"/>
              <a:gd name="connsiteX233" fmla="*/ 0 w 12192001"/>
              <a:gd name="connsiteY233" fmla="*/ 222213 h 2344739"/>
              <a:gd name="connsiteX234" fmla="*/ 0 w 12192001"/>
              <a:gd name="connsiteY234"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89545 w 12192001"/>
              <a:gd name="connsiteY24" fmla="*/ 963777 h 2344739"/>
              <a:gd name="connsiteX25" fmla="*/ 11522499 w 12192001"/>
              <a:gd name="connsiteY25" fmla="*/ 999965 h 2344739"/>
              <a:gd name="connsiteX26" fmla="*/ 11245526 w 12192001"/>
              <a:gd name="connsiteY26" fmla="*/ 1274060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51232 w 12192001"/>
              <a:gd name="connsiteY69" fmla="*/ 1923669 h 2344739"/>
              <a:gd name="connsiteX70" fmla="*/ 9150210 w 12192001"/>
              <a:gd name="connsiteY70" fmla="*/ 1922604 h 2344739"/>
              <a:gd name="connsiteX71" fmla="*/ 9137318 w 12192001"/>
              <a:gd name="connsiteY71" fmla="*/ 1920435 h 2344739"/>
              <a:gd name="connsiteX72" fmla="*/ 9113812 w 12192001"/>
              <a:gd name="connsiteY72" fmla="*/ 1919069 h 2344739"/>
              <a:gd name="connsiteX73" fmla="*/ 9053453 w 12192001"/>
              <a:gd name="connsiteY73" fmla="*/ 1910755 h 2344739"/>
              <a:gd name="connsiteX74" fmla="*/ 9005486 w 12192001"/>
              <a:gd name="connsiteY74" fmla="*/ 1914040 h 2344739"/>
              <a:gd name="connsiteX75" fmla="*/ 9005201 w 12192001"/>
              <a:gd name="connsiteY75" fmla="*/ 1913800 h 2344739"/>
              <a:gd name="connsiteX76" fmla="*/ 8996232 w 12192001"/>
              <a:gd name="connsiteY76" fmla="*/ 1915011 h 2344739"/>
              <a:gd name="connsiteX77" fmla="*/ 8990394 w 12192001"/>
              <a:gd name="connsiteY77" fmla="*/ 1917072 h 2344739"/>
              <a:gd name="connsiteX78" fmla="*/ 8974337 w 12192001"/>
              <a:gd name="connsiteY78" fmla="*/ 1920298 h 2344739"/>
              <a:gd name="connsiteX79" fmla="*/ 8968011 w 12192001"/>
              <a:gd name="connsiteY79" fmla="*/ 1919598 h 2344739"/>
              <a:gd name="connsiteX80" fmla="*/ 8963048 w 12192001"/>
              <a:gd name="connsiteY80" fmla="*/ 1917373 h 2344739"/>
              <a:gd name="connsiteX81" fmla="*/ 8928988 w 12192001"/>
              <a:gd name="connsiteY81" fmla="*/ 1914185 h 2344739"/>
              <a:gd name="connsiteX82" fmla="*/ 8752444 w 12192001"/>
              <a:gd name="connsiteY82" fmla="*/ 1933417 h 2344739"/>
              <a:gd name="connsiteX83" fmla="*/ 8707847 w 12192001"/>
              <a:gd name="connsiteY83" fmla="*/ 1935518 h 2344739"/>
              <a:gd name="connsiteX84" fmla="*/ 8596071 w 12192001"/>
              <a:gd name="connsiteY84" fmla="*/ 1944090 h 2344739"/>
              <a:gd name="connsiteX85" fmla="*/ 8525230 w 12192001"/>
              <a:gd name="connsiteY85" fmla="*/ 1929248 h 2344739"/>
              <a:gd name="connsiteX86" fmla="*/ 8510983 w 12192001"/>
              <a:gd name="connsiteY86" fmla="*/ 1935163 h 2344739"/>
              <a:gd name="connsiteX87" fmla="*/ 8506167 w 12192001"/>
              <a:gd name="connsiteY87" fmla="*/ 1938164 h 2344739"/>
              <a:gd name="connsiteX88" fmla="*/ 8497968 w 12192001"/>
              <a:gd name="connsiteY88" fmla="*/ 1940902 h 2344739"/>
              <a:gd name="connsiteX89" fmla="*/ 8497594 w 12192001"/>
              <a:gd name="connsiteY89" fmla="*/ 1940723 h 2344739"/>
              <a:gd name="connsiteX90" fmla="*/ 8490249 w 12192001"/>
              <a:gd name="connsiteY90" fmla="*/ 1943773 h 2344739"/>
              <a:gd name="connsiteX91" fmla="*/ 8367182 w 12192001"/>
              <a:gd name="connsiteY91" fmla="*/ 1957815 h 2344739"/>
              <a:gd name="connsiteX92" fmla="*/ 8353799 w 12192001"/>
              <a:gd name="connsiteY92" fmla="*/ 1958009 h 2344739"/>
              <a:gd name="connsiteX93" fmla="*/ 8352373 w 12192001"/>
              <a:gd name="connsiteY93" fmla="*/ 1957169 h 2344739"/>
              <a:gd name="connsiteX94" fmla="*/ 8320104 w 12192001"/>
              <a:gd name="connsiteY94" fmla="*/ 1974587 h 2344739"/>
              <a:gd name="connsiteX95" fmla="*/ 8314433 w 12192001"/>
              <a:gd name="connsiteY95" fmla="*/ 1974913 h 2344739"/>
              <a:gd name="connsiteX96" fmla="*/ 8295174 w 12192001"/>
              <a:gd name="connsiteY96" fmla="*/ 1988808 h 2344739"/>
              <a:gd name="connsiteX97" fmla="*/ 8284276 w 12192001"/>
              <a:gd name="connsiteY97" fmla="*/ 1994631 h 2344739"/>
              <a:gd name="connsiteX98" fmla="*/ 8283150 w 12192001"/>
              <a:gd name="connsiteY98" fmla="*/ 1999074 h 2344739"/>
              <a:gd name="connsiteX99" fmla="*/ 8266076 w 12192001"/>
              <a:gd name="connsiteY99" fmla="*/ 2006249 h 2344739"/>
              <a:gd name="connsiteX100" fmla="*/ 8263377 w 12192001"/>
              <a:gd name="connsiteY100" fmla="*/ 2006019 h 2344739"/>
              <a:gd name="connsiteX101" fmla="*/ 8252033 w 12192001"/>
              <a:gd name="connsiteY101" fmla="*/ 2015862 h 2344739"/>
              <a:gd name="connsiteX102" fmla="*/ 8245834 w 12192001"/>
              <a:gd name="connsiteY102" fmla="*/ 2028854 h 2344739"/>
              <a:gd name="connsiteX103" fmla="*/ 8090272 w 12192001"/>
              <a:gd name="connsiteY103" fmla="*/ 2075015 h 2344739"/>
              <a:gd name="connsiteX104" fmla="*/ 7905407 w 12192001"/>
              <a:gd name="connsiteY104" fmla="*/ 2116988 h 2344739"/>
              <a:gd name="connsiteX105" fmla="*/ 7718745 w 12192001"/>
              <a:gd name="connsiteY105" fmla="*/ 2142703 h 2344739"/>
              <a:gd name="connsiteX106" fmla="*/ 7614347 w 12192001"/>
              <a:gd name="connsiteY106" fmla="*/ 2139232 h 2344739"/>
              <a:gd name="connsiteX107" fmla="*/ 7527543 w 12192001"/>
              <a:gd name="connsiteY107" fmla="*/ 2145060 h 2344739"/>
              <a:gd name="connsiteX108" fmla="*/ 7519571 w 12192001"/>
              <a:gd name="connsiteY108" fmla="*/ 2147613 h 2344739"/>
              <a:gd name="connsiteX109" fmla="*/ 7507411 w 12192001"/>
              <a:gd name="connsiteY109" fmla="*/ 2148948 h 2344739"/>
              <a:gd name="connsiteX110" fmla="*/ 7507040 w 12192001"/>
              <a:gd name="connsiteY110" fmla="*/ 2148621 h 2344739"/>
              <a:gd name="connsiteX111" fmla="*/ 7495795 w 12192001"/>
              <a:gd name="connsiteY111" fmla="*/ 2150573 h 2344739"/>
              <a:gd name="connsiteX112" fmla="*/ 7405391 w 12192001"/>
              <a:gd name="connsiteY112" fmla="*/ 2142468 h 2344739"/>
              <a:gd name="connsiteX113" fmla="*/ 7312180 w 12192001"/>
              <a:gd name="connsiteY113" fmla="*/ 2132873 h 2344739"/>
              <a:gd name="connsiteX114" fmla="*/ 7310853 w 12192001"/>
              <a:gd name="connsiteY114" fmla="*/ 2131431 h 2344739"/>
              <a:gd name="connsiteX115" fmla="*/ 7218559 w 12192001"/>
              <a:gd name="connsiteY115" fmla="*/ 2156680 h 2344739"/>
              <a:gd name="connsiteX116" fmla="*/ 7201101 w 12192001"/>
              <a:gd name="connsiteY116" fmla="*/ 2161230 h 2344739"/>
              <a:gd name="connsiteX117" fmla="*/ 7197004 w 12192001"/>
              <a:gd name="connsiteY117" fmla="*/ 2166588 h 2344739"/>
              <a:gd name="connsiteX118" fmla="*/ 7170808 w 12192001"/>
              <a:gd name="connsiteY118" fmla="*/ 2171236 h 2344739"/>
              <a:gd name="connsiteX119" fmla="*/ 7096988 w 12192001"/>
              <a:gd name="connsiteY119" fmla="*/ 2183464 h 2344739"/>
              <a:gd name="connsiteX120" fmla="*/ 7018496 w 12192001"/>
              <a:gd name="connsiteY120" fmla="*/ 2183090 h 2344739"/>
              <a:gd name="connsiteX121" fmla="*/ 6904146 w 12192001"/>
              <a:gd name="connsiteY121" fmla="*/ 2212596 h 2344739"/>
              <a:gd name="connsiteX122" fmla="*/ 6708222 w 12192001"/>
              <a:gd name="connsiteY122" fmla="*/ 2240551 h 2344739"/>
              <a:gd name="connsiteX123" fmla="*/ 6549454 w 12192001"/>
              <a:gd name="connsiteY123" fmla="*/ 2269327 h 2344739"/>
              <a:gd name="connsiteX124" fmla="*/ 6317560 w 12192001"/>
              <a:gd name="connsiteY124" fmla="*/ 2316127 h 2344739"/>
              <a:gd name="connsiteX125" fmla="*/ 6168674 w 12192001"/>
              <a:gd name="connsiteY125" fmla="*/ 2318214 h 2344739"/>
              <a:gd name="connsiteX126" fmla="*/ 6073848 w 12192001"/>
              <a:gd name="connsiteY126" fmla="*/ 2338676 h 2344739"/>
              <a:gd name="connsiteX127" fmla="*/ 6068529 w 12192001"/>
              <a:gd name="connsiteY127" fmla="*/ 2337139 h 2344739"/>
              <a:gd name="connsiteX128" fmla="*/ 6048638 w 12192001"/>
              <a:gd name="connsiteY128" fmla="*/ 2337822 h 2344739"/>
              <a:gd name="connsiteX129" fmla="*/ 6041285 w 12192001"/>
              <a:gd name="connsiteY129" fmla="*/ 2329473 h 2344739"/>
              <a:gd name="connsiteX130" fmla="*/ 6010090 w 12192001"/>
              <a:gd name="connsiteY130" fmla="*/ 2324380 h 2344739"/>
              <a:gd name="connsiteX131" fmla="*/ 5957375 w 12192001"/>
              <a:gd name="connsiteY131" fmla="*/ 2328024 h 2344739"/>
              <a:gd name="connsiteX132" fmla="*/ 5758919 w 12192001"/>
              <a:gd name="connsiteY132" fmla="*/ 2343716 h 2344739"/>
              <a:gd name="connsiteX133" fmla="*/ 5626960 w 12192001"/>
              <a:gd name="connsiteY133" fmla="*/ 2344739 h 2344739"/>
              <a:gd name="connsiteX134" fmla="*/ 5470906 w 12192001"/>
              <a:gd name="connsiteY134" fmla="*/ 2330719 h 2344739"/>
              <a:gd name="connsiteX135" fmla="*/ 5432761 w 12192001"/>
              <a:gd name="connsiteY135" fmla="*/ 2319466 h 2344739"/>
              <a:gd name="connsiteX136" fmla="*/ 5381669 w 12192001"/>
              <a:gd name="connsiteY136" fmla="*/ 2301764 h 2344739"/>
              <a:gd name="connsiteX137" fmla="*/ 5261764 w 12192001"/>
              <a:gd name="connsiteY137" fmla="*/ 2281347 h 2344739"/>
              <a:gd name="connsiteX138" fmla="*/ 5222961 w 12192001"/>
              <a:gd name="connsiteY138" fmla="*/ 2270223 h 2344739"/>
              <a:gd name="connsiteX139" fmla="*/ 5174660 w 12192001"/>
              <a:gd name="connsiteY139" fmla="*/ 2267233 h 2344739"/>
              <a:gd name="connsiteX140" fmla="*/ 5156554 w 12192001"/>
              <a:gd name="connsiteY140" fmla="*/ 2260010 h 2344739"/>
              <a:gd name="connsiteX141" fmla="*/ 5142599 w 12192001"/>
              <a:gd name="connsiteY141" fmla="*/ 2256610 h 2344739"/>
              <a:gd name="connsiteX142" fmla="*/ 5139596 w 12192001"/>
              <a:gd name="connsiteY142" fmla="*/ 2254509 h 2344739"/>
              <a:gd name="connsiteX143" fmla="*/ 5121659 w 12192001"/>
              <a:gd name="connsiteY143" fmla="*/ 2243656 h 2344739"/>
              <a:gd name="connsiteX144" fmla="*/ 5065790 w 12192001"/>
              <a:gd name="connsiteY144" fmla="*/ 2250227 h 2344739"/>
              <a:gd name="connsiteX145" fmla="*/ 5011514 w 12192001"/>
              <a:gd name="connsiteY145" fmla="*/ 2233846 h 2344739"/>
              <a:gd name="connsiteX146" fmla="*/ 4840441 w 12192001"/>
              <a:gd name="connsiteY146" fmla="*/ 2209829 h 2344739"/>
              <a:gd name="connsiteX147" fmla="*/ 4762447 w 12192001"/>
              <a:gd name="connsiteY147" fmla="*/ 2182061 h 2344739"/>
              <a:gd name="connsiteX148" fmla="*/ 4723186 w 12192001"/>
              <a:gd name="connsiteY148" fmla="*/ 2173047 h 2344739"/>
              <a:gd name="connsiteX149" fmla="*/ 4721176 w 12192001"/>
              <a:gd name="connsiteY149" fmla="*/ 2172298 h 2344739"/>
              <a:gd name="connsiteX150" fmla="*/ 4722111 w 12192001"/>
              <a:gd name="connsiteY150" fmla="*/ 2172087 h 2344739"/>
              <a:gd name="connsiteX151" fmla="*/ 4717202 w 12192001"/>
              <a:gd name="connsiteY151" fmla="*/ 2170817 h 2344739"/>
              <a:gd name="connsiteX152" fmla="*/ 4721176 w 12192001"/>
              <a:gd name="connsiteY152" fmla="*/ 2172298 h 2344739"/>
              <a:gd name="connsiteX153" fmla="*/ 4715526 w 12192001"/>
              <a:gd name="connsiteY153" fmla="*/ 2173573 h 2344739"/>
              <a:gd name="connsiteX154" fmla="*/ 4515814 w 12192001"/>
              <a:gd name="connsiteY154" fmla="*/ 2163671 h 2344739"/>
              <a:gd name="connsiteX155" fmla="*/ 4428543 w 12192001"/>
              <a:gd name="connsiteY155" fmla="*/ 2153020 h 2344739"/>
              <a:gd name="connsiteX156" fmla="*/ 4362875 w 12192001"/>
              <a:gd name="connsiteY156" fmla="*/ 2151674 h 2344739"/>
              <a:gd name="connsiteX157" fmla="*/ 4316966 w 12192001"/>
              <a:gd name="connsiteY157" fmla="*/ 2158289 h 2344739"/>
              <a:gd name="connsiteX158" fmla="*/ 4315110 w 12192001"/>
              <a:gd name="connsiteY158" fmla="*/ 2156948 h 2344739"/>
              <a:gd name="connsiteX159" fmla="*/ 4295144 w 12192001"/>
              <a:gd name="connsiteY159" fmla="*/ 2155069 h 2344739"/>
              <a:gd name="connsiteX160" fmla="*/ 4290064 w 12192001"/>
              <a:gd name="connsiteY160" fmla="*/ 2157986 h 2344739"/>
              <a:gd name="connsiteX161" fmla="*/ 4276142 w 12192001"/>
              <a:gd name="connsiteY161" fmla="*/ 2157740 h 2344739"/>
              <a:gd name="connsiteX162" fmla="*/ 4248117 w 12192001"/>
              <a:gd name="connsiteY162" fmla="*/ 2160064 h 2344739"/>
              <a:gd name="connsiteX163" fmla="*/ 4202051 w 12192001"/>
              <a:gd name="connsiteY163" fmla="*/ 2157269 h 2344739"/>
              <a:gd name="connsiteX164" fmla="*/ 4201745 w 12192001"/>
              <a:gd name="connsiteY164" fmla="*/ 2156010 h 2344739"/>
              <a:gd name="connsiteX165" fmla="*/ 4191248 w 12192001"/>
              <a:gd name="connsiteY165" fmla="*/ 2150376 h 2344739"/>
              <a:gd name="connsiteX166" fmla="*/ 4142745 w 12192001"/>
              <a:gd name="connsiteY166" fmla="*/ 2134511 h 2344739"/>
              <a:gd name="connsiteX167" fmla="*/ 4083097 w 12192001"/>
              <a:gd name="connsiteY167" fmla="*/ 2107978 h 2344739"/>
              <a:gd name="connsiteX168" fmla="*/ 4074546 w 12192001"/>
              <a:gd name="connsiteY168" fmla="*/ 2107143 h 2344739"/>
              <a:gd name="connsiteX169" fmla="*/ 4074427 w 12192001"/>
              <a:gd name="connsiteY169" fmla="*/ 2106844 h 2344739"/>
              <a:gd name="connsiteX170" fmla="*/ 4065510 w 12192001"/>
              <a:gd name="connsiteY170" fmla="*/ 2105400 h 2344739"/>
              <a:gd name="connsiteX171" fmla="*/ 4058954 w 12192001"/>
              <a:gd name="connsiteY171" fmla="*/ 2105618 h 2344739"/>
              <a:gd name="connsiteX172" fmla="*/ 4042364 w 12192001"/>
              <a:gd name="connsiteY172" fmla="*/ 2103997 h 2344739"/>
              <a:gd name="connsiteX173" fmla="*/ 4036997 w 12192001"/>
              <a:gd name="connsiteY173" fmla="*/ 2101563 h 2344739"/>
              <a:gd name="connsiteX174" fmla="*/ 4035363 w 12192001"/>
              <a:gd name="connsiteY174" fmla="*/ 2097896 h 2344739"/>
              <a:gd name="connsiteX175" fmla="*/ 4033778 w 12192001"/>
              <a:gd name="connsiteY175" fmla="*/ 2098131 h 2344739"/>
              <a:gd name="connsiteX176" fmla="*/ 4004538 w 12192001"/>
              <a:gd name="connsiteY176" fmla="*/ 2085563 h 2344739"/>
              <a:gd name="connsiteX177" fmla="*/ 3936846 w 12192001"/>
              <a:gd name="connsiteY177" fmla="*/ 2068106 h 2344739"/>
              <a:gd name="connsiteX178" fmla="*/ 3897275 w 12192001"/>
              <a:gd name="connsiteY178" fmla="*/ 2062451 h 2344739"/>
              <a:gd name="connsiteX179" fmla="*/ 3789760 w 12192001"/>
              <a:gd name="connsiteY179" fmla="*/ 2042213 h 2344739"/>
              <a:gd name="connsiteX180" fmla="*/ 3682513 w 12192001"/>
              <a:gd name="connsiteY180" fmla="*/ 2018290 h 2344739"/>
              <a:gd name="connsiteX181" fmla="*/ 3610035 w 12192001"/>
              <a:gd name="connsiteY181" fmla="*/ 1986019 h 2344739"/>
              <a:gd name="connsiteX182" fmla="*/ 3603855 w 12192001"/>
              <a:gd name="connsiteY182" fmla="*/ 1987381 h 2344739"/>
              <a:gd name="connsiteX183" fmla="*/ 3594736 w 12192001"/>
              <a:gd name="connsiteY183" fmla="*/ 1987545 h 2344739"/>
              <a:gd name="connsiteX184" fmla="*/ 3594501 w 12192001"/>
              <a:gd name="connsiteY184" fmla="*/ 1987276 h 2344739"/>
              <a:gd name="connsiteX185" fmla="*/ 3585978 w 12192001"/>
              <a:gd name="connsiteY185" fmla="*/ 1987966 h 2344739"/>
              <a:gd name="connsiteX186" fmla="*/ 3536135 w 12192001"/>
              <a:gd name="connsiteY186" fmla="*/ 1978267 h 2344739"/>
              <a:gd name="connsiteX187" fmla="*/ 3473223 w 12192001"/>
              <a:gd name="connsiteY187" fmla="*/ 1974606 h 2344739"/>
              <a:gd name="connsiteX188" fmla="*/ 3400728 w 12192001"/>
              <a:gd name="connsiteY188" fmla="*/ 1962558 h 2344739"/>
              <a:gd name="connsiteX189" fmla="*/ 3363888 w 12192001"/>
              <a:gd name="connsiteY189" fmla="*/ 1979510 h 2344739"/>
              <a:gd name="connsiteX190" fmla="*/ 3344026 w 12192001"/>
              <a:gd name="connsiteY190" fmla="*/ 1981192 h 2344739"/>
              <a:gd name="connsiteX191" fmla="*/ 3341698 w 12192001"/>
              <a:gd name="connsiteY191" fmla="*/ 1980217 h 2344739"/>
              <a:gd name="connsiteX192" fmla="*/ 3262356 w 12192001"/>
              <a:gd name="connsiteY192" fmla="*/ 1986094 h 2344739"/>
              <a:gd name="connsiteX193" fmla="*/ 3142556 w 12192001"/>
              <a:gd name="connsiteY193" fmla="*/ 1993869 h 2344739"/>
              <a:gd name="connsiteX194" fmla="*/ 3030291 w 12192001"/>
              <a:gd name="connsiteY194" fmla="*/ 1996512 h 2344739"/>
              <a:gd name="connsiteX195" fmla="*/ 2781569 w 12192001"/>
              <a:gd name="connsiteY195" fmla="*/ 2018333 h 2344739"/>
              <a:gd name="connsiteX196" fmla="*/ 2646527 w 12192001"/>
              <a:gd name="connsiteY196" fmla="*/ 2028869 h 2344739"/>
              <a:gd name="connsiteX197" fmla="*/ 2568028 w 12192001"/>
              <a:gd name="connsiteY197" fmla="*/ 2002628 h 2344739"/>
              <a:gd name="connsiteX198" fmla="*/ 2443255 w 12192001"/>
              <a:gd name="connsiteY198" fmla="*/ 2016529 h 2344739"/>
              <a:gd name="connsiteX199" fmla="*/ 2315112 w 12192001"/>
              <a:gd name="connsiteY199" fmla="*/ 2024996 h 2344739"/>
              <a:gd name="connsiteX200" fmla="*/ 2208578 w 12192001"/>
              <a:gd name="connsiteY200" fmla="*/ 2019763 h 2344739"/>
              <a:gd name="connsiteX201" fmla="*/ 2094665 w 12192001"/>
              <a:gd name="connsiteY201" fmla="*/ 2003052 h 2344739"/>
              <a:gd name="connsiteX202" fmla="*/ 1997356 w 12192001"/>
              <a:gd name="connsiteY202" fmla="*/ 1995032 h 2344739"/>
              <a:gd name="connsiteX203" fmla="*/ 1928172 w 12192001"/>
              <a:gd name="connsiteY203" fmla="*/ 2016977 h 2344739"/>
              <a:gd name="connsiteX204" fmla="*/ 1921650 w 12192001"/>
              <a:gd name="connsiteY204" fmla="*/ 2012146 h 2344739"/>
              <a:gd name="connsiteX205" fmla="*/ 1873080 w 12192001"/>
              <a:gd name="connsiteY205" fmla="*/ 2013741 h 2344739"/>
              <a:gd name="connsiteX206" fmla="*/ 1786655 w 12192001"/>
              <a:gd name="connsiteY206" fmla="*/ 2041363 h 2344739"/>
              <a:gd name="connsiteX207" fmla="*/ 1738204 w 12192001"/>
              <a:gd name="connsiteY207" fmla="*/ 2036312 h 2344739"/>
              <a:gd name="connsiteX208" fmla="*/ 1675071 w 12192001"/>
              <a:gd name="connsiteY208" fmla="*/ 2019963 h 2344739"/>
              <a:gd name="connsiteX209" fmla="*/ 1608669 w 12192001"/>
              <a:gd name="connsiteY209" fmla="*/ 2013066 h 2344739"/>
              <a:gd name="connsiteX210" fmla="*/ 1496110 w 12192001"/>
              <a:gd name="connsiteY210" fmla="*/ 1987476 h 2344739"/>
              <a:gd name="connsiteX211" fmla="*/ 1149979 w 12192001"/>
              <a:gd name="connsiteY211" fmla="*/ 1938041 h 2344739"/>
              <a:gd name="connsiteX212" fmla="*/ 858269 w 12192001"/>
              <a:gd name="connsiteY212" fmla="*/ 1928608 h 2344739"/>
              <a:gd name="connsiteX213" fmla="*/ 837540 w 12192001"/>
              <a:gd name="connsiteY213" fmla="*/ 1929821 h 2344739"/>
              <a:gd name="connsiteX214" fmla="*/ 816809 w 12192001"/>
              <a:gd name="connsiteY214" fmla="*/ 1927857 h 2344739"/>
              <a:gd name="connsiteX215" fmla="*/ 811506 w 12192001"/>
              <a:gd name="connsiteY215" fmla="*/ 1930751 h 2344739"/>
              <a:gd name="connsiteX216" fmla="*/ 797041 w 12192001"/>
              <a:gd name="connsiteY216" fmla="*/ 1930446 h 2344739"/>
              <a:gd name="connsiteX217" fmla="*/ 767901 w 12192001"/>
              <a:gd name="connsiteY217" fmla="*/ 1932653 h 2344739"/>
              <a:gd name="connsiteX218" fmla="*/ 763053 w 12192001"/>
              <a:gd name="connsiteY218" fmla="*/ 1930432 h 2344739"/>
              <a:gd name="connsiteX219" fmla="*/ 720047 w 12192001"/>
              <a:gd name="connsiteY219" fmla="*/ 1929661 h 2344739"/>
              <a:gd name="connsiteX220" fmla="*/ 719742 w 12192001"/>
              <a:gd name="connsiteY220" fmla="*/ 1928399 h 2344739"/>
              <a:gd name="connsiteX221" fmla="*/ 708875 w 12192001"/>
              <a:gd name="connsiteY221" fmla="*/ 1922722 h 2344739"/>
              <a:gd name="connsiteX222" fmla="*/ 596792 w 12192001"/>
              <a:gd name="connsiteY222" fmla="*/ 1879864 h 2344739"/>
              <a:gd name="connsiteX223" fmla="*/ 578535 w 12192001"/>
              <a:gd name="connsiteY223" fmla="*/ 1877212 h 2344739"/>
              <a:gd name="connsiteX224" fmla="*/ 571717 w 12192001"/>
              <a:gd name="connsiteY224" fmla="*/ 1877401 h 2344739"/>
              <a:gd name="connsiteX225" fmla="*/ 445099 w 12192001"/>
              <a:gd name="connsiteY225" fmla="*/ 1839371 h 2344739"/>
              <a:gd name="connsiteX226" fmla="*/ 404015 w 12192001"/>
              <a:gd name="connsiteY226" fmla="*/ 1833548 h 2344739"/>
              <a:gd name="connsiteX227" fmla="*/ 292435 w 12192001"/>
              <a:gd name="connsiteY227" fmla="*/ 1812852 h 2344739"/>
              <a:gd name="connsiteX228" fmla="*/ 118381 w 12192001"/>
              <a:gd name="connsiteY228" fmla="*/ 1761047 h 2344739"/>
              <a:gd name="connsiteX229" fmla="*/ 15526 w 12192001"/>
              <a:gd name="connsiteY229" fmla="*/ 1758191 h 2344739"/>
              <a:gd name="connsiteX230" fmla="*/ 2 w 12192001"/>
              <a:gd name="connsiteY230" fmla="*/ 1752722 h 2344739"/>
              <a:gd name="connsiteX231" fmla="*/ 1 w 12192001"/>
              <a:gd name="connsiteY231" fmla="*/ 762497 h 2344739"/>
              <a:gd name="connsiteX232" fmla="*/ 0 w 12192001"/>
              <a:gd name="connsiteY232" fmla="*/ 762497 h 2344739"/>
              <a:gd name="connsiteX233" fmla="*/ 0 w 12192001"/>
              <a:gd name="connsiteY233" fmla="*/ 222213 h 2344739"/>
              <a:gd name="connsiteX234" fmla="*/ 0 w 12192001"/>
              <a:gd name="connsiteY234"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89545 w 12192001"/>
              <a:gd name="connsiteY24" fmla="*/ 963777 h 2344739"/>
              <a:gd name="connsiteX25" fmla="*/ 11522499 w 12192001"/>
              <a:gd name="connsiteY25" fmla="*/ 999965 h 2344739"/>
              <a:gd name="connsiteX26" fmla="*/ 11279184 w 12192001"/>
              <a:gd name="connsiteY26" fmla="*/ 1223571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51232 w 12192001"/>
              <a:gd name="connsiteY69" fmla="*/ 1923669 h 2344739"/>
              <a:gd name="connsiteX70" fmla="*/ 9150210 w 12192001"/>
              <a:gd name="connsiteY70" fmla="*/ 1922604 h 2344739"/>
              <a:gd name="connsiteX71" fmla="*/ 9137318 w 12192001"/>
              <a:gd name="connsiteY71" fmla="*/ 1920435 h 2344739"/>
              <a:gd name="connsiteX72" fmla="*/ 9113812 w 12192001"/>
              <a:gd name="connsiteY72" fmla="*/ 1919069 h 2344739"/>
              <a:gd name="connsiteX73" fmla="*/ 9053453 w 12192001"/>
              <a:gd name="connsiteY73" fmla="*/ 1910755 h 2344739"/>
              <a:gd name="connsiteX74" fmla="*/ 9005486 w 12192001"/>
              <a:gd name="connsiteY74" fmla="*/ 1914040 h 2344739"/>
              <a:gd name="connsiteX75" fmla="*/ 9005201 w 12192001"/>
              <a:gd name="connsiteY75" fmla="*/ 1913800 h 2344739"/>
              <a:gd name="connsiteX76" fmla="*/ 8996232 w 12192001"/>
              <a:gd name="connsiteY76" fmla="*/ 1915011 h 2344739"/>
              <a:gd name="connsiteX77" fmla="*/ 8990394 w 12192001"/>
              <a:gd name="connsiteY77" fmla="*/ 1917072 h 2344739"/>
              <a:gd name="connsiteX78" fmla="*/ 8974337 w 12192001"/>
              <a:gd name="connsiteY78" fmla="*/ 1920298 h 2344739"/>
              <a:gd name="connsiteX79" fmla="*/ 8968011 w 12192001"/>
              <a:gd name="connsiteY79" fmla="*/ 1919598 h 2344739"/>
              <a:gd name="connsiteX80" fmla="*/ 8963048 w 12192001"/>
              <a:gd name="connsiteY80" fmla="*/ 1917373 h 2344739"/>
              <a:gd name="connsiteX81" fmla="*/ 8928988 w 12192001"/>
              <a:gd name="connsiteY81" fmla="*/ 1914185 h 2344739"/>
              <a:gd name="connsiteX82" fmla="*/ 8752444 w 12192001"/>
              <a:gd name="connsiteY82" fmla="*/ 1933417 h 2344739"/>
              <a:gd name="connsiteX83" fmla="*/ 8707847 w 12192001"/>
              <a:gd name="connsiteY83" fmla="*/ 1935518 h 2344739"/>
              <a:gd name="connsiteX84" fmla="*/ 8596071 w 12192001"/>
              <a:gd name="connsiteY84" fmla="*/ 1944090 h 2344739"/>
              <a:gd name="connsiteX85" fmla="*/ 8525230 w 12192001"/>
              <a:gd name="connsiteY85" fmla="*/ 1929248 h 2344739"/>
              <a:gd name="connsiteX86" fmla="*/ 8510983 w 12192001"/>
              <a:gd name="connsiteY86" fmla="*/ 1935163 h 2344739"/>
              <a:gd name="connsiteX87" fmla="*/ 8506167 w 12192001"/>
              <a:gd name="connsiteY87" fmla="*/ 1938164 h 2344739"/>
              <a:gd name="connsiteX88" fmla="*/ 8497968 w 12192001"/>
              <a:gd name="connsiteY88" fmla="*/ 1940902 h 2344739"/>
              <a:gd name="connsiteX89" fmla="*/ 8497594 w 12192001"/>
              <a:gd name="connsiteY89" fmla="*/ 1940723 h 2344739"/>
              <a:gd name="connsiteX90" fmla="*/ 8490249 w 12192001"/>
              <a:gd name="connsiteY90" fmla="*/ 1943773 h 2344739"/>
              <a:gd name="connsiteX91" fmla="*/ 8367182 w 12192001"/>
              <a:gd name="connsiteY91" fmla="*/ 1957815 h 2344739"/>
              <a:gd name="connsiteX92" fmla="*/ 8353799 w 12192001"/>
              <a:gd name="connsiteY92" fmla="*/ 1958009 h 2344739"/>
              <a:gd name="connsiteX93" fmla="*/ 8352373 w 12192001"/>
              <a:gd name="connsiteY93" fmla="*/ 1957169 h 2344739"/>
              <a:gd name="connsiteX94" fmla="*/ 8320104 w 12192001"/>
              <a:gd name="connsiteY94" fmla="*/ 1974587 h 2344739"/>
              <a:gd name="connsiteX95" fmla="*/ 8314433 w 12192001"/>
              <a:gd name="connsiteY95" fmla="*/ 1974913 h 2344739"/>
              <a:gd name="connsiteX96" fmla="*/ 8295174 w 12192001"/>
              <a:gd name="connsiteY96" fmla="*/ 1988808 h 2344739"/>
              <a:gd name="connsiteX97" fmla="*/ 8284276 w 12192001"/>
              <a:gd name="connsiteY97" fmla="*/ 1994631 h 2344739"/>
              <a:gd name="connsiteX98" fmla="*/ 8283150 w 12192001"/>
              <a:gd name="connsiteY98" fmla="*/ 1999074 h 2344739"/>
              <a:gd name="connsiteX99" fmla="*/ 8266076 w 12192001"/>
              <a:gd name="connsiteY99" fmla="*/ 2006249 h 2344739"/>
              <a:gd name="connsiteX100" fmla="*/ 8263377 w 12192001"/>
              <a:gd name="connsiteY100" fmla="*/ 2006019 h 2344739"/>
              <a:gd name="connsiteX101" fmla="*/ 8252033 w 12192001"/>
              <a:gd name="connsiteY101" fmla="*/ 2015862 h 2344739"/>
              <a:gd name="connsiteX102" fmla="*/ 8245834 w 12192001"/>
              <a:gd name="connsiteY102" fmla="*/ 2028854 h 2344739"/>
              <a:gd name="connsiteX103" fmla="*/ 8090272 w 12192001"/>
              <a:gd name="connsiteY103" fmla="*/ 2075015 h 2344739"/>
              <a:gd name="connsiteX104" fmla="*/ 7905407 w 12192001"/>
              <a:gd name="connsiteY104" fmla="*/ 2116988 h 2344739"/>
              <a:gd name="connsiteX105" fmla="*/ 7718745 w 12192001"/>
              <a:gd name="connsiteY105" fmla="*/ 2142703 h 2344739"/>
              <a:gd name="connsiteX106" fmla="*/ 7614347 w 12192001"/>
              <a:gd name="connsiteY106" fmla="*/ 2139232 h 2344739"/>
              <a:gd name="connsiteX107" fmla="*/ 7527543 w 12192001"/>
              <a:gd name="connsiteY107" fmla="*/ 2145060 h 2344739"/>
              <a:gd name="connsiteX108" fmla="*/ 7519571 w 12192001"/>
              <a:gd name="connsiteY108" fmla="*/ 2147613 h 2344739"/>
              <a:gd name="connsiteX109" fmla="*/ 7507411 w 12192001"/>
              <a:gd name="connsiteY109" fmla="*/ 2148948 h 2344739"/>
              <a:gd name="connsiteX110" fmla="*/ 7507040 w 12192001"/>
              <a:gd name="connsiteY110" fmla="*/ 2148621 h 2344739"/>
              <a:gd name="connsiteX111" fmla="*/ 7495795 w 12192001"/>
              <a:gd name="connsiteY111" fmla="*/ 2150573 h 2344739"/>
              <a:gd name="connsiteX112" fmla="*/ 7405391 w 12192001"/>
              <a:gd name="connsiteY112" fmla="*/ 2142468 h 2344739"/>
              <a:gd name="connsiteX113" fmla="*/ 7312180 w 12192001"/>
              <a:gd name="connsiteY113" fmla="*/ 2132873 h 2344739"/>
              <a:gd name="connsiteX114" fmla="*/ 7310853 w 12192001"/>
              <a:gd name="connsiteY114" fmla="*/ 2131431 h 2344739"/>
              <a:gd name="connsiteX115" fmla="*/ 7218559 w 12192001"/>
              <a:gd name="connsiteY115" fmla="*/ 2156680 h 2344739"/>
              <a:gd name="connsiteX116" fmla="*/ 7201101 w 12192001"/>
              <a:gd name="connsiteY116" fmla="*/ 2161230 h 2344739"/>
              <a:gd name="connsiteX117" fmla="*/ 7197004 w 12192001"/>
              <a:gd name="connsiteY117" fmla="*/ 2166588 h 2344739"/>
              <a:gd name="connsiteX118" fmla="*/ 7170808 w 12192001"/>
              <a:gd name="connsiteY118" fmla="*/ 2171236 h 2344739"/>
              <a:gd name="connsiteX119" fmla="*/ 7096988 w 12192001"/>
              <a:gd name="connsiteY119" fmla="*/ 2183464 h 2344739"/>
              <a:gd name="connsiteX120" fmla="*/ 7018496 w 12192001"/>
              <a:gd name="connsiteY120" fmla="*/ 2183090 h 2344739"/>
              <a:gd name="connsiteX121" fmla="*/ 6904146 w 12192001"/>
              <a:gd name="connsiteY121" fmla="*/ 2212596 h 2344739"/>
              <a:gd name="connsiteX122" fmla="*/ 6708222 w 12192001"/>
              <a:gd name="connsiteY122" fmla="*/ 2240551 h 2344739"/>
              <a:gd name="connsiteX123" fmla="*/ 6549454 w 12192001"/>
              <a:gd name="connsiteY123" fmla="*/ 2269327 h 2344739"/>
              <a:gd name="connsiteX124" fmla="*/ 6317560 w 12192001"/>
              <a:gd name="connsiteY124" fmla="*/ 2316127 h 2344739"/>
              <a:gd name="connsiteX125" fmla="*/ 6168674 w 12192001"/>
              <a:gd name="connsiteY125" fmla="*/ 2318214 h 2344739"/>
              <a:gd name="connsiteX126" fmla="*/ 6073848 w 12192001"/>
              <a:gd name="connsiteY126" fmla="*/ 2338676 h 2344739"/>
              <a:gd name="connsiteX127" fmla="*/ 6068529 w 12192001"/>
              <a:gd name="connsiteY127" fmla="*/ 2337139 h 2344739"/>
              <a:gd name="connsiteX128" fmla="*/ 6048638 w 12192001"/>
              <a:gd name="connsiteY128" fmla="*/ 2337822 h 2344739"/>
              <a:gd name="connsiteX129" fmla="*/ 6041285 w 12192001"/>
              <a:gd name="connsiteY129" fmla="*/ 2329473 h 2344739"/>
              <a:gd name="connsiteX130" fmla="*/ 6010090 w 12192001"/>
              <a:gd name="connsiteY130" fmla="*/ 2324380 h 2344739"/>
              <a:gd name="connsiteX131" fmla="*/ 5957375 w 12192001"/>
              <a:gd name="connsiteY131" fmla="*/ 2328024 h 2344739"/>
              <a:gd name="connsiteX132" fmla="*/ 5758919 w 12192001"/>
              <a:gd name="connsiteY132" fmla="*/ 2343716 h 2344739"/>
              <a:gd name="connsiteX133" fmla="*/ 5626960 w 12192001"/>
              <a:gd name="connsiteY133" fmla="*/ 2344739 h 2344739"/>
              <a:gd name="connsiteX134" fmla="*/ 5470906 w 12192001"/>
              <a:gd name="connsiteY134" fmla="*/ 2330719 h 2344739"/>
              <a:gd name="connsiteX135" fmla="*/ 5432761 w 12192001"/>
              <a:gd name="connsiteY135" fmla="*/ 2319466 h 2344739"/>
              <a:gd name="connsiteX136" fmla="*/ 5381669 w 12192001"/>
              <a:gd name="connsiteY136" fmla="*/ 2301764 h 2344739"/>
              <a:gd name="connsiteX137" fmla="*/ 5261764 w 12192001"/>
              <a:gd name="connsiteY137" fmla="*/ 2281347 h 2344739"/>
              <a:gd name="connsiteX138" fmla="*/ 5222961 w 12192001"/>
              <a:gd name="connsiteY138" fmla="*/ 2270223 h 2344739"/>
              <a:gd name="connsiteX139" fmla="*/ 5174660 w 12192001"/>
              <a:gd name="connsiteY139" fmla="*/ 2267233 h 2344739"/>
              <a:gd name="connsiteX140" fmla="*/ 5156554 w 12192001"/>
              <a:gd name="connsiteY140" fmla="*/ 2260010 h 2344739"/>
              <a:gd name="connsiteX141" fmla="*/ 5142599 w 12192001"/>
              <a:gd name="connsiteY141" fmla="*/ 2256610 h 2344739"/>
              <a:gd name="connsiteX142" fmla="*/ 5139596 w 12192001"/>
              <a:gd name="connsiteY142" fmla="*/ 2254509 h 2344739"/>
              <a:gd name="connsiteX143" fmla="*/ 5121659 w 12192001"/>
              <a:gd name="connsiteY143" fmla="*/ 2243656 h 2344739"/>
              <a:gd name="connsiteX144" fmla="*/ 5065790 w 12192001"/>
              <a:gd name="connsiteY144" fmla="*/ 2250227 h 2344739"/>
              <a:gd name="connsiteX145" fmla="*/ 5011514 w 12192001"/>
              <a:gd name="connsiteY145" fmla="*/ 2233846 h 2344739"/>
              <a:gd name="connsiteX146" fmla="*/ 4840441 w 12192001"/>
              <a:gd name="connsiteY146" fmla="*/ 2209829 h 2344739"/>
              <a:gd name="connsiteX147" fmla="*/ 4762447 w 12192001"/>
              <a:gd name="connsiteY147" fmla="*/ 2182061 h 2344739"/>
              <a:gd name="connsiteX148" fmla="*/ 4723186 w 12192001"/>
              <a:gd name="connsiteY148" fmla="*/ 2173047 h 2344739"/>
              <a:gd name="connsiteX149" fmla="*/ 4721176 w 12192001"/>
              <a:gd name="connsiteY149" fmla="*/ 2172298 h 2344739"/>
              <a:gd name="connsiteX150" fmla="*/ 4722111 w 12192001"/>
              <a:gd name="connsiteY150" fmla="*/ 2172087 h 2344739"/>
              <a:gd name="connsiteX151" fmla="*/ 4717202 w 12192001"/>
              <a:gd name="connsiteY151" fmla="*/ 2170817 h 2344739"/>
              <a:gd name="connsiteX152" fmla="*/ 4721176 w 12192001"/>
              <a:gd name="connsiteY152" fmla="*/ 2172298 h 2344739"/>
              <a:gd name="connsiteX153" fmla="*/ 4715526 w 12192001"/>
              <a:gd name="connsiteY153" fmla="*/ 2173573 h 2344739"/>
              <a:gd name="connsiteX154" fmla="*/ 4515814 w 12192001"/>
              <a:gd name="connsiteY154" fmla="*/ 2163671 h 2344739"/>
              <a:gd name="connsiteX155" fmla="*/ 4428543 w 12192001"/>
              <a:gd name="connsiteY155" fmla="*/ 2153020 h 2344739"/>
              <a:gd name="connsiteX156" fmla="*/ 4362875 w 12192001"/>
              <a:gd name="connsiteY156" fmla="*/ 2151674 h 2344739"/>
              <a:gd name="connsiteX157" fmla="*/ 4316966 w 12192001"/>
              <a:gd name="connsiteY157" fmla="*/ 2158289 h 2344739"/>
              <a:gd name="connsiteX158" fmla="*/ 4315110 w 12192001"/>
              <a:gd name="connsiteY158" fmla="*/ 2156948 h 2344739"/>
              <a:gd name="connsiteX159" fmla="*/ 4295144 w 12192001"/>
              <a:gd name="connsiteY159" fmla="*/ 2155069 h 2344739"/>
              <a:gd name="connsiteX160" fmla="*/ 4290064 w 12192001"/>
              <a:gd name="connsiteY160" fmla="*/ 2157986 h 2344739"/>
              <a:gd name="connsiteX161" fmla="*/ 4276142 w 12192001"/>
              <a:gd name="connsiteY161" fmla="*/ 2157740 h 2344739"/>
              <a:gd name="connsiteX162" fmla="*/ 4248117 w 12192001"/>
              <a:gd name="connsiteY162" fmla="*/ 2160064 h 2344739"/>
              <a:gd name="connsiteX163" fmla="*/ 4202051 w 12192001"/>
              <a:gd name="connsiteY163" fmla="*/ 2157269 h 2344739"/>
              <a:gd name="connsiteX164" fmla="*/ 4201745 w 12192001"/>
              <a:gd name="connsiteY164" fmla="*/ 2156010 h 2344739"/>
              <a:gd name="connsiteX165" fmla="*/ 4191248 w 12192001"/>
              <a:gd name="connsiteY165" fmla="*/ 2150376 h 2344739"/>
              <a:gd name="connsiteX166" fmla="*/ 4142745 w 12192001"/>
              <a:gd name="connsiteY166" fmla="*/ 2134511 h 2344739"/>
              <a:gd name="connsiteX167" fmla="*/ 4083097 w 12192001"/>
              <a:gd name="connsiteY167" fmla="*/ 2107978 h 2344739"/>
              <a:gd name="connsiteX168" fmla="*/ 4074546 w 12192001"/>
              <a:gd name="connsiteY168" fmla="*/ 2107143 h 2344739"/>
              <a:gd name="connsiteX169" fmla="*/ 4074427 w 12192001"/>
              <a:gd name="connsiteY169" fmla="*/ 2106844 h 2344739"/>
              <a:gd name="connsiteX170" fmla="*/ 4065510 w 12192001"/>
              <a:gd name="connsiteY170" fmla="*/ 2105400 h 2344739"/>
              <a:gd name="connsiteX171" fmla="*/ 4058954 w 12192001"/>
              <a:gd name="connsiteY171" fmla="*/ 2105618 h 2344739"/>
              <a:gd name="connsiteX172" fmla="*/ 4042364 w 12192001"/>
              <a:gd name="connsiteY172" fmla="*/ 2103997 h 2344739"/>
              <a:gd name="connsiteX173" fmla="*/ 4036997 w 12192001"/>
              <a:gd name="connsiteY173" fmla="*/ 2101563 h 2344739"/>
              <a:gd name="connsiteX174" fmla="*/ 4035363 w 12192001"/>
              <a:gd name="connsiteY174" fmla="*/ 2097896 h 2344739"/>
              <a:gd name="connsiteX175" fmla="*/ 4033778 w 12192001"/>
              <a:gd name="connsiteY175" fmla="*/ 2098131 h 2344739"/>
              <a:gd name="connsiteX176" fmla="*/ 4004538 w 12192001"/>
              <a:gd name="connsiteY176" fmla="*/ 2085563 h 2344739"/>
              <a:gd name="connsiteX177" fmla="*/ 3936846 w 12192001"/>
              <a:gd name="connsiteY177" fmla="*/ 2068106 h 2344739"/>
              <a:gd name="connsiteX178" fmla="*/ 3897275 w 12192001"/>
              <a:gd name="connsiteY178" fmla="*/ 2062451 h 2344739"/>
              <a:gd name="connsiteX179" fmla="*/ 3789760 w 12192001"/>
              <a:gd name="connsiteY179" fmla="*/ 2042213 h 2344739"/>
              <a:gd name="connsiteX180" fmla="*/ 3682513 w 12192001"/>
              <a:gd name="connsiteY180" fmla="*/ 2018290 h 2344739"/>
              <a:gd name="connsiteX181" fmla="*/ 3610035 w 12192001"/>
              <a:gd name="connsiteY181" fmla="*/ 1986019 h 2344739"/>
              <a:gd name="connsiteX182" fmla="*/ 3603855 w 12192001"/>
              <a:gd name="connsiteY182" fmla="*/ 1987381 h 2344739"/>
              <a:gd name="connsiteX183" fmla="*/ 3594736 w 12192001"/>
              <a:gd name="connsiteY183" fmla="*/ 1987545 h 2344739"/>
              <a:gd name="connsiteX184" fmla="*/ 3594501 w 12192001"/>
              <a:gd name="connsiteY184" fmla="*/ 1987276 h 2344739"/>
              <a:gd name="connsiteX185" fmla="*/ 3585978 w 12192001"/>
              <a:gd name="connsiteY185" fmla="*/ 1987966 h 2344739"/>
              <a:gd name="connsiteX186" fmla="*/ 3536135 w 12192001"/>
              <a:gd name="connsiteY186" fmla="*/ 1978267 h 2344739"/>
              <a:gd name="connsiteX187" fmla="*/ 3473223 w 12192001"/>
              <a:gd name="connsiteY187" fmla="*/ 1974606 h 2344739"/>
              <a:gd name="connsiteX188" fmla="*/ 3400728 w 12192001"/>
              <a:gd name="connsiteY188" fmla="*/ 1962558 h 2344739"/>
              <a:gd name="connsiteX189" fmla="*/ 3363888 w 12192001"/>
              <a:gd name="connsiteY189" fmla="*/ 1979510 h 2344739"/>
              <a:gd name="connsiteX190" fmla="*/ 3344026 w 12192001"/>
              <a:gd name="connsiteY190" fmla="*/ 1981192 h 2344739"/>
              <a:gd name="connsiteX191" fmla="*/ 3341698 w 12192001"/>
              <a:gd name="connsiteY191" fmla="*/ 1980217 h 2344739"/>
              <a:gd name="connsiteX192" fmla="*/ 3262356 w 12192001"/>
              <a:gd name="connsiteY192" fmla="*/ 1986094 h 2344739"/>
              <a:gd name="connsiteX193" fmla="*/ 3142556 w 12192001"/>
              <a:gd name="connsiteY193" fmla="*/ 1993869 h 2344739"/>
              <a:gd name="connsiteX194" fmla="*/ 3030291 w 12192001"/>
              <a:gd name="connsiteY194" fmla="*/ 1996512 h 2344739"/>
              <a:gd name="connsiteX195" fmla="*/ 2781569 w 12192001"/>
              <a:gd name="connsiteY195" fmla="*/ 2018333 h 2344739"/>
              <a:gd name="connsiteX196" fmla="*/ 2646527 w 12192001"/>
              <a:gd name="connsiteY196" fmla="*/ 2028869 h 2344739"/>
              <a:gd name="connsiteX197" fmla="*/ 2568028 w 12192001"/>
              <a:gd name="connsiteY197" fmla="*/ 2002628 h 2344739"/>
              <a:gd name="connsiteX198" fmla="*/ 2443255 w 12192001"/>
              <a:gd name="connsiteY198" fmla="*/ 2016529 h 2344739"/>
              <a:gd name="connsiteX199" fmla="*/ 2315112 w 12192001"/>
              <a:gd name="connsiteY199" fmla="*/ 2024996 h 2344739"/>
              <a:gd name="connsiteX200" fmla="*/ 2208578 w 12192001"/>
              <a:gd name="connsiteY200" fmla="*/ 2019763 h 2344739"/>
              <a:gd name="connsiteX201" fmla="*/ 2094665 w 12192001"/>
              <a:gd name="connsiteY201" fmla="*/ 2003052 h 2344739"/>
              <a:gd name="connsiteX202" fmla="*/ 1997356 w 12192001"/>
              <a:gd name="connsiteY202" fmla="*/ 1995032 h 2344739"/>
              <a:gd name="connsiteX203" fmla="*/ 1928172 w 12192001"/>
              <a:gd name="connsiteY203" fmla="*/ 2016977 h 2344739"/>
              <a:gd name="connsiteX204" fmla="*/ 1921650 w 12192001"/>
              <a:gd name="connsiteY204" fmla="*/ 2012146 h 2344739"/>
              <a:gd name="connsiteX205" fmla="*/ 1873080 w 12192001"/>
              <a:gd name="connsiteY205" fmla="*/ 2013741 h 2344739"/>
              <a:gd name="connsiteX206" fmla="*/ 1786655 w 12192001"/>
              <a:gd name="connsiteY206" fmla="*/ 2041363 h 2344739"/>
              <a:gd name="connsiteX207" fmla="*/ 1738204 w 12192001"/>
              <a:gd name="connsiteY207" fmla="*/ 2036312 h 2344739"/>
              <a:gd name="connsiteX208" fmla="*/ 1675071 w 12192001"/>
              <a:gd name="connsiteY208" fmla="*/ 2019963 h 2344739"/>
              <a:gd name="connsiteX209" fmla="*/ 1608669 w 12192001"/>
              <a:gd name="connsiteY209" fmla="*/ 2013066 h 2344739"/>
              <a:gd name="connsiteX210" fmla="*/ 1496110 w 12192001"/>
              <a:gd name="connsiteY210" fmla="*/ 1987476 h 2344739"/>
              <a:gd name="connsiteX211" fmla="*/ 1149979 w 12192001"/>
              <a:gd name="connsiteY211" fmla="*/ 1938041 h 2344739"/>
              <a:gd name="connsiteX212" fmla="*/ 858269 w 12192001"/>
              <a:gd name="connsiteY212" fmla="*/ 1928608 h 2344739"/>
              <a:gd name="connsiteX213" fmla="*/ 837540 w 12192001"/>
              <a:gd name="connsiteY213" fmla="*/ 1929821 h 2344739"/>
              <a:gd name="connsiteX214" fmla="*/ 816809 w 12192001"/>
              <a:gd name="connsiteY214" fmla="*/ 1927857 h 2344739"/>
              <a:gd name="connsiteX215" fmla="*/ 811506 w 12192001"/>
              <a:gd name="connsiteY215" fmla="*/ 1930751 h 2344739"/>
              <a:gd name="connsiteX216" fmla="*/ 797041 w 12192001"/>
              <a:gd name="connsiteY216" fmla="*/ 1930446 h 2344739"/>
              <a:gd name="connsiteX217" fmla="*/ 767901 w 12192001"/>
              <a:gd name="connsiteY217" fmla="*/ 1932653 h 2344739"/>
              <a:gd name="connsiteX218" fmla="*/ 763053 w 12192001"/>
              <a:gd name="connsiteY218" fmla="*/ 1930432 h 2344739"/>
              <a:gd name="connsiteX219" fmla="*/ 720047 w 12192001"/>
              <a:gd name="connsiteY219" fmla="*/ 1929661 h 2344739"/>
              <a:gd name="connsiteX220" fmla="*/ 719742 w 12192001"/>
              <a:gd name="connsiteY220" fmla="*/ 1928399 h 2344739"/>
              <a:gd name="connsiteX221" fmla="*/ 708875 w 12192001"/>
              <a:gd name="connsiteY221" fmla="*/ 1922722 h 2344739"/>
              <a:gd name="connsiteX222" fmla="*/ 596792 w 12192001"/>
              <a:gd name="connsiteY222" fmla="*/ 1879864 h 2344739"/>
              <a:gd name="connsiteX223" fmla="*/ 578535 w 12192001"/>
              <a:gd name="connsiteY223" fmla="*/ 1877212 h 2344739"/>
              <a:gd name="connsiteX224" fmla="*/ 571717 w 12192001"/>
              <a:gd name="connsiteY224" fmla="*/ 1877401 h 2344739"/>
              <a:gd name="connsiteX225" fmla="*/ 445099 w 12192001"/>
              <a:gd name="connsiteY225" fmla="*/ 1839371 h 2344739"/>
              <a:gd name="connsiteX226" fmla="*/ 404015 w 12192001"/>
              <a:gd name="connsiteY226" fmla="*/ 1833548 h 2344739"/>
              <a:gd name="connsiteX227" fmla="*/ 292435 w 12192001"/>
              <a:gd name="connsiteY227" fmla="*/ 1812852 h 2344739"/>
              <a:gd name="connsiteX228" fmla="*/ 118381 w 12192001"/>
              <a:gd name="connsiteY228" fmla="*/ 1761047 h 2344739"/>
              <a:gd name="connsiteX229" fmla="*/ 15526 w 12192001"/>
              <a:gd name="connsiteY229" fmla="*/ 1758191 h 2344739"/>
              <a:gd name="connsiteX230" fmla="*/ 2 w 12192001"/>
              <a:gd name="connsiteY230" fmla="*/ 1752722 h 2344739"/>
              <a:gd name="connsiteX231" fmla="*/ 1 w 12192001"/>
              <a:gd name="connsiteY231" fmla="*/ 762497 h 2344739"/>
              <a:gd name="connsiteX232" fmla="*/ 0 w 12192001"/>
              <a:gd name="connsiteY232" fmla="*/ 762497 h 2344739"/>
              <a:gd name="connsiteX233" fmla="*/ 0 w 12192001"/>
              <a:gd name="connsiteY233" fmla="*/ 222213 h 2344739"/>
              <a:gd name="connsiteX234" fmla="*/ 0 w 12192001"/>
              <a:gd name="connsiteY234"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89545 w 12192001"/>
              <a:gd name="connsiteY24" fmla="*/ 963777 h 2344739"/>
              <a:gd name="connsiteX25" fmla="*/ 11522499 w 12192001"/>
              <a:gd name="connsiteY25" fmla="*/ 999965 h 2344739"/>
              <a:gd name="connsiteX26" fmla="*/ 11279184 w 12192001"/>
              <a:gd name="connsiteY26" fmla="*/ 1223571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51232 w 12192001"/>
              <a:gd name="connsiteY69" fmla="*/ 1923669 h 2344739"/>
              <a:gd name="connsiteX70" fmla="*/ 9137318 w 12192001"/>
              <a:gd name="connsiteY70" fmla="*/ 1920435 h 2344739"/>
              <a:gd name="connsiteX71" fmla="*/ 9113812 w 12192001"/>
              <a:gd name="connsiteY71" fmla="*/ 1919069 h 2344739"/>
              <a:gd name="connsiteX72" fmla="*/ 9053453 w 12192001"/>
              <a:gd name="connsiteY72" fmla="*/ 1910755 h 2344739"/>
              <a:gd name="connsiteX73" fmla="*/ 9005486 w 12192001"/>
              <a:gd name="connsiteY73" fmla="*/ 1914040 h 2344739"/>
              <a:gd name="connsiteX74" fmla="*/ 9005201 w 12192001"/>
              <a:gd name="connsiteY74" fmla="*/ 1913800 h 2344739"/>
              <a:gd name="connsiteX75" fmla="*/ 8996232 w 12192001"/>
              <a:gd name="connsiteY75" fmla="*/ 1915011 h 2344739"/>
              <a:gd name="connsiteX76" fmla="*/ 8990394 w 12192001"/>
              <a:gd name="connsiteY76" fmla="*/ 1917072 h 2344739"/>
              <a:gd name="connsiteX77" fmla="*/ 8974337 w 12192001"/>
              <a:gd name="connsiteY77" fmla="*/ 1920298 h 2344739"/>
              <a:gd name="connsiteX78" fmla="*/ 8968011 w 12192001"/>
              <a:gd name="connsiteY78" fmla="*/ 1919598 h 2344739"/>
              <a:gd name="connsiteX79" fmla="*/ 8963048 w 12192001"/>
              <a:gd name="connsiteY79" fmla="*/ 1917373 h 2344739"/>
              <a:gd name="connsiteX80" fmla="*/ 8928988 w 12192001"/>
              <a:gd name="connsiteY80" fmla="*/ 1914185 h 2344739"/>
              <a:gd name="connsiteX81" fmla="*/ 8752444 w 12192001"/>
              <a:gd name="connsiteY81" fmla="*/ 1933417 h 2344739"/>
              <a:gd name="connsiteX82" fmla="*/ 8707847 w 12192001"/>
              <a:gd name="connsiteY82" fmla="*/ 1935518 h 2344739"/>
              <a:gd name="connsiteX83" fmla="*/ 8596071 w 12192001"/>
              <a:gd name="connsiteY83" fmla="*/ 1944090 h 2344739"/>
              <a:gd name="connsiteX84" fmla="*/ 8525230 w 12192001"/>
              <a:gd name="connsiteY84" fmla="*/ 1929248 h 2344739"/>
              <a:gd name="connsiteX85" fmla="*/ 8510983 w 12192001"/>
              <a:gd name="connsiteY85" fmla="*/ 1935163 h 2344739"/>
              <a:gd name="connsiteX86" fmla="*/ 8506167 w 12192001"/>
              <a:gd name="connsiteY86" fmla="*/ 1938164 h 2344739"/>
              <a:gd name="connsiteX87" fmla="*/ 8497968 w 12192001"/>
              <a:gd name="connsiteY87" fmla="*/ 1940902 h 2344739"/>
              <a:gd name="connsiteX88" fmla="*/ 8497594 w 12192001"/>
              <a:gd name="connsiteY88" fmla="*/ 1940723 h 2344739"/>
              <a:gd name="connsiteX89" fmla="*/ 8490249 w 12192001"/>
              <a:gd name="connsiteY89" fmla="*/ 1943773 h 2344739"/>
              <a:gd name="connsiteX90" fmla="*/ 8367182 w 12192001"/>
              <a:gd name="connsiteY90" fmla="*/ 1957815 h 2344739"/>
              <a:gd name="connsiteX91" fmla="*/ 8353799 w 12192001"/>
              <a:gd name="connsiteY91" fmla="*/ 1958009 h 2344739"/>
              <a:gd name="connsiteX92" fmla="*/ 8352373 w 12192001"/>
              <a:gd name="connsiteY92" fmla="*/ 1957169 h 2344739"/>
              <a:gd name="connsiteX93" fmla="*/ 8320104 w 12192001"/>
              <a:gd name="connsiteY93" fmla="*/ 1974587 h 2344739"/>
              <a:gd name="connsiteX94" fmla="*/ 8314433 w 12192001"/>
              <a:gd name="connsiteY94" fmla="*/ 1974913 h 2344739"/>
              <a:gd name="connsiteX95" fmla="*/ 8295174 w 12192001"/>
              <a:gd name="connsiteY95" fmla="*/ 1988808 h 2344739"/>
              <a:gd name="connsiteX96" fmla="*/ 8284276 w 12192001"/>
              <a:gd name="connsiteY96" fmla="*/ 1994631 h 2344739"/>
              <a:gd name="connsiteX97" fmla="*/ 8283150 w 12192001"/>
              <a:gd name="connsiteY97" fmla="*/ 1999074 h 2344739"/>
              <a:gd name="connsiteX98" fmla="*/ 8266076 w 12192001"/>
              <a:gd name="connsiteY98" fmla="*/ 2006249 h 2344739"/>
              <a:gd name="connsiteX99" fmla="*/ 8263377 w 12192001"/>
              <a:gd name="connsiteY99" fmla="*/ 2006019 h 2344739"/>
              <a:gd name="connsiteX100" fmla="*/ 8252033 w 12192001"/>
              <a:gd name="connsiteY100" fmla="*/ 2015862 h 2344739"/>
              <a:gd name="connsiteX101" fmla="*/ 8245834 w 12192001"/>
              <a:gd name="connsiteY101" fmla="*/ 2028854 h 2344739"/>
              <a:gd name="connsiteX102" fmla="*/ 8090272 w 12192001"/>
              <a:gd name="connsiteY102" fmla="*/ 2075015 h 2344739"/>
              <a:gd name="connsiteX103" fmla="*/ 7905407 w 12192001"/>
              <a:gd name="connsiteY103" fmla="*/ 2116988 h 2344739"/>
              <a:gd name="connsiteX104" fmla="*/ 7718745 w 12192001"/>
              <a:gd name="connsiteY104" fmla="*/ 2142703 h 2344739"/>
              <a:gd name="connsiteX105" fmla="*/ 7614347 w 12192001"/>
              <a:gd name="connsiteY105" fmla="*/ 2139232 h 2344739"/>
              <a:gd name="connsiteX106" fmla="*/ 7527543 w 12192001"/>
              <a:gd name="connsiteY106" fmla="*/ 2145060 h 2344739"/>
              <a:gd name="connsiteX107" fmla="*/ 7519571 w 12192001"/>
              <a:gd name="connsiteY107" fmla="*/ 2147613 h 2344739"/>
              <a:gd name="connsiteX108" fmla="*/ 7507411 w 12192001"/>
              <a:gd name="connsiteY108" fmla="*/ 2148948 h 2344739"/>
              <a:gd name="connsiteX109" fmla="*/ 7507040 w 12192001"/>
              <a:gd name="connsiteY109" fmla="*/ 2148621 h 2344739"/>
              <a:gd name="connsiteX110" fmla="*/ 7495795 w 12192001"/>
              <a:gd name="connsiteY110" fmla="*/ 2150573 h 2344739"/>
              <a:gd name="connsiteX111" fmla="*/ 7405391 w 12192001"/>
              <a:gd name="connsiteY111" fmla="*/ 2142468 h 2344739"/>
              <a:gd name="connsiteX112" fmla="*/ 7312180 w 12192001"/>
              <a:gd name="connsiteY112" fmla="*/ 2132873 h 2344739"/>
              <a:gd name="connsiteX113" fmla="*/ 7310853 w 12192001"/>
              <a:gd name="connsiteY113" fmla="*/ 2131431 h 2344739"/>
              <a:gd name="connsiteX114" fmla="*/ 7218559 w 12192001"/>
              <a:gd name="connsiteY114" fmla="*/ 2156680 h 2344739"/>
              <a:gd name="connsiteX115" fmla="*/ 7201101 w 12192001"/>
              <a:gd name="connsiteY115" fmla="*/ 2161230 h 2344739"/>
              <a:gd name="connsiteX116" fmla="*/ 7197004 w 12192001"/>
              <a:gd name="connsiteY116" fmla="*/ 2166588 h 2344739"/>
              <a:gd name="connsiteX117" fmla="*/ 7170808 w 12192001"/>
              <a:gd name="connsiteY117" fmla="*/ 2171236 h 2344739"/>
              <a:gd name="connsiteX118" fmla="*/ 7096988 w 12192001"/>
              <a:gd name="connsiteY118" fmla="*/ 2183464 h 2344739"/>
              <a:gd name="connsiteX119" fmla="*/ 7018496 w 12192001"/>
              <a:gd name="connsiteY119" fmla="*/ 2183090 h 2344739"/>
              <a:gd name="connsiteX120" fmla="*/ 6904146 w 12192001"/>
              <a:gd name="connsiteY120" fmla="*/ 2212596 h 2344739"/>
              <a:gd name="connsiteX121" fmla="*/ 6708222 w 12192001"/>
              <a:gd name="connsiteY121" fmla="*/ 2240551 h 2344739"/>
              <a:gd name="connsiteX122" fmla="*/ 6549454 w 12192001"/>
              <a:gd name="connsiteY122" fmla="*/ 2269327 h 2344739"/>
              <a:gd name="connsiteX123" fmla="*/ 6317560 w 12192001"/>
              <a:gd name="connsiteY123" fmla="*/ 2316127 h 2344739"/>
              <a:gd name="connsiteX124" fmla="*/ 6168674 w 12192001"/>
              <a:gd name="connsiteY124" fmla="*/ 2318214 h 2344739"/>
              <a:gd name="connsiteX125" fmla="*/ 6073848 w 12192001"/>
              <a:gd name="connsiteY125" fmla="*/ 2338676 h 2344739"/>
              <a:gd name="connsiteX126" fmla="*/ 6068529 w 12192001"/>
              <a:gd name="connsiteY126" fmla="*/ 2337139 h 2344739"/>
              <a:gd name="connsiteX127" fmla="*/ 6048638 w 12192001"/>
              <a:gd name="connsiteY127" fmla="*/ 2337822 h 2344739"/>
              <a:gd name="connsiteX128" fmla="*/ 6041285 w 12192001"/>
              <a:gd name="connsiteY128" fmla="*/ 2329473 h 2344739"/>
              <a:gd name="connsiteX129" fmla="*/ 6010090 w 12192001"/>
              <a:gd name="connsiteY129" fmla="*/ 2324380 h 2344739"/>
              <a:gd name="connsiteX130" fmla="*/ 5957375 w 12192001"/>
              <a:gd name="connsiteY130" fmla="*/ 2328024 h 2344739"/>
              <a:gd name="connsiteX131" fmla="*/ 5758919 w 12192001"/>
              <a:gd name="connsiteY131" fmla="*/ 2343716 h 2344739"/>
              <a:gd name="connsiteX132" fmla="*/ 5626960 w 12192001"/>
              <a:gd name="connsiteY132" fmla="*/ 2344739 h 2344739"/>
              <a:gd name="connsiteX133" fmla="*/ 5470906 w 12192001"/>
              <a:gd name="connsiteY133" fmla="*/ 2330719 h 2344739"/>
              <a:gd name="connsiteX134" fmla="*/ 5432761 w 12192001"/>
              <a:gd name="connsiteY134" fmla="*/ 2319466 h 2344739"/>
              <a:gd name="connsiteX135" fmla="*/ 5381669 w 12192001"/>
              <a:gd name="connsiteY135" fmla="*/ 2301764 h 2344739"/>
              <a:gd name="connsiteX136" fmla="*/ 5261764 w 12192001"/>
              <a:gd name="connsiteY136" fmla="*/ 2281347 h 2344739"/>
              <a:gd name="connsiteX137" fmla="*/ 5222961 w 12192001"/>
              <a:gd name="connsiteY137" fmla="*/ 2270223 h 2344739"/>
              <a:gd name="connsiteX138" fmla="*/ 5174660 w 12192001"/>
              <a:gd name="connsiteY138" fmla="*/ 2267233 h 2344739"/>
              <a:gd name="connsiteX139" fmla="*/ 5156554 w 12192001"/>
              <a:gd name="connsiteY139" fmla="*/ 2260010 h 2344739"/>
              <a:gd name="connsiteX140" fmla="*/ 5142599 w 12192001"/>
              <a:gd name="connsiteY140" fmla="*/ 2256610 h 2344739"/>
              <a:gd name="connsiteX141" fmla="*/ 5139596 w 12192001"/>
              <a:gd name="connsiteY141" fmla="*/ 2254509 h 2344739"/>
              <a:gd name="connsiteX142" fmla="*/ 5121659 w 12192001"/>
              <a:gd name="connsiteY142" fmla="*/ 2243656 h 2344739"/>
              <a:gd name="connsiteX143" fmla="*/ 5065790 w 12192001"/>
              <a:gd name="connsiteY143" fmla="*/ 2250227 h 2344739"/>
              <a:gd name="connsiteX144" fmla="*/ 5011514 w 12192001"/>
              <a:gd name="connsiteY144" fmla="*/ 2233846 h 2344739"/>
              <a:gd name="connsiteX145" fmla="*/ 4840441 w 12192001"/>
              <a:gd name="connsiteY145" fmla="*/ 2209829 h 2344739"/>
              <a:gd name="connsiteX146" fmla="*/ 4762447 w 12192001"/>
              <a:gd name="connsiteY146" fmla="*/ 2182061 h 2344739"/>
              <a:gd name="connsiteX147" fmla="*/ 4723186 w 12192001"/>
              <a:gd name="connsiteY147" fmla="*/ 2173047 h 2344739"/>
              <a:gd name="connsiteX148" fmla="*/ 4721176 w 12192001"/>
              <a:gd name="connsiteY148" fmla="*/ 2172298 h 2344739"/>
              <a:gd name="connsiteX149" fmla="*/ 4722111 w 12192001"/>
              <a:gd name="connsiteY149" fmla="*/ 2172087 h 2344739"/>
              <a:gd name="connsiteX150" fmla="*/ 4717202 w 12192001"/>
              <a:gd name="connsiteY150" fmla="*/ 2170817 h 2344739"/>
              <a:gd name="connsiteX151" fmla="*/ 4721176 w 12192001"/>
              <a:gd name="connsiteY151" fmla="*/ 2172298 h 2344739"/>
              <a:gd name="connsiteX152" fmla="*/ 4715526 w 12192001"/>
              <a:gd name="connsiteY152" fmla="*/ 2173573 h 2344739"/>
              <a:gd name="connsiteX153" fmla="*/ 4515814 w 12192001"/>
              <a:gd name="connsiteY153" fmla="*/ 2163671 h 2344739"/>
              <a:gd name="connsiteX154" fmla="*/ 4428543 w 12192001"/>
              <a:gd name="connsiteY154" fmla="*/ 2153020 h 2344739"/>
              <a:gd name="connsiteX155" fmla="*/ 4362875 w 12192001"/>
              <a:gd name="connsiteY155" fmla="*/ 2151674 h 2344739"/>
              <a:gd name="connsiteX156" fmla="*/ 4316966 w 12192001"/>
              <a:gd name="connsiteY156" fmla="*/ 2158289 h 2344739"/>
              <a:gd name="connsiteX157" fmla="*/ 4315110 w 12192001"/>
              <a:gd name="connsiteY157" fmla="*/ 2156948 h 2344739"/>
              <a:gd name="connsiteX158" fmla="*/ 4295144 w 12192001"/>
              <a:gd name="connsiteY158" fmla="*/ 2155069 h 2344739"/>
              <a:gd name="connsiteX159" fmla="*/ 4290064 w 12192001"/>
              <a:gd name="connsiteY159" fmla="*/ 2157986 h 2344739"/>
              <a:gd name="connsiteX160" fmla="*/ 4276142 w 12192001"/>
              <a:gd name="connsiteY160" fmla="*/ 2157740 h 2344739"/>
              <a:gd name="connsiteX161" fmla="*/ 4248117 w 12192001"/>
              <a:gd name="connsiteY161" fmla="*/ 2160064 h 2344739"/>
              <a:gd name="connsiteX162" fmla="*/ 4202051 w 12192001"/>
              <a:gd name="connsiteY162" fmla="*/ 2157269 h 2344739"/>
              <a:gd name="connsiteX163" fmla="*/ 4201745 w 12192001"/>
              <a:gd name="connsiteY163" fmla="*/ 2156010 h 2344739"/>
              <a:gd name="connsiteX164" fmla="*/ 4191248 w 12192001"/>
              <a:gd name="connsiteY164" fmla="*/ 2150376 h 2344739"/>
              <a:gd name="connsiteX165" fmla="*/ 4142745 w 12192001"/>
              <a:gd name="connsiteY165" fmla="*/ 2134511 h 2344739"/>
              <a:gd name="connsiteX166" fmla="*/ 4083097 w 12192001"/>
              <a:gd name="connsiteY166" fmla="*/ 2107978 h 2344739"/>
              <a:gd name="connsiteX167" fmla="*/ 4074546 w 12192001"/>
              <a:gd name="connsiteY167" fmla="*/ 2107143 h 2344739"/>
              <a:gd name="connsiteX168" fmla="*/ 4074427 w 12192001"/>
              <a:gd name="connsiteY168" fmla="*/ 2106844 h 2344739"/>
              <a:gd name="connsiteX169" fmla="*/ 4065510 w 12192001"/>
              <a:gd name="connsiteY169" fmla="*/ 2105400 h 2344739"/>
              <a:gd name="connsiteX170" fmla="*/ 4058954 w 12192001"/>
              <a:gd name="connsiteY170" fmla="*/ 2105618 h 2344739"/>
              <a:gd name="connsiteX171" fmla="*/ 4042364 w 12192001"/>
              <a:gd name="connsiteY171" fmla="*/ 2103997 h 2344739"/>
              <a:gd name="connsiteX172" fmla="*/ 4036997 w 12192001"/>
              <a:gd name="connsiteY172" fmla="*/ 2101563 h 2344739"/>
              <a:gd name="connsiteX173" fmla="*/ 4035363 w 12192001"/>
              <a:gd name="connsiteY173" fmla="*/ 2097896 h 2344739"/>
              <a:gd name="connsiteX174" fmla="*/ 4033778 w 12192001"/>
              <a:gd name="connsiteY174" fmla="*/ 2098131 h 2344739"/>
              <a:gd name="connsiteX175" fmla="*/ 4004538 w 12192001"/>
              <a:gd name="connsiteY175" fmla="*/ 2085563 h 2344739"/>
              <a:gd name="connsiteX176" fmla="*/ 3936846 w 12192001"/>
              <a:gd name="connsiteY176" fmla="*/ 2068106 h 2344739"/>
              <a:gd name="connsiteX177" fmla="*/ 3897275 w 12192001"/>
              <a:gd name="connsiteY177" fmla="*/ 2062451 h 2344739"/>
              <a:gd name="connsiteX178" fmla="*/ 3789760 w 12192001"/>
              <a:gd name="connsiteY178" fmla="*/ 2042213 h 2344739"/>
              <a:gd name="connsiteX179" fmla="*/ 3682513 w 12192001"/>
              <a:gd name="connsiteY179" fmla="*/ 2018290 h 2344739"/>
              <a:gd name="connsiteX180" fmla="*/ 3610035 w 12192001"/>
              <a:gd name="connsiteY180" fmla="*/ 1986019 h 2344739"/>
              <a:gd name="connsiteX181" fmla="*/ 3603855 w 12192001"/>
              <a:gd name="connsiteY181" fmla="*/ 1987381 h 2344739"/>
              <a:gd name="connsiteX182" fmla="*/ 3594736 w 12192001"/>
              <a:gd name="connsiteY182" fmla="*/ 1987545 h 2344739"/>
              <a:gd name="connsiteX183" fmla="*/ 3594501 w 12192001"/>
              <a:gd name="connsiteY183" fmla="*/ 1987276 h 2344739"/>
              <a:gd name="connsiteX184" fmla="*/ 3585978 w 12192001"/>
              <a:gd name="connsiteY184" fmla="*/ 1987966 h 2344739"/>
              <a:gd name="connsiteX185" fmla="*/ 3536135 w 12192001"/>
              <a:gd name="connsiteY185" fmla="*/ 1978267 h 2344739"/>
              <a:gd name="connsiteX186" fmla="*/ 3473223 w 12192001"/>
              <a:gd name="connsiteY186" fmla="*/ 1974606 h 2344739"/>
              <a:gd name="connsiteX187" fmla="*/ 3400728 w 12192001"/>
              <a:gd name="connsiteY187" fmla="*/ 1962558 h 2344739"/>
              <a:gd name="connsiteX188" fmla="*/ 3363888 w 12192001"/>
              <a:gd name="connsiteY188" fmla="*/ 1979510 h 2344739"/>
              <a:gd name="connsiteX189" fmla="*/ 3344026 w 12192001"/>
              <a:gd name="connsiteY189" fmla="*/ 1981192 h 2344739"/>
              <a:gd name="connsiteX190" fmla="*/ 3341698 w 12192001"/>
              <a:gd name="connsiteY190" fmla="*/ 1980217 h 2344739"/>
              <a:gd name="connsiteX191" fmla="*/ 3262356 w 12192001"/>
              <a:gd name="connsiteY191" fmla="*/ 1986094 h 2344739"/>
              <a:gd name="connsiteX192" fmla="*/ 3142556 w 12192001"/>
              <a:gd name="connsiteY192" fmla="*/ 1993869 h 2344739"/>
              <a:gd name="connsiteX193" fmla="*/ 3030291 w 12192001"/>
              <a:gd name="connsiteY193" fmla="*/ 1996512 h 2344739"/>
              <a:gd name="connsiteX194" fmla="*/ 2781569 w 12192001"/>
              <a:gd name="connsiteY194" fmla="*/ 2018333 h 2344739"/>
              <a:gd name="connsiteX195" fmla="*/ 2646527 w 12192001"/>
              <a:gd name="connsiteY195" fmla="*/ 2028869 h 2344739"/>
              <a:gd name="connsiteX196" fmla="*/ 2568028 w 12192001"/>
              <a:gd name="connsiteY196" fmla="*/ 2002628 h 2344739"/>
              <a:gd name="connsiteX197" fmla="*/ 2443255 w 12192001"/>
              <a:gd name="connsiteY197" fmla="*/ 2016529 h 2344739"/>
              <a:gd name="connsiteX198" fmla="*/ 2315112 w 12192001"/>
              <a:gd name="connsiteY198" fmla="*/ 2024996 h 2344739"/>
              <a:gd name="connsiteX199" fmla="*/ 2208578 w 12192001"/>
              <a:gd name="connsiteY199" fmla="*/ 2019763 h 2344739"/>
              <a:gd name="connsiteX200" fmla="*/ 2094665 w 12192001"/>
              <a:gd name="connsiteY200" fmla="*/ 2003052 h 2344739"/>
              <a:gd name="connsiteX201" fmla="*/ 1997356 w 12192001"/>
              <a:gd name="connsiteY201" fmla="*/ 1995032 h 2344739"/>
              <a:gd name="connsiteX202" fmla="*/ 1928172 w 12192001"/>
              <a:gd name="connsiteY202" fmla="*/ 2016977 h 2344739"/>
              <a:gd name="connsiteX203" fmla="*/ 1921650 w 12192001"/>
              <a:gd name="connsiteY203" fmla="*/ 2012146 h 2344739"/>
              <a:gd name="connsiteX204" fmla="*/ 1873080 w 12192001"/>
              <a:gd name="connsiteY204" fmla="*/ 2013741 h 2344739"/>
              <a:gd name="connsiteX205" fmla="*/ 1786655 w 12192001"/>
              <a:gd name="connsiteY205" fmla="*/ 2041363 h 2344739"/>
              <a:gd name="connsiteX206" fmla="*/ 1738204 w 12192001"/>
              <a:gd name="connsiteY206" fmla="*/ 2036312 h 2344739"/>
              <a:gd name="connsiteX207" fmla="*/ 1675071 w 12192001"/>
              <a:gd name="connsiteY207" fmla="*/ 2019963 h 2344739"/>
              <a:gd name="connsiteX208" fmla="*/ 1608669 w 12192001"/>
              <a:gd name="connsiteY208" fmla="*/ 2013066 h 2344739"/>
              <a:gd name="connsiteX209" fmla="*/ 1496110 w 12192001"/>
              <a:gd name="connsiteY209" fmla="*/ 1987476 h 2344739"/>
              <a:gd name="connsiteX210" fmla="*/ 1149979 w 12192001"/>
              <a:gd name="connsiteY210" fmla="*/ 1938041 h 2344739"/>
              <a:gd name="connsiteX211" fmla="*/ 858269 w 12192001"/>
              <a:gd name="connsiteY211" fmla="*/ 1928608 h 2344739"/>
              <a:gd name="connsiteX212" fmla="*/ 837540 w 12192001"/>
              <a:gd name="connsiteY212" fmla="*/ 1929821 h 2344739"/>
              <a:gd name="connsiteX213" fmla="*/ 816809 w 12192001"/>
              <a:gd name="connsiteY213" fmla="*/ 1927857 h 2344739"/>
              <a:gd name="connsiteX214" fmla="*/ 811506 w 12192001"/>
              <a:gd name="connsiteY214" fmla="*/ 1930751 h 2344739"/>
              <a:gd name="connsiteX215" fmla="*/ 797041 w 12192001"/>
              <a:gd name="connsiteY215" fmla="*/ 1930446 h 2344739"/>
              <a:gd name="connsiteX216" fmla="*/ 767901 w 12192001"/>
              <a:gd name="connsiteY216" fmla="*/ 1932653 h 2344739"/>
              <a:gd name="connsiteX217" fmla="*/ 763053 w 12192001"/>
              <a:gd name="connsiteY217" fmla="*/ 1930432 h 2344739"/>
              <a:gd name="connsiteX218" fmla="*/ 720047 w 12192001"/>
              <a:gd name="connsiteY218" fmla="*/ 1929661 h 2344739"/>
              <a:gd name="connsiteX219" fmla="*/ 719742 w 12192001"/>
              <a:gd name="connsiteY219" fmla="*/ 1928399 h 2344739"/>
              <a:gd name="connsiteX220" fmla="*/ 708875 w 12192001"/>
              <a:gd name="connsiteY220" fmla="*/ 1922722 h 2344739"/>
              <a:gd name="connsiteX221" fmla="*/ 596792 w 12192001"/>
              <a:gd name="connsiteY221" fmla="*/ 1879864 h 2344739"/>
              <a:gd name="connsiteX222" fmla="*/ 578535 w 12192001"/>
              <a:gd name="connsiteY222" fmla="*/ 1877212 h 2344739"/>
              <a:gd name="connsiteX223" fmla="*/ 571717 w 12192001"/>
              <a:gd name="connsiteY223" fmla="*/ 1877401 h 2344739"/>
              <a:gd name="connsiteX224" fmla="*/ 445099 w 12192001"/>
              <a:gd name="connsiteY224" fmla="*/ 1839371 h 2344739"/>
              <a:gd name="connsiteX225" fmla="*/ 404015 w 12192001"/>
              <a:gd name="connsiteY225" fmla="*/ 1833548 h 2344739"/>
              <a:gd name="connsiteX226" fmla="*/ 292435 w 12192001"/>
              <a:gd name="connsiteY226" fmla="*/ 1812852 h 2344739"/>
              <a:gd name="connsiteX227" fmla="*/ 118381 w 12192001"/>
              <a:gd name="connsiteY227" fmla="*/ 1761047 h 2344739"/>
              <a:gd name="connsiteX228" fmla="*/ 15526 w 12192001"/>
              <a:gd name="connsiteY228" fmla="*/ 1758191 h 2344739"/>
              <a:gd name="connsiteX229" fmla="*/ 2 w 12192001"/>
              <a:gd name="connsiteY229" fmla="*/ 1752722 h 2344739"/>
              <a:gd name="connsiteX230" fmla="*/ 1 w 12192001"/>
              <a:gd name="connsiteY230" fmla="*/ 762497 h 2344739"/>
              <a:gd name="connsiteX231" fmla="*/ 0 w 12192001"/>
              <a:gd name="connsiteY231" fmla="*/ 762497 h 2344739"/>
              <a:gd name="connsiteX232" fmla="*/ 0 w 12192001"/>
              <a:gd name="connsiteY232" fmla="*/ 222213 h 2344739"/>
              <a:gd name="connsiteX233" fmla="*/ 0 w 12192001"/>
              <a:gd name="connsiteY233"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89545 w 12192001"/>
              <a:gd name="connsiteY24" fmla="*/ 963777 h 2344739"/>
              <a:gd name="connsiteX25" fmla="*/ 11522499 w 12192001"/>
              <a:gd name="connsiteY25" fmla="*/ 999965 h 2344739"/>
              <a:gd name="connsiteX26" fmla="*/ 11279184 w 12192001"/>
              <a:gd name="connsiteY26" fmla="*/ 1223571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51232 w 12192001"/>
              <a:gd name="connsiteY69" fmla="*/ 1923669 h 2344739"/>
              <a:gd name="connsiteX70" fmla="*/ 9113812 w 12192001"/>
              <a:gd name="connsiteY70" fmla="*/ 1919069 h 2344739"/>
              <a:gd name="connsiteX71" fmla="*/ 9053453 w 12192001"/>
              <a:gd name="connsiteY71" fmla="*/ 1910755 h 2344739"/>
              <a:gd name="connsiteX72" fmla="*/ 9005486 w 12192001"/>
              <a:gd name="connsiteY72" fmla="*/ 1914040 h 2344739"/>
              <a:gd name="connsiteX73" fmla="*/ 9005201 w 12192001"/>
              <a:gd name="connsiteY73" fmla="*/ 1913800 h 2344739"/>
              <a:gd name="connsiteX74" fmla="*/ 8996232 w 12192001"/>
              <a:gd name="connsiteY74" fmla="*/ 1915011 h 2344739"/>
              <a:gd name="connsiteX75" fmla="*/ 8990394 w 12192001"/>
              <a:gd name="connsiteY75" fmla="*/ 1917072 h 2344739"/>
              <a:gd name="connsiteX76" fmla="*/ 8974337 w 12192001"/>
              <a:gd name="connsiteY76" fmla="*/ 1920298 h 2344739"/>
              <a:gd name="connsiteX77" fmla="*/ 8968011 w 12192001"/>
              <a:gd name="connsiteY77" fmla="*/ 1919598 h 2344739"/>
              <a:gd name="connsiteX78" fmla="*/ 8963048 w 12192001"/>
              <a:gd name="connsiteY78" fmla="*/ 1917373 h 2344739"/>
              <a:gd name="connsiteX79" fmla="*/ 8928988 w 12192001"/>
              <a:gd name="connsiteY79" fmla="*/ 1914185 h 2344739"/>
              <a:gd name="connsiteX80" fmla="*/ 8752444 w 12192001"/>
              <a:gd name="connsiteY80" fmla="*/ 1933417 h 2344739"/>
              <a:gd name="connsiteX81" fmla="*/ 8707847 w 12192001"/>
              <a:gd name="connsiteY81" fmla="*/ 1935518 h 2344739"/>
              <a:gd name="connsiteX82" fmla="*/ 8596071 w 12192001"/>
              <a:gd name="connsiteY82" fmla="*/ 1944090 h 2344739"/>
              <a:gd name="connsiteX83" fmla="*/ 8525230 w 12192001"/>
              <a:gd name="connsiteY83" fmla="*/ 1929248 h 2344739"/>
              <a:gd name="connsiteX84" fmla="*/ 8510983 w 12192001"/>
              <a:gd name="connsiteY84" fmla="*/ 1935163 h 2344739"/>
              <a:gd name="connsiteX85" fmla="*/ 8506167 w 12192001"/>
              <a:gd name="connsiteY85" fmla="*/ 1938164 h 2344739"/>
              <a:gd name="connsiteX86" fmla="*/ 8497968 w 12192001"/>
              <a:gd name="connsiteY86" fmla="*/ 1940902 h 2344739"/>
              <a:gd name="connsiteX87" fmla="*/ 8497594 w 12192001"/>
              <a:gd name="connsiteY87" fmla="*/ 1940723 h 2344739"/>
              <a:gd name="connsiteX88" fmla="*/ 8490249 w 12192001"/>
              <a:gd name="connsiteY88" fmla="*/ 1943773 h 2344739"/>
              <a:gd name="connsiteX89" fmla="*/ 8367182 w 12192001"/>
              <a:gd name="connsiteY89" fmla="*/ 1957815 h 2344739"/>
              <a:gd name="connsiteX90" fmla="*/ 8353799 w 12192001"/>
              <a:gd name="connsiteY90" fmla="*/ 1958009 h 2344739"/>
              <a:gd name="connsiteX91" fmla="*/ 8352373 w 12192001"/>
              <a:gd name="connsiteY91" fmla="*/ 1957169 h 2344739"/>
              <a:gd name="connsiteX92" fmla="*/ 8320104 w 12192001"/>
              <a:gd name="connsiteY92" fmla="*/ 1974587 h 2344739"/>
              <a:gd name="connsiteX93" fmla="*/ 8314433 w 12192001"/>
              <a:gd name="connsiteY93" fmla="*/ 1974913 h 2344739"/>
              <a:gd name="connsiteX94" fmla="*/ 8295174 w 12192001"/>
              <a:gd name="connsiteY94" fmla="*/ 1988808 h 2344739"/>
              <a:gd name="connsiteX95" fmla="*/ 8284276 w 12192001"/>
              <a:gd name="connsiteY95" fmla="*/ 1994631 h 2344739"/>
              <a:gd name="connsiteX96" fmla="*/ 8283150 w 12192001"/>
              <a:gd name="connsiteY96" fmla="*/ 1999074 h 2344739"/>
              <a:gd name="connsiteX97" fmla="*/ 8266076 w 12192001"/>
              <a:gd name="connsiteY97" fmla="*/ 2006249 h 2344739"/>
              <a:gd name="connsiteX98" fmla="*/ 8263377 w 12192001"/>
              <a:gd name="connsiteY98" fmla="*/ 2006019 h 2344739"/>
              <a:gd name="connsiteX99" fmla="*/ 8252033 w 12192001"/>
              <a:gd name="connsiteY99" fmla="*/ 2015862 h 2344739"/>
              <a:gd name="connsiteX100" fmla="*/ 8245834 w 12192001"/>
              <a:gd name="connsiteY100" fmla="*/ 2028854 h 2344739"/>
              <a:gd name="connsiteX101" fmla="*/ 8090272 w 12192001"/>
              <a:gd name="connsiteY101" fmla="*/ 2075015 h 2344739"/>
              <a:gd name="connsiteX102" fmla="*/ 7905407 w 12192001"/>
              <a:gd name="connsiteY102" fmla="*/ 2116988 h 2344739"/>
              <a:gd name="connsiteX103" fmla="*/ 7718745 w 12192001"/>
              <a:gd name="connsiteY103" fmla="*/ 2142703 h 2344739"/>
              <a:gd name="connsiteX104" fmla="*/ 7614347 w 12192001"/>
              <a:gd name="connsiteY104" fmla="*/ 2139232 h 2344739"/>
              <a:gd name="connsiteX105" fmla="*/ 7527543 w 12192001"/>
              <a:gd name="connsiteY105" fmla="*/ 2145060 h 2344739"/>
              <a:gd name="connsiteX106" fmla="*/ 7519571 w 12192001"/>
              <a:gd name="connsiteY106" fmla="*/ 2147613 h 2344739"/>
              <a:gd name="connsiteX107" fmla="*/ 7507411 w 12192001"/>
              <a:gd name="connsiteY107" fmla="*/ 2148948 h 2344739"/>
              <a:gd name="connsiteX108" fmla="*/ 7507040 w 12192001"/>
              <a:gd name="connsiteY108" fmla="*/ 2148621 h 2344739"/>
              <a:gd name="connsiteX109" fmla="*/ 7495795 w 12192001"/>
              <a:gd name="connsiteY109" fmla="*/ 2150573 h 2344739"/>
              <a:gd name="connsiteX110" fmla="*/ 7405391 w 12192001"/>
              <a:gd name="connsiteY110" fmla="*/ 2142468 h 2344739"/>
              <a:gd name="connsiteX111" fmla="*/ 7312180 w 12192001"/>
              <a:gd name="connsiteY111" fmla="*/ 2132873 h 2344739"/>
              <a:gd name="connsiteX112" fmla="*/ 7310853 w 12192001"/>
              <a:gd name="connsiteY112" fmla="*/ 2131431 h 2344739"/>
              <a:gd name="connsiteX113" fmla="*/ 7218559 w 12192001"/>
              <a:gd name="connsiteY113" fmla="*/ 2156680 h 2344739"/>
              <a:gd name="connsiteX114" fmla="*/ 7201101 w 12192001"/>
              <a:gd name="connsiteY114" fmla="*/ 2161230 h 2344739"/>
              <a:gd name="connsiteX115" fmla="*/ 7197004 w 12192001"/>
              <a:gd name="connsiteY115" fmla="*/ 2166588 h 2344739"/>
              <a:gd name="connsiteX116" fmla="*/ 7170808 w 12192001"/>
              <a:gd name="connsiteY116" fmla="*/ 2171236 h 2344739"/>
              <a:gd name="connsiteX117" fmla="*/ 7096988 w 12192001"/>
              <a:gd name="connsiteY117" fmla="*/ 2183464 h 2344739"/>
              <a:gd name="connsiteX118" fmla="*/ 7018496 w 12192001"/>
              <a:gd name="connsiteY118" fmla="*/ 2183090 h 2344739"/>
              <a:gd name="connsiteX119" fmla="*/ 6904146 w 12192001"/>
              <a:gd name="connsiteY119" fmla="*/ 2212596 h 2344739"/>
              <a:gd name="connsiteX120" fmla="*/ 6708222 w 12192001"/>
              <a:gd name="connsiteY120" fmla="*/ 2240551 h 2344739"/>
              <a:gd name="connsiteX121" fmla="*/ 6549454 w 12192001"/>
              <a:gd name="connsiteY121" fmla="*/ 2269327 h 2344739"/>
              <a:gd name="connsiteX122" fmla="*/ 6317560 w 12192001"/>
              <a:gd name="connsiteY122" fmla="*/ 2316127 h 2344739"/>
              <a:gd name="connsiteX123" fmla="*/ 6168674 w 12192001"/>
              <a:gd name="connsiteY123" fmla="*/ 2318214 h 2344739"/>
              <a:gd name="connsiteX124" fmla="*/ 6073848 w 12192001"/>
              <a:gd name="connsiteY124" fmla="*/ 2338676 h 2344739"/>
              <a:gd name="connsiteX125" fmla="*/ 6068529 w 12192001"/>
              <a:gd name="connsiteY125" fmla="*/ 2337139 h 2344739"/>
              <a:gd name="connsiteX126" fmla="*/ 6048638 w 12192001"/>
              <a:gd name="connsiteY126" fmla="*/ 2337822 h 2344739"/>
              <a:gd name="connsiteX127" fmla="*/ 6041285 w 12192001"/>
              <a:gd name="connsiteY127" fmla="*/ 2329473 h 2344739"/>
              <a:gd name="connsiteX128" fmla="*/ 6010090 w 12192001"/>
              <a:gd name="connsiteY128" fmla="*/ 2324380 h 2344739"/>
              <a:gd name="connsiteX129" fmla="*/ 5957375 w 12192001"/>
              <a:gd name="connsiteY129" fmla="*/ 2328024 h 2344739"/>
              <a:gd name="connsiteX130" fmla="*/ 5758919 w 12192001"/>
              <a:gd name="connsiteY130" fmla="*/ 2343716 h 2344739"/>
              <a:gd name="connsiteX131" fmla="*/ 5626960 w 12192001"/>
              <a:gd name="connsiteY131" fmla="*/ 2344739 h 2344739"/>
              <a:gd name="connsiteX132" fmla="*/ 5470906 w 12192001"/>
              <a:gd name="connsiteY132" fmla="*/ 2330719 h 2344739"/>
              <a:gd name="connsiteX133" fmla="*/ 5432761 w 12192001"/>
              <a:gd name="connsiteY133" fmla="*/ 2319466 h 2344739"/>
              <a:gd name="connsiteX134" fmla="*/ 5381669 w 12192001"/>
              <a:gd name="connsiteY134" fmla="*/ 2301764 h 2344739"/>
              <a:gd name="connsiteX135" fmla="*/ 5261764 w 12192001"/>
              <a:gd name="connsiteY135" fmla="*/ 2281347 h 2344739"/>
              <a:gd name="connsiteX136" fmla="*/ 5222961 w 12192001"/>
              <a:gd name="connsiteY136" fmla="*/ 2270223 h 2344739"/>
              <a:gd name="connsiteX137" fmla="*/ 5174660 w 12192001"/>
              <a:gd name="connsiteY137" fmla="*/ 2267233 h 2344739"/>
              <a:gd name="connsiteX138" fmla="*/ 5156554 w 12192001"/>
              <a:gd name="connsiteY138" fmla="*/ 2260010 h 2344739"/>
              <a:gd name="connsiteX139" fmla="*/ 5142599 w 12192001"/>
              <a:gd name="connsiteY139" fmla="*/ 2256610 h 2344739"/>
              <a:gd name="connsiteX140" fmla="*/ 5139596 w 12192001"/>
              <a:gd name="connsiteY140" fmla="*/ 2254509 h 2344739"/>
              <a:gd name="connsiteX141" fmla="*/ 5121659 w 12192001"/>
              <a:gd name="connsiteY141" fmla="*/ 2243656 h 2344739"/>
              <a:gd name="connsiteX142" fmla="*/ 5065790 w 12192001"/>
              <a:gd name="connsiteY142" fmla="*/ 2250227 h 2344739"/>
              <a:gd name="connsiteX143" fmla="*/ 5011514 w 12192001"/>
              <a:gd name="connsiteY143" fmla="*/ 2233846 h 2344739"/>
              <a:gd name="connsiteX144" fmla="*/ 4840441 w 12192001"/>
              <a:gd name="connsiteY144" fmla="*/ 2209829 h 2344739"/>
              <a:gd name="connsiteX145" fmla="*/ 4762447 w 12192001"/>
              <a:gd name="connsiteY145" fmla="*/ 2182061 h 2344739"/>
              <a:gd name="connsiteX146" fmla="*/ 4723186 w 12192001"/>
              <a:gd name="connsiteY146" fmla="*/ 2173047 h 2344739"/>
              <a:gd name="connsiteX147" fmla="*/ 4721176 w 12192001"/>
              <a:gd name="connsiteY147" fmla="*/ 2172298 h 2344739"/>
              <a:gd name="connsiteX148" fmla="*/ 4722111 w 12192001"/>
              <a:gd name="connsiteY148" fmla="*/ 2172087 h 2344739"/>
              <a:gd name="connsiteX149" fmla="*/ 4717202 w 12192001"/>
              <a:gd name="connsiteY149" fmla="*/ 2170817 h 2344739"/>
              <a:gd name="connsiteX150" fmla="*/ 4721176 w 12192001"/>
              <a:gd name="connsiteY150" fmla="*/ 2172298 h 2344739"/>
              <a:gd name="connsiteX151" fmla="*/ 4715526 w 12192001"/>
              <a:gd name="connsiteY151" fmla="*/ 2173573 h 2344739"/>
              <a:gd name="connsiteX152" fmla="*/ 4515814 w 12192001"/>
              <a:gd name="connsiteY152" fmla="*/ 2163671 h 2344739"/>
              <a:gd name="connsiteX153" fmla="*/ 4428543 w 12192001"/>
              <a:gd name="connsiteY153" fmla="*/ 2153020 h 2344739"/>
              <a:gd name="connsiteX154" fmla="*/ 4362875 w 12192001"/>
              <a:gd name="connsiteY154" fmla="*/ 2151674 h 2344739"/>
              <a:gd name="connsiteX155" fmla="*/ 4316966 w 12192001"/>
              <a:gd name="connsiteY155" fmla="*/ 2158289 h 2344739"/>
              <a:gd name="connsiteX156" fmla="*/ 4315110 w 12192001"/>
              <a:gd name="connsiteY156" fmla="*/ 2156948 h 2344739"/>
              <a:gd name="connsiteX157" fmla="*/ 4295144 w 12192001"/>
              <a:gd name="connsiteY157" fmla="*/ 2155069 h 2344739"/>
              <a:gd name="connsiteX158" fmla="*/ 4290064 w 12192001"/>
              <a:gd name="connsiteY158" fmla="*/ 2157986 h 2344739"/>
              <a:gd name="connsiteX159" fmla="*/ 4276142 w 12192001"/>
              <a:gd name="connsiteY159" fmla="*/ 2157740 h 2344739"/>
              <a:gd name="connsiteX160" fmla="*/ 4248117 w 12192001"/>
              <a:gd name="connsiteY160" fmla="*/ 2160064 h 2344739"/>
              <a:gd name="connsiteX161" fmla="*/ 4202051 w 12192001"/>
              <a:gd name="connsiteY161" fmla="*/ 2157269 h 2344739"/>
              <a:gd name="connsiteX162" fmla="*/ 4201745 w 12192001"/>
              <a:gd name="connsiteY162" fmla="*/ 2156010 h 2344739"/>
              <a:gd name="connsiteX163" fmla="*/ 4191248 w 12192001"/>
              <a:gd name="connsiteY163" fmla="*/ 2150376 h 2344739"/>
              <a:gd name="connsiteX164" fmla="*/ 4142745 w 12192001"/>
              <a:gd name="connsiteY164" fmla="*/ 2134511 h 2344739"/>
              <a:gd name="connsiteX165" fmla="*/ 4083097 w 12192001"/>
              <a:gd name="connsiteY165" fmla="*/ 2107978 h 2344739"/>
              <a:gd name="connsiteX166" fmla="*/ 4074546 w 12192001"/>
              <a:gd name="connsiteY166" fmla="*/ 2107143 h 2344739"/>
              <a:gd name="connsiteX167" fmla="*/ 4074427 w 12192001"/>
              <a:gd name="connsiteY167" fmla="*/ 2106844 h 2344739"/>
              <a:gd name="connsiteX168" fmla="*/ 4065510 w 12192001"/>
              <a:gd name="connsiteY168" fmla="*/ 2105400 h 2344739"/>
              <a:gd name="connsiteX169" fmla="*/ 4058954 w 12192001"/>
              <a:gd name="connsiteY169" fmla="*/ 2105618 h 2344739"/>
              <a:gd name="connsiteX170" fmla="*/ 4042364 w 12192001"/>
              <a:gd name="connsiteY170" fmla="*/ 2103997 h 2344739"/>
              <a:gd name="connsiteX171" fmla="*/ 4036997 w 12192001"/>
              <a:gd name="connsiteY171" fmla="*/ 2101563 h 2344739"/>
              <a:gd name="connsiteX172" fmla="*/ 4035363 w 12192001"/>
              <a:gd name="connsiteY172" fmla="*/ 2097896 h 2344739"/>
              <a:gd name="connsiteX173" fmla="*/ 4033778 w 12192001"/>
              <a:gd name="connsiteY173" fmla="*/ 2098131 h 2344739"/>
              <a:gd name="connsiteX174" fmla="*/ 4004538 w 12192001"/>
              <a:gd name="connsiteY174" fmla="*/ 2085563 h 2344739"/>
              <a:gd name="connsiteX175" fmla="*/ 3936846 w 12192001"/>
              <a:gd name="connsiteY175" fmla="*/ 2068106 h 2344739"/>
              <a:gd name="connsiteX176" fmla="*/ 3897275 w 12192001"/>
              <a:gd name="connsiteY176" fmla="*/ 2062451 h 2344739"/>
              <a:gd name="connsiteX177" fmla="*/ 3789760 w 12192001"/>
              <a:gd name="connsiteY177" fmla="*/ 2042213 h 2344739"/>
              <a:gd name="connsiteX178" fmla="*/ 3682513 w 12192001"/>
              <a:gd name="connsiteY178" fmla="*/ 2018290 h 2344739"/>
              <a:gd name="connsiteX179" fmla="*/ 3610035 w 12192001"/>
              <a:gd name="connsiteY179" fmla="*/ 1986019 h 2344739"/>
              <a:gd name="connsiteX180" fmla="*/ 3603855 w 12192001"/>
              <a:gd name="connsiteY180" fmla="*/ 1987381 h 2344739"/>
              <a:gd name="connsiteX181" fmla="*/ 3594736 w 12192001"/>
              <a:gd name="connsiteY181" fmla="*/ 1987545 h 2344739"/>
              <a:gd name="connsiteX182" fmla="*/ 3594501 w 12192001"/>
              <a:gd name="connsiteY182" fmla="*/ 1987276 h 2344739"/>
              <a:gd name="connsiteX183" fmla="*/ 3585978 w 12192001"/>
              <a:gd name="connsiteY183" fmla="*/ 1987966 h 2344739"/>
              <a:gd name="connsiteX184" fmla="*/ 3536135 w 12192001"/>
              <a:gd name="connsiteY184" fmla="*/ 1978267 h 2344739"/>
              <a:gd name="connsiteX185" fmla="*/ 3473223 w 12192001"/>
              <a:gd name="connsiteY185" fmla="*/ 1974606 h 2344739"/>
              <a:gd name="connsiteX186" fmla="*/ 3400728 w 12192001"/>
              <a:gd name="connsiteY186" fmla="*/ 1962558 h 2344739"/>
              <a:gd name="connsiteX187" fmla="*/ 3363888 w 12192001"/>
              <a:gd name="connsiteY187" fmla="*/ 1979510 h 2344739"/>
              <a:gd name="connsiteX188" fmla="*/ 3344026 w 12192001"/>
              <a:gd name="connsiteY188" fmla="*/ 1981192 h 2344739"/>
              <a:gd name="connsiteX189" fmla="*/ 3341698 w 12192001"/>
              <a:gd name="connsiteY189" fmla="*/ 1980217 h 2344739"/>
              <a:gd name="connsiteX190" fmla="*/ 3262356 w 12192001"/>
              <a:gd name="connsiteY190" fmla="*/ 1986094 h 2344739"/>
              <a:gd name="connsiteX191" fmla="*/ 3142556 w 12192001"/>
              <a:gd name="connsiteY191" fmla="*/ 1993869 h 2344739"/>
              <a:gd name="connsiteX192" fmla="*/ 3030291 w 12192001"/>
              <a:gd name="connsiteY192" fmla="*/ 1996512 h 2344739"/>
              <a:gd name="connsiteX193" fmla="*/ 2781569 w 12192001"/>
              <a:gd name="connsiteY193" fmla="*/ 2018333 h 2344739"/>
              <a:gd name="connsiteX194" fmla="*/ 2646527 w 12192001"/>
              <a:gd name="connsiteY194" fmla="*/ 2028869 h 2344739"/>
              <a:gd name="connsiteX195" fmla="*/ 2568028 w 12192001"/>
              <a:gd name="connsiteY195" fmla="*/ 2002628 h 2344739"/>
              <a:gd name="connsiteX196" fmla="*/ 2443255 w 12192001"/>
              <a:gd name="connsiteY196" fmla="*/ 2016529 h 2344739"/>
              <a:gd name="connsiteX197" fmla="*/ 2315112 w 12192001"/>
              <a:gd name="connsiteY197" fmla="*/ 2024996 h 2344739"/>
              <a:gd name="connsiteX198" fmla="*/ 2208578 w 12192001"/>
              <a:gd name="connsiteY198" fmla="*/ 2019763 h 2344739"/>
              <a:gd name="connsiteX199" fmla="*/ 2094665 w 12192001"/>
              <a:gd name="connsiteY199" fmla="*/ 2003052 h 2344739"/>
              <a:gd name="connsiteX200" fmla="*/ 1997356 w 12192001"/>
              <a:gd name="connsiteY200" fmla="*/ 1995032 h 2344739"/>
              <a:gd name="connsiteX201" fmla="*/ 1928172 w 12192001"/>
              <a:gd name="connsiteY201" fmla="*/ 2016977 h 2344739"/>
              <a:gd name="connsiteX202" fmla="*/ 1921650 w 12192001"/>
              <a:gd name="connsiteY202" fmla="*/ 2012146 h 2344739"/>
              <a:gd name="connsiteX203" fmla="*/ 1873080 w 12192001"/>
              <a:gd name="connsiteY203" fmla="*/ 2013741 h 2344739"/>
              <a:gd name="connsiteX204" fmla="*/ 1786655 w 12192001"/>
              <a:gd name="connsiteY204" fmla="*/ 2041363 h 2344739"/>
              <a:gd name="connsiteX205" fmla="*/ 1738204 w 12192001"/>
              <a:gd name="connsiteY205" fmla="*/ 2036312 h 2344739"/>
              <a:gd name="connsiteX206" fmla="*/ 1675071 w 12192001"/>
              <a:gd name="connsiteY206" fmla="*/ 2019963 h 2344739"/>
              <a:gd name="connsiteX207" fmla="*/ 1608669 w 12192001"/>
              <a:gd name="connsiteY207" fmla="*/ 2013066 h 2344739"/>
              <a:gd name="connsiteX208" fmla="*/ 1496110 w 12192001"/>
              <a:gd name="connsiteY208" fmla="*/ 1987476 h 2344739"/>
              <a:gd name="connsiteX209" fmla="*/ 1149979 w 12192001"/>
              <a:gd name="connsiteY209" fmla="*/ 1938041 h 2344739"/>
              <a:gd name="connsiteX210" fmla="*/ 858269 w 12192001"/>
              <a:gd name="connsiteY210" fmla="*/ 1928608 h 2344739"/>
              <a:gd name="connsiteX211" fmla="*/ 837540 w 12192001"/>
              <a:gd name="connsiteY211" fmla="*/ 1929821 h 2344739"/>
              <a:gd name="connsiteX212" fmla="*/ 816809 w 12192001"/>
              <a:gd name="connsiteY212" fmla="*/ 1927857 h 2344739"/>
              <a:gd name="connsiteX213" fmla="*/ 811506 w 12192001"/>
              <a:gd name="connsiteY213" fmla="*/ 1930751 h 2344739"/>
              <a:gd name="connsiteX214" fmla="*/ 797041 w 12192001"/>
              <a:gd name="connsiteY214" fmla="*/ 1930446 h 2344739"/>
              <a:gd name="connsiteX215" fmla="*/ 767901 w 12192001"/>
              <a:gd name="connsiteY215" fmla="*/ 1932653 h 2344739"/>
              <a:gd name="connsiteX216" fmla="*/ 763053 w 12192001"/>
              <a:gd name="connsiteY216" fmla="*/ 1930432 h 2344739"/>
              <a:gd name="connsiteX217" fmla="*/ 720047 w 12192001"/>
              <a:gd name="connsiteY217" fmla="*/ 1929661 h 2344739"/>
              <a:gd name="connsiteX218" fmla="*/ 719742 w 12192001"/>
              <a:gd name="connsiteY218" fmla="*/ 1928399 h 2344739"/>
              <a:gd name="connsiteX219" fmla="*/ 708875 w 12192001"/>
              <a:gd name="connsiteY219" fmla="*/ 1922722 h 2344739"/>
              <a:gd name="connsiteX220" fmla="*/ 596792 w 12192001"/>
              <a:gd name="connsiteY220" fmla="*/ 1879864 h 2344739"/>
              <a:gd name="connsiteX221" fmla="*/ 578535 w 12192001"/>
              <a:gd name="connsiteY221" fmla="*/ 1877212 h 2344739"/>
              <a:gd name="connsiteX222" fmla="*/ 571717 w 12192001"/>
              <a:gd name="connsiteY222" fmla="*/ 1877401 h 2344739"/>
              <a:gd name="connsiteX223" fmla="*/ 445099 w 12192001"/>
              <a:gd name="connsiteY223" fmla="*/ 1839371 h 2344739"/>
              <a:gd name="connsiteX224" fmla="*/ 404015 w 12192001"/>
              <a:gd name="connsiteY224" fmla="*/ 1833548 h 2344739"/>
              <a:gd name="connsiteX225" fmla="*/ 292435 w 12192001"/>
              <a:gd name="connsiteY225" fmla="*/ 1812852 h 2344739"/>
              <a:gd name="connsiteX226" fmla="*/ 118381 w 12192001"/>
              <a:gd name="connsiteY226" fmla="*/ 1761047 h 2344739"/>
              <a:gd name="connsiteX227" fmla="*/ 15526 w 12192001"/>
              <a:gd name="connsiteY227" fmla="*/ 1758191 h 2344739"/>
              <a:gd name="connsiteX228" fmla="*/ 2 w 12192001"/>
              <a:gd name="connsiteY228" fmla="*/ 1752722 h 2344739"/>
              <a:gd name="connsiteX229" fmla="*/ 1 w 12192001"/>
              <a:gd name="connsiteY229" fmla="*/ 762497 h 2344739"/>
              <a:gd name="connsiteX230" fmla="*/ 0 w 12192001"/>
              <a:gd name="connsiteY230" fmla="*/ 762497 h 2344739"/>
              <a:gd name="connsiteX231" fmla="*/ 0 w 12192001"/>
              <a:gd name="connsiteY231" fmla="*/ 222213 h 2344739"/>
              <a:gd name="connsiteX232" fmla="*/ 0 w 12192001"/>
              <a:gd name="connsiteY232"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89545 w 12192001"/>
              <a:gd name="connsiteY24" fmla="*/ 963777 h 2344739"/>
              <a:gd name="connsiteX25" fmla="*/ 11522499 w 12192001"/>
              <a:gd name="connsiteY25" fmla="*/ 999965 h 2344739"/>
              <a:gd name="connsiteX26" fmla="*/ 11279184 w 12192001"/>
              <a:gd name="connsiteY26" fmla="*/ 1223571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13812 w 12192001"/>
              <a:gd name="connsiteY69" fmla="*/ 1919069 h 2344739"/>
              <a:gd name="connsiteX70" fmla="*/ 9053453 w 12192001"/>
              <a:gd name="connsiteY70" fmla="*/ 1910755 h 2344739"/>
              <a:gd name="connsiteX71" fmla="*/ 9005486 w 12192001"/>
              <a:gd name="connsiteY71" fmla="*/ 1914040 h 2344739"/>
              <a:gd name="connsiteX72" fmla="*/ 9005201 w 12192001"/>
              <a:gd name="connsiteY72" fmla="*/ 1913800 h 2344739"/>
              <a:gd name="connsiteX73" fmla="*/ 8996232 w 12192001"/>
              <a:gd name="connsiteY73" fmla="*/ 1915011 h 2344739"/>
              <a:gd name="connsiteX74" fmla="*/ 8990394 w 12192001"/>
              <a:gd name="connsiteY74" fmla="*/ 1917072 h 2344739"/>
              <a:gd name="connsiteX75" fmla="*/ 8974337 w 12192001"/>
              <a:gd name="connsiteY75" fmla="*/ 1920298 h 2344739"/>
              <a:gd name="connsiteX76" fmla="*/ 8968011 w 12192001"/>
              <a:gd name="connsiteY76" fmla="*/ 1919598 h 2344739"/>
              <a:gd name="connsiteX77" fmla="*/ 8963048 w 12192001"/>
              <a:gd name="connsiteY77" fmla="*/ 1917373 h 2344739"/>
              <a:gd name="connsiteX78" fmla="*/ 8928988 w 12192001"/>
              <a:gd name="connsiteY78" fmla="*/ 1914185 h 2344739"/>
              <a:gd name="connsiteX79" fmla="*/ 8752444 w 12192001"/>
              <a:gd name="connsiteY79" fmla="*/ 1933417 h 2344739"/>
              <a:gd name="connsiteX80" fmla="*/ 8707847 w 12192001"/>
              <a:gd name="connsiteY80" fmla="*/ 1935518 h 2344739"/>
              <a:gd name="connsiteX81" fmla="*/ 8596071 w 12192001"/>
              <a:gd name="connsiteY81" fmla="*/ 1944090 h 2344739"/>
              <a:gd name="connsiteX82" fmla="*/ 8525230 w 12192001"/>
              <a:gd name="connsiteY82" fmla="*/ 1929248 h 2344739"/>
              <a:gd name="connsiteX83" fmla="*/ 8510983 w 12192001"/>
              <a:gd name="connsiteY83" fmla="*/ 1935163 h 2344739"/>
              <a:gd name="connsiteX84" fmla="*/ 8506167 w 12192001"/>
              <a:gd name="connsiteY84" fmla="*/ 1938164 h 2344739"/>
              <a:gd name="connsiteX85" fmla="*/ 8497968 w 12192001"/>
              <a:gd name="connsiteY85" fmla="*/ 1940902 h 2344739"/>
              <a:gd name="connsiteX86" fmla="*/ 8497594 w 12192001"/>
              <a:gd name="connsiteY86" fmla="*/ 1940723 h 2344739"/>
              <a:gd name="connsiteX87" fmla="*/ 8490249 w 12192001"/>
              <a:gd name="connsiteY87" fmla="*/ 1943773 h 2344739"/>
              <a:gd name="connsiteX88" fmla="*/ 8367182 w 12192001"/>
              <a:gd name="connsiteY88" fmla="*/ 1957815 h 2344739"/>
              <a:gd name="connsiteX89" fmla="*/ 8353799 w 12192001"/>
              <a:gd name="connsiteY89" fmla="*/ 1958009 h 2344739"/>
              <a:gd name="connsiteX90" fmla="*/ 8352373 w 12192001"/>
              <a:gd name="connsiteY90" fmla="*/ 1957169 h 2344739"/>
              <a:gd name="connsiteX91" fmla="*/ 8320104 w 12192001"/>
              <a:gd name="connsiteY91" fmla="*/ 1974587 h 2344739"/>
              <a:gd name="connsiteX92" fmla="*/ 8314433 w 12192001"/>
              <a:gd name="connsiteY92" fmla="*/ 1974913 h 2344739"/>
              <a:gd name="connsiteX93" fmla="*/ 8295174 w 12192001"/>
              <a:gd name="connsiteY93" fmla="*/ 1988808 h 2344739"/>
              <a:gd name="connsiteX94" fmla="*/ 8284276 w 12192001"/>
              <a:gd name="connsiteY94" fmla="*/ 1994631 h 2344739"/>
              <a:gd name="connsiteX95" fmla="*/ 8283150 w 12192001"/>
              <a:gd name="connsiteY95" fmla="*/ 1999074 h 2344739"/>
              <a:gd name="connsiteX96" fmla="*/ 8266076 w 12192001"/>
              <a:gd name="connsiteY96" fmla="*/ 2006249 h 2344739"/>
              <a:gd name="connsiteX97" fmla="*/ 8263377 w 12192001"/>
              <a:gd name="connsiteY97" fmla="*/ 2006019 h 2344739"/>
              <a:gd name="connsiteX98" fmla="*/ 8252033 w 12192001"/>
              <a:gd name="connsiteY98" fmla="*/ 2015862 h 2344739"/>
              <a:gd name="connsiteX99" fmla="*/ 8245834 w 12192001"/>
              <a:gd name="connsiteY99" fmla="*/ 2028854 h 2344739"/>
              <a:gd name="connsiteX100" fmla="*/ 8090272 w 12192001"/>
              <a:gd name="connsiteY100" fmla="*/ 2075015 h 2344739"/>
              <a:gd name="connsiteX101" fmla="*/ 7905407 w 12192001"/>
              <a:gd name="connsiteY101" fmla="*/ 2116988 h 2344739"/>
              <a:gd name="connsiteX102" fmla="*/ 7718745 w 12192001"/>
              <a:gd name="connsiteY102" fmla="*/ 2142703 h 2344739"/>
              <a:gd name="connsiteX103" fmla="*/ 7614347 w 12192001"/>
              <a:gd name="connsiteY103" fmla="*/ 2139232 h 2344739"/>
              <a:gd name="connsiteX104" fmla="*/ 7527543 w 12192001"/>
              <a:gd name="connsiteY104" fmla="*/ 2145060 h 2344739"/>
              <a:gd name="connsiteX105" fmla="*/ 7519571 w 12192001"/>
              <a:gd name="connsiteY105" fmla="*/ 2147613 h 2344739"/>
              <a:gd name="connsiteX106" fmla="*/ 7507411 w 12192001"/>
              <a:gd name="connsiteY106" fmla="*/ 2148948 h 2344739"/>
              <a:gd name="connsiteX107" fmla="*/ 7507040 w 12192001"/>
              <a:gd name="connsiteY107" fmla="*/ 2148621 h 2344739"/>
              <a:gd name="connsiteX108" fmla="*/ 7495795 w 12192001"/>
              <a:gd name="connsiteY108" fmla="*/ 2150573 h 2344739"/>
              <a:gd name="connsiteX109" fmla="*/ 7405391 w 12192001"/>
              <a:gd name="connsiteY109" fmla="*/ 2142468 h 2344739"/>
              <a:gd name="connsiteX110" fmla="*/ 7312180 w 12192001"/>
              <a:gd name="connsiteY110" fmla="*/ 2132873 h 2344739"/>
              <a:gd name="connsiteX111" fmla="*/ 7310853 w 12192001"/>
              <a:gd name="connsiteY111" fmla="*/ 2131431 h 2344739"/>
              <a:gd name="connsiteX112" fmla="*/ 7218559 w 12192001"/>
              <a:gd name="connsiteY112" fmla="*/ 2156680 h 2344739"/>
              <a:gd name="connsiteX113" fmla="*/ 7201101 w 12192001"/>
              <a:gd name="connsiteY113" fmla="*/ 2161230 h 2344739"/>
              <a:gd name="connsiteX114" fmla="*/ 7197004 w 12192001"/>
              <a:gd name="connsiteY114" fmla="*/ 2166588 h 2344739"/>
              <a:gd name="connsiteX115" fmla="*/ 7170808 w 12192001"/>
              <a:gd name="connsiteY115" fmla="*/ 2171236 h 2344739"/>
              <a:gd name="connsiteX116" fmla="*/ 7096988 w 12192001"/>
              <a:gd name="connsiteY116" fmla="*/ 2183464 h 2344739"/>
              <a:gd name="connsiteX117" fmla="*/ 7018496 w 12192001"/>
              <a:gd name="connsiteY117" fmla="*/ 2183090 h 2344739"/>
              <a:gd name="connsiteX118" fmla="*/ 6904146 w 12192001"/>
              <a:gd name="connsiteY118" fmla="*/ 2212596 h 2344739"/>
              <a:gd name="connsiteX119" fmla="*/ 6708222 w 12192001"/>
              <a:gd name="connsiteY119" fmla="*/ 2240551 h 2344739"/>
              <a:gd name="connsiteX120" fmla="*/ 6549454 w 12192001"/>
              <a:gd name="connsiteY120" fmla="*/ 2269327 h 2344739"/>
              <a:gd name="connsiteX121" fmla="*/ 6317560 w 12192001"/>
              <a:gd name="connsiteY121" fmla="*/ 2316127 h 2344739"/>
              <a:gd name="connsiteX122" fmla="*/ 6168674 w 12192001"/>
              <a:gd name="connsiteY122" fmla="*/ 2318214 h 2344739"/>
              <a:gd name="connsiteX123" fmla="*/ 6073848 w 12192001"/>
              <a:gd name="connsiteY123" fmla="*/ 2338676 h 2344739"/>
              <a:gd name="connsiteX124" fmla="*/ 6068529 w 12192001"/>
              <a:gd name="connsiteY124" fmla="*/ 2337139 h 2344739"/>
              <a:gd name="connsiteX125" fmla="*/ 6048638 w 12192001"/>
              <a:gd name="connsiteY125" fmla="*/ 2337822 h 2344739"/>
              <a:gd name="connsiteX126" fmla="*/ 6041285 w 12192001"/>
              <a:gd name="connsiteY126" fmla="*/ 2329473 h 2344739"/>
              <a:gd name="connsiteX127" fmla="*/ 6010090 w 12192001"/>
              <a:gd name="connsiteY127" fmla="*/ 2324380 h 2344739"/>
              <a:gd name="connsiteX128" fmla="*/ 5957375 w 12192001"/>
              <a:gd name="connsiteY128" fmla="*/ 2328024 h 2344739"/>
              <a:gd name="connsiteX129" fmla="*/ 5758919 w 12192001"/>
              <a:gd name="connsiteY129" fmla="*/ 2343716 h 2344739"/>
              <a:gd name="connsiteX130" fmla="*/ 5626960 w 12192001"/>
              <a:gd name="connsiteY130" fmla="*/ 2344739 h 2344739"/>
              <a:gd name="connsiteX131" fmla="*/ 5470906 w 12192001"/>
              <a:gd name="connsiteY131" fmla="*/ 2330719 h 2344739"/>
              <a:gd name="connsiteX132" fmla="*/ 5432761 w 12192001"/>
              <a:gd name="connsiteY132" fmla="*/ 2319466 h 2344739"/>
              <a:gd name="connsiteX133" fmla="*/ 5381669 w 12192001"/>
              <a:gd name="connsiteY133" fmla="*/ 2301764 h 2344739"/>
              <a:gd name="connsiteX134" fmla="*/ 5261764 w 12192001"/>
              <a:gd name="connsiteY134" fmla="*/ 2281347 h 2344739"/>
              <a:gd name="connsiteX135" fmla="*/ 5222961 w 12192001"/>
              <a:gd name="connsiteY135" fmla="*/ 2270223 h 2344739"/>
              <a:gd name="connsiteX136" fmla="*/ 5174660 w 12192001"/>
              <a:gd name="connsiteY136" fmla="*/ 2267233 h 2344739"/>
              <a:gd name="connsiteX137" fmla="*/ 5156554 w 12192001"/>
              <a:gd name="connsiteY137" fmla="*/ 2260010 h 2344739"/>
              <a:gd name="connsiteX138" fmla="*/ 5142599 w 12192001"/>
              <a:gd name="connsiteY138" fmla="*/ 2256610 h 2344739"/>
              <a:gd name="connsiteX139" fmla="*/ 5139596 w 12192001"/>
              <a:gd name="connsiteY139" fmla="*/ 2254509 h 2344739"/>
              <a:gd name="connsiteX140" fmla="*/ 5121659 w 12192001"/>
              <a:gd name="connsiteY140" fmla="*/ 2243656 h 2344739"/>
              <a:gd name="connsiteX141" fmla="*/ 5065790 w 12192001"/>
              <a:gd name="connsiteY141" fmla="*/ 2250227 h 2344739"/>
              <a:gd name="connsiteX142" fmla="*/ 5011514 w 12192001"/>
              <a:gd name="connsiteY142" fmla="*/ 2233846 h 2344739"/>
              <a:gd name="connsiteX143" fmla="*/ 4840441 w 12192001"/>
              <a:gd name="connsiteY143" fmla="*/ 2209829 h 2344739"/>
              <a:gd name="connsiteX144" fmla="*/ 4762447 w 12192001"/>
              <a:gd name="connsiteY144" fmla="*/ 2182061 h 2344739"/>
              <a:gd name="connsiteX145" fmla="*/ 4723186 w 12192001"/>
              <a:gd name="connsiteY145" fmla="*/ 2173047 h 2344739"/>
              <a:gd name="connsiteX146" fmla="*/ 4721176 w 12192001"/>
              <a:gd name="connsiteY146" fmla="*/ 2172298 h 2344739"/>
              <a:gd name="connsiteX147" fmla="*/ 4722111 w 12192001"/>
              <a:gd name="connsiteY147" fmla="*/ 2172087 h 2344739"/>
              <a:gd name="connsiteX148" fmla="*/ 4717202 w 12192001"/>
              <a:gd name="connsiteY148" fmla="*/ 2170817 h 2344739"/>
              <a:gd name="connsiteX149" fmla="*/ 4721176 w 12192001"/>
              <a:gd name="connsiteY149" fmla="*/ 2172298 h 2344739"/>
              <a:gd name="connsiteX150" fmla="*/ 4715526 w 12192001"/>
              <a:gd name="connsiteY150" fmla="*/ 2173573 h 2344739"/>
              <a:gd name="connsiteX151" fmla="*/ 4515814 w 12192001"/>
              <a:gd name="connsiteY151" fmla="*/ 2163671 h 2344739"/>
              <a:gd name="connsiteX152" fmla="*/ 4428543 w 12192001"/>
              <a:gd name="connsiteY152" fmla="*/ 2153020 h 2344739"/>
              <a:gd name="connsiteX153" fmla="*/ 4362875 w 12192001"/>
              <a:gd name="connsiteY153" fmla="*/ 2151674 h 2344739"/>
              <a:gd name="connsiteX154" fmla="*/ 4316966 w 12192001"/>
              <a:gd name="connsiteY154" fmla="*/ 2158289 h 2344739"/>
              <a:gd name="connsiteX155" fmla="*/ 4315110 w 12192001"/>
              <a:gd name="connsiteY155" fmla="*/ 2156948 h 2344739"/>
              <a:gd name="connsiteX156" fmla="*/ 4295144 w 12192001"/>
              <a:gd name="connsiteY156" fmla="*/ 2155069 h 2344739"/>
              <a:gd name="connsiteX157" fmla="*/ 4290064 w 12192001"/>
              <a:gd name="connsiteY157" fmla="*/ 2157986 h 2344739"/>
              <a:gd name="connsiteX158" fmla="*/ 4276142 w 12192001"/>
              <a:gd name="connsiteY158" fmla="*/ 2157740 h 2344739"/>
              <a:gd name="connsiteX159" fmla="*/ 4248117 w 12192001"/>
              <a:gd name="connsiteY159" fmla="*/ 2160064 h 2344739"/>
              <a:gd name="connsiteX160" fmla="*/ 4202051 w 12192001"/>
              <a:gd name="connsiteY160" fmla="*/ 2157269 h 2344739"/>
              <a:gd name="connsiteX161" fmla="*/ 4201745 w 12192001"/>
              <a:gd name="connsiteY161" fmla="*/ 2156010 h 2344739"/>
              <a:gd name="connsiteX162" fmla="*/ 4191248 w 12192001"/>
              <a:gd name="connsiteY162" fmla="*/ 2150376 h 2344739"/>
              <a:gd name="connsiteX163" fmla="*/ 4142745 w 12192001"/>
              <a:gd name="connsiteY163" fmla="*/ 2134511 h 2344739"/>
              <a:gd name="connsiteX164" fmla="*/ 4083097 w 12192001"/>
              <a:gd name="connsiteY164" fmla="*/ 2107978 h 2344739"/>
              <a:gd name="connsiteX165" fmla="*/ 4074546 w 12192001"/>
              <a:gd name="connsiteY165" fmla="*/ 2107143 h 2344739"/>
              <a:gd name="connsiteX166" fmla="*/ 4074427 w 12192001"/>
              <a:gd name="connsiteY166" fmla="*/ 2106844 h 2344739"/>
              <a:gd name="connsiteX167" fmla="*/ 4065510 w 12192001"/>
              <a:gd name="connsiteY167" fmla="*/ 2105400 h 2344739"/>
              <a:gd name="connsiteX168" fmla="*/ 4058954 w 12192001"/>
              <a:gd name="connsiteY168" fmla="*/ 2105618 h 2344739"/>
              <a:gd name="connsiteX169" fmla="*/ 4042364 w 12192001"/>
              <a:gd name="connsiteY169" fmla="*/ 2103997 h 2344739"/>
              <a:gd name="connsiteX170" fmla="*/ 4036997 w 12192001"/>
              <a:gd name="connsiteY170" fmla="*/ 2101563 h 2344739"/>
              <a:gd name="connsiteX171" fmla="*/ 4035363 w 12192001"/>
              <a:gd name="connsiteY171" fmla="*/ 2097896 h 2344739"/>
              <a:gd name="connsiteX172" fmla="*/ 4033778 w 12192001"/>
              <a:gd name="connsiteY172" fmla="*/ 2098131 h 2344739"/>
              <a:gd name="connsiteX173" fmla="*/ 4004538 w 12192001"/>
              <a:gd name="connsiteY173" fmla="*/ 2085563 h 2344739"/>
              <a:gd name="connsiteX174" fmla="*/ 3936846 w 12192001"/>
              <a:gd name="connsiteY174" fmla="*/ 2068106 h 2344739"/>
              <a:gd name="connsiteX175" fmla="*/ 3897275 w 12192001"/>
              <a:gd name="connsiteY175" fmla="*/ 2062451 h 2344739"/>
              <a:gd name="connsiteX176" fmla="*/ 3789760 w 12192001"/>
              <a:gd name="connsiteY176" fmla="*/ 2042213 h 2344739"/>
              <a:gd name="connsiteX177" fmla="*/ 3682513 w 12192001"/>
              <a:gd name="connsiteY177" fmla="*/ 2018290 h 2344739"/>
              <a:gd name="connsiteX178" fmla="*/ 3610035 w 12192001"/>
              <a:gd name="connsiteY178" fmla="*/ 1986019 h 2344739"/>
              <a:gd name="connsiteX179" fmla="*/ 3603855 w 12192001"/>
              <a:gd name="connsiteY179" fmla="*/ 1987381 h 2344739"/>
              <a:gd name="connsiteX180" fmla="*/ 3594736 w 12192001"/>
              <a:gd name="connsiteY180" fmla="*/ 1987545 h 2344739"/>
              <a:gd name="connsiteX181" fmla="*/ 3594501 w 12192001"/>
              <a:gd name="connsiteY181" fmla="*/ 1987276 h 2344739"/>
              <a:gd name="connsiteX182" fmla="*/ 3585978 w 12192001"/>
              <a:gd name="connsiteY182" fmla="*/ 1987966 h 2344739"/>
              <a:gd name="connsiteX183" fmla="*/ 3536135 w 12192001"/>
              <a:gd name="connsiteY183" fmla="*/ 1978267 h 2344739"/>
              <a:gd name="connsiteX184" fmla="*/ 3473223 w 12192001"/>
              <a:gd name="connsiteY184" fmla="*/ 1974606 h 2344739"/>
              <a:gd name="connsiteX185" fmla="*/ 3400728 w 12192001"/>
              <a:gd name="connsiteY185" fmla="*/ 1962558 h 2344739"/>
              <a:gd name="connsiteX186" fmla="*/ 3363888 w 12192001"/>
              <a:gd name="connsiteY186" fmla="*/ 1979510 h 2344739"/>
              <a:gd name="connsiteX187" fmla="*/ 3344026 w 12192001"/>
              <a:gd name="connsiteY187" fmla="*/ 1981192 h 2344739"/>
              <a:gd name="connsiteX188" fmla="*/ 3341698 w 12192001"/>
              <a:gd name="connsiteY188" fmla="*/ 1980217 h 2344739"/>
              <a:gd name="connsiteX189" fmla="*/ 3262356 w 12192001"/>
              <a:gd name="connsiteY189" fmla="*/ 1986094 h 2344739"/>
              <a:gd name="connsiteX190" fmla="*/ 3142556 w 12192001"/>
              <a:gd name="connsiteY190" fmla="*/ 1993869 h 2344739"/>
              <a:gd name="connsiteX191" fmla="*/ 3030291 w 12192001"/>
              <a:gd name="connsiteY191" fmla="*/ 1996512 h 2344739"/>
              <a:gd name="connsiteX192" fmla="*/ 2781569 w 12192001"/>
              <a:gd name="connsiteY192" fmla="*/ 2018333 h 2344739"/>
              <a:gd name="connsiteX193" fmla="*/ 2646527 w 12192001"/>
              <a:gd name="connsiteY193" fmla="*/ 2028869 h 2344739"/>
              <a:gd name="connsiteX194" fmla="*/ 2568028 w 12192001"/>
              <a:gd name="connsiteY194" fmla="*/ 2002628 h 2344739"/>
              <a:gd name="connsiteX195" fmla="*/ 2443255 w 12192001"/>
              <a:gd name="connsiteY195" fmla="*/ 2016529 h 2344739"/>
              <a:gd name="connsiteX196" fmla="*/ 2315112 w 12192001"/>
              <a:gd name="connsiteY196" fmla="*/ 2024996 h 2344739"/>
              <a:gd name="connsiteX197" fmla="*/ 2208578 w 12192001"/>
              <a:gd name="connsiteY197" fmla="*/ 2019763 h 2344739"/>
              <a:gd name="connsiteX198" fmla="*/ 2094665 w 12192001"/>
              <a:gd name="connsiteY198" fmla="*/ 2003052 h 2344739"/>
              <a:gd name="connsiteX199" fmla="*/ 1997356 w 12192001"/>
              <a:gd name="connsiteY199" fmla="*/ 1995032 h 2344739"/>
              <a:gd name="connsiteX200" fmla="*/ 1928172 w 12192001"/>
              <a:gd name="connsiteY200" fmla="*/ 2016977 h 2344739"/>
              <a:gd name="connsiteX201" fmla="*/ 1921650 w 12192001"/>
              <a:gd name="connsiteY201" fmla="*/ 2012146 h 2344739"/>
              <a:gd name="connsiteX202" fmla="*/ 1873080 w 12192001"/>
              <a:gd name="connsiteY202" fmla="*/ 2013741 h 2344739"/>
              <a:gd name="connsiteX203" fmla="*/ 1786655 w 12192001"/>
              <a:gd name="connsiteY203" fmla="*/ 2041363 h 2344739"/>
              <a:gd name="connsiteX204" fmla="*/ 1738204 w 12192001"/>
              <a:gd name="connsiteY204" fmla="*/ 2036312 h 2344739"/>
              <a:gd name="connsiteX205" fmla="*/ 1675071 w 12192001"/>
              <a:gd name="connsiteY205" fmla="*/ 2019963 h 2344739"/>
              <a:gd name="connsiteX206" fmla="*/ 1608669 w 12192001"/>
              <a:gd name="connsiteY206" fmla="*/ 2013066 h 2344739"/>
              <a:gd name="connsiteX207" fmla="*/ 1496110 w 12192001"/>
              <a:gd name="connsiteY207" fmla="*/ 1987476 h 2344739"/>
              <a:gd name="connsiteX208" fmla="*/ 1149979 w 12192001"/>
              <a:gd name="connsiteY208" fmla="*/ 1938041 h 2344739"/>
              <a:gd name="connsiteX209" fmla="*/ 858269 w 12192001"/>
              <a:gd name="connsiteY209" fmla="*/ 1928608 h 2344739"/>
              <a:gd name="connsiteX210" fmla="*/ 837540 w 12192001"/>
              <a:gd name="connsiteY210" fmla="*/ 1929821 h 2344739"/>
              <a:gd name="connsiteX211" fmla="*/ 816809 w 12192001"/>
              <a:gd name="connsiteY211" fmla="*/ 1927857 h 2344739"/>
              <a:gd name="connsiteX212" fmla="*/ 811506 w 12192001"/>
              <a:gd name="connsiteY212" fmla="*/ 1930751 h 2344739"/>
              <a:gd name="connsiteX213" fmla="*/ 797041 w 12192001"/>
              <a:gd name="connsiteY213" fmla="*/ 1930446 h 2344739"/>
              <a:gd name="connsiteX214" fmla="*/ 767901 w 12192001"/>
              <a:gd name="connsiteY214" fmla="*/ 1932653 h 2344739"/>
              <a:gd name="connsiteX215" fmla="*/ 763053 w 12192001"/>
              <a:gd name="connsiteY215" fmla="*/ 1930432 h 2344739"/>
              <a:gd name="connsiteX216" fmla="*/ 720047 w 12192001"/>
              <a:gd name="connsiteY216" fmla="*/ 1929661 h 2344739"/>
              <a:gd name="connsiteX217" fmla="*/ 719742 w 12192001"/>
              <a:gd name="connsiteY217" fmla="*/ 1928399 h 2344739"/>
              <a:gd name="connsiteX218" fmla="*/ 708875 w 12192001"/>
              <a:gd name="connsiteY218" fmla="*/ 1922722 h 2344739"/>
              <a:gd name="connsiteX219" fmla="*/ 596792 w 12192001"/>
              <a:gd name="connsiteY219" fmla="*/ 1879864 h 2344739"/>
              <a:gd name="connsiteX220" fmla="*/ 578535 w 12192001"/>
              <a:gd name="connsiteY220" fmla="*/ 1877212 h 2344739"/>
              <a:gd name="connsiteX221" fmla="*/ 571717 w 12192001"/>
              <a:gd name="connsiteY221" fmla="*/ 1877401 h 2344739"/>
              <a:gd name="connsiteX222" fmla="*/ 445099 w 12192001"/>
              <a:gd name="connsiteY222" fmla="*/ 1839371 h 2344739"/>
              <a:gd name="connsiteX223" fmla="*/ 404015 w 12192001"/>
              <a:gd name="connsiteY223" fmla="*/ 1833548 h 2344739"/>
              <a:gd name="connsiteX224" fmla="*/ 292435 w 12192001"/>
              <a:gd name="connsiteY224" fmla="*/ 1812852 h 2344739"/>
              <a:gd name="connsiteX225" fmla="*/ 118381 w 12192001"/>
              <a:gd name="connsiteY225" fmla="*/ 1761047 h 2344739"/>
              <a:gd name="connsiteX226" fmla="*/ 15526 w 12192001"/>
              <a:gd name="connsiteY226" fmla="*/ 1758191 h 2344739"/>
              <a:gd name="connsiteX227" fmla="*/ 2 w 12192001"/>
              <a:gd name="connsiteY227" fmla="*/ 1752722 h 2344739"/>
              <a:gd name="connsiteX228" fmla="*/ 1 w 12192001"/>
              <a:gd name="connsiteY228" fmla="*/ 762497 h 2344739"/>
              <a:gd name="connsiteX229" fmla="*/ 0 w 12192001"/>
              <a:gd name="connsiteY229" fmla="*/ 762497 h 2344739"/>
              <a:gd name="connsiteX230" fmla="*/ 0 w 12192001"/>
              <a:gd name="connsiteY230" fmla="*/ 222213 h 2344739"/>
              <a:gd name="connsiteX231" fmla="*/ 0 w 12192001"/>
              <a:gd name="connsiteY231"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89545 w 12192001"/>
              <a:gd name="connsiteY24" fmla="*/ 963777 h 2344739"/>
              <a:gd name="connsiteX25" fmla="*/ 11522499 w 12192001"/>
              <a:gd name="connsiteY25" fmla="*/ 999965 h 2344739"/>
              <a:gd name="connsiteX26" fmla="*/ 11279184 w 12192001"/>
              <a:gd name="connsiteY26" fmla="*/ 1223571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13812 w 12192001"/>
              <a:gd name="connsiteY69" fmla="*/ 1919069 h 2344739"/>
              <a:gd name="connsiteX70" fmla="*/ 9053453 w 12192001"/>
              <a:gd name="connsiteY70" fmla="*/ 1910755 h 2344739"/>
              <a:gd name="connsiteX71" fmla="*/ 9005486 w 12192001"/>
              <a:gd name="connsiteY71" fmla="*/ 1914040 h 2344739"/>
              <a:gd name="connsiteX72" fmla="*/ 9005201 w 12192001"/>
              <a:gd name="connsiteY72" fmla="*/ 1913800 h 2344739"/>
              <a:gd name="connsiteX73" fmla="*/ 8996232 w 12192001"/>
              <a:gd name="connsiteY73" fmla="*/ 1915011 h 2344739"/>
              <a:gd name="connsiteX74" fmla="*/ 8990394 w 12192001"/>
              <a:gd name="connsiteY74" fmla="*/ 1917072 h 2344739"/>
              <a:gd name="connsiteX75" fmla="*/ 8974337 w 12192001"/>
              <a:gd name="connsiteY75" fmla="*/ 1920298 h 2344739"/>
              <a:gd name="connsiteX76" fmla="*/ 8968011 w 12192001"/>
              <a:gd name="connsiteY76" fmla="*/ 1919598 h 2344739"/>
              <a:gd name="connsiteX77" fmla="*/ 8963048 w 12192001"/>
              <a:gd name="connsiteY77" fmla="*/ 1917373 h 2344739"/>
              <a:gd name="connsiteX78" fmla="*/ 8928988 w 12192001"/>
              <a:gd name="connsiteY78" fmla="*/ 1914185 h 2344739"/>
              <a:gd name="connsiteX79" fmla="*/ 8752444 w 12192001"/>
              <a:gd name="connsiteY79" fmla="*/ 1933417 h 2344739"/>
              <a:gd name="connsiteX80" fmla="*/ 8707847 w 12192001"/>
              <a:gd name="connsiteY80" fmla="*/ 1935518 h 2344739"/>
              <a:gd name="connsiteX81" fmla="*/ 8596071 w 12192001"/>
              <a:gd name="connsiteY81" fmla="*/ 1944090 h 2344739"/>
              <a:gd name="connsiteX82" fmla="*/ 8525230 w 12192001"/>
              <a:gd name="connsiteY82" fmla="*/ 1929248 h 2344739"/>
              <a:gd name="connsiteX83" fmla="*/ 8510983 w 12192001"/>
              <a:gd name="connsiteY83" fmla="*/ 1935163 h 2344739"/>
              <a:gd name="connsiteX84" fmla="*/ 8506167 w 12192001"/>
              <a:gd name="connsiteY84" fmla="*/ 1938164 h 2344739"/>
              <a:gd name="connsiteX85" fmla="*/ 8497968 w 12192001"/>
              <a:gd name="connsiteY85" fmla="*/ 1940902 h 2344739"/>
              <a:gd name="connsiteX86" fmla="*/ 8497594 w 12192001"/>
              <a:gd name="connsiteY86" fmla="*/ 1940723 h 2344739"/>
              <a:gd name="connsiteX87" fmla="*/ 8490249 w 12192001"/>
              <a:gd name="connsiteY87" fmla="*/ 1943773 h 2344739"/>
              <a:gd name="connsiteX88" fmla="*/ 8367182 w 12192001"/>
              <a:gd name="connsiteY88" fmla="*/ 1957815 h 2344739"/>
              <a:gd name="connsiteX89" fmla="*/ 8353799 w 12192001"/>
              <a:gd name="connsiteY89" fmla="*/ 1958009 h 2344739"/>
              <a:gd name="connsiteX90" fmla="*/ 8352373 w 12192001"/>
              <a:gd name="connsiteY90" fmla="*/ 1957169 h 2344739"/>
              <a:gd name="connsiteX91" fmla="*/ 8320104 w 12192001"/>
              <a:gd name="connsiteY91" fmla="*/ 1974587 h 2344739"/>
              <a:gd name="connsiteX92" fmla="*/ 8314433 w 12192001"/>
              <a:gd name="connsiteY92" fmla="*/ 1974913 h 2344739"/>
              <a:gd name="connsiteX93" fmla="*/ 8295174 w 12192001"/>
              <a:gd name="connsiteY93" fmla="*/ 1988808 h 2344739"/>
              <a:gd name="connsiteX94" fmla="*/ 8284276 w 12192001"/>
              <a:gd name="connsiteY94" fmla="*/ 1994631 h 2344739"/>
              <a:gd name="connsiteX95" fmla="*/ 8283150 w 12192001"/>
              <a:gd name="connsiteY95" fmla="*/ 1999074 h 2344739"/>
              <a:gd name="connsiteX96" fmla="*/ 8266076 w 12192001"/>
              <a:gd name="connsiteY96" fmla="*/ 2006249 h 2344739"/>
              <a:gd name="connsiteX97" fmla="*/ 8263377 w 12192001"/>
              <a:gd name="connsiteY97" fmla="*/ 2006019 h 2344739"/>
              <a:gd name="connsiteX98" fmla="*/ 8252033 w 12192001"/>
              <a:gd name="connsiteY98" fmla="*/ 2015862 h 2344739"/>
              <a:gd name="connsiteX99" fmla="*/ 8245834 w 12192001"/>
              <a:gd name="connsiteY99" fmla="*/ 2028854 h 2344739"/>
              <a:gd name="connsiteX100" fmla="*/ 8090272 w 12192001"/>
              <a:gd name="connsiteY100" fmla="*/ 2075015 h 2344739"/>
              <a:gd name="connsiteX101" fmla="*/ 7905407 w 12192001"/>
              <a:gd name="connsiteY101" fmla="*/ 2116988 h 2344739"/>
              <a:gd name="connsiteX102" fmla="*/ 7718745 w 12192001"/>
              <a:gd name="connsiteY102" fmla="*/ 2142703 h 2344739"/>
              <a:gd name="connsiteX103" fmla="*/ 7614347 w 12192001"/>
              <a:gd name="connsiteY103" fmla="*/ 2139232 h 2344739"/>
              <a:gd name="connsiteX104" fmla="*/ 7527543 w 12192001"/>
              <a:gd name="connsiteY104" fmla="*/ 2145060 h 2344739"/>
              <a:gd name="connsiteX105" fmla="*/ 7519571 w 12192001"/>
              <a:gd name="connsiteY105" fmla="*/ 2147613 h 2344739"/>
              <a:gd name="connsiteX106" fmla="*/ 7507411 w 12192001"/>
              <a:gd name="connsiteY106" fmla="*/ 2148948 h 2344739"/>
              <a:gd name="connsiteX107" fmla="*/ 7507040 w 12192001"/>
              <a:gd name="connsiteY107" fmla="*/ 2148621 h 2344739"/>
              <a:gd name="connsiteX108" fmla="*/ 7495795 w 12192001"/>
              <a:gd name="connsiteY108" fmla="*/ 2150573 h 2344739"/>
              <a:gd name="connsiteX109" fmla="*/ 7405391 w 12192001"/>
              <a:gd name="connsiteY109" fmla="*/ 2142468 h 2344739"/>
              <a:gd name="connsiteX110" fmla="*/ 7312180 w 12192001"/>
              <a:gd name="connsiteY110" fmla="*/ 2132873 h 2344739"/>
              <a:gd name="connsiteX111" fmla="*/ 7218559 w 12192001"/>
              <a:gd name="connsiteY111" fmla="*/ 2156680 h 2344739"/>
              <a:gd name="connsiteX112" fmla="*/ 7201101 w 12192001"/>
              <a:gd name="connsiteY112" fmla="*/ 2161230 h 2344739"/>
              <a:gd name="connsiteX113" fmla="*/ 7197004 w 12192001"/>
              <a:gd name="connsiteY113" fmla="*/ 2166588 h 2344739"/>
              <a:gd name="connsiteX114" fmla="*/ 7170808 w 12192001"/>
              <a:gd name="connsiteY114" fmla="*/ 2171236 h 2344739"/>
              <a:gd name="connsiteX115" fmla="*/ 7096988 w 12192001"/>
              <a:gd name="connsiteY115" fmla="*/ 2183464 h 2344739"/>
              <a:gd name="connsiteX116" fmla="*/ 7018496 w 12192001"/>
              <a:gd name="connsiteY116" fmla="*/ 2183090 h 2344739"/>
              <a:gd name="connsiteX117" fmla="*/ 6904146 w 12192001"/>
              <a:gd name="connsiteY117" fmla="*/ 2212596 h 2344739"/>
              <a:gd name="connsiteX118" fmla="*/ 6708222 w 12192001"/>
              <a:gd name="connsiteY118" fmla="*/ 2240551 h 2344739"/>
              <a:gd name="connsiteX119" fmla="*/ 6549454 w 12192001"/>
              <a:gd name="connsiteY119" fmla="*/ 2269327 h 2344739"/>
              <a:gd name="connsiteX120" fmla="*/ 6317560 w 12192001"/>
              <a:gd name="connsiteY120" fmla="*/ 2316127 h 2344739"/>
              <a:gd name="connsiteX121" fmla="*/ 6168674 w 12192001"/>
              <a:gd name="connsiteY121" fmla="*/ 2318214 h 2344739"/>
              <a:gd name="connsiteX122" fmla="*/ 6073848 w 12192001"/>
              <a:gd name="connsiteY122" fmla="*/ 2338676 h 2344739"/>
              <a:gd name="connsiteX123" fmla="*/ 6068529 w 12192001"/>
              <a:gd name="connsiteY123" fmla="*/ 2337139 h 2344739"/>
              <a:gd name="connsiteX124" fmla="*/ 6048638 w 12192001"/>
              <a:gd name="connsiteY124" fmla="*/ 2337822 h 2344739"/>
              <a:gd name="connsiteX125" fmla="*/ 6041285 w 12192001"/>
              <a:gd name="connsiteY125" fmla="*/ 2329473 h 2344739"/>
              <a:gd name="connsiteX126" fmla="*/ 6010090 w 12192001"/>
              <a:gd name="connsiteY126" fmla="*/ 2324380 h 2344739"/>
              <a:gd name="connsiteX127" fmla="*/ 5957375 w 12192001"/>
              <a:gd name="connsiteY127" fmla="*/ 2328024 h 2344739"/>
              <a:gd name="connsiteX128" fmla="*/ 5758919 w 12192001"/>
              <a:gd name="connsiteY128" fmla="*/ 2343716 h 2344739"/>
              <a:gd name="connsiteX129" fmla="*/ 5626960 w 12192001"/>
              <a:gd name="connsiteY129" fmla="*/ 2344739 h 2344739"/>
              <a:gd name="connsiteX130" fmla="*/ 5470906 w 12192001"/>
              <a:gd name="connsiteY130" fmla="*/ 2330719 h 2344739"/>
              <a:gd name="connsiteX131" fmla="*/ 5432761 w 12192001"/>
              <a:gd name="connsiteY131" fmla="*/ 2319466 h 2344739"/>
              <a:gd name="connsiteX132" fmla="*/ 5381669 w 12192001"/>
              <a:gd name="connsiteY132" fmla="*/ 2301764 h 2344739"/>
              <a:gd name="connsiteX133" fmla="*/ 5261764 w 12192001"/>
              <a:gd name="connsiteY133" fmla="*/ 2281347 h 2344739"/>
              <a:gd name="connsiteX134" fmla="*/ 5222961 w 12192001"/>
              <a:gd name="connsiteY134" fmla="*/ 2270223 h 2344739"/>
              <a:gd name="connsiteX135" fmla="*/ 5174660 w 12192001"/>
              <a:gd name="connsiteY135" fmla="*/ 2267233 h 2344739"/>
              <a:gd name="connsiteX136" fmla="*/ 5156554 w 12192001"/>
              <a:gd name="connsiteY136" fmla="*/ 2260010 h 2344739"/>
              <a:gd name="connsiteX137" fmla="*/ 5142599 w 12192001"/>
              <a:gd name="connsiteY137" fmla="*/ 2256610 h 2344739"/>
              <a:gd name="connsiteX138" fmla="*/ 5139596 w 12192001"/>
              <a:gd name="connsiteY138" fmla="*/ 2254509 h 2344739"/>
              <a:gd name="connsiteX139" fmla="*/ 5121659 w 12192001"/>
              <a:gd name="connsiteY139" fmla="*/ 2243656 h 2344739"/>
              <a:gd name="connsiteX140" fmla="*/ 5065790 w 12192001"/>
              <a:gd name="connsiteY140" fmla="*/ 2250227 h 2344739"/>
              <a:gd name="connsiteX141" fmla="*/ 5011514 w 12192001"/>
              <a:gd name="connsiteY141" fmla="*/ 2233846 h 2344739"/>
              <a:gd name="connsiteX142" fmla="*/ 4840441 w 12192001"/>
              <a:gd name="connsiteY142" fmla="*/ 2209829 h 2344739"/>
              <a:gd name="connsiteX143" fmla="*/ 4762447 w 12192001"/>
              <a:gd name="connsiteY143" fmla="*/ 2182061 h 2344739"/>
              <a:gd name="connsiteX144" fmla="*/ 4723186 w 12192001"/>
              <a:gd name="connsiteY144" fmla="*/ 2173047 h 2344739"/>
              <a:gd name="connsiteX145" fmla="*/ 4721176 w 12192001"/>
              <a:gd name="connsiteY145" fmla="*/ 2172298 h 2344739"/>
              <a:gd name="connsiteX146" fmla="*/ 4722111 w 12192001"/>
              <a:gd name="connsiteY146" fmla="*/ 2172087 h 2344739"/>
              <a:gd name="connsiteX147" fmla="*/ 4717202 w 12192001"/>
              <a:gd name="connsiteY147" fmla="*/ 2170817 h 2344739"/>
              <a:gd name="connsiteX148" fmla="*/ 4721176 w 12192001"/>
              <a:gd name="connsiteY148" fmla="*/ 2172298 h 2344739"/>
              <a:gd name="connsiteX149" fmla="*/ 4715526 w 12192001"/>
              <a:gd name="connsiteY149" fmla="*/ 2173573 h 2344739"/>
              <a:gd name="connsiteX150" fmla="*/ 4515814 w 12192001"/>
              <a:gd name="connsiteY150" fmla="*/ 2163671 h 2344739"/>
              <a:gd name="connsiteX151" fmla="*/ 4428543 w 12192001"/>
              <a:gd name="connsiteY151" fmla="*/ 2153020 h 2344739"/>
              <a:gd name="connsiteX152" fmla="*/ 4362875 w 12192001"/>
              <a:gd name="connsiteY152" fmla="*/ 2151674 h 2344739"/>
              <a:gd name="connsiteX153" fmla="*/ 4316966 w 12192001"/>
              <a:gd name="connsiteY153" fmla="*/ 2158289 h 2344739"/>
              <a:gd name="connsiteX154" fmla="*/ 4315110 w 12192001"/>
              <a:gd name="connsiteY154" fmla="*/ 2156948 h 2344739"/>
              <a:gd name="connsiteX155" fmla="*/ 4295144 w 12192001"/>
              <a:gd name="connsiteY155" fmla="*/ 2155069 h 2344739"/>
              <a:gd name="connsiteX156" fmla="*/ 4290064 w 12192001"/>
              <a:gd name="connsiteY156" fmla="*/ 2157986 h 2344739"/>
              <a:gd name="connsiteX157" fmla="*/ 4276142 w 12192001"/>
              <a:gd name="connsiteY157" fmla="*/ 2157740 h 2344739"/>
              <a:gd name="connsiteX158" fmla="*/ 4248117 w 12192001"/>
              <a:gd name="connsiteY158" fmla="*/ 2160064 h 2344739"/>
              <a:gd name="connsiteX159" fmla="*/ 4202051 w 12192001"/>
              <a:gd name="connsiteY159" fmla="*/ 2157269 h 2344739"/>
              <a:gd name="connsiteX160" fmla="*/ 4201745 w 12192001"/>
              <a:gd name="connsiteY160" fmla="*/ 2156010 h 2344739"/>
              <a:gd name="connsiteX161" fmla="*/ 4191248 w 12192001"/>
              <a:gd name="connsiteY161" fmla="*/ 2150376 h 2344739"/>
              <a:gd name="connsiteX162" fmla="*/ 4142745 w 12192001"/>
              <a:gd name="connsiteY162" fmla="*/ 2134511 h 2344739"/>
              <a:gd name="connsiteX163" fmla="*/ 4083097 w 12192001"/>
              <a:gd name="connsiteY163" fmla="*/ 2107978 h 2344739"/>
              <a:gd name="connsiteX164" fmla="*/ 4074546 w 12192001"/>
              <a:gd name="connsiteY164" fmla="*/ 2107143 h 2344739"/>
              <a:gd name="connsiteX165" fmla="*/ 4074427 w 12192001"/>
              <a:gd name="connsiteY165" fmla="*/ 2106844 h 2344739"/>
              <a:gd name="connsiteX166" fmla="*/ 4065510 w 12192001"/>
              <a:gd name="connsiteY166" fmla="*/ 2105400 h 2344739"/>
              <a:gd name="connsiteX167" fmla="*/ 4058954 w 12192001"/>
              <a:gd name="connsiteY167" fmla="*/ 2105618 h 2344739"/>
              <a:gd name="connsiteX168" fmla="*/ 4042364 w 12192001"/>
              <a:gd name="connsiteY168" fmla="*/ 2103997 h 2344739"/>
              <a:gd name="connsiteX169" fmla="*/ 4036997 w 12192001"/>
              <a:gd name="connsiteY169" fmla="*/ 2101563 h 2344739"/>
              <a:gd name="connsiteX170" fmla="*/ 4035363 w 12192001"/>
              <a:gd name="connsiteY170" fmla="*/ 2097896 h 2344739"/>
              <a:gd name="connsiteX171" fmla="*/ 4033778 w 12192001"/>
              <a:gd name="connsiteY171" fmla="*/ 2098131 h 2344739"/>
              <a:gd name="connsiteX172" fmla="*/ 4004538 w 12192001"/>
              <a:gd name="connsiteY172" fmla="*/ 2085563 h 2344739"/>
              <a:gd name="connsiteX173" fmla="*/ 3936846 w 12192001"/>
              <a:gd name="connsiteY173" fmla="*/ 2068106 h 2344739"/>
              <a:gd name="connsiteX174" fmla="*/ 3897275 w 12192001"/>
              <a:gd name="connsiteY174" fmla="*/ 2062451 h 2344739"/>
              <a:gd name="connsiteX175" fmla="*/ 3789760 w 12192001"/>
              <a:gd name="connsiteY175" fmla="*/ 2042213 h 2344739"/>
              <a:gd name="connsiteX176" fmla="*/ 3682513 w 12192001"/>
              <a:gd name="connsiteY176" fmla="*/ 2018290 h 2344739"/>
              <a:gd name="connsiteX177" fmla="*/ 3610035 w 12192001"/>
              <a:gd name="connsiteY177" fmla="*/ 1986019 h 2344739"/>
              <a:gd name="connsiteX178" fmla="*/ 3603855 w 12192001"/>
              <a:gd name="connsiteY178" fmla="*/ 1987381 h 2344739"/>
              <a:gd name="connsiteX179" fmla="*/ 3594736 w 12192001"/>
              <a:gd name="connsiteY179" fmla="*/ 1987545 h 2344739"/>
              <a:gd name="connsiteX180" fmla="*/ 3594501 w 12192001"/>
              <a:gd name="connsiteY180" fmla="*/ 1987276 h 2344739"/>
              <a:gd name="connsiteX181" fmla="*/ 3585978 w 12192001"/>
              <a:gd name="connsiteY181" fmla="*/ 1987966 h 2344739"/>
              <a:gd name="connsiteX182" fmla="*/ 3536135 w 12192001"/>
              <a:gd name="connsiteY182" fmla="*/ 1978267 h 2344739"/>
              <a:gd name="connsiteX183" fmla="*/ 3473223 w 12192001"/>
              <a:gd name="connsiteY183" fmla="*/ 1974606 h 2344739"/>
              <a:gd name="connsiteX184" fmla="*/ 3400728 w 12192001"/>
              <a:gd name="connsiteY184" fmla="*/ 1962558 h 2344739"/>
              <a:gd name="connsiteX185" fmla="*/ 3363888 w 12192001"/>
              <a:gd name="connsiteY185" fmla="*/ 1979510 h 2344739"/>
              <a:gd name="connsiteX186" fmla="*/ 3344026 w 12192001"/>
              <a:gd name="connsiteY186" fmla="*/ 1981192 h 2344739"/>
              <a:gd name="connsiteX187" fmla="*/ 3341698 w 12192001"/>
              <a:gd name="connsiteY187" fmla="*/ 1980217 h 2344739"/>
              <a:gd name="connsiteX188" fmla="*/ 3262356 w 12192001"/>
              <a:gd name="connsiteY188" fmla="*/ 1986094 h 2344739"/>
              <a:gd name="connsiteX189" fmla="*/ 3142556 w 12192001"/>
              <a:gd name="connsiteY189" fmla="*/ 1993869 h 2344739"/>
              <a:gd name="connsiteX190" fmla="*/ 3030291 w 12192001"/>
              <a:gd name="connsiteY190" fmla="*/ 1996512 h 2344739"/>
              <a:gd name="connsiteX191" fmla="*/ 2781569 w 12192001"/>
              <a:gd name="connsiteY191" fmla="*/ 2018333 h 2344739"/>
              <a:gd name="connsiteX192" fmla="*/ 2646527 w 12192001"/>
              <a:gd name="connsiteY192" fmla="*/ 2028869 h 2344739"/>
              <a:gd name="connsiteX193" fmla="*/ 2568028 w 12192001"/>
              <a:gd name="connsiteY193" fmla="*/ 2002628 h 2344739"/>
              <a:gd name="connsiteX194" fmla="*/ 2443255 w 12192001"/>
              <a:gd name="connsiteY194" fmla="*/ 2016529 h 2344739"/>
              <a:gd name="connsiteX195" fmla="*/ 2315112 w 12192001"/>
              <a:gd name="connsiteY195" fmla="*/ 2024996 h 2344739"/>
              <a:gd name="connsiteX196" fmla="*/ 2208578 w 12192001"/>
              <a:gd name="connsiteY196" fmla="*/ 2019763 h 2344739"/>
              <a:gd name="connsiteX197" fmla="*/ 2094665 w 12192001"/>
              <a:gd name="connsiteY197" fmla="*/ 2003052 h 2344739"/>
              <a:gd name="connsiteX198" fmla="*/ 1997356 w 12192001"/>
              <a:gd name="connsiteY198" fmla="*/ 1995032 h 2344739"/>
              <a:gd name="connsiteX199" fmla="*/ 1928172 w 12192001"/>
              <a:gd name="connsiteY199" fmla="*/ 2016977 h 2344739"/>
              <a:gd name="connsiteX200" fmla="*/ 1921650 w 12192001"/>
              <a:gd name="connsiteY200" fmla="*/ 2012146 h 2344739"/>
              <a:gd name="connsiteX201" fmla="*/ 1873080 w 12192001"/>
              <a:gd name="connsiteY201" fmla="*/ 2013741 h 2344739"/>
              <a:gd name="connsiteX202" fmla="*/ 1786655 w 12192001"/>
              <a:gd name="connsiteY202" fmla="*/ 2041363 h 2344739"/>
              <a:gd name="connsiteX203" fmla="*/ 1738204 w 12192001"/>
              <a:gd name="connsiteY203" fmla="*/ 2036312 h 2344739"/>
              <a:gd name="connsiteX204" fmla="*/ 1675071 w 12192001"/>
              <a:gd name="connsiteY204" fmla="*/ 2019963 h 2344739"/>
              <a:gd name="connsiteX205" fmla="*/ 1608669 w 12192001"/>
              <a:gd name="connsiteY205" fmla="*/ 2013066 h 2344739"/>
              <a:gd name="connsiteX206" fmla="*/ 1496110 w 12192001"/>
              <a:gd name="connsiteY206" fmla="*/ 1987476 h 2344739"/>
              <a:gd name="connsiteX207" fmla="*/ 1149979 w 12192001"/>
              <a:gd name="connsiteY207" fmla="*/ 1938041 h 2344739"/>
              <a:gd name="connsiteX208" fmla="*/ 858269 w 12192001"/>
              <a:gd name="connsiteY208" fmla="*/ 1928608 h 2344739"/>
              <a:gd name="connsiteX209" fmla="*/ 837540 w 12192001"/>
              <a:gd name="connsiteY209" fmla="*/ 1929821 h 2344739"/>
              <a:gd name="connsiteX210" fmla="*/ 816809 w 12192001"/>
              <a:gd name="connsiteY210" fmla="*/ 1927857 h 2344739"/>
              <a:gd name="connsiteX211" fmla="*/ 811506 w 12192001"/>
              <a:gd name="connsiteY211" fmla="*/ 1930751 h 2344739"/>
              <a:gd name="connsiteX212" fmla="*/ 797041 w 12192001"/>
              <a:gd name="connsiteY212" fmla="*/ 1930446 h 2344739"/>
              <a:gd name="connsiteX213" fmla="*/ 767901 w 12192001"/>
              <a:gd name="connsiteY213" fmla="*/ 1932653 h 2344739"/>
              <a:gd name="connsiteX214" fmla="*/ 763053 w 12192001"/>
              <a:gd name="connsiteY214" fmla="*/ 1930432 h 2344739"/>
              <a:gd name="connsiteX215" fmla="*/ 720047 w 12192001"/>
              <a:gd name="connsiteY215" fmla="*/ 1929661 h 2344739"/>
              <a:gd name="connsiteX216" fmla="*/ 719742 w 12192001"/>
              <a:gd name="connsiteY216" fmla="*/ 1928399 h 2344739"/>
              <a:gd name="connsiteX217" fmla="*/ 708875 w 12192001"/>
              <a:gd name="connsiteY217" fmla="*/ 1922722 h 2344739"/>
              <a:gd name="connsiteX218" fmla="*/ 596792 w 12192001"/>
              <a:gd name="connsiteY218" fmla="*/ 1879864 h 2344739"/>
              <a:gd name="connsiteX219" fmla="*/ 578535 w 12192001"/>
              <a:gd name="connsiteY219" fmla="*/ 1877212 h 2344739"/>
              <a:gd name="connsiteX220" fmla="*/ 571717 w 12192001"/>
              <a:gd name="connsiteY220" fmla="*/ 1877401 h 2344739"/>
              <a:gd name="connsiteX221" fmla="*/ 445099 w 12192001"/>
              <a:gd name="connsiteY221" fmla="*/ 1839371 h 2344739"/>
              <a:gd name="connsiteX222" fmla="*/ 404015 w 12192001"/>
              <a:gd name="connsiteY222" fmla="*/ 1833548 h 2344739"/>
              <a:gd name="connsiteX223" fmla="*/ 292435 w 12192001"/>
              <a:gd name="connsiteY223" fmla="*/ 1812852 h 2344739"/>
              <a:gd name="connsiteX224" fmla="*/ 118381 w 12192001"/>
              <a:gd name="connsiteY224" fmla="*/ 1761047 h 2344739"/>
              <a:gd name="connsiteX225" fmla="*/ 15526 w 12192001"/>
              <a:gd name="connsiteY225" fmla="*/ 1758191 h 2344739"/>
              <a:gd name="connsiteX226" fmla="*/ 2 w 12192001"/>
              <a:gd name="connsiteY226" fmla="*/ 1752722 h 2344739"/>
              <a:gd name="connsiteX227" fmla="*/ 1 w 12192001"/>
              <a:gd name="connsiteY227" fmla="*/ 762497 h 2344739"/>
              <a:gd name="connsiteX228" fmla="*/ 0 w 12192001"/>
              <a:gd name="connsiteY228" fmla="*/ 762497 h 2344739"/>
              <a:gd name="connsiteX229" fmla="*/ 0 w 12192001"/>
              <a:gd name="connsiteY229" fmla="*/ 222213 h 2344739"/>
              <a:gd name="connsiteX230" fmla="*/ 0 w 12192001"/>
              <a:gd name="connsiteY230"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89545 w 12192001"/>
              <a:gd name="connsiteY24" fmla="*/ 963777 h 2344739"/>
              <a:gd name="connsiteX25" fmla="*/ 11522499 w 12192001"/>
              <a:gd name="connsiteY25" fmla="*/ 999965 h 2344739"/>
              <a:gd name="connsiteX26" fmla="*/ 11279184 w 12192001"/>
              <a:gd name="connsiteY26" fmla="*/ 1223571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13812 w 12192001"/>
              <a:gd name="connsiteY69" fmla="*/ 1919069 h 2344739"/>
              <a:gd name="connsiteX70" fmla="*/ 9053453 w 12192001"/>
              <a:gd name="connsiteY70" fmla="*/ 1910755 h 2344739"/>
              <a:gd name="connsiteX71" fmla="*/ 9005486 w 12192001"/>
              <a:gd name="connsiteY71" fmla="*/ 1914040 h 2344739"/>
              <a:gd name="connsiteX72" fmla="*/ 9005201 w 12192001"/>
              <a:gd name="connsiteY72" fmla="*/ 1913800 h 2344739"/>
              <a:gd name="connsiteX73" fmla="*/ 8996232 w 12192001"/>
              <a:gd name="connsiteY73" fmla="*/ 1915011 h 2344739"/>
              <a:gd name="connsiteX74" fmla="*/ 8990394 w 12192001"/>
              <a:gd name="connsiteY74" fmla="*/ 1917072 h 2344739"/>
              <a:gd name="connsiteX75" fmla="*/ 8974337 w 12192001"/>
              <a:gd name="connsiteY75" fmla="*/ 1920298 h 2344739"/>
              <a:gd name="connsiteX76" fmla="*/ 8968011 w 12192001"/>
              <a:gd name="connsiteY76" fmla="*/ 1919598 h 2344739"/>
              <a:gd name="connsiteX77" fmla="*/ 8963048 w 12192001"/>
              <a:gd name="connsiteY77" fmla="*/ 1917373 h 2344739"/>
              <a:gd name="connsiteX78" fmla="*/ 8928988 w 12192001"/>
              <a:gd name="connsiteY78" fmla="*/ 1914185 h 2344739"/>
              <a:gd name="connsiteX79" fmla="*/ 8752444 w 12192001"/>
              <a:gd name="connsiteY79" fmla="*/ 1933417 h 2344739"/>
              <a:gd name="connsiteX80" fmla="*/ 8707847 w 12192001"/>
              <a:gd name="connsiteY80" fmla="*/ 1935518 h 2344739"/>
              <a:gd name="connsiteX81" fmla="*/ 8596071 w 12192001"/>
              <a:gd name="connsiteY81" fmla="*/ 1944090 h 2344739"/>
              <a:gd name="connsiteX82" fmla="*/ 8525230 w 12192001"/>
              <a:gd name="connsiteY82" fmla="*/ 1929248 h 2344739"/>
              <a:gd name="connsiteX83" fmla="*/ 8510983 w 12192001"/>
              <a:gd name="connsiteY83" fmla="*/ 1935163 h 2344739"/>
              <a:gd name="connsiteX84" fmla="*/ 8506167 w 12192001"/>
              <a:gd name="connsiteY84" fmla="*/ 1938164 h 2344739"/>
              <a:gd name="connsiteX85" fmla="*/ 8497968 w 12192001"/>
              <a:gd name="connsiteY85" fmla="*/ 1940902 h 2344739"/>
              <a:gd name="connsiteX86" fmla="*/ 8497594 w 12192001"/>
              <a:gd name="connsiteY86" fmla="*/ 1940723 h 2344739"/>
              <a:gd name="connsiteX87" fmla="*/ 8490249 w 12192001"/>
              <a:gd name="connsiteY87" fmla="*/ 1943773 h 2344739"/>
              <a:gd name="connsiteX88" fmla="*/ 8367182 w 12192001"/>
              <a:gd name="connsiteY88" fmla="*/ 1957815 h 2344739"/>
              <a:gd name="connsiteX89" fmla="*/ 8353799 w 12192001"/>
              <a:gd name="connsiteY89" fmla="*/ 1958009 h 2344739"/>
              <a:gd name="connsiteX90" fmla="*/ 8352373 w 12192001"/>
              <a:gd name="connsiteY90" fmla="*/ 1957169 h 2344739"/>
              <a:gd name="connsiteX91" fmla="*/ 8320104 w 12192001"/>
              <a:gd name="connsiteY91" fmla="*/ 1974587 h 2344739"/>
              <a:gd name="connsiteX92" fmla="*/ 8314433 w 12192001"/>
              <a:gd name="connsiteY92" fmla="*/ 1974913 h 2344739"/>
              <a:gd name="connsiteX93" fmla="*/ 8295174 w 12192001"/>
              <a:gd name="connsiteY93" fmla="*/ 1988808 h 2344739"/>
              <a:gd name="connsiteX94" fmla="*/ 8284276 w 12192001"/>
              <a:gd name="connsiteY94" fmla="*/ 1994631 h 2344739"/>
              <a:gd name="connsiteX95" fmla="*/ 8283150 w 12192001"/>
              <a:gd name="connsiteY95" fmla="*/ 1999074 h 2344739"/>
              <a:gd name="connsiteX96" fmla="*/ 8266076 w 12192001"/>
              <a:gd name="connsiteY96" fmla="*/ 2006249 h 2344739"/>
              <a:gd name="connsiteX97" fmla="*/ 8263377 w 12192001"/>
              <a:gd name="connsiteY97" fmla="*/ 2006019 h 2344739"/>
              <a:gd name="connsiteX98" fmla="*/ 8252033 w 12192001"/>
              <a:gd name="connsiteY98" fmla="*/ 2015862 h 2344739"/>
              <a:gd name="connsiteX99" fmla="*/ 8245834 w 12192001"/>
              <a:gd name="connsiteY99" fmla="*/ 2028854 h 2344739"/>
              <a:gd name="connsiteX100" fmla="*/ 8090272 w 12192001"/>
              <a:gd name="connsiteY100" fmla="*/ 2075015 h 2344739"/>
              <a:gd name="connsiteX101" fmla="*/ 7905407 w 12192001"/>
              <a:gd name="connsiteY101" fmla="*/ 2116988 h 2344739"/>
              <a:gd name="connsiteX102" fmla="*/ 7718745 w 12192001"/>
              <a:gd name="connsiteY102" fmla="*/ 2142703 h 2344739"/>
              <a:gd name="connsiteX103" fmla="*/ 7614347 w 12192001"/>
              <a:gd name="connsiteY103" fmla="*/ 2139232 h 2344739"/>
              <a:gd name="connsiteX104" fmla="*/ 7527543 w 12192001"/>
              <a:gd name="connsiteY104" fmla="*/ 2145060 h 2344739"/>
              <a:gd name="connsiteX105" fmla="*/ 7519571 w 12192001"/>
              <a:gd name="connsiteY105" fmla="*/ 2147613 h 2344739"/>
              <a:gd name="connsiteX106" fmla="*/ 7507411 w 12192001"/>
              <a:gd name="connsiteY106" fmla="*/ 2148948 h 2344739"/>
              <a:gd name="connsiteX107" fmla="*/ 7507040 w 12192001"/>
              <a:gd name="connsiteY107" fmla="*/ 2148621 h 2344739"/>
              <a:gd name="connsiteX108" fmla="*/ 7495795 w 12192001"/>
              <a:gd name="connsiteY108" fmla="*/ 2150573 h 2344739"/>
              <a:gd name="connsiteX109" fmla="*/ 7405391 w 12192001"/>
              <a:gd name="connsiteY109" fmla="*/ 2142468 h 2344739"/>
              <a:gd name="connsiteX110" fmla="*/ 7218559 w 12192001"/>
              <a:gd name="connsiteY110" fmla="*/ 2156680 h 2344739"/>
              <a:gd name="connsiteX111" fmla="*/ 7201101 w 12192001"/>
              <a:gd name="connsiteY111" fmla="*/ 2161230 h 2344739"/>
              <a:gd name="connsiteX112" fmla="*/ 7197004 w 12192001"/>
              <a:gd name="connsiteY112" fmla="*/ 2166588 h 2344739"/>
              <a:gd name="connsiteX113" fmla="*/ 7170808 w 12192001"/>
              <a:gd name="connsiteY113" fmla="*/ 2171236 h 2344739"/>
              <a:gd name="connsiteX114" fmla="*/ 7096988 w 12192001"/>
              <a:gd name="connsiteY114" fmla="*/ 2183464 h 2344739"/>
              <a:gd name="connsiteX115" fmla="*/ 7018496 w 12192001"/>
              <a:gd name="connsiteY115" fmla="*/ 2183090 h 2344739"/>
              <a:gd name="connsiteX116" fmla="*/ 6904146 w 12192001"/>
              <a:gd name="connsiteY116" fmla="*/ 2212596 h 2344739"/>
              <a:gd name="connsiteX117" fmla="*/ 6708222 w 12192001"/>
              <a:gd name="connsiteY117" fmla="*/ 2240551 h 2344739"/>
              <a:gd name="connsiteX118" fmla="*/ 6549454 w 12192001"/>
              <a:gd name="connsiteY118" fmla="*/ 2269327 h 2344739"/>
              <a:gd name="connsiteX119" fmla="*/ 6317560 w 12192001"/>
              <a:gd name="connsiteY119" fmla="*/ 2316127 h 2344739"/>
              <a:gd name="connsiteX120" fmla="*/ 6168674 w 12192001"/>
              <a:gd name="connsiteY120" fmla="*/ 2318214 h 2344739"/>
              <a:gd name="connsiteX121" fmla="*/ 6073848 w 12192001"/>
              <a:gd name="connsiteY121" fmla="*/ 2338676 h 2344739"/>
              <a:gd name="connsiteX122" fmla="*/ 6068529 w 12192001"/>
              <a:gd name="connsiteY122" fmla="*/ 2337139 h 2344739"/>
              <a:gd name="connsiteX123" fmla="*/ 6048638 w 12192001"/>
              <a:gd name="connsiteY123" fmla="*/ 2337822 h 2344739"/>
              <a:gd name="connsiteX124" fmla="*/ 6041285 w 12192001"/>
              <a:gd name="connsiteY124" fmla="*/ 2329473 h 2344739"/>
              <a:gd name="connsiteX125" fmla="*/ 6010090 w 12192001"/>
              <a:gd name="connsiteY125" fmla="*/ 2324380 h 2344739"/>
              <a:gd name="connsiteX126" fmla="*/ 5957375 w 12192001"/>
              <a:gd name="connsiteY126" fmla="*/ 2328024 h 2344739"/>
              <a:gd name="connsiteX127" fmla="*/ 5758919 w 12192001"/>
              <a:gd name="connsiteY127" fmla="*/ 2343716 h 2344739"/>
              <a:gd name="connsiteX128" fmla="*/ 5626960 w 12192001"/>
              <a:gd name="connsiteY128" fmla="*/ 2344739 h 2344739"/>
              <a:gd name="connsiteX129" fmla="*/ 5470906 w 12192001"/>
              <a:gd name="connsiteY129" fmla="*/ 2330719 h 2344739"/>
              <a:gd name="connsiteX130" fmla="*/ 5432761 w 12192001"/>
              <a:gd name="connsiteY130" fmla="*/ 2319466 h 2344739"/>
              <a:gd name="connsiteX131" fmla="*/ 5381669 w 12192001"/>
              <a:gd name="connsiteY131" fmla="*/ 2301764 h 2344739"/>
              <a:gd name="connsiteX132" fmla="*/ 5261764 w 12192001"/>
              <a:gd name="connsiteY132" fmla="*/ 2281347 h 2344739"/>
              <a:gd name="connsiteX133" fmla="*/ 5222961 w 12192001"/>
              <a:gd name="connsiteY133" fmla="*/ 2270223 h 2344739"/>
              <a:gd name="connsiteX134" fmla="*/ 5174660 w 12192001"/>
              <a:gd name="connsiteY134" fmla="*/ 2267233 h 2344739"/>
              <a:gd name="connsiteX135" fmla="*/ 5156554 w 12192001"/>
              <a:gd name="connsiteY135" fmla="*/ 2260010 h 2344739"/>
              <a:gd name="connsiteX136" fmla="*/ 5142599 w 12192001"/>
              <a:gd name="connsiteY136" fmla="*/ 2256610 h 2344739"/>
              <a:gd name="connsiteX137" fmla="*/ 5139596 w 12192001"/>
              <a:gd name="connsiteY137" fmla="*/ 2254509 h 2344739"/>
              <a:gd name="connsiteX138" fmla="*/ 5121659 w 12192001"/>
              <a:gd name="connsiteY138" fmla="*/ 2243656 h 2344739"/>
              <a:gd name="connsiteX139" fmla="*/ 5065790 w 12192001"/>
              <a:gd name="connsiteY139" fmla="*/ 2250227 h 2344739"/>
              <a:gd name="connsiteX140" fmla="*/ 5011514 w 12192001"/>
              <a:gd name="connsiteY140" fmla="*/ 2233846 h 2344739"/>
              <a:gd name="connsiteX141" fmla="*/ 4840441 w 12192001"/>
              <a:gd name="connsiteY141" fmla="*/ 2209829 h 2344739"/>
              <a:gd name="connsiteX142" fmla="*/ 4762447 w 12192001"/>
              <a:gd name="connsiteY142" fmla="*/ 2182061 h 2344739"/>
              <a:gd name="connsiteX143" fmla="*/ 4723186 w 12192001"/>
              <a:gd name="connsiteY143" fmla="*/ 2173047 h 2344739"/>
              <a:gd name="connsiteX144" fmla="*/ 4721176 w 12192001"/>
              <a:gd name="connsiteY144" fmla="*/ 2172298 h 2344739"/>
              <a:gd name="connsiteX145" fmla="*/ 4722111 w 12192001"/>
              <a:gd name="connsiteY145" fmla="*/ 2172087 h 2344739"/>
              <a:gd name="connsiteX146" fmla="*/ 4717202 w 12192001"/>
              <a:gd name="connsiteY146" fmla="*/ 2170817 h 2344739"/>
              <a:gd name="connsiteX147" fmla="*/ 4721176 w 12192001"/>
              <a:gd name="connsiteY147" fmla="*/ 2172298 h 2344739"/>
              <a:gd name="connsiteX148" fmla="*/ 4715526 w 12192001"/>
              <a:gd name="connsiteY148" fmla="*/ 2173573 h 2344739"/>
              <a:gd name="connsiteX149" fmla="*/ 4515814 w 12192001"/>
              <a:gd name="connsiteY149" fmla="*/ 2163671 h 2344739"/>
              <a:gd name="connsiteX150" fmla="*/ 4428543 w 12192001"/>
              <a:gd name="connsiteY150" fmla="*/ 2153020 h 2344739"/>
              <a:gd name="connsiteX151" fmla="*/ 4362875 w 12192001"/>
              <a:gd name="connsiteY151" fmla="*/ 2151674 h 2344739"/>
              <a:gd name="connsiteX152" fmla="*/ 4316966 w 12192001"/>
              <a:gd name="connsiteY152" fmla="*/ 2158289 h 2344739"/>
              <a:gd name="connsiteX153" fmla="*/ 4315110 w 12192001"/>
              <a:gd name="connsiteY153" fmla="*/ 2156948 h 2344739"/>
              <a:gd name="connsiteX154" fmla="*/ 4295144 w 12192001"/>
              <a:gd name="connsiteY154" fmla="*/ 2155069 h 2344739"/>
              <a:gd name="connsiteX155" fmla="*/ 4290064 w 12192001"/>
              <a:gd name="connsiteY155" fmla="*/ 2157986 h 2344739"/>
              <a:gd name="connsiteX156" fmla="*/ 4276142 w 12192001"/>
              <a:gd name="connsiteY156" fmla="*/ 2157740 h 2344739"/>
              <a:gd name="connsiteX157" fmla="*/ 4248117 w 12192001"/>
              <a:gd name="connsiteY157" fmla="*/ 2160064 h 2344739"/>
              <a:gd name="connsiteX158" fmla="*/ 4202051 w 12192001"/>
              <a:gd name="connsiteY158" fmla="*/ 2157269 h 2344739"/>
              <a:gd name="connsiteX159" fmla="*/ 4201745 w 12192001"/>
              <a:gd name="connsiteY159" fmla="*/ 2156010 h 2344739"/>
              <a:gd name="connsiteX160" fmla="*/ 4191248 w 12192001"/>
              <a:gd name="connsiteY160" fmla="*/ 2150376 h 2344739"/>
              <a:gd name="connsiteX161" fmla="*/ 4142745 w 12192001"/>
              <a:gd name="connsiteY161" fmla="*/ 2134511 h 2344739"/>
              <a:gd name="connsiteX162" fmla="*/ 4083097 w 12192001"/>
              <a:gd name="connsiteY162" fmla="*/ 2107978 h 2344739"/>
              <a:gd name="connsiteX163" fmla="*/ 4074546 w 12192001"/>
              <a:gd name="connsiteY163" fmla="*/ 2107143 h 2344739"/>
              <a:gd name="connsiteX164" fmla="*/ 4074427 w 12192001"/>
              <a:gd name="connsiteY164" fmla="*/ 2106844 h 2344739"/>
              <a:gd name="connsiteX165" fmla="*/ 4065510 w 12192001"/>
              <a:gd name="connsiteY165" fmla="*/ 2105400 h 2344739"/>
              <a:gd name="connsiteX166" fmla="*/ 4058954 w 12192001"/>
              <a:gd name="connsiteY166" fmla="*/ 2105618 h 2344739"/>
              <a:gd name="connsiteX167" fmla="*/ 4042364 w 12192001"/>
              <a:gd name="connsiteY167" fmla="*/ 2103997 h 2344739"/>
              <a:gd name="connsiteX168" fmla="*/ 4036997 w 12192001"/>
              <a:gd name="connsiteY168" fmla="*/ 2101563 h 2344739"/>
              <a:gd name="connsiteX169" fmla="*/ 4035363 w 12192001"/>
              <a:gd name="connsiteY169" fmla="*/ 2097896 h 2344739"/>
              <a:gd name="connsiteX170" fmla="*/ 4033778 w 12192001"/>
              <a:gd name="connsiteY170" fmla="*/ 2098131 h 2344739"/>
              <a:gd name="connsiteX171" fmla="*/ 4004538 w 12192001"/>
              <a:gd name="connsiteY171" fmla="*/ 2085563 h 2344739"/>
              <a:gd name="connsiteX172" fmla="*/ 3936846 w 12192001"/>
              <a:gd name="connsiteY172" fmla="*/ 2068106 h 2344739"/>
              <a:gd name="connsiteX173" fmla="*/ 3897275 w 12192001"/>
              <a:gd name="connsiteY173" fmla="*/ 2062451 h 2344739"/>
              <a:gd name="connsiteX174" fmla="*/ 3789760 w 12192001"/>
              <a:gd name="connsiteY174" fmla="*/ 2042213 h 2344739"/>
              <a:gd name="connsiteX175" fmla="*/ 3682513 w 12192001"/>
              <a:gd name="connsiteY175" fmla="*/ 2018290 h 2344739"/>
              <a:gd name="connsiteX176" fmla="*/ 3610035 w 12192001"/>
              <a:gd name="connsiteY176" fmla="*/ 1986019 h 2344739"/>
              <a:gd name="connsiteX177" fmla="*/ 3603855 w 12192001"/>
              <a:gd name="connsiteY177" fmla="*/ 1987381 h 2344739"/>
              <a:gd name="connsiteX178" fmla="*/ 3594736 w 12192001"/>
              <a:gd name="connsiteY178" fmla="*/ 1987545 h 2344739"/>
              <a:gd name="connsiteX179" fmla="*/ 3594501 w 12192001"/>
              <a:gd name="connsiteY179" fmla="*/ 1987276 h 2344739"/>
              <a:gd name="connsiteX180" fmla="*/ 3585978 w 12192001"/>
              <a:gd name="connsiteY180" fmla="*/ 1987966 h 2344739"/>
              <a:gd name="connsiteX181" fmla="*/ 3536135 w 12192001"/>
              <a:gd name="connsiteY181" fmla="*/ 1978267 h 2344739"/>
              <a:gd name="connsiteX182" fmla="*/ 3473223 w 12192001"/>
              <a:gd name="connsiteY182" fmla="*/ 1974606 h 2344739"/>
              <a:gd name="connsiteX183" fmla="*/ 3400728 w 12192001"/>
              <a:gd name="connsiteY183" fmla="*/ 1962558 h 2344739"/>
              <a:gd name="connsiteX184" fmla="*/ 3363888 w 12192001"/>
              <a:gd name="connsiteY184" fmla="*/ 1979510 h 2344739"/>
              <a:gd name="connsiteX185" fmla="*/ 3344026 w 12192001"/>
              <a:gd name="connsiteY185" fmla="*/ 1981192 h 2344739"/>
              <a:gd name="connsiteX186" fmla="*/ 3341698 w 12192001"/>
              <a:gd name="connsiteY186" fmla="*/ 1980217 h 2344739"/>
              <a:gd name="connsiteX187" fmla="*/ 3262356 w 12192001"/>
              <a:gd name="connsiteY187" fmla="*/ 1986094 h 2344739"/>
              <a:gd name="connsiteX188" fmla="*/ 3142556 w 12192001"/>
              <a:gd name="connsiteY188" fmla="*/ 1993869 h 2344739"/>
              <a:gd name="connsiteX189" fmla="*/ 3030291 w 12192001"/>
              <a:gd name="connsiteY189" fmla="*/ 1996512 h 2344739"/>
              <a:gd name="connsiteX190" fmla="*/ 2781569 w 12192001"/>
              <a:gd name="connsiteY190" fmla="*/ 2018333 h 2344739"/>
              <a:gd name="connsiteX191" fmla="*/ 2646527 w 12192001"/>
              <a:gd name="connsiteY191" fmla="*/ 2028869 h 2344739"/>
              <a:gd name="connsiteX192" fmla="*/ 2568028 w 12192001"/>
              <a:gd name="connsiteY192" fmla="*/ 2002628 h 2344739"/>
              <a:gd name="connsiteX193" fmla="*/ 2443255 w 12192001"/>
              <a:gd name="connsiteY193" fmla="*/ 2016529 h 2344739"/>
              <a:gd name="connsiteX194" fmla="*/ 2315112 w 12192001"/>
              <a:gd name="connsiteY194" fmla="*/ 2024996 h 2344739"/>
              <a:gd name="connsiteX195" fmla="*/ 2208578 w 12192001"/>
              <a:gd name="connsiteY195" fmla="*/ 2019763 h 2344739"/>
              <a:gd name="connsiteX196" fmla="*/ 2094665 w 12192001"/>
              <a:gd name="connsiteY196" fmla="*/ 2003052 h 2344739"/>
              <a:gd name="connsiteX197" fmla="*/ 1997356 w 12192001"/>
              <a:gd name="connsiteY197" fmla="*/ 1995032 h 2344739"/>
              <a:gd name="connsiteX198" fmla="*/ 1928172 w 12192001"/>
              <a:gd name="connsiteY198" fmla="*/ 2016977 h 2344739"/>
              <a:gd name="connsiteX199" fmla="*/ 1921650 w 12192001"/>
              <a:gd name="connsiteY199" fmla="*/ 2012146 h 2344739"/>
              <a:gd name="connsiteX200" fmla="*/ 1873080 w 12192001"/>
              <a:gd name="connsiteY200" fmla="*/ 2013741 h 2344739"/>
              <a:gd name="connsiteX201" fmla="*/ 1786655 w 12192001"/>
              <a:gd name="connsiteY201" fmla="*/ 2041363 h 2344739"/>
              <a:gd name="connsiteX202" fmla="*/ 1738204 w 12192001"/>
              <a:gd name="connsiteY202" fmla="*/ 2036312 h 2344739"/>
              <a:gd name="connsiteX203" fmla="*/ 1675071 w 12192001"/>
              <a:gd name="connsiteY203" fmla="*/ 2019963 h 2344739"/>
              <a:gd name="connsiteX204" fmla="*/ 1608669 w 12192001"/>
              <a:gd name="connsiteY204" fmla="*/ 2013066 h 2344739"/>
              <a:gd name="connsiteX205" fmla="*/ 1496110 w 12192001"/>
              <a:gd name="connsiteY205" fmla="*/ 1987476 h 2344739"/>
              <a:gd name="connsiteX206" fmla="*/ 1149979 w 12192001"/>
              <a:gd name="connsiteY206" fmla="*/ 1938041 h 2344739"/>
              <a:gd name="connsiteX207" fmla="*/ 858269 w 12192001"/>
              <a:gd name="connsiteY207" fmla="*/ 1928608 h 2344739"/>
              <a:gd name="connsiteX208" fmla="*/ 837540 w 12192001"/>
              <a:gd name="connsiteY208" fmla="*/ 1929821 h 2344739"/>
              <a:gd name="connsiteX209" fmla="*/ 816809 w 12192001"/>
              <a:gd name="connsiteY209" fmla="*/ 1927857 h 2344739"/>
              <a:gd name="connsiteX210" fmla="*/ 811506 w 12192001"/>
              <a:gd name="connsiteY210" fmla="*/ 1930751 h 2344739"/>
              <a:gd name="connsiteX211" fmla="*/ 797041 w 12192001"/>
              <a:gd name="connsiteY211" fmla="*/ 1930446 h 2344739"/>
              <a:gd name="connsiteX212" fmla="*/ 767901 w 12192001"/>
              <a:gd name="connsiteY212" fmla="*/ 1932653 h 2344739"/>
              <a:gd name="connsiteX213" fmla="*/ 763053 w 12192001"/>
              <a:gd name="connsiteY213" fmla="*/ 1930432 h 2344739"/>
              <a:gd name="connsiteX214" fmla="*/ 720047 w 12192001"/>
              <a:gd name="connsiteY214" fmla="*/ 1929661 h 2344739"/>
              <a:gd name="connsiteX215" fmla="*/ 719742 w 12192001"/>
              <a:gd name="connsiteY215" fmla="*/ 1928399 h 2344739"/>
              <a:gd name="connsiteX216" fmla="*/ 708875 w 12192001"/>
              <a:gd name="connsiteY216" fmla="*/ 1922722 h 2344739"/>
              <a:gd name="connsiteX217" fmla="*/ 596792 w 12192001"/>
              <a:gd name="connsiteY217" fmla="*/ 1879864 h 2344739"/>
              <a:gd name="connsiteX218" fmla="*/ 578535 w 12192001"/>
              <a:gd name="connsiteY218" fmla="*/ 1877212 h 2344739"/>
              <a:gd name="connsiteX219" fmla="*/ 571717 w 12192001"/>
              <a:gd name="connsiteY219" fmla="*/ 1877401 h 2344739"/>
              <a:gd name="connsiteX220" fmla="*/ 445099 w 12192001"/>
              <a:gd name="connsiteY220" fmla="*/ 1839371 h 2344739"/>
              <a:gd name="connsiteX221" fmla="*/ 404015 w 12192001"/>
              <a:gd name="connsiteY221" fmla="*/ 1833548 h 2344739"/>
              <a:gd name="connsiteX222" fmla="*/ 292435 w 12192001"/>
              <a:gd name="connsiteY222" fmla="*/ 1812852 h 2344739"/>
              <a:gd name="connsiteX223" fmla="*/ 118381 w 12192001"/>
              <a:gd name="connsiteY223" fmla="*/ 1761047 h 2344739"/>
              <a:gd name="connsiteX224" fmla="*/ 15526 w 12192001"/>
              <a:gd name="connsiteY224" fmla="*/ 1758191 h 2344739"/>
              <a:gd name="connsiteX225" fmla="*/ 2 w 12192001"/>
              <a:gd name="connsiteY225" fmla="*/ 1752722 h 2344739"/>
              <a:gd name="connsiteX226" fmla="*/ 1 w 12192001"/>
              <a:gd name="connsiteY226" fmla="*/ 762497 h 2344739"/>
              <a:gd name="connsiteX227" fmla="*/ 0 w 12192001"/>
              <a:gd name="connsiteY227" fmla="*/ 762497 h 2344739"/>
              <a:gd name="connsiteX228" fmla="*/ 0 w 12192001"/>
              <a:gd name="connsiteY228" fmla="*/ 222213 h 2344739"/>
              <a:gd name="connsiteX229" fmla="*/ 0 w 12192001"/>
              <a:gd name="connsiteY229"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89545 w 12192001"/>
              <a:gd name="connsiteY24" fmla="*/ 963777 h 2344739"/>
              <a:gd name="connsiteX25" fmla="*/ 11505669 w 12192001"/>
              <a:gd name="connsiteY25" fmla="*/ 1033623 h 2344739"/>
              <a:gd name="connsiteX26" fmla="*/ 11279184 w 12192001"/>
              <a:gd name="connsiteY26" fmla="*/ 1223571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13812 w 12192001"/>
              <a:gd name="connsiteY69" fmla="*/ 1919069 h 2344739"/>
              <a:gd name="connsiteX70" fmla="*/ 9053453 w 12192001"/>
              <a:gd name="connsiteY70" fmla="*/ 1910755 h 2344739"/>
              <a:gd name="connsiteX71" fmla="*/ 9005486 w 12192001"/>
              <a:gd name="connsiteY71" fmla="*/ 1914040 h 2344739"/>
              <a:gd name="connsiteX72" fmla="*/ 9005201 w 12192001"/>
              <a:gd name="connsiteY72" fmla="*/ 1913800 h 2344739"/>
              <a:gd name="connsiteX73" fmla="*/ 8996232 w 12192001"/>
              <a:gd name="connsiteY73" fmla="*/ 1915011 h 2344739"/>
              <a:gd name="connsiteX74" fmla="*/ 8990394 w 12192001"/>
              <a:gd name="connsiteY74" fmla="*/ 1917072 h 2344739"/>
              <a:gd name="connsiteX75" fmla="*/ 8974337 w 12192001"/>
              <a:gd name="connsiteY75" fmla="*/ 1920298 h 2344739"/>
              <a:gd name="connsiteX76" fmla="*/ 8968011 w 12192001"/>
              <a:gd name="connsiteY76" fmla="*/ 1919598 h 2344739"/>
              <a:gd name="connsiteX77" fmla="*/ 8963048 w 12192001"/>
              <a:gd name="connsiteY77" fmla="*/ 1917373 h 2344739"/>
              <a:gd name="connsiteX78" fmla="*/ 8928988 w 12192001"/>
              <a:gd name="connsiteY78" fmla="*/ 1914185 h 2344739"/>
              <a:gd name="connsiteX79" fmla="*/ 8752444 w 12192001"/>
              <a:gd name="connsiteY79" fmla="*/ 1933417 h 2344739"/>
              <a:gd name="connsiteX80" fmla="*/ 8707847 w 12192001"/>
              <a:gd name="connsiteY80" fmla="*/ 1935518 h 2344739"/>
              <a:gd name="connsiteX81" fmla="*/ 8596071 w 12192001"/>
              <a:gd name="connsiteY81" fmla="*/ 1944090 h 2344739"/>
              <a:gd name="connsiteX82" fmla="*/ 8525230 w 12192001"/>
              <a:gd name="connsiteY82" fmla="*/ 1929248 h 2344739"/>
              <a:gd name="connsiteX83" fmla="*/ 8510983 w 12192001"/>
              <a:gd name="connsiteY83" fmla="*/ 1935163 h 2344739"/>
              <a:gd name="connsiteX84" fmla="*/ 8506167 w 12192001"/>
              <a:gd name="connsiteY84" fmla="*/ 1938164 h 2344739"/>
              <a:gd name="connsiteX85" fmla="*/ 8497968 w 12192001"/>
              <a:gd name="connsiteY85" fmla="*/ 1940902 h 2344739"/>
              <a:gd name="connsiteX86" fmla="*/ 8497594 w 12192001"/>
              <a:gd name="connsiteY86" fmla="*/ 1940723 h 2344739"/>
              <a:gd name="connsiteX87" fmla="*/ 8490249 w 12192001"/>
              <a:gd name="connsiteY87" fmla="*/ 1943773 h 2344739"/>
              <a:gd name="connsiteX88" fmla="*/ 8367182 w 12192001"/>
              <a:gd name="connsiteY88" fmla="*/ 1957815 h 2344739"/>
              <a:gd name="connsiteX89" fmla="*/ 8353799 w 12192001"/>
              <a:gd name="connsiteY89" fmla="*/ 1958009 h 2344739"/>
              <a:gd name="connsiteX90" fmla="*/ 8352373 w 12192001"/>
              <a:gd name="connsiteY90" fmla="*/ 1957169 h 2344739"/>
              <a:gd name="connsiteX91" fmla="*/ 8320104 w 12192001"/>
              <a:gd name="connsiteY91" fmla="*/ 1974587 h 2344739"/>
              <a:gd name="connsiteX92" fmla="*/ 8314433 w 12192001"/>
              <a:gd name="connsiteY92" fmla="*/ 1974913 h 2344739"/>
              <a:gd name="connsiteX93" fmla="*/ 8295174 w 12192001"/>
              <a:gd name="connsiteY93" fmla="*/ 1988808 h 2344739"/>
              <a:gd name="connsiteX94" fmla="*/ 8284276 w 12192001"/>
              <a:gd name="connsiteY94" fmla="*/ 1994631 h 2344739"/>
              <a:gd name="connsiteX95" fmla="*/ 8283150 w 12192001"/>
              <a:gd name="connsiteY95" fmla="*/ 1999074 h 2344739"/>
              <a:gd name="connsiteX96" fmla="*/ 8266076 w 12192001"/>
              <a:gd name="connsiteY96" fmla="*/ 2006249 h 2344739"/>
              <a:gd name="connsiteX97" fmla="*/ 8263377 w 12192001"/>
              <a:gd name="connsiteY97" fmla="*/ 2006019 h 2344739"/>
              <a:gd name="connsiteX98" fmla="*/ 8252033 w 12192001"/>
              <a:gd name="connsiteY98" fmla="*/ 2015862 h 2344739"/>
              <a:gd name="connsiteX99" fmla="*/ 8245834 w 12192001"/>
              <a:gd name="connsiteY99" fmla="*/ 2028854 h 2344739"/>
              <a:gd name="connsiteX100" fmla="*/ 8090272 w 12192001"/>
              <a:gd name="connsiteY100" fmla="*/ 2075015 h 2344739"/>
              <a:gd name="connsiteX101" fmla="*/ 7905407 w 12192001"/>
              <a:gd name="connsiteY101" fmla="*/ 2116988 h 2344739"/>
              <a:gd name="connsiteX102" fmla="*/ 7718745 w 12192001"/>
              <a:gd name="connsiteY102" fmla="*/ 2142703 h 2344739"/>
              <a:gd name="connsiteX103" fmla="*/ 7614347 w 12192001"/>
              <a:gd name="connsiteY103" fmla="*/ 2139232 h 2344739"/>
              <a:gd name="connsiteX104" fmla="*/ 7527543 w 12192001"/>
              <a:gd name="connsiteY104" fmla="*/ 2145060 h 2344739"/>
              <a:gd name="connsiteX105" fmla="*/ 7519571 w 12192001"/>
              <a:gd name="connsiteY105" fmla="*/ 2147613 h 2344739"/>
              <a:gd name="connsiteX106" fmla="*/ 7507411 w 12192001"/>
              <a:gd name="connsiteY106" fmla="*/ 2148948 h 2344739"/>
              <a:gd name="connsiteX107" fmla="*/ 7507040 w 12192001"/>
              <a:gd name="connsiteY107" fmla="*/ 2148621 h 2344739"/>
              <a:gd name="connsiteX108" fmla="*/ 7495795 w 12192001"/>
              <a:gd name="connsiteY108" fmla="*/ 2150573 h 2344739"/>
              <a:gd name="connsiteX109" fmla="*/ 7405391 w 12192001"/>
              <a:gd name="connsiteY109" fmla="*/ 2142468 h 2344739"/>
              <a:gd name="connsiteX110" fmla="*/ 7218559 w 12192001"/>
              <a:gd name="connsiteY110" fmla="*/ 2156680 h 2344739"/>
              <a:gd name="connsiteX111" fmla="*/ 7201101 w 12192001"/>
              <a:gd name="connsiteY111" fmla="*/ 2161230 h 2344739"/>
              <a:gd name="connsiteX112" fmla="*/ 7197004 w 12192001"/>
              <a:gd name="connsiteY112" fmla="*/ 2166588 h 2344739"/>
              <a:gd name="connsiteX113" fmla="*/ 7170808 w 12192001"/>
              <a:gd name="connsiteY113" fmla="*/ 2171236 h 2344739"/>
              <a:gd name="connsiteX114" fmla="*/ 7096988 w 12192001"/>
              <a:gd name="connsiteY114" fmla="*/ 2183464 h 2344739"/>
              <a:gd name="connsiteX115" fmla="*/ 7018496 w 12192001"/>
              <a:gd name="connsiteY115" fmla="*/ 2183090 h 2344739"/>
              <a:gd name="connsiteX116" fmla="*/ 6904146 w 12192001"/>
              <a:gd name="connsiteY116" fmla="*/ 2212596 h 2344739"/>
              <a:gd name="connsiteX117" fmla="*/ 6708222 w 12192001"/>
              <a:gd name="connsiteY117" fmla="*/ 2240551 h 2344739"/>
              <a:gd name="connsiteX118" fmla="*/ 6549454 w 12192001"/>
              <a:gd name="connsiteY118" fmla="*/ 2269327 h 2344739"/>
              <a:gd name="connsiteX119" fmla="*/ 6317560 w 12192001"/>
              <a:gd name="connsiteY119" fmla="*/ 2316127 h 2344739"/>
              <a:gd name="connsiteX120" fmla="*/ 6168674 w 12192001"/>
              <a:gd name="connsiteY120" fmla="*/ 2318214 h 2344739"/>
              <a:gd name="connsiteX121" fmla="*/ 6073848 w 12192001"/>
              <a:gd name="connsiteY121" fmla="*/ 2338676 h 2344739"/>
              <a:gd name="connsiteX122" fmla="*/ 6068529 w 12192001"/>
              <a:gd name="connsiteY122" fmla="*/ 2337139 h 2344739"/>
              <a:gd name="connsiteX123" fmla="*/ 6048638 w 12192001"/>
              <a:gd name="connsiteY123" fmla="*/ 2337822 h 2344739"/>
              <a:gd name="connsiteX124" fmla="*/ 6041285 w 12192001"/>
              <a:gd name="connsiteY124" fmla="*/ 2329473 h 2344739"/>
              <a:gd name="connsiteX125" fmla="*/ 6010090 w 12192001"/>
              <a:gd name="connsiteY125" fmla="*/ 2324380 h 2344739"/>
              <a:gd name="connsiteX126" fmla="*/ 5957375 w 12192001"/>
              <a:gd name="connsiteY126" fmla="*/ 2328024 h 2344739"/>
              <a:gd name="connsiteX127" fmla="*/ 5758919 w 12192001"/>
              <a:gd name="connsiteY127" fmla="*/ 2343716 h 2344739"/>
              <a:gd name="connsiteX128" fmla="*/ 5626960 w 12192001"/>
              <a:gd name="connsiteY128" fmla="*/ 2344739 h 2344739"/>
              <a:gd name="connsiteX129" fmla="*/ 5470906 w 12192001"/>
              <a:gd name="connsiteY129" fmla="*/ 2330719 h 2344739"/>
              <a:gd name="connsiteX130" fmla="*/ 5432761 w 12192001"/>
              <a:gd name="connsiteY130" fmla="*/ 2319466 h 2344739"/>
              <a:gd name="connsiteX131" fmla="*/ 5381669 w 12192001"/>
              <a:gd name="connsiteY131" fmla="*/ 2301764 h 2344739"/>
              <a:gd name="connsiteX132" fmla="*/ 5261764 w 12192001"/>
              <a:gd name="connsiteY132" fmla="*/ 2281347 h 2344739"/>
              <a:gd name="connsiteX133" fmla="*/ 5222961 w 12192001"/>
              <a:gd name="connsiteY133" fmla="*/ 2270223 h 2344739"/>
              <a:gd name="connsiteX134" fmla="*/ 5174660 w 12192001"/>
              <a:gd name="connsiteY134" fmla="*/ 2267233 h 2344739"/>
              <a:gd name="connsiteX135" fmla="*/ 5156554 w 12192001"/>
              <a:gd name="connsiteY135" fmla="*/ 2260010 h 2344739"/>
              <a:gd name="connsiteX136" fmla="*/ 5142599 w 12192001"/>
              <a:gd name="connsiteY136" fmla="*/ 2256610 h 2344739"/>
              <a:gd name="connsiteX137" fmla="*/ 5139596 w 12192001"/>
              <a:gd name="connsiteY137" fmla="*/ 2254509 h 2344739"/>
              <a:gd name="connsiteX138" fmla="*/ 5121659 w 12192001"/>
              <a:gd name="connsiteY138" fmla="*/ 2243656 h 2344739"/>
              <a:gd name="connsiteX139" fmla="*/ 5065790 w 12192001"/>
              <a:gd name="connsiteY139" fmla="*/ 2250227 h 2344739"/>
              <a:gd name="connsiteX140" fmla="*/ 5011514 w 12192001"/>
              <a:gd name="connsiteY140" fmla="*/ 2233846 h 2344739"/>
              <a:gd name="connsiteX141" fmla="*/ 4840441 w 12192001"/>
              <a:gd name="connsiteY141" fmla="*/ 2209829 h 2344739"/>
              <a:gd name="connsiteX142" fmla="*/ 4762447 w 12192001"/>
              <a:gd name="connsiteY142" fmla="*/ 2182061 h 2344739"/>
              <a:gd name="connsiteX143" fmla="*/ 4723186 w 12192001"/>
              <a:gd name="connsiteY143" fmla="*/ 2173047 h 2344739"/>
              <a:gd name="connsiteX144" fmla="*/ 4721176 w 12192001"/>
              <a:gd name="connsiteY144" fmla="*/ 2172298 h 2344739"/>
              <a:gd name="connsiteX145" fmla="*/ 4722111 w 12192001"/>
              <a:gd name="connsiteY145" fmla="*/ 2172087 h 2344739"/>
              <a:gd name="connsiteX146" fmla="*/ 4717202 w 12192001"/>
              <a:gd name="connsiteY146" fmla="*/ 2170817 h 2344739"/>
              <a:gd name="connsiteX147" fmla="*/ 4721176 w 12192001"/>
              <a:gd name="connsiteY147" fmla="*/ 2172298 h 2344739"/>
              <a:gd name="connsiteX148" fmla="*/ 4715526 w 12192001"/>
              <a:gd name="connsiteY148" fmla="*/ 2173573 h 2344739"/>
              <a:gd name="connsiteX149" fmla="*/ 4515814 w 12192001"/>
              <a:gd name="connsiteY149" fmla="*/ 2163671 h 2344739"/>
              <a:gd name="connsiteX150" fmla="*/ 4428543 w 12192001"/>
              <a:gd name="connsiteY150" fmla="*/ 2153020 h 2344739"/>
              <a:gd name="connsiteX151" fmla="*/ 4362875 w 12192001"/>
              <a:gd name="connsiteY151" fmla="*/ 2151674 h 2344739"/>
              <a:gd name="connsiteX152" fmla="*/ 4316966 w 12192001"/>
              <a:gd name="connsiteY152" fmla="*/ 2158289 h 2344739"/>
              <a:gd name="connsiteX153" fmla="*/ 4315110 w 12192001"/>
              <a:gd name="connsiteY153" fmla="*/ 2156948 h 2344739"/>
              <a:gd name="connsiteX154" fmla="*/ 4295144 w 12192001"/>
              <a:gd name="connsiteY154" fmla="*/ 2155069 h 2344739"/>
              <a:gd name="connsiteX155" fmla="*/ 4290064 w 12192001"/>
              <a:gd name="connsiteY155" fmla="*/ 2157986 h 2344739"/>
              <a:gd name="connsiteX156" fmla="*/ 4276142 w 12192001"/>
              <a:gd name="connsiteY156" fmla="*/ 2157740 h 2344739"/>
              <a:gd name="connsiteX157" fmla="*/ 4248117 w 12192001"/>
              <a:gd name="connsiteY157" fmla="*/ 2160064 h 2344739"/>
              <a:gd name="connsiteX158" fmla="*/ 4202051 w 12192001"/>
              <a:gd name="connsiteY158" fmla="*/ 2157269 h 2344739"/>
              <a:gd name="connsiteX159" fmla="*/ 4201745 w 12192001"/>
              <a:gd name="connsiteY159" fmla="*/ 2156010 h 2344739"/>
              <a:gd name="connsiteX160" fmla="*/ 4191248 w 12192001"/>
              <a:gd name="connsiteY160" fmla="*/ 2150376 h 2344739"/>
              <a:gd name="connsiteX161" fmla="*/ 4142745 w 12192001"/>
              <a:gd name="connsiteY161" fmla="*/ 2134511 h 2344739"/>
              <a:gd name="connsiteX162" fmla="*/ 4083097 w 12192001"/>
              <a:gd name="connsiteY162" fmla="*/ 2107978 h 2344739"/>
              <a:gd name="connsiteX163" fmla="*/ 4074546 w 12192001"/>
              <a:gd name="connsiteY163" fmla="*/ 2107143 h 2344739"/>
              <a:gd name="connsiteX164" fmla="*/ 4074427 w 12192001"/>
              <a:gd name="connsiteY164" fmla="*/ 2106844 h 2344739"/>
              <a:gd name="connsiteX165" fmla="*/ 4065510 w 12192001"/>
              <a:gd name="connsiteY165" fmla="*/ 2105400 h 2344739"/>
              <a:gd name="connsiteX166" fmla="*/ 4058954 w 12192001"/>
              <a:gd name="connsiteY166" fmla="*/ 2105618 h 2344739"/>
              <a:gd name="connsiteX167" fmla="*/ 4042364 w 12192001"/>
              <a:gd name="connsiteY167" fmla="*/ 2103997 h 2344739"/>
              <a:gd name="connsiteX168" fmla="*/ 4036997 w 12192001"/>
              <a:gd name="connsiteY168" fmla="*/ 2101563 h 2344739"/>
              <a:gd name="connsiteX169" fmla="*/ 4035363 w 12192001"/>
              <a:gd name="connsiteY169" fmla="*/ 2097896 h 2344739"/>
              <a:gd name="connsiteX170" fmla="*/ 4033778 w 12192001"/>
              <a:gd name="connsiteY170" fmla="*/ 2098131 h 2344739"/>
              <a:gd name="connsiteX171" fmla="*/ 4004538 w 12192001"/>
              <a:gd name="connsiteY171" fmla="*/ 2085563 h 2344739"/>
              <a:gd name="connsiteX172" fmla="*/ 3936846 w 12192001"/>
              <a:gd name="connsiteY172" fmla="*/ 2068106 h 2344739"/>
              <a:gd name="connsiteX173" fmla="*/ 3897275 w 12192001"/>
              <a:gd name="connsiteY173" fmla="*/ 2062451 h 2344739"/>
              <a:gd name="connsiteX174" fmla="*/ 3789760 w 12192001"/>
              <a:gd name="connsiteY174" fmla="*/ 2042213 h 2344739"/>
              <a:gd name="connsiteX175" fmla="*/ 3682513 w 12192001"/>
              <a:gd name="connsiteY175" fmla="*/ 2018290 h 2344739"/>
              <a:gd name="connsiteX176" fmla="*/ 3610035 w 12192001"/>
              <a:gd name="connsiteY176" fmla="*/ 1986019 h 2344739"/>
              <a:gd name="connsiteX177" fmla="*/ 3603855 w 12192001"/>
              <a:gd name="connsiteY177" fmla="*/ 1987381 h 2344739"/>
              <a:gd name="connsiteX178" fmla="*/ 3594736 w 12192001"/>
              <a:gd name="connsiteY178" fmla="*/ 1987545 h 2344739"/>
              <a:gd name="connsiteX179" fmla="*/ 3594501 w 12192001"/>
              <a:gd name="connsiteY179" fmla="*/ 1987276 h 2344739"/>
              <a:gd name="connsiteX180" fmla="*/ 3585978 w 12192001"/>
              <a:gd name="connsiteY180" fmla="*/ 1987966 h 2344739"/>
              <a:gd name="connsiteX181" fmla="*/ 3536135 w 12192001"/>
              <a:gd name="connsiteY181" fmla="*/ 1978267 h 2344739"/>
              <a:gd name="connsiteX182" fmla="*/ 3473223 w 12192001"/>
              <a:gd name="connsiteY182" fmla="*/ 1974606 h 2344739"/>
              <a:gd name="connsiteX183" fmla="*/ 3400728 w 12192001"/>
              <a:gd name="connsiteY183" fmla="*/ 1962558 h 2344739"/>
              <a:gd name="connsiteX184" fmla="*/ 3363888 w 12192001"/>
              <a:gd name="connsiteY184" fmla="*/ 1979510 h 2344739"/>
              <a:gd name="connsiteX185" fmla="*/ 3344026 w 12192001"/>
              <a:gd name="connsiteY185" fmla="*/ 1981192 h 2344739"/>
              <a:gd name="connsiteX186" fmla="*/ 3341698 w 12192001"/>
              <a:gd name="connsiteY186" fmla="*/ 1980217 h 2344739"/>
              <a:gd name="connsiteX187" fmla="*/ 3262356 w 12192001"/>
              <a:gd name="connsiteY187" fmla="*/ 1986094 h 2344739"/>
              <a:gd name="connsiteX188" fmla="*/ 3142556 w 12192001"/>
              <a:gd name="connsiteY188" fmla="*/ 1993869 h 2344739"/>
              <a:gd name="connsiteX189" fmla="*/ 3030291 w 12192001"/>
              <a:gd name="connsiteY189" fmla="*/ 1996512 h 2344739"/>
              <a:gd name="connsiteX190" fmla="*/ 2781569 w 12192001"/>
              <a:gd name="connsiteY190" fmla="*/ 2018333 h 2344739"/>
              <a:gd name="connsiteX191" fmla="*/ 2646527 w 12192001"/>
              <a:gd name="connsiteY191" fmla="*/ 2028869 h 2344739"/>
              <a:gd name="connsiteX192" fmla="*/ 2568028 w 12192001"/>
              <a:gd name="connsiteY192" fmla="*/ 2002628 h 2344739"/>
              <a:gd name="connsiteX193" fmla="*/ 2443255 w 12192001"/>
              <a:gd name="connsiteY193" fmla="*/ 2016529 h 2344739"/>
              <a:gd name="connsiteX194" fmla="*/ 2315112 w 12192001"/>
              <a:gd name="connsiteY194" fmla="*/ 2024996 h 2344739"/>
              <a:gd name="connsiteX195" fmla="*/ 2208578 w 12192001"/>
              <a:gd name="connsiteY195" fmla="*/ 2019763 h 2344739"/>
              <a:gd name="connsiteX196" fmla="*/ 2094665 w 12192001"/>
              <a:gd name="connsiteY196" fmla="*/ 2003052 h 2344739"/>
              <a:gd name="connsiteX197" fmla="*/ 1997356 w 12192001"/>
              <a:gd name="connsiteY197" fmla="*/ 1995032 h 2344739"/>
              <a:gd name="connsiteX198" fmla="*/ 1928172 w 12192001"/>
              <a:gd name="connsiteY198" fmla="*/ 2016977 h 2344739"/>
              <a:gd name="connsiteX199" fmla="*/ 1921650 w 12192001"/>
              <a:gd name="connsiteY199" fmla="*/ 2012146 h 2344739"/>
              <a:gd name="connsiteX200" fmla="*/ 1873080 w 12192001"/>
              <a:gd name="connsiteY200" fmla="*/ 2013741 h 2344739"/>
              <a:gd name="connsiteX201" fmla="*/ 1786655 w 12192001"/>
              <a:gd name="connsiteY201" fmla="*/ 2041363 h 2344739"/>
              <a:gd name="connsiteX202" fmla="*/ 1738204 w 12192001"/>
              <a:gd name="connsiteY202" fmla="*/ 2036312 h 2344739"/>
              <a:gd name="connsiteX203" fmla="*/ 1675071 w 12192001"/>
              <a:gd name="connsiteY203" fmla="*/ 2019963 h 2344739"/>
              <a:gd name="connsiteX204" fmla="*/ 1608669 w 12192001"/>
              <a:gd name="connsiteY204" fmla="*/ 2013066 h 2344739"/>
              <a:gd name="connsiteX205" fmla="*/ 1496110 w 12192001"/>
              <a:gd name="connsiteY205" fmla="*/ 1987476 h 2344739"/>
              <a:gd name="connsiteX206" fmla="*/ 1149979 w 12192001"/>
              <a:gd name="connsiteY206" fmla="*/ 1938041 h 2344739"/>
              <a:gd name="connsiteX207" fmla="*/ 858269 w 12192001"/>
              <a:gd name="connsiteY207" fmla="*/ 1928608 h 2344739"/>
              <a:gd name="connsiteX208" fmla="*/ 837540 w 12192001"/>
              <a:gd name="connsiteY208" fmla="*/ 1929821 h 2344739"/>
              <a:gd name="connsiteX209" fmla="*/ 816809 w 12192001"/>
              <a:gd name="connsiteY209" fmla="*/ 1927857 h 2344739"/>
              <a:gd name="connsiteX210" fmla="*/ 811506 w 12192001"/>
              <a:gd name="connsiteY210" fmla="*/ 1930751 h 2344739"/>
              <a:gd name="connsiteX211" fmla="*/ 797041 w 12192001"/>
              <a:gd name="connsiteY211" fmla="*/ 1930446 h 2344739"/>
              <a:gd name="connsiteX212" fmla="*/ 767901 w 12192001"/>
              <a:gd name="connsiteY212" fmla="*/ 1932653 h 2344739"/>
              <a:gd name="connsiteX213" fmla="*/ 763053 w 12192001"/>
              <a:gd name="connsiteY213" fmla="*/ 1930432 h 2344739"/>
              <a:gd name="connsiteX214" fmla="*/ 720047 w 12192001"/>
              <a:gd name="connsiteY214" fmla="*/ 1929661 h 2344739"/>
              <a:gd name="connsiteX215" fmla="*/ 719742 w 12192001"/>
              <a:gd name="connsiteY215" fmla="*/ 1928399 h 2344739"/>
              <a:gd name="connsiteX216" fmla="*/ 708875 w 12192001"/>
              <a:gd name="connsiteY216" fmla="*/ 1922722 h 2344739"/>
              <a:gd name="connsiteX217" fmla="*/ 596792 w 12192001"/>
              <a:gd name="connsiteY217" fmla="*/ 1879864 h 2344739"/>
              <a:gd name="connsiteX218" fmla="*/ 578535 w 12192001"/>
              <a:gd name="connsiteY218" fmla="*/ 1877212 h 2344739"/>
              <a:gd name="connsiteX219" fmla="*/ 571717 w 12192001"/>
              <a:gd name="connsiteY219" fmla="*/ 1877401 h 2344739"/>
              <a:gd name="connsiteX220" fmla="*/ 445099 w 12192001"/>
              <a:gd name="connsiteY220" fmla="*/ 1839371 h 2344739"/>
              <a:gd name="connsiteX221" fmla="*/ 404015 w 12192001"/>
              <a:gd name="connsiteY221" fmla="*/ 1833548 h 2344739"/>
              <a:gd name="connsiteX222" fmla="*/ 292435 w 12192001"/>
              <a:gd name="connsiteY222" fmla="*/ 1812852 h 2344739"/>
              <a:gd name="connsiteX223" fmla="*/ 118381 w 12192001"/>
              <a:gd name="connsiteY223" fmla="*/ 1761047 h 2344739"/>
              <a:gd name="connsiteX224" fmla="*/ 15526 w 12192001"/>
              <a:gd name="connsiteY224" fmla="*/ 1758191 h 2344739"/>
              <a:gd name="connsiteX225" fmla="*/ 2 w 12192001"/>
              <a:gd name="connsiteY225" fmla="*/ 1752722 h 2344739"/>
              <a:gd name="connsiteX226" fmla="*/ 1 w 12192001"/>
              <a:gd name="connsiteY226" fmla="*/ 762497 h 2344739"/>
              <a:gd name="connsiteX227" fmla="*/ 0 w 12192001"/>
              <a:gd name="connsiteY227" fmla="*/ 762497 h 2344739"/>
              <a:gd name="connsiteX228" fmla="*/ 0 w 12192001"/>
              <a:gd name="connsiteY228" fmla="*/ 222213 h 2344739"/>
              <a:gd name="connsiteX229" fmla="*/ 0 w 12192001"/>
              <a:gd name="connsiteY229"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89545 w 12192001"/>
              <a:gd name="connsiteY24" fmla="*/ 963777 h 2344739"/>
              <a:gd name="connsiteX25" fmla="*/ 11505669 w 12192001"/>
              <a:gd name="connsiteY25" fmla="*/ 1033623 h 2344739"/>
              <a:gd name="connsiteX26" fmla="*/ 11279184 w 12192001"/>
              <a:gd name="connsiteY26" fmla="*/ 1223571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13812 w 12192001"/>
              <a:gd name="connsiteY69" fmla="*/ 1919069 h 2344739"/>
              <a:gd name="connsiteX70" fmla="*/ 9053453 w 12192001"/>
              <a:gd name="connsiteY70" fmla="*/ 1910755 h 2344739"/>
              <a:gd name="connsiteX71" fmla="*/ 9005486 w 12192001"/>
              <a:gd name="connsiteY71" fmla="*/ 1914040 h 2344739"/>
              <a:gd name="connsiteX72" fmla="*/ 9005201 w 12192001"/>
              <a:gd name="connsiteY72" fmla="*/ 1913800 h 2344739"/>
              <a:gd name="connsiteX73" fmla="*/ 8996232 w 12192001"/>
              <a:gd name="connsiteY73" fmla="*/ 1915011 h 2344739"/>
              <a:gd name="connsiteX74" fmla="*/ 8990394 w 12192001"/>
              <a:gd name="connsiteY74" fmla="*/ 1917072 h 2344739"/>
              <a:gd name="connsiteX75" fmla="*/ 8974337 w 12192001"/>
              <a:gd name="connsiteY75" fmla="*/ 1920298 h 2344739"/>
              <a:gd name="connsiteX76" fmla="*/ 8968011 w 12192001"/>
              <a:gd name="connsiteY76" fmla="*/ 1919598 h 2344739"/>
              <a:gd name="connsiteX77" fmla="*/ 8963048 w 12192001"/>
              <a:gd name="connsiteY77" fmla="*/ 1917373 h 2344739"/>
              <a:gd name="connsiteX78" fmla="*/ 8928988 w 12192001"/>
              <a:gd name="connsiteY78" fmla="*/ 1914185 h 2344739"/>
              <a:gd name="connsiteX79" fmla="*/ 8752444 w 12192001"/>
              <a:gd name="connsiteY79" fmla="*/ 1933417 h 2344739"/>
              <a:gd name="connsiteX80" fmla="*/ 8707847 w 12192001"/>
              <a:gd name="connsiteY80" fmla="*/ 1935518 h 2344739"/>
              <a:gd name="connsiteX81" fmla="*/ 8596071 w 12192001"/>
              <a:gd name="connsiteY81" fmla="*/ 1944090 h 2344739"/>
              <a:gd name="connsiteX82" fmla="*/ 8525230 w 12192001"/>
              <a:gd name="connsiteY82" fmla="*/ 1929248 h 2344739"/>
              <a:gd name="connsiteX83" fmla="*/ 8510983 w 12192001"/>
              <a:gd name="connsiteY83" fmla="*/ 1935163 h 2344739"/>
              <a:gd name="connsiteX84" fmla="*/ 8506167 w 12192001"/>
              <a:gd name="connsiteY84" fmla="*/ 1938164 h 2344739"/>
              <a:gd name="connsiteX85" fmla="*/ 8497968 w 12192001"/>
              <a:gd name="connsiteY85" fmla="*/ 1940902 h 2344739"/>
              <a:gd name="connsiteX86" fmla="*/ 8497594 w 12192001"/>
              <a:gd name="connsiteY86" fmla="*/ 1940723 h 2344739"/>
              <a:gd name="connsiteX87" fmla="*/ 8490249 w 12192001"/>
              <a:gd name="connsiteY87" fmla="*/ 1943773 h 2344739"/>
              <a:gd name="connsiteX88" fmla="*/ 8367182 w 12192001"/>
              <a:gd name="connsiteY88" fmla="*/ 1957815 h 2344739"/>
              <a:gd name="connsiteX89" fmla="*/ 8353799 w 12192001"/>
              <a:gd name="connsiteY89" fmla="*/ 1958009 h 2344739"/>
              <a:gd name="connsiteX90" fmla="*/ 8352373 w 12192001"/>
              <a:gd name="connsiteY90" fmla="*/ 1957169 h 2344739"/>
              <a:gd name="connsiteX91" fmla="*/ 8320104 w 12192001"/>
              <a:gd name="connsiteY91" fmla="*/ 1974587 h 2344739"/>
              <a:gd name="connsiteX92" fmla="*/ 8314433 w 12192001"/>
              <a:gd name="connsiteY92" fmla="*/ 1974913 h 2344739"/>
              <a:gd name="connsiteX93" fmla="*/ 8295174 w 12192001"/>
              <a:gd name="connsiteY93" fmla="*/ 1988808 h 2344739"/>
              <a:gd name="connsiteX94" fmla="*/ 8284276 w 12192001"/>
              <a:gd name="connsiteY94" fmla="*/ 1994631 h 2344739"/>
              <a:gd name="connsiteX95" fmla="*/ 8283150 w 12192001"/>
              <a:gd name="connsiteY95" fmla="*/ 1999074 h 2344739"/>
              <a:gd name="connsiteX96" fmla="*/ 8266076 w 12192001"/>
              <a:gd name="connsiteY96" fmla="*/ 2006249 h 2344739"/>
              <a:gd name="connsiteX97" fmla="*/ 8263377 w 12192001"/>
              <a:gd name="connsiteY97" fmla="*/ 2006019 h 2344739"/>
              <a:gd name="connsiteX98" fmla="*/ 8252033 w 12192001"/>
              <a:gd name="connsiteY98" fmla="*/ 2015862 h 2344739"/>
              <a:gd name="connsiteX99" fmla="*/ 8245834 w 12192001"/>
              <a:gd name="connsiteY99" fmla="*/ 2028854 h 2344739"/>
              <a:gd name="connsiteX100" fmla="*/ 8090272 w 12192001"/>
              <a:gd name="connsiteY100" fmla="*/ 2075015 h 2344739"/>
              <a:gd name="connsiteX101" fmla="*/ 7905407 w 12192001"/>
              <a:gd name="connsiteY101" fmla="*/ 2116988 h 2344739"/>
              <a:gd name="connsiteX102" fmla="*/ 7718745 w 12192001"/>
              <a:gd name="connsiteY102" fmla="*/ 2142703 h 2344739"/>
              <a:gd name="connsiteX103" fmla="*/ 7614347 w 12192001"/>
              <a:gd name="connsiteY103" fmla="*/ 2139232 h 2344739"/>
              <a:gd name="connsiteX104" fmla="*/ 7527543 w 12192001"/>
              <a:gd name="connsiteY104" fmla="*/ 2145060 h 2344739"/>
              <a:gd name="connsiteX105" fmla="*/ 7519571 w 12192001"/>
              <a:gd name="connsiteY105" fmla="*/ 2147613 h 2344739"/>
              <a:gd name="connsiteX106" fmla="*/ 7507411 w 12192001"/>
              <a:gd name="connsiteY106" fmla="*/ 2148948 h 2344739"/>
              <a:gd name="connsiteX107" fmla="*/ 7507040 w 12192001"/>
              <a:gd name="connsiteY107" fmla="*/ 2148621 h 2344739"/>
              <a:gd name="connsiteX108" fmla="*/ 7495795 w 12192001"/>
              <a:gd name="connsiteY108" fmla="*/ 2150573 h 2344739"/>
              <a:gd name="connsiteX109" fmla="*/ 7405391 w 12192001"/>
              <a:gd name="connsiteY109" fmla="*/ 2142468 h 2344739"/>
              <a:gd name="connsiteX110" fmla="*/ 7218559 w 12192001"/>
              <a:gd name="connsiteY110" fmla="*/ 2156680 h 2344739"/>
              <a:gd name="connsiteX111" fmla="*/ 7201101 w 12192001"/>
              <a:gd name="connsiteY111" fmla="*/ 2161230 h 2344739"/>
              <a:gd name="connsiteX112" fmla="*/ 7197004 w 12192001"/>
              <a:gd name="connsiteY112" fmla="*/ 2166588 h 2344739"/>
              <a:gd name="connsiteX113" fmla="*/ 7170808 w 12192001"/>
              <a:gd name="connsiteY113" fmla="*/ 2171236 h 2344739"/>
              <a:gd name="connsiteX114" fmla="*/ 7096988 w 12192001"/>
              <a:gd name="connsiteY114" fmla="*/ 2183464 h 2344739"/>
              <a:gd name="connsiteX115" fmla="*/ 7018496 w 12192001"/>
              <a:gd name="connsiteY115" fmla="*/ 2183090 h 2344739"/>
              <a:gd name="connsiteX116" fmla="*/ 6904146 w 12192001"/>
              <a:gd name="connsiteY116" fmla="*/ 2212596 h 2344739"/>
              <a:gd name="connsiteX117" fmla="*/ 6708222 w 12192001"/>
              <a:gd name="connsiteY117" fmla="*/ 2240551 h 2344739"/>
              <a:gd name="connsiteX118" fmla="*/ 6549454 w 12192001"/>
              <a:gd name="connsiteY118" fmla="*/ 2269327 h 2344739"/>
              <a:gd name="connsiteX119" fmla="*/ 6317560 w 12192001"/>
              <a:gd name="connsiteY119" fmla="*/ 2316127 h 2344739"/>
              <a:gd name="connsiteX120" fmla="*/ 6168674 w 12192001"/>
              <a:gd name="connsiteY120" fmla="*/ 2318214 h 2344739"/>
              <a:gd name="connsiteX121" fmla="*/ 6073848 w 12192001"/>
              <a:gd name="connsiteY121" fmla="*/ 2338676 h 2344739"/>
              <a:gd name="connsiteX122" fmla="*/ 6068529 w 12192001"/>
              <a:gd name="connsiteY122" fmla="*/ 2337139 h 2344739"/>
              <a:gd name="connsiteX123" fmla="*/ 6048638 w 12192001"/>
              <a:gd name="connsiteY123" fmla="*/ 2337822 h 2344739"/>
              <a:gd name="connsiteX124" fmla="*/ 6041285 w 12192001"/>
              <a:gd name="connsiteY124" fmla="*/ 2329473 h 2344739"/>
              <a:gd name="connsiteX125" fmla="*/ 6010090 w 12192001"/>
              <a:gd name="connsiteY125" fmla="*/ 2324380 h 2344739"/>
              <a:gd name="connsiteX126" fmla="*/ 5957375 w 12192001"/>
              <a:gd name="connsiteY126" fmla="*/ 2328024 h 2344739"/>
              <a:gd name="connsiteX127" fmla="*/ 5758919 w 12192001"/>
              <a:gd name="connsiteY127" fmla="*/ 2343716 h 2344739"/>
              <a:gd name="connsiteX128" fmla="*/ 5626960 w 12192001"/>
              <a:gd name="connsiteY128" fmla="*/ 2344739 h 2344739"/>
              <a:gd name="connsiteX129" fmla="*/ 5470906 w 12192001"/>
              <a:gd name="connsiteY129" fmla="*/ 2330719 h 2344739"/>
              <a:gd name="connsiteX130" fmla="*/ 5432761 w 12192001"/>
              <a:gd name="connsiteY130" fmla="*/ 2319466 h 2344739"/>
              <a:gd name="connsiteX131" fmla="*/ 5381669 w 12192001"/>
              <a:gd name="connsiteY131" fmla="*/ 2301764 h 2344739"/>
              <a:gd name="connsiteX132" fmla="*/ 5261764 w 12192001"/>
              <a:gd name="connsiteY132" fmla="*/ 2281347 h 2344739"/>
              <a:gd name="connsiteX133" fmla="*/ 5222961 w 12192001"/>
              <a:gd name="connsiteY133" fmla="*/ 2270223 h 2344739"/>
              <a:gd name="connsiteX134" fmla="*/ 5174660 w 12192001"/>
              <a:gd name="connsiteY134" fmla="*/ 2267233 h 2344739"/>
              <a:gd name="connsiteX135" fmla="*/ 5156554 w 12192001"/>
              <a:gd name="connsiteY135" fmla="*/ 2260010 h 2344739"/>
              <a:gd name="connsiteX136" fmla="*/ 5142599 w 12192001"/>
              <a:gd name="connsiteY136" fmla="*/ 2256610 h 2344739"/>
              <a:gd name="connsiteX137" fmla="*/ 5139596 w 12192001"/>
              <a:gd name="connsiteY137" fmla="*/ 2254509 h 2344739"/>
              <a:gd name="connsiteX138" fmla="*/ 5121659 w 12192001"/>
              <a:gd name="connsiteY138" fmla="*/ 2243656 h 2344739"/>
              <a:gd name="connsiteX139" fmla="*/ 5065790 w 12192001"/>
              <a:gd name="connsiteY139" fmla="*/ 2250227 h 2344739"/>
              <a:gd name="connsiteX140" fmla="*/ 5011514 w 12192001"/>
              <a:gd name="connsiteY140" fmla="*/ 2233846 h 2344739"/>
              <a:gd name="connsiteX141" fmla="*/ 4840441 w 12192001"/>
              <a:gd name="connsiteY141" fmla="*/ 2209829 h 2344739"/>
              <a:gd name="connsiteX142" fmla="*/ 4762447 w 12192001"/>
              <a:gd name="connsiteY142" fmla="*/ 2182061 h 2344739"/>
              <a:gd name="connsiteX143" fmla="*/ 4723186 w 12192001"/>
              <a:gd name="connsiteY143" fmla="*/ 2173047 h 2344739"/>
              <a:gd name="connsiteX144" fmla="*/ 4721176 w 12192001"/>
              <a:gd name="connsiteY144" fmla="*/ 2172298 h 2344739"/>
              <a:gd name="connsiteX145" fmla="*/ 4722111 w 12192001"/>
              <a:gd name="connsiteY145" fmla="*/ 2172087 h 2344739"/>
              <a:gd name="connsiteX146" fmla="*/ 4717202 w 12192001"/>
              <a:gd name="connsiteY146" fmla="*/ 2170817 h 2344739"/>
              <a:gd name="connsiteX147" fmla="*/ 4721176 w 12192001"/>
              <a:gd name="connsiteY147" fmla="*/ 2172298 h 2344739"/>
              <a:gd name="connsiteX148" fmla="*/ 4715526 w 12192001"/>
              <a:gd name="connsiteY148" fmla="*/ 2173573 h 2344739"/>
              <a:gd name="connsiteX149" fmla="*/ 4515814 w 12192001"/>
              <a:gd name="connsiteY149" fmla="*/ 2163671 h 2344739"/>
              <a:gd name="connsiteX150" fmla="*/ 4428543 w 12192001"/>
              <a:gd name="connsiteY150" fmla="*/ 2153020 h 2344739"/>
              <a:gd name="connsiteX151" fmla="*/ 4362875 w 12192001"/>
              <a:gd name="connsiteY151" fmla="*/ 2151674 h 2344739"/>
              <a:gd name="connsiteX152" fmla="*/ 4316966 w 12192001"/>
              <a:gd name="connsiteY152" fmla="*/ 2158289 h 2344739"/>
              <a:gd name="connsiteX153" fmla="*/ 4315110 w 12192001"/>
              <a:gd name="connsiteY153" fmla="*/ 2156948 h 2344739"/>
              <a:gd name="connsiteX154" fmla="*/ 4295144 w 12192001"/>
              <a:gd name="connsiteY154" fmla="*/ 2155069 h 2344739"/>
              <a:gd name="connsiteX155" fmla="*/ 4290064 w 12192001"/>
              <a:gd name="connsiteY155" fmla="*/ 2157986 h 2344739"/>
              <a:gd name="connsiteX156" fmla="*/ 4276142 w 12192001"/>
              <a:gd name="connsiteY156" fmla="*/ 2157740 h 2344739"/>
              <a:gd name="connsiteX157" fmla="*/ 4248117 w 12192001"/>
              <a:gd name="connsiteY157" fmla="*/ 2160064 h 2344739"/>
              <a:gd name="connsiteX158" fmla="*/ 4202051 w 12192001"/>
              <a:gd name="connsiteY158" fmla="*/ 2157269 h 2344739"/>
              <a:gd name="connsiteX159" fmla="*/ 4201745 w 12192001"/>
              <a:gd name="connsiteY159" fmla="*/ 2156010 h 2344739"/>
              <a:gd name="connsiteX160" fmla="*/ 4191248 w 12192001"/>
              <a:gd name="connsiteY160" fmla="*/ 2150376 h 2344739"/>
              <a:gd name="connsiteX161" fmla="*/ 4142745 w 12192001"/>
              <a:gd name="connsiteY161" fmla="*/ 2134511 h 2344739"/>
              <a:gd name="connsiteX162" fmla="*/ 4083097 w 12192001"/>
              <a:gd name="connsiteY162" fmla="*/ 2107978 h 2344739"/>
              <a:gd name="connsiteX163" fmla="*/ 4074546 w 12192001"/>
              <a:gd name="connsiteY163" fmla="*/ 2107143 h 2344739"/>
              <a:gd name="connsiteX164" fmla="*/ 4074427 w 12192001"/>
              <a:gd name="connsiteY164" fmla="*/ 2106844 h 2344739"/>
              <a:gd name="connsiteX165" fmla="*/ 4065510 w 12192001"/>
              <a:gd name="connsiteY165" fmla="*/ 2105400 h 2344739"/>
              <a:gd name="connsiteX166" fmla="*/ 4058954 w 12192001"/>
              <a:gd name="connsiteY166" fmla="*/ 2105618 h 2344739"/>
              <a:gd name="connsiteX167" fmla="*/ 4042364 w 12192001"/>
              <a:gd name="connsiteY167" fmla="*/ 2103997 h 2344739"/>
              <a:gd name="connsiteX168" fmla="*/ 4036997 w 12192001"/>
              <a:gd name="connsiteY168" fmla="*/ 2101563 h 2344739"/>
              <a:gd name="connsiteX169" fmla="*/ 4035363 w 12192001"/>
              <a:gd name="connsiteY169" fmla="*/ 2097896 h 2344739"/>
              <a:gd name="connsiteX170" fmla="*/ 4033778 w 12192001"/>
              <a:gd name="connsiteY170" fmla="*/ 2098131 h 2344739"/>
              <a:gd name="connsiteX171" fmla="*/ 4004538 w 12192001"/>
              <a:gd name="connsiteY171" fmla="*/ 2085563 h 2344739"/>
              <a:gd name="connsiteX172" fmla="*/ 3936846 w 12192001"/>
              <a:gd name="connsiteY172" fmla="*/ 2068106 h 2344739"/>
              <a:gd name="connsiteX173" fmla="*/ 3897275 w 12192001"/>
              <a:gd name="connsiteY173" fmla="*/ 2062451 h 2344739"/>
              <a:gd name="connsiteX174" fmla="*/ 3789760 w 12192001"/>
              <a:gd name="connsiteY174" fmla="*/ 2042213 h 2344739"/>
              <a:gd name="connsiteX175" fmla="*/ 3682513 w 12192001"/>
              <a:gd name="connsiteY175" fmla="*/ 2018290 h 2344739"/>
              <a:gd name="connsiteX176" fmla="*/ 3610035 w 12192001"/>
              <a:gd name="connsiteY176" fmla="*/ 1986019 h 2344739"/>
              <a:gd name="connsiteX177" fmla="*/ 3603855 w 12192001"/>
              <a:gd name="connsiteY177" fmla="*/ 1987381 h 2344739"/>
              <a:gd name="connsiteX178" fmla="*/ 3594736 w 12192001"/>
              <a:gd name="connsiteY178" fmla="*/ 1987545 h 2344739"/>
              <a:gd name="connsiteX179" fmla="*/ 3594501 w 12192001"/>
              <a:gd name="connsiteY179" fmla="*/ 1987276 h 2344739"/>
              <a:gd name="connsiteX180" fmla="*/ 3585978 w 12192001"/>
              <a:gd name="connsiteY180" fmla="*/ 1987966 h 2344739"/>
              <a:gd name="connsiteX181" fmla="*/ 3536135 w 12192001"/>
              <a:gd name="connsiteY181" fmla="*/ 1978267 h 2344739"/>
              <a:gd name="connsiteX182" fmla="*/ 3473223 w 12192001"/>
              <a:gd name="connsiteY182" fmla="*/ 1974606 h 2344739"/>
              <a:gd name="connsiteX183" fmla="*/ 3400728 w 12192001"/>
              <a:gd name="connsiteY183" fmla="*/ 1962558 h 2344739"/>
              <a:gd name="connsiteX184" fmla="*/ 3363888 w 12192001"/>
              <a:gd name="connsiteY184" fmla="*/ 1979510 h 2344739"/>
              <a:gd name="connsiteX185" fmla="*/ 3344026 w 12192001"/>
              <a:gd name="connsiteY185" fmla="*/ 1981192 h 2344739"/>
              <a:gd name="connsiteX186" fmla="*/ 3341698 w 12192001"/>
              <a:gd name="connsiteY186" fmla="*/ 1980217 h 2344739"/>
              <a:gd name="connsiteX187" fmla="*/ 3262356 w 12192001"/>
              <a:gd name="connsiteY187" fmla="*/ 1986094 h 2344739"/>
              <a:gd name="connsiteX188" fmla="*/ 3142556 w 12192001"/>
              <a:gd name="connsiteY188" fmla="*/ 1993869 h 2344739"/>
              <a:gd name="connsiteX189" fmla="*/ 3030291 w 12192001"/>
              <a:gd name="connsiteY189" fmla="*/ 1996512 h 2344739"/>
              <a:gd name="connsiteX190" fmla="*/ 2781569 w 12192001"/>
              <a:gd name="connsiteY190" fmla="*/ 2018333 h 2344739"/>
              <a:gd name="connsiteX191" fmla="*/ 2646527 w 12192001"/>
              <a:gd name="connsiteY191" fmla="*/ 2028869 h 2344739"/>
              <a:gd name="connsiteX192" fmla="*/ 2568028 w 12192001"/>
              <a:gd name="connsiteY192" fmla="*/ 2002628 h 2344739"/>
              <a:gd name="connsiteX193" fmla="*/ 2443255 w 12192001"/>
              <a:gd name="connsiteY193" fmla="*/ 2016529 h 2344739"/>
              <a:gd name="connsiteX194" fmla="*/ 2315112 w 12192001"/>
              <a:gd name="connsiteY194" fmla="*/ 2024996 h 2344739"/>
              <a:gd name="connsiteX195" fmla="*/ 2208578 w 12192001"/>
              <a:gd name="connsiteY195" fmla="*/ 2019763 h 2344739"/>
              <a:gd name="connsiteX196" fmla="*/ 2094665 w 12192001"/>
              <a:gd name="connsiteY196" fmla="*/ 2003052 h 2344739"/>
              <a:gd name="connsiteX197" fmla="*/ 1997356 w 12192001"/>
              <a:gd name="connsiteY197" fmla="*/ 1995032 h 2344739"/>
              <a:gd name="connsiteX198" fmla="*/ 1928172 w 12192001"/>
              <a:gd name="connsiteY198" fmla="*/ 2016977 h 2344739"/>
              <a:gd name="connsiteX199" fmla="*/ 1921650 w 12192001"/>
              <a:gd name="connsiteY199" fmla="*/ 2012146 h 2344739"/>
              <a:gd name="connsiteX200" fmla="*/ 1873080 w 12192001"/>
              <a:gd name="connsiteY200" fmla="*/ 2013741 h 2344739"/>
              <a:gd name="connsiteX201" fmla="*/ 1786655 w 12192001"/>
              <a:gd name="connsiteY201" fmla="*/ 2041363 h 2344739"/>
              <a:gd name="connsiteX202" fmla="*/ 1738204 w 12192001"/>
              <a:gd name="connsiteY202" fmla="*/ 2036312 h 2344739"/>
              <a:gd name="connsiteX203" fmla="*/ 1675071 w 12192001"/>
              <a:gd name="connsiteY203" fmla="*/ 2019963 h 2344739"/>
              <a:gd name="connsiteX204" fmla="*/ 1608669 w 12192001"/>
              <a:gd name="connsiteY204" fmla="*/ 2013066 h 2344739"/>
              <a:gd name="connsiteX205" fmla="*/ 1496110 w 12192001"/>
              <a:gd name="connsiteY205" fmla="*/ 1987476 h 2344739"/>
              <a:gd name="connsiteX206" fmla="*/ 1149979 w 12192001"/>
              <a:gd name="connsiteY206" fmla="*/ 1938041 h 2344739"/>
              <a:gd name="connsiteX207" fmla="*/ 858269 w 12192001"/>
              <a:gd name="connsiteY207" fmla="*/ 1928608 h 2344739"/>
              <a:gd name="connsiteX208" fmla="*/ 837540 w 12192001"/>
              <a:gd name="connsiteY208" fmla="*/ 1929821 h 2344739"/>
              <a:gd name="connsiteX209" fmla="*/ 816809 w 12192001"/>
              <a:gd name="connsiteY209" fmla="*/ 1927857 h 2344739"/>
              <a:gd name="connsiteX210" fmla="*/ 811506 w 12192001"/>
              <a:gd name="connsiteY210" fmla="*/ 1930751 h 2344739"/>
              <a:gd name="connsiteX211" fmla="*/ 797041 w 12192001"/>
              <a:gd name="connsiteY211" fmla="*/ 1930446 h 2344739"/>
              <a:gd name="connsiteX212" fmla="*/ 767901 w 12192001"/>
              <a:gd name="connsiteY212" fmla="*/ 1932653 h 2344739"/>
              <a:gd name="connsiteX213" fmla="*/ 763053 w 12192001"/>
              <a:gd name="connsiteY213" fmla="*/ 1930432 h 2344739"/>
              <a:gd name="connsiteX214" fmla="*/ 720047 w 12192001"/>
              <a:gd name="connsiteY214" fmla="*/ 1929661 h 2344739"/>
              <a:gd name="connsiteX215" fmla="*/ 719742 w 12192001"/>
              <a:gd name="connsiteY215" fmla="*/ 1928399 h 2344739"/>
              <a:gd name="connsiteX216" fmla="*/ 708875 w 12192001"/>
              <a:gd name="connsiteY216" fmla="*/ 1922722 h 2344739"/>
              <a:gd name="connsiteX217" fmla="*/ 596792 w 12192001"/>
              <a:gd name="connsiteY217" fmla="*/ 1879864 h 2344739"/>
              <a:gd name="connsiteX218" fmla="*/ 578535 w 12192001"/>
              <a:gd name="connsiteY218" fmla="*/ 1877212 h 2344739"/>
              <a:gd name="connsiteX219" fmla="*/ 571717 w 12192001"/>
              <a:gd name="connsiteY219" fmla="*/ 1877401 h 2344739"/>
              <a:gd name="connsiteX220" fmla="*/ 445099 w 12192001"/>
              <a:gd name="connsiteY220" fmla="*/ 1839371 h 2344739"/>
              <a:gd name="connsiteX221" fmla="*/ 404015 w 12192001"/>
              <a:gd name="connsiteY221" fmla="*/ 1833548 h 2344739"/>
              <a:gd name="connsiteX222" fmla="*/ 292435 w 12192001"/>
              <a:gd name="connsiteY222" fmla="*/ 1812852 h 2344739"/>
              <a:gd name="connsiteX223" fmla="*/ 118381 w 12192001"/>
              <a:gd name="connsiteY223" fmla="*/ 1761047 h 2344739"/>
              <a:gd name="connsiteX224" fmla="*/ 15526 w 12192001"/>
              <a:gd name="connsiteY224" fmla="*/ 1758191 h 2344739"/>
              <a:gd name="connsiteX225" fmla="*/ 2 w 12192001"/>
              <a:gd name="connsiteY225" fmla="*/ 1752722 h 2344739"/>
              <a:gd name="connsiteX226" fmla="*/ 1 w 12192001"/>
              <a:gd name="connsiteY226" fmla="*/ 762497 h 2344739"/>
              <a:gd name="connsiteX227" fmla="*/ 0 w 12192001"/>
              <a:gd name="connsiteY227" fmla="*/ 762497 h 2344739"/>
              <a:gd name="connsiteX228" fmla="*/ 0 w 12192001"/>
              <a:gd name="connsiteY228" fmla="*/ 222213 h 2344739"/>
              <a:gd name="connsiteX229" fmla="*/ 0 w 12192001"/>
              <a:gd name="connsiteY229"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89545 w 12192001"/>
              <a:gd name="connsiteY24" fmla="*/ 963777 h 2344739"/>
              <a:gd name="connsiteX25" fmla="*/ 11505669 w 12192001"/>
              <a:gd name="connsiteY25" fmla="*/ 1033623 h 2344739"/>
              <a:gd name="connsiteX26" fmla="*/ 11279184 w 12192001"/>
              <a:gd name="connsiteY26" fmla="*/ 1223571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13812 w 12192001"/>
              <a:gd name="connsiteY69" fmla="*/ 1919069 h 2344739"/>
              <a:gd name="connsiteX70" fmla="*/ 9053453 w 12192001"/>
              <a:gd name="connsiteY70" fmla="*/ 1910755 h 2344739"/>
              <a:gd name="connsiteX71" fmla="*/ 9005486 w 12192001"/>
              <a:gd name="connsiteY71" fmla="*/ 1914040 h 2344739"/>
              <a:gd name="connsiteX72" fmla="*/ 9005201 w 12192001"/>
              <a:gd name="connsiteY72" fmla="*/ 1913800 h 2344739"/>
              <a:gd name="connsiteX73" fmla="*/ 8996232 w 12192001"/>
              <a:gd name="connsiteY73" fmla="*/ 1915011 h 2344739"/>
              <a:gd name="connsiteX74" fmla="*/ 8990394 w 12192001"/>
              <a:gd name="connsiteY74" fmla="*/ 1917072 h 2344739"/>
              <a:gd name="connsiteX75" fmla="*/ 8974337 w 12192001"/>
              <a:gd name="connsiteY75" fmla="*/ 1920298 h 2344739"/>
              <a:gd name="connsiteX76" fmla="*/ 8968011 w 12192001"/>
              <a:gd name="connsiteY76" fmla="*/ 1919598 h 2344739"/>
              <a:gd name="connsiteX77" fmla="*/ 8963048 w 12192001"/>
              <a:gd name="connsiteY77" fmla="*/ 1917373 h 2344739"/>
              <a:gd name="connsiteX78" fmla="*/ 8928988 w 12192001"/>
              <a:gd name="connsiteY78" fmla="*/ 1914185 h 2344739"/>
              <a:gd name="connsiteX79" fmla="*/ 8752444 w 12192001"/>
              <a:gd name="connsiteY79" fmla="*/ 1933417 h 2344739"/>
              <a:gd name="connsiteX80" fmla="*/ 8707847 w 12192001"/>
              <a:gd name="connsiteY80" fmla="*/ 1935518 h 2344739"/>
              <a:gd name="connsiteX81" fmla="*/ 8596071 w 12192001"/>
              <a:gd name="connsiteY81" fmla="*/ 1944090 h 2344739"/>
              <a:gd name="connsiteX82" fmla="*/ 8525230 w 12192001"/>
              <a:gd name="connsiteY82" fmla="*/ 1929248 h 2344739"/>
              <a:gd name="connsiteX83" fmla="*/ 8510983 w 12192001"/>
              <a:gd name="connsiteY83" fmla="*/ 1935163 h 2344739"/>
              <a:gd name="connsiteX84" fmla="*/ 8506167 w 12192001"/>
              <a:gd name="connsiteY84" fmla="*/ 1938164 h 2344739"/>
              <a:gd name="connsiteX85" fmla="*/ 8497968 w 12192001"/>
              <a:gd name="connsiteY85" fmla="*/ 1940902 h 2344739"/>
              <a:gd name="connsiteX86" fmla="*/ 8497594 w 12192001"/>
              <a:gd name="connsiteY86" fmla="*/ 1940723 h 2344739"/>
              <a:gd name="connsiteX87" fmla="*/ 8490249 w 12192001"/>
              <a:gd name="connsiteY87" fmla="*/ 1943773 h 2344739"/>
              <a:gd name="connsiteX88" fmla="*/ 8367182 w 12192001"/>
              <a:gd name="connsiteY88" fmla="*/ 1957815 h 2344739"/>
              <a:gd name="connsiteX89" fmla="*/ 8353799 w 12192001"/>
              <a:gd name="connsiteY89" fmla="*/ 1958009 h 2344739"/>
              <a:gd name="connsiteX90" fmla="*/ 8352373 w 12192001"/>
              <a:gd name="connsiteY90" fmla="*/ 1957169 h 2344739"/>
              <a:gd name="connsiteX91" fmla="*/ 8320104 w 12192001"/>
              <a:gd name="connsiteY91" fmla="*/ 1974587 h 2344739"/>
              <a:gd name="connsiteX92" fmla="*/ 8314433 w 12192001"/>
              <a:gd name="connsiteY92" fmla="*/ 1974913 h 2344739"/>
              <a:gd name="connsiteX93" fmla="*/ 8295174 w 12192001"/>
              <a:gd name="connsiteY93" fmla="*/ 1988808 h 2344739"/>
              <a:gd name="connsiteX94" fmla="*/ 8284276 w 12192001"/>
              <a:gd name="connsiteY94" fmla="*/ 1994631 h 2344739"/>
              <a:gd name="connsiteX95" fmla="*/ 8283150 w 12192001"/>
              <a:gd name="connsiteY95" fmla="*/ 1999074 h 2344739"/>
              <a:gd name="connsiteX96" fmla="*/ 8266076 w 12192001"/>
              <a:gd name="connsiteY96" fmla="*/ 2006249 h 2344739"/>
              <a:gd name="connsiteX97" fmla="*/ 8263377 w 12192001"/>
              <a:gd name="connsiteY97" fmla="*/ 2006019 h 2344739"/>
              <a:gd name="connsiteX98" fmla="*/ 8252033 w 12192001"/>
              <a:gd name="connsiteY98" fmla="*/ 2015862 h 2344739"/>
              <a:gd name="connsiteX99" fmla="*/ 8245834 w 12192001"/>
              <a:gd name="connsiteY99" fmla="*/ 2028854 h 2344739"/>
              <a:gd name="connsiteX100" fmla="*/ 8090272 w 12192001"/>
              <a:gd name="connsiteY100" fmla="*/ 2075015 h 2344739"/>
              <a:gd name="connsiteX101" fmla="*/ 7905407 w 12192001"/>
              <a:gd name="connsiteY101" fmla="*/ 2116988 h 2344739"/>
              <a:gd name="connsiteX102" fmla="*/ 7718745 w 12192001"/>
              <a:gd name="connsiteY102" fmla="*/ 2142703 h 2344739"/>
              <a:gd name="connsiteX103" fmla="*/ 7614347 w 12192001"/>
              <a:gd name="connsiteY103" fmla="*/ 2139232 h 2344739"/>
              <a:gd name="connsiteX104" fmla="*/ 7527543 w 12192001"/>
              <a:gd name="connsiteY104" fmla="*/ 2145060 h 2344739"/>
              <a:gd name="connsiteX105" fmla="*/ 7519571 w 12192001"/>
              <a:gd name="connsiteY105" fmla="*/ 2147613 h 2344739"/>
              <a:gd name="connsiteX106" fmla="*/ 7507411 w 12192001"/>
              <a:gd name="connsiteY106" fmla="*/ 2148948 h 2344739"/>
              <a:gd name="connsiteX107" fmla="*/ 7507040 w 12192001"/>
              <a:gd name="connsiteY107" fmla="*/ 2148621 h 2344739"/>
              <a:gd name="connsiteX108" fmla="*/ 7495795 w 12192001"/>
              <a:gd name="connsiteY108" fmla="*/ 2150573 h 2344739"/>
              <a:gd name="connsiteX109" fmla="*/ 7405391 w 12192001"/>
              <a:gd name="connsiteY109" fmla="*/ 2142468 h 2344739"/>
              <a:gd name="connsiteX110" fmla="*/ 7218559 w 12192001"/>
              <a:gd name="connsiteY110" fmla="*/ 2156680 h 2344739"/>
              <a:gd name="connsiteX111" fmla="*/ 7201101 w 12192001"/>
              <a:gd name="connsiteY111" fmla="*/ 2161230 h 2344739"/>
              <a:gd name="connsiteX112" fmla="*/ 7197004 w 12192001"/>
              <a:gd name="connsiteY112" fmla="*/ 2166588 h 2344739"/>
              <a:gd name="connsiteX113" fmla="*/ 7170808 w 12192001"/>
              <a:gd name="connsiteY113" fmla="*/ 2171236 h 2344739"/>
              <a:gd name="connsiteX114" fmla="*/ 7096988 w 12192001"/>
              <a:gd name="connsiteY114" fmla="*/ 2183464 h 2344739"/>
              <a:gd name="connsiteX115" fmla="*/ 7018496 w 12192001"/>
              <a:gd name="connsiteY115" fmla="*/ 2183090 h 2344739"/>
              <a:gd name="connsiteX116" fmla="*/ 6904146 w 12192001"/>
              <a:gd name="connsiteY116" fmla="*/ 2212596 h 2344739"/>
              <a:gd name="connsiteX117" fmla="*/ 6708222 w 12192001"/>
              <a:gd name="connsiteY117" fmla="*/ 2240551 h 2344739"/>
              <a:gd name="connsiteX118" fmla="*/ 6549454 w 12192001"/>
              <a:gd name="connsiteY118" fmla="*/ 2269327 h 2344739"/>
              <a:gd name="connsiteX119" fmla="*/ 6317560 w 12192001"/>
              <a:gd name="connsiteY119" fmla="*/ 2316127 h 2344739"/>
              <a:gd name="connsiteX120" fmla="*/ 6168674 w 12192001"/>
              <a:gd name="connsiteY120" fmla="*/ 2318214 h 2344739"/>
              <a:gd name="connsiteX121" fmla="*/ 6073848 w 12192001"/>
              <a:gd name="connsiteY121" fmla="*/ 2338676 h 2344739"/>
              <a:gd name="connsiteX122" fmla="*/ 6068529 w 12192001"/>
              <a:gd name="connsiteY122" fmla="*/ 2337139 h 2344739"/>
              <a:gd name="connsiteX123" fmla="*/ 6048638 w 12192001"/>
              <a:gd name="connsiteY123" fmla="*/ 2337822 h 2344739"/>
              <a:gd name="connsiteX124" fmla="*/ 6041285 w 12192001"/>
              <a:gd name="connsiteY124" fmla="*/ 2329473 h 2344739"/>
              <a:gd name="connsiteX125" fmla="*/ 6010090 w 12192001"/>
              <a:gd name="connsiteY125" fmla="*/ 2324380 h 2344739"/>
              <a:gd name="connsiteX126" fmla="*/ 5957375 w 12192001"/>
              <a:gd name="connsiteY126" fmla="*/ 2328024 h 2344739"/>
              <a:gd name="connsiteX127" fmla="*/ 5758919 w 12192001"/>
              <a:gd name="connsiteY127" fmla="*/ 2343716 h 2344739"/>
              <a:gd name="connsiteX128" fmla="*/ 5626960 w 12192001"/>
              <a:gd name="connsiteY128" fmla="*/ 2344739 h 2344739"/>
              <a:gd name="connsiteX129" fmla="*/ 5470906 w 12192001"/>
              <a:gd name="connsiteY129" fmla="*/ 2330719 h 2344739"/>
              <a:gd name="connsiteX130" fmla="*/ 5432761 w 12192001"/>
              <a:gd name="connsiteY130" fmla="*/ 2319466 h 2344739"/>
              <a:gd name="connsiteX131" fmla="*/ 5381669 w 12192001"/>
              <a:gd name="connsiteY131" fmla="*/ 2301764 h 2344739"/>
              <a:gd name="connsiteX132" fmla="*/ 5261764 w 12192001"/>
              <a:gd name="connsiteY132" fmla="*/ 2281347 h 2344739"/>
              <a:gd name="connsiteX133" fmla="*/ 5222961 w 12192001"/>
              <a:gd name="connsiteY133" fmla="*/ 2270223 h 2344739"/>
              <a:gd name="connsiteX134" fmla="*/ 5174660 w 12192001"/>
              <a:gd name="connsiteY134" fmla="*/ 2267233 h 2344739"/>
              <a:gd name="connsiteX135" fmla="*/ 5156554 w 12192001"/>
              <a:gd name="connsiteY135" fmla="*/ 2260010 h 2344739"/>
              <a:gd name="connsiteX136" fmla="*/ 5142599 w 12192001"/>
              <a:gd name="connsiteY136" fmla="*/ 2256610 h 2344739"/>
              <a:gd name="connsiteX137" fmla="*/ 5139596 w 12192001"/>
              <a:gd name="connsiteY137" fmla="*/ 2254509 h 2344739"/>
              <a:gd name="connsiteX138" fmla="*/ 5121659 w 12192001"/>
              <a:gd name="connsiteY138" fmla="*/ 2243656 h 2344739"/>
              <a:gd name="connsiteX139" fmla="*/ 5065790 w 12192001"/>
              <a:gd name="connsiteY139" fmla="*/ 2250227 h 2344739"/>
              <a:gd name="connsiteX140" fmla="*/ 5011514 w 12192001"/>
              <a:gd name="connsiteY140" fmla="*/ 2233846 h 2344739"/>
              <a:gd name="connsiteX141" fmla="*/ 4840441 w 12192001"/>
              <a:gd name="connsiteY141" fmla="*/ 2209829 h 2344739"/>
              <a:gd name="connsiteX142" fmla="*/ 4762447 w 12192001"/>
              <a:gd name="connsiteY142" fmla="*/ 2182061 h 2344739"/>
              <a:gd name="connsiteX143" fmla="*/ 4723186 w 12192001"/>
              <a:gd name="connsiteY143" fmla="*/ 2173047 h 2344739"/>
              <a:gd name="connsiteX144" fmla="*/ 4721176 w 12192001"/>
              <a:gd name="connsiteY144" fmla="*/ 2172298 h 2344739"/>
              <a:gd name="connsiteX145" fmla="*/ 4722111 w 12192001"/>
              <a:gd name="connsiteY145" fmla="*/ 2172087 h 2344739"/>
              <a:gd name="connsiteX146" fmla="*/ 4717202 w 12192001"/>
              <a:gd name="connsiteY146" fmla="*/ 2170817 h 2344739"/>
              <a:gd name="connsiteX147" fmla="*/ 4721176 w 12192001"/>
              <a:gd name="connsiteY147" fmla="*/ 2172298 h 2344739"/>
              <a:gd name="connsiteX148" fmla="*/ 4715526 w 12192001"/>
              <a:gd name="connsiteY148" fmla="*/ 2173573 h 2344739"/>
              <a:gd name="connsiteX149" fmla="*/ 4515814 w 12192001"/>
              <a:gd name="connsiteY149" fmla="*/ 2163671 h 2344739"/>
              <a:gd name="connsiteX150" fmla="*/ 4428543 w 12192001"/>
              <a:gd name="connsiteY150" fmla="*/ 2153020 h 2344739"/>
              <a:gd name="connsiteX151" fmla="*/ 4362875 w 12192001"/>
              <a:gd name="connsiteY151" fmla="*/ 2151674 h 2344739"/>
              <a:gd name="connsiteX152" fmla="*/ 4316966 w 12192001"/>
              <a:gd name="connsiteY152" fmla="*/ 2158289 h 2344739"/>
              <a:gd name="connsiteX153" fmla="*/ 4315110 w 12192001"/>
              <a:gd name="connsiteY153" fmla="*/ 2156948 h 2344739"/>
              <a:gd name="connsiteX154" fmla="*/ 4295144 w 12192001"/>
              <a:gd name="connsiteY154" fmla="*/ 2155069 h 2344739"/>
              <a:gd name="connsiteX155" fmla="*/ 4290064 w 12192001"/>
              <a:gd name="connsiteY155" fmla="*/ 2157986 h 2344739"/>
              <a:gd name="connsiteX156" fmla="*/ 4276142 w 12192001"/>
              <a:gd name="connsiteY156" fmla="*/ 2157740 h 2344739"/>
              <a:gd name="connsiteX157" fmla="*/ 4248117 w 12192001"/>
              <a:gd name="connsiteY157" fmla="*/ 2160064 h 2344739"/>
              <a:gd name="connsiteX158" fmla="*/ 4202051 w 12192001"/>
              <a:gd name="connsiteY158" fmla="*/ 2157269 h 2344739"/>
              <a:gd name="connsiteX159" fmla="*/ 4201745 w 12192001"/>
              <a:gd name="connsiteY159" fmla="*/ 2156010 h 2344739"/>
              <a:gd name="connsiteX160" fmla="*/ 4191248 w 12192001"/>
              <a:gd name="connsiteY160" fmla="*/ 2150376 h 2344739"/>
              <a:gd name="connsiteX161" fmla="*/ 4142745 w 12192001"/>
              <a:gd name="connsiteY161" fmla="*/ 2134511 h 2344739"/>
              <a:gd name="connsiteX162" fmla="*/ 4083097 w 12192001"/>
              <a:gd name="connsiteY162" fmla="*/ 2107978 h 2344739"/>
              <a:gd name="connsiteX163" fmla="*/ 4074546 w 12192001"/>
              <a:gd name="connsiteY163" fmla="*/ 2107143 h 2344739"/>
              <a:gd name="connsiteX164" fmla="*/ 4074427 w 12192001"/>
              <a:gd name="connsiteY164" fmla="*/ 2106844 h 2344739"/>
              <a:gd name="connsiteX165" fmla="*/ 4065510 w 12192001"/>
              <a:gd name="connsiteY165" fmla="*/ 2105400 h 2344739"/>
              <a:gd name="connsiteX166" fmla="*/ 4058954 w 12192001"/>
              <a:gd name="connsiteY166" fmla="*/ 2105618 h 2344739"/>
              <a:gd name="connsiteX167" fmla="*/ 4042364 w 12192001"/>
              <a:gd name="connsiteY167" fmla="*/ 2103997 h 2344739"/>
              <a:gd name="connsiteX168" fmla="*/ 4036997 w 12192001"/>
              <a:gd name="connsiteY168" fmla="*/ 2101563 h 2344739"/>
              <a:gd name="connsiteX169" fmla="*/ 4035363 w 12192001"/>
              <a:gd name="connsiteY169" fmla="*/ 2097896 h 2344739"/>
              <a:gd name="connsiteX170" fmla="*/ 4033778 w 12192001"/>
              <a:gd name="connsiteY170" fmla="*/ 2098131 h 2344739"/>
              <a:gd name="connsiteX171" fmla="*/ 4004538 w 12192001"/>
              <a:gd name="connsiteY171" fmla="*/ 2085563 h 2344739"/>
              <a:gd name="connsiteX172" fmla="*/ 3936846 w 12192001"/>
              <a:gd name="connsiteY172" fmla="*/ 2068106 h 2344739"/>
              <a:gd name="connsiteX173" fmla="*/ 3897275 w 12192001"/>
              <a:gd name="connsiteY173" fmla="*/ 2062451 h 2344739"/>
              <a:gd name="connsiteX174" fmla="*/ 3789760 w 12192001"/>
              <a:gd name="connsiteY174" fmla="*/ 2042213 h 2344739"/>
              <a:gd name="connsiteX175" fmla="*/ 3682513 w 12192001"/>
              <a:gd name="connsiteY175" fmla="*/ 2018290 h 2344739"/>
              <a:gd name="connsiteX176" fmla="*/ 3610035 w 12192001"/>
              <a:gd name="connsiteY176" fmla="*/ 1986019 h 2344739"/>
              <a:gd name="connsiteX177" fmla="*/ 3603855 w 12192001"/>
              <a:gd name="connsiteY177" fmla="*/ 1987381 h 2344739"/>
              <a:gd name="connsiteX178" fmla="*/ 3594736 w 12192001"/>
              <a:gd name="connsiteY178" fmla="*/ 1987545 h 2344739"/>
              <a:gd name="connsiteX179" fmla="*/ 3594501 w 12192001"/>
              <a:gd name="connsiteY179" fmla="*/ 1987276 h 2344739"/>
              <a:gd name="connsiteX180" fmla="*/ 3585978 w 12192001"/>
              <a:gd name="connsiteY180" fmla="*/ 1987966 h 2344739"/>
              <a:gd name="connsiteX181" fmla="*/ 3536135 w 12192001"/>
              <a:gd name="connsiteY181" fmla="*/ 1978267 h 2344739"/>
              <a:gd name="connsiteX182" fmla="*/ 3473223 w 12192001"/>
              <a:gd name="connsiteY182" fmla="*/ 1974606 h 2344739"/>
              <a:gd name="connsiteX183" fmla="*/ 3400728 w 12192001"/>
              <a:gd name="connsiteY183" fmla="*/ 1962558 h 2344739"/>
              <a:gd name="connsiteX184" fmla="*/ 3363888 w 12192001"/>
              <a:gd name="connsiteY184" fmla="*/ 1979510 h 2344739"/>
              <a:gd name="connsiteX185" fmla="*/ 3344026 w 12192001"/>
              <a:gd name="connsiteY185" fmla="*/ 1981192 h 2344739"/>
              <a:gd name="connsiteX186" fmla="*/ 3341698 w 12192001"/>
              <a:gd name="connsiteY186" fmla="*/ 1980217 h 2344739"/>
              <a:gd name="connsiteX187" fmla="*/ 3262356 w 12192001"/>
              <a:gd name="connsiteY187" fmla="*/ 1986094 h 2344739"/>
              <a:gd name="connsiteX188" fmla="*/ 3142556 w 12192001"/>
              <a:gd name="connsiteY188" fmla="*/ 1993869 h 2344739"/>
              <a:gd name="connsiteX189" fmla="*/ 3030291 w 12192001"/>
              <a:gd name="connsiteY189" fmla="*/ 1996512 h 2344739"/>
              <a:gd name="connsiteX190" fmla="*/ 2781569 w 12192001"/>
              <a:gd name="connsiteY190" fmla="*/ 2018333 h 2344739"/>
              <a:gd name="connsiteX191" fmla="*/ 2646527 w 12192001"/>
              <a:gd name="connsiteY191" fmla="*/ 2028869 h 2344739"/>
              <a:gd name="connsiteX192" fmla="*/ 2568028 w 12192001"/>
              <a:gd name="connsiteY192" fmla="*/ 2002628 h 2344739"/>
              <a:gd name="connsiteX193" fmla="*/ 2443255 w 12192001"/>
              <a:gd name="connsiteY193" fmla="*/ 2016529 h 2344739"/>
              <a:gd name="connsiteX194" fmla="*/ 2315112 w 12192001"/>
              <a:gd name="connsiteY194" fmla="*/ 2024996 h 2344739"/>
              <a:gd name="connsiteX195" fmla="*/ 2208578 w 12192001"/>
              <a:gd name="connsiteY195" fmla="*/ 2019763 h 2344739"/>
              <a:gd name="connsiteX196" fmla="*/ 2094665 w 12192001"/>
              <a:gd name="connsiteY196" fmla="*/ 2003052 h 2344739"/>
              <a:gd name="connsiteX197" fmla="*/ 1997356 w 12192001"/>
              <a:gd name="connsiteY197" fmla="*/ 1995032 h 2344739"/>
              <a:gd name="connsiteX198" fmla="*/ 1928172 w 12192001"/>
              <a:gd name="connsiteY198" fmla="*/ 2016977 h 2344739"/>
              <a:gd name="connsiteX199" fmla="*/ 1921650 w 12192001"/>
              <a:gd name="connsiteY199" fmla="*/ 2012146 h 2344739"/>
              <a:gd name="connsiteX200" fmla="*/ 1873080 w 12192001"/>
              <a:gd name="connsiteY200" fmla="*/ 2013741 h 2344739"/>
              <a:gd name="connsiteX201" fmla="*/ 1786655 w 12192001"/>
              <a:gd name="connsiteY201" fmla="*/ 2041363 h 2344739"/>
              <a:gd name="connsiteX202" fmla="*/ 1738204 w 12192001"/>
              <a:gd name="connsiteY202" fmla="*/ 2036312 h 2344739"/>
              <a:gd name="connsiteX203" fmla="*/ 1675071 w 12192001"/>
              <a:gd name="connsiteY203" fmla="*/ 2019963 h 2344739"/>
              <a:gd name="connsiteX204" fmla="*/ 1608669 w 12192001"/>
              <a:gd name="connsiteY204" fmla="*/ 2013066 h 2344739"/>
              <a:gd name="connsiteX205" fmla="*/ 1496110 w 12192001"/>
              <a:gd name="connsiteY205" fmla="*/ 1987476 h 2344739"/>
              <a:gd name="connsiteX206" fmla="*/ 1149979 w 12192001"/>
              <a:gd name="connsiteY206" fmla="*/ 1938041 h 2344739"/>
              <a:gd name="connsiteX207" fmla="*/ 858269 w 12192001"/>
              <a:gd name="connsiteY207" fmla="*/ 1928608 h 2344739"/>
              <a:gd name="connsiteX208" fmla="*/ 837540 w 12192001"/>
              <a:gd name="connsiteY208" fmla="*/ 1929821 h 2344739"/>
              <a:gd name="connsiteX209" fmla="*/ 816809 w 12192001"/>
              <a:gd name="connsiteY209" fmla="*/ 1927857 h 2344739"/>
              <a:gd name="connsiteX210" fmla="*/ 811506 w 12192001"/>
              <a:gd name="connsiteY210" fmla="*/ 1930751 h 2344739"/>
              <a:gd name="connsiteX211" fmla="*/ 797041 w 12192001"/>
              <a:gd name="connsiteY211" fmla="*/ 1930446 h 2344739"/>
              <a:gd name="connsiteX212" fmla="*/ 767901 w 12192001"/>
              <a:gd name="connsiteY212" fmla="*/ 1932653 h 2344739"/>
              <a:gd name="connsiteX213" fmla="*/ 720047 w 12192001"/>
              <a:gd name="connsiteY213" fmla="*/ 1929661 h 2344739"/>
              <a:gd name="connsiteX214" fmla="*/ 719742 w 12192001"/>
              <a:gd name="connsiteY214" fmla="*/ 1928399 h 2344739"/>
              <a:gd name="connsiteX215" fmla="*/ 708875 w 12192001"/>
              <a:gd name="connsiteY215" fmla="*/ 1922722 h 2344739"/>
              <a:gd name="connsiteX216" fmla="*/ 596792 w 12192001"/>
              <a:gd name="connsiteY216" fmla="*/ 1879864 h 2344739"/>
              <a:gd name="connsiteX217" fmla="*/ 578535 w 12192001"/>
              <a:gd name="connsiteY217" fmla="*/ 1877212 h 2344739"/>
              <a:gd name="connsiteX218" fmla="*/ 571717 w 12192001"/>
              <a:gd name="connsiteY218" fmla="*/ 1877401 h 2344739"/>
              <a:gd name="connsiteX219" fmla="*/ 445099 w 12192001"/>
              <a:gd name="connsiteY219" fmla="*/ 1839371 h 2344739"/>
              <a:gd name="connsiteX220" fmla="*/ 404015 w 12192001"/>
              <a:gd name="connsiteY220" fmla="*/ 1833548 h 2344739"/>
              <a:gd name="connsiteX221" fmla="*/ 292435 w 12192001"/>
              <a:gd name="connsiteY221" fmla="*/ 1812852 h 2344739"/>
              <a:gd name="connsiteX222" fmla="*/ 118381 w 12192001"/>
              <a:gd name="connsiteY222" fmla="*/ 1761047 h 2344739"/>
              <a:gd name="connsiteX223" fmla="*/ 15526 w 12192001"/>
              <a:gd name="connsiteY223" fmla="*/ 1758191 h 2344739"/>
              <a:gd name="connsiteX224" fmla="*/ 2 w 12192001"/>
              <a:gd name="connsiteY224" fmla="*/ 1752722 h 2344739"/>
              <a:gd name="connsiteX225" fmla="*/ 1 w 12192001"/>
              <a:gd name="connsiteY225" fmla="*/ 762497 h 2344739"/>
              <a:gd name="connsiteX226" fmla="*/ 0 w 12192001"/>
              <a:gd name="connsiteY226" fmla="*/ 762497 h 2344739"/>
              <a:gd name="connsiteX227" fmla="*/ 0 w 12192001"/>
              <a:gd name="connsiteY227" fmla="*/ 222213 h 2344739"/>
              <a:gd name="connsiteX228" fmla="*/ 0 w 12192001"/>
              <a:gd name="connsiteY228"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89545 w 12192001"/>
              <a:gd name="connsiteY24" fmla="*/ 963777 h 2344739"/>
              <a:gd name="connsiteX25" fmla="*/ 11505669 w 12192001"/>
              <a:gd name="connsiteY25" fmla="*/ 1033623 h 2344739"/>
              <a:gd name="connsiteX26" fmla="*/ 11279184 w 12192001"/>
              <a:gd name="connsiteY26" fmla="*/ 1223571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13812 w 12192001"/>
              <a:gd name="connsiteY69" fmla="*/ 1919069 h 2344739"/>
              <a:gd name="connsiteX70" fmla="*/ 9053453 w 12192001"/>
              <a:gd name="connsiteY70" fmla="*/ 1910755 h 2344739"/>
              <a:gd name="connsiteX71" fmla="*/ 9005486 w 12192001"/>
              <a:gd name="connsiteY71" fmla="*/ 1914040 h 2344739"/>
              <a:gd name="connsiteX72" fmla="*/ 9005201 w 12192001"/>
              <a:gd name="connsiteY72" fmla="*/ 1913800 h 2344739"/>
              <a:gd name="connsiteX73" fmla="*/ 8996232 w 12192001"/>
              <a:gd name="connsiteY73" fmla="*/ 1915011 h 2344739"/>
              <a:gd name="connsiteX74" fmla="*/ 8990394 w 12192001"/>
              <a:gd name="connsiteY74" fmla="*/ 1917072 h 2344739"/>
              <a:gd name="connsiteX75" fmla="*/ 8974337 w 12192001"/>
              <a:gd name="connsiteY75" fmla="*/ 1920298 h 2344739"/>
              <a:gd name="connsiteX76" fmla="*/ 8968011 w 12192001"/>
              <a:gd name="connsiteY76" fmla="*/ 1919598 h 2344739"/>
              <a:gd name="connsiteX77" fmla="*/ 8963048 w 12192001"/>
              <a:gd name="connsiteY77" fmla="*/ 1917373 h 2344739"/>
              <a:gd name="connsiteX78" fmla="*/ 8928988 w 12192001"/>
              <a:gd name="connsiteY78" fmla="*/ 1914185 h 2344739"/>
              <a:gd name="connsiteX79" fmla="*/ 8752444 w 12192001"/>
              <a:gd name="connsiteY79" fmla="*/ 1933417 h 2344739"/>
              <a:gd name="connsiteX80" fmla="*/ 8707847 w 12192001"/>
              <a:gd name="connsiteY80" fmla="*/ 1935518 h 2344739"/>
              <a:gd name="connsiteX81" fmla="*/ 8596071 w 12192001"/>
              <a:gd name="connsiteY81" fmla="*/ 1944090 h 2344739"/>
              <a:gd name="connsiteX82" fmla="*/ 8525230 w 12192001"/>
              <a:gd name="connsiteY82" fmla="*/ 1929248 h 2344739"/>
              <a:gd name="connsiteX83" fmla="*/ 8510983 w 12192001"/>
              <a:gd name="connsiteY83" fmla="*/ 1935163 h 2344739"/>
              <a:gd name="connsiteX84" fmla="*/ 8506167 w 12192001"/>
              <a:gd name="connsiteY84" fmla="*/ 1938164 h 2344739"/>
              <a:gd name="connsiteX85" fmla="*/ 8497968 w 12192001"/>
              <a:gd name="connsiteY85" fmla="*/ 1940902 h 2344739"/>
              <a:gd name="connsiteX86" fmla="*/ 8497594 w 12192001"/>
              <a:gd name="connsiteY86" fmla="*/ 1940723 h 2344739"/>
              <a:gd name="connsiteX87" fmla="*/ 8490249 w 12192001"/>
              <a:gd name="connsiteY87" fmla="*/ 1943773 h 2344739"/>
              <a:gd name="connsiteX88" fmla="*/ 8367182 w 12192001"/>
              <a:gd name="connsiteY88" fmla="*/ 1957815 h 2344739"/>
              <a:gd name="connsiteX89" fmla="*/ 8353799 w 12192001"/>
              <a:gd name="connsiteY89" fmla="*/ 1958009 h 2344739"/>
              <a:gd name="connsiteX90" fmla="*/ 8352373 w 12192001"/>
              <a:gd name="connsiteY90" fmla="*/ 1957169 h 2344739"/>
              <a:gd name="connsiteX91" fmla="*/ 8320104 w 12192001"/>
              <a:gd name="connsiteY91" fmla="*/ 1974587 h 2344739"/>
              <a:gd name="connsiteX92" fmla="*/ 8314433 w 12192001"/>
              <a:gd name="connsiteY92" fmla="*/ 1974913 h 2344739"/>
              <a:gd name="connsiteX93" fmla="*/ 8295174 w 12192001"/>
              <a:gd name="connsiteY93" fmla="*/ 1988808 h 2344739"/>
              <a:gd name="connsiteX94" fmla="*/ 8284276 w 12192001"/>
              <a:gd name="connsiteY94" fmla="*/ 1994631 h 2344739"/>
              <a:gd name="connsiteX95" fmla="*/ 8283150 w 12192001"/>
              <a:gd name="connsiteY95" fmla="*/ 1999074 h 2344739"/>
              <a:gd name="connsiteX96" fmla="*/ 8266076 w 12192001"/>
              <a:gd name="connsiteY96" fmla="*/ 2006249 h 2344739"/>
              <a:gd name="connsiteX97" fmla="*/ 8263377 w 12192001"/>
              <a:gd name="connsiteY97" fmla="*/ 2006019 h 2344739"/>
              <a:gd name="connsiteX98" fmla="*/ 8252033 w 12192001"/>
              <a:gd name="connsiteY98" fmla="*/ 2015862 h 2344739"/>
              <a:gd name="connsiteX99" fmla="*/ 8245834 w 12192001"/>
              <a:gd name="connsiteY99" fmla="*/ 2028854 h 2344739"/>
              <a:gd name="connsiteX100" fmla="*/ 8090272 w 12192001"/>
              <a:gd name="connsiteY100" fmla="*/ 2075015 h 2344739"/>
              <a:gd name="connsiteX101" fmla="*/ 7905407 w 12192001"/>
              <a:gd name="connsiteY101" fmla="*/ 2116988 h 2344739"/>
              <a:gd name="connsiteX102" fmla="*/ 7718745 w 12192001"/>
              <a:gd name="connsiteY102" fmla="*/ 2142703 h 2344739"/>
              <a:gd name="connsiteX103" fmla="*/ 7614347 w 12192001"/>
              <a:gd name="connsiteY103" fmla="*/ 2139232 h 2344739"/>
              <a:gd name="connsiteX104" fmla="*/ 7527543 w 12192001"/>
              <a:gd name="connsiteY104" fmla="*/ 2145060 h 2344739"/>
              <a:gd name="connsiteX105" fmla="*/ 7519571 w 12192001"/>
              <a:gd name="connsiteY105" fmla="*/ 2147613 h 2344739"/>
              <a:gd name="connsiteX106" fmla="*/ 7507411 w 12192001"/>
              <a:gd name="connsiteY106" fmla="*/ 2148948 h 2344739"/>
              <a:gd name="connsiteX107" fmla="*/ 7507040 w 12192001"/>
              <a:gd name="connsiteY107" fmla="*/ 2148621 h 2344739"/>
              <a:gd name="connsiteX108" fmla="*/ 7495795 w 12192001"/>
              <a:gd name="connsiteY108" fmla="*/ 2150573 h 2344739"/>
              <a:gd name="connsiteX109" fmla="*/ 7405391 w 12192001"/>
              <a:gd name="connsiteY109" fmla="*/ 2142468 h 2344739"/>
              <a:gd name="connsiteX110" fmla="*/ 7218559 w 12192001"/>
              <a:gd name="connsiteY110" fmla="*/ 2156680 h 2344739"/>
              <a:gd name="connsiteX111" fmla="*/ 7201101 w 12192001"/>
              <a:gd name="connsiteY111" fmla="*/ 2161230 h 2344739"/>
              <a:gd name="connsiteX112" fmla="*/ 7197004 w 12192001"/>
              <a:gd name="connsiteY112" fmla="*/ 2166588 h 2344739"/>
              <a:gd name="connsiteX113" fmla="*/ 7170808 w 12192001"/>
              <a:gd name="connsiteY113" fmla="*/ 2171236 h 2344739"/>
              <a:gd name="connsiteX114" fmla="*/ 7096988 w 12192001"/>
              <a:gd name="connsiteY114" fmla="*/ 2183464 h 2344739"/>
              <a:gd name="connsiteX115" fmla="*/ 7018496 w 12192001"/>
              <a:gd name="connsiteY115" fmla="*/ 2183090 h 2344739"/>
              <a:gd name="connsiteX116" fmla="*/ 6904146 w 12192001"/>
              <a:gd name="connsiteY116" fmla="*/ 2212596 h 2344739"/>
              <a:gd name="connsiteX117" fmla="*/ 6708222 w 12192001"/>
              <a:gd name="connsiteY117" fmla="*/ 2240551 h 2344739"/>
              <a:gd name="connsiteX118" fmla="*/ 6549454 w 12192001"/>
              <a:gd name="connsiteY118" fmla="*/ 2269327 h 2344739"/>
              <a:gd name="connsiteX119" fmla="*/ 6317560 w 12192001"/>
              <a:gd name="connsiteY119" fmla="*/ 2316127 h 2344739"/>
              <a:gd name="connsiteX120" fmla="*/ 6168674 w 12192001"/>
              <a:gd name="connsiteY120" fmla="*/ 2318214 h 2344739"/>
              <a:gd name="connsiteX121" fmla="*/ 6073848 w 12192001"/>
              <a:gd name="connsiteY121" fmla="*/ 2338676 h 2344739"/>
              <a:gd name="connsiteX122" fmla="*/ 6068529 w 12192001"/>
              <a:gd name="connsiteY122" fmla="*/ 2337139 h 2344739"/>
              <a:gd name="connsiteX123" fmla="*/ 6048638 w 12192001"/>
              <a:gd name="connsiteY123" fmla="*/ 2337822 h 2344739"/>
              <a:gd name="connsiteX124" fmla="*/ 6041285 w 12192001"/>
              <a:gd name="connsiteY124" fmla="*/ 2329473 h 2344739"/>
              <a:gd name="connsiteX125" fmla="*/ 6010090 w 12192001"/>
              <a:gd name="connsiteY125" fmla="*/ 2324380 h 2344739"/>
              <a:gd name="connsiteX126" fmla="*/ 5957375 w 12192001"/>
              <a:gd name="connsiteY126" fmla="*/ 2328024 h 2344739"/>
              <a:gd name="connsiteX127" fmla="*/ 5758919 w 12192001"/>
              <a:gd name="connsiteY127" fmla="*/ 2343716 h 2344739"/>
              <a:gd name="connsiteX128" fmla="*/ 5626960 w 12192001"/>
              <a:gd name="connsiteY128" fmla="*/ 2344739 h 2344739"/>
              <a:gd name="connsiteX129" fmla="*/ 5470906 w 12192001"/>
              <a:gd name="connsiteY129" fmla="*/ 2330719 h 2344739"/>
              <a:gd name="connsiteX130" fmla="*/ 5432761 w 12192001"/>
              <a:gd name="connsiteY130" fmla="*/ 2319466 h 2344739"/>
              <a:gd name="connsiteX131" fmla="*/ 5381669 w 12192001"/>
              <a:gd name="connsiteY131" fmla="*/ 2301764 h 2344739"/>
              <a:gd name="connsiteX132" fmla="*/ 5261764 w 12192001"/>
              <a:gd name="connsiteY132" fmla="*/ 2281347 h 2344739"/>
              <a:gd name="connsiteX133" fmla="*/ 5222961 w 12192001"/>
              <a:gd name="connsiteY133" fmla="*/ 2270223 h 2344739"/>
              <a:gd name="connsiteX134" fmla="*/ 5174660 w 12192001"/>
              <a:gd name="connsiteY134" fmla="*/ 2267233 h 2344739"/>
              <a:gd name="connsiteX135" fmla="*/ 5156554 w 12192001"/>
              <a:gd name="connsiteY135" fmla="*/ 2260010 h 2344739"/>
              <a:gd name="connsiteX136" fmla="*/ 5142599 w 12192001"/>
              <a:gd name="connsiteY136" fmla="*/ 2256610 h 2344739"/>
              <a:gd name="connsiteX137" fmla="*/ 5139596 w 12192001"/>
              <a:gd name="connsiteY137" fmla="*/ 2254509 h 2344739"/>
              <a:gd name="connsiteX138" fmla="*/ 5121659 w 12192001"/>
              <a:gd name="connsiteY138" fmla="*/ 2243656 h 2344739"/>
              <a:gd name="connsiteX139" fmla="*/ 5065790 w 12192001"/>
              <a:gd name="connsiteY139" fmla="*/ 2250227 h 2344739"/>
              <a:gd name="connsiteX140" fmla="*/ 5011514 w 12192001"/>
              <a:gd name="connsiteY140" fmla="*/ 2233846 h 2344739"/>
              <a:gd name="connsiteX141" fmla="*/ 4840441 w 12192001"/>
              <a:gd name="connsiteY141" fmla="*/ 2209829 h 2344739"/>
              <a:gd name="connsiteX142" fmla="*/ 4762447 w 12192001"/>
              <a:gd name="connsiteY142" fmla="*/ 2182061 h 2344739"/>
              <a:gd name="connsiteX143" fmla="*/ 4723186 w 12192001"/>
              <a:gd name="connsiteY143" fmla="*/ 2173047 h 2344739"/>
              <a:gd name="connsiteX144" fmla="*/ 4721176 w 12192001"/>
              <a:gd name="connsiteY144" fmla="*/ 2172298 h 2344739"/>
              <a:gd name="connsiteX145" fmla="*/ 4722111 w 12192001"/>
              <a:gd name="connsiteY145" fmla="*/ 2172087 h 2344739"/>
              <a:gd name="connsiteX146" fmla="*/ 4717202 w 12192001"/>
              <a:gd name="connsiteY146" fmla="*/ 2170817 h 2344739"/>
              <a:gd name="connsiteX147" fmla="*/ 4721176 w 12192001"/>
              <a:gd name="connsiteY147" fmla="*/ 2172298 h 2344739"/>
              <a:gd name="connsiteX148" fmla="*/ 4715526 w 12192001"/>
              <a:gd name="connsiteY148" fmla="*/ 2173573 h 2344739"/>
              <a:gd name="connsiteX149" fmla="*/ 4515814 w 12192001"/>
              <a:gd name="connsiteY149" fmla="*/ 2163671 h 2344739"/>
              <a:gd name="connsiteX150" fmla="*/ 4428543 w 12192001"/>
              <a:gd name="connsiteY150" fmla="*/ 2153020 h 2344739"/>
              <a:gd name="connsiteX151" fmla="*/ 4362875 w 12192001"/>
              <a:gd name="connsiteY151" fmla="*/ 2151674 h 2344739"/>
              <a:gd name="connsiteX152" fmla="*/ 4316966 w 12192001"/>
              <a:gd name="connsiteY152" fmla="*/ 2158289 h 2344739"/>
              <a:gd name="connsiteX153" fmla="*/ 4315110 w 12192001"/>
              <a:gd name="connsiteY153" fmla="*/ 2156948 h 2344739"/>
              <a:gd name="connsiteX154" fmla="*/ 4295144 w 12192001"/>
              <a:gd name="connsiteY154" fmla="*/ 2155069 h 2344739"/>
              <a:gd name="connsiteX155" fmla="*/ 4290064 w 12192001"/>
              <a:gd name="connsiteY155" fmla="*/ 2157986 h 2344739"/>
              <a:gd name="connsiteX156" fmla="*/ 4276142 w 12192001"/>
              <a:gd name="connsiteY156" fmla="*/ 2157740 h 2344739"/>
              <a:gd name="connsiteX157" fmla="*/ 4248117 w 12192001"/>
              <a:gd name="connsiteY157" fmla="*/ 2160064 h 2344739"/>
              <a:gd name="connsiteX158" fmla="*/ 4202051 w 12192001"/>
              <a:gd name="connsiteY158" fmla="*/ 2157269 h 2344739"/>
              <a:gd name="connsiteX159" fmla="*/ 4201745 w 12192001"/>
              <a:gd name="connsiteY159" fmla="*/ 2156010 h 2344739"/>
              <a:gd name="connsiteX160" fmla="*/ 4191248 w 12192001"/>
              <a:gd name="connsiteY160" fmla="*/ 2150376 h 2344739"/>
              <a:gd name="connsiteX161" fmla="*/ 4142745 w 12192001"/>
              <a:gd name="connsiteY161" fmla="*/ 2134511 h 2344739"/>
              <a:gd name="connsiteX162" fmla="*/ 4083097 w 12192001"/>
              <a:gd name="connsiteY162" fmla="*/ 2107978 h 2344739"/>
              <a:gd name="connsiteX163" fmla="*/ 4074546 w 12192001"/>
              <a:gd name="connsiteY163" fmla="*/ 2107143 h 2344739"/>
              <a:gd name="connsiteX164" fmla="*/ 4074427 w 12192001"/>
              <a:gd name="connsiteY164" fmla="*/ 2106844 h 2344739"/>
              <a:gd name="connsiteX165" fmla="*/ 4065510 w 12192001"/>
              <a:gd name="connsiteY165" fmla="*/ 2105400 h 2344739"/>
              <a:gd name="connsiteX166" fmla="*/ 4058954 w 12192001"/>
              <a:gd name="connsiteY166" fmla="*/ 2105618 h 2344739"/>
              <a:gd name="connsiteX167" fmla="*/ 4042364 w 12192001"/>
              <a:gd name="connsiteY167" fmla="*/ 2103997 h 2344739"/>
              <a:gd name="connsiteX168" fmla="*/ 4036997 w 12192001"/>
              <a:gd name="connsiteY168" fmla="*/ 2101563 h 2344739"/>
              <a:gd name="connsiteX169" fmla="*/ 4035363 w 12192001"/>
              <a:gd name="connsiteY169" fmla="*/ 2097896 h 2344739"/>
              <a:gd name="connsiteX170" fmla="*/ 4033778 w 12192001"/>
              <a:gd name="connsiteY170" fmla="*/ 2098131 h 2344739"/>
              <a:gd name="connsiteX171" fmla="*/ 4004538 w 12192001"/>
              <a:gd name="connsiteY171" fmla="*/ 2085563 h 2344739"/>
              <a:gd name="connsiteX172" fmla="*/ 3936846 w 12192001"/>
              <a:gd name="connsiteY172" fmla="*/ 2068106 h 2344739"/>
              <a:gd name="connsiteX173" fmla="*/ 3897275 w 12192001"/>
              <a:gd name="connsiteY173" fmla="*/ 2062451 h 2344739"/>
              <a:gd name="connsiteX174" fmla="*/ 3789760 w 12192001"/>
              <a:gd name="connsiteY174" fmla="*/ 2042213 h 2344739"/>
              <a:gd name="connsiteX175" fmla="*/ 3682513 w 12192001"/>
              <a:gd name="connsiteY175" fmla="*/ 2018290 h 2344739"/>
              <a:gd name="connsiteX176" fmla="*/ 3610035 w 12192001"/>
              <a:gd name="connsiteY176" fmla="*/ 1986019 h 2344739"/>
              <a:gd name="connsiteX177" fmla="*/ 3603855 w 12192001"/>
              <a:gd name="connsiteY177" fmla="*/ 1987381 h 2344739"/>
              <a:gd name="connsiteX178" fmla="*/ 3594736 w 12192001"/>
              <a:gd name="connsiteY178" fmla="*/ 1987545 h 2344739"/>
              <a:gd name="connsiteX179" fmla="*/ 3594501 w 12192001"/>
              <a:gd name="connsiteY179" fmla="*/ 1987276 h 2344739"/>
              <a:gd name="connsiteX180" fmla="*/ 3585978 w 12192001"/>
              <a:gd name="connsiteY180" fmla="*/ 1987966 h 2344739"/>
              <a:gd name="connsiteX181" fmla="*/ 3536135 w 12192001"/>
              <a:gd name="connsiteY181" fmla="*/ 1978267 h 2344739"/>
              <a:gd name="connsiteX182" fmla="*/ 3473223 w 12192001"/>
              <a:gd name="connsiteY182" fmla="*/ 1974606 h 2344739"/>
              <a:gd name="connsiteX183" fmla="*/ 3400728 w 12192001"/>
              <a:gd name="connsiteY183" fmla="*/ 1962558 h 2344739"/>
              <a:gd name="connsiteX184" fmla="*/ 3363888 w 12192001"/>
              <a:gd name="connsiteY184" fmla="*/ 1979510 h 2344739"/>
              <a:gd name="connsiteX185" fmla="*/ 3344026 w 12192001"/>
              <a:gd name="connsiteY185" fmla="*/ 1981192 h 2344739"/>
              <a:gd name="connsiteX186" fmla="*/ 3341698 w 12192001"/>
              <a:gd name="connsiteY186" fmla="*/ 1980217 h 2344739"/>
              <a:gd name="connsiteX187" fmla="*/ 3262356 w 12192001"/>
              <a:gd name="connsiteY187" fmla="*/ 1986094 h 2344739"/>
              <a:gd name="connsiteX188" fmla="*/ 3142556 w 12192001"/>
              <a:gd name="connsiteY188" fmla="*/ 1993869 h 2344739"/>
              <a:gd name="connsiteX189" fmla="*/ 3030291 w 12192001"/>
              <a:gd name="connsiteY189" fmla="*/ 1996512 h 2344739"/>
              <a:gd name="connsiteX190" fmla="*/ 2781569 w 12192001"/>
              <a:gd name="connsiteY190" fmla="*/ 2018333 h 2344739"/>
              <a:gd name="connsiteX191" fmla="*/ 2646527 w 12192001"/>
              <a:gd name="connsiteY191" fmla="*/ 2028869 h 2344739"/>
              <a:gd name="connsiteX192" fmla="*/ 2568028 w 12192001"/>
              <a:gd name="connsiteY192" fmla="*/ 2002628 h 2344739"/>
              <a:gd name="connsiteX193" fmla="*/ 2443255 w 12192001"/>
              <a:gd name="connsiteY193" fmla="*/ 2016529 h 2344739"/>
              <a:gd name="connsiteX194" fmla="*/ 2315112 w 12192001"/>
              <a:gd name="connsiteY194" fmla="*/ 2024996 h 2344739"/>
              <a:gd name="connsiteX195" fmla="*/ 2208578 w 12192001"/>
              <a:gd name="connsiteY195" fmla="*/ 2019763 h 2344739"/>
              <a:gd name="connsiteX196" fmla="*/ 2094665 w 12192001"/>
              <a:gd name="connsiteY196" fmla="*/ 2003052 h 2344739"/>
              <a:gd name="connsiteX197" fmla="*/ 1997356 w 12192001"/>
              <a:gd name="connsiteY197" fmla="*/ 1995032 h 2344739"/>
              <a:gd name="connsiteX198" fmla="*/ 1928172 w 12192001"/>
              <a:gd name="connsiteY198" fmla="*/ 2016977 h 2344739"/>
              <a:gd name="connsiteX199" fmla="*/ 1921650 w 12192001"/>
              <a:gd name="connsiteY199" fmla="*/ 2012146 h 2344739"/>
              <a:gd name="connsiteX200" fmla="*/ 1873080 w 12192001"/>
              <a:gd name="connsiteY200" fmla="*/ 2013741 h 2344739"/>
              <a:gd name="connsiteX201" fmla="*/ 1786655 w 12192001"/>
              <a:gd name="connsiteY201" fmla="*/ 2041363 h 2344739"/>
              <a:gd name="connsiteX202" fmla="*/ 1738204 w 12192001"/>
              <a:gd name="connsiteY202" fmla="*/ 2036312 h 2344739"/>
              <a:gd name="connsiteX203" fmla="*/ 1675071 w 12192001"/>
              <a:gd name="connsiteY203" fmla="*/ 2019963 h 2344739"/>
              <a:gd name="connsiteX204" fmla="*/ 1608669 w 12192001"/>
              <a:gd name="connsiteY204" fmla="*/ 2013066 h 2344739"/>
              <a:gd name="connsiteX205" fmla="*/ 1496110 w 12192001"/>
              <a:gd name="connsiteY205" fmla="*/ 1987476 h 2344739"/>
              <a:gd name="connsiteX206" fmla="*/ 1149979 w 12192001"/>
              <a:gd name="connsiteY206" fmla="*/ 1938041 h 2344739"/>
              <a:gd name="connsiteX207" fmla="*/ 858269 w 12192001"/>
              <a:gd name="connsiteY207" fmla="*/ 1928608 h 2344739"/>
              <a:gd name="connsiteX208" fmla="*/ 837540 w 12192001"/>
              <a:gd name="connsiteY208" fmla="*/ 1929821 h 2344739"/>
              <a:gd name="connsiteX209" fmla="*/ 816809 w 12192001"/>
              <a:gd name="connsiteY209" fmla="*/ 1927857 h 2344739"/>
              <a:gd name="connsiteX210" fmla="*/ 811506 w 12192001"/>
              <a:gd name="connsiteY210" fmla="*/ 1930751 h 2344739"/>
              <a:gd name="connsiteX211" fmla="*/ 767901 w 12192001"/>
              <a:gd name="connsiteY211" fmla="*/ 1932653 h 2344739"/>
              <a:gd name="connsiteX212" fmla="*/ 720047 w 12192001"/>
              <a:gd name="connsiteY212" fmla="*/ 1929661 h 2344739"/>
              <a:gd name="connsiteX213" fmla="*/ 719742 w 12192001"/>
              <a:gd name="connsiteY213" fmla="*/ 1928399 h 2344739"/>
              <a:gd name="connsiteX214" fmla="*/ 708875 w 12192001"/>
              <a:gd name="connsiteY214" fmla="*/ 1922722 h 2344739"/>
              <a:gd name="connsiteX215" fmla="*/ 596792 w 12192001"/>
              <a:gd name="connsiteY215" fmla="*/ 1879864 h 2344739"/>
              <a:gd name="connsiteX216" fmla="*/ 578535 w 12192001"/>
              <a:gd name="connsiteY216" fmla="*/ 1877212 h 2344739"/>
              <a:gd name="connsiteX217" fmla="*/ 571717 w 12192001"/>
              <a:gd name="connsiteY217" fmla="*/ 1877401 h 2344739"/>
              <a:gd name="connsiteX218" fmla="*/ 445099 w 12192001"/>
              <a:gd name="connsiteY218" fmla="*/ 1839371 h 2344739"/>
              <a:gd name="connsiteX219" fmla="*/ 404015 w 12192001"/>
              <a:gd name="connsiteY219" fmla="*/ 1833548 h 2344739"/>
              <a:gd name="connsiteX220" fmla="*/ 292435 w 12192001"/>
              <a:gd name="connsiteY220" fmla="*/ 1812852 h 2344739"/>
              <a:gd name="connsiteX221" fmla="*/ 118381 w 12192001"/>
              <a:gd name="connsiteY221" fmla="*/ 1761047 h 2344739"/>
              <a:gd name="connsiteX222" fmla="*/ 15526 w 12192001"/>
              <a:gd name="connsiteY222" fmla="*/ 1758191 h 2344739"/>
              <a:gd name="connsiteX223" fmla="*/ 2 w 12192001"/>
              <a:gd name="connsiteY223" fmla="*/ 1752722 h 2344739"/>
              <a:gd name="connsiteX224" fmla="*/ 1 w 12192001"/>
              <a:gd name="connsiteY224" fmla="*/ 762497 h 2344739"/>
              <a:gd name="connsiteX225" fmla="*/ 0 w 12192001"/>
              <a:gd name="connsiteY225" fmla="*/ 762497 h 2344739"/>
              <a:gd name="connsiteX226" fmla="*/ 0 w 12192001"/>
              <a:gd name="connsiteY226" fmla="*/ 222213 h 2344739"/>
              <a:gd name="connsiteX227" fmla="*/ 0 w 12192001"/>
              <a:gd name="connsiteY227"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89545 w 12192001"/>
              <a:gd name="connsiteY24" fmla="*/ 963777 h 2344739"/>
              <a:gd name="connsiteX25" fmla="*/ 11505669 w 12192001"/>
              <a:gd name="connsiteY25" fmla="*/ 1033623 h 2344739"/>
              <a:gd name="connsiteX26" fmla="*/ 11279184 w 12192001"/>
              <a:gd name="connsiteY26" fmla="*/ 1223571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13812 w 12192001"/>
              <a:gd name="connsiteY69" fmla="*/ 1919069 h 2344739"/>
              <a:gd name="connsiteX70" fmla="*/ 9053453 w 12192001"/>
              <a:gd name="connsiteY70" fmla="*/ 1910755 h 2344739"/>
              <a:gd name="connsiteX71" fmla="*/ 9005486 w 12192001"/>
              <a:gd name="connsiteY71" fmla="*/ 1914040 h 2344739"/>
              <a:gd name="connsiteX72" fmla="*/ 9005201 w 12192001"/>
              <a:gd name="connsiteY72" fmla="*/ 1913800 h 2344739"/>
              <a:gd name="connsiteX73" fmla="*/ 8996232 w 12192001"/>
              <a:gd name="connsiteY73" fmla="*/ 1915011 h 2344739"/>
              <a:gd name="connsiteX74" fmla="*/ 8990394 w 12192001"/>
              <a:gd name="connsiteY74" fmla="*/ 1917072 h 2344739"/>
              <a:gd name="connsiteX75" fmla="*/ 8974337 w 12192001"/>
              <a:gd name="connsiteY75" fmla="*/ 1920298 h 2344739"/>
              <a:gd name="connsiteX76" fmla="*/ 8968011 w 12192001"/>
              <a:gd name="connsiteY76" fmla="*/ 1919598 h 2344739"/>
              <a:gd name="connsiteX77" fmla="*/ 8963048 w 12192001"/>
              <a:gd name="connsiteY77" fmla="*/ 1917373 h 2344739"/>
              <a:gd name="connsiteX78" fmla="*/ 8928988 w 12192001"/>
              <a:gd name="connsiteY78" fmla="*/ 1914185 h 2344739"/>
              <a:gd name="connsiteX79" fmla="*/ 8752444 w 12192001"/>
              <a:gd name="connsiteY79" fmla="*/ 1933417 h 2344739"/>
              <a:gd name="connsiteX80" fmla="*/ 8707847 w 12192001"/>
              <a:gd name="connsiteY80" fmla="*/ 1935518 h 2344739"/>
              <a:gd name="connsiteX81" fmla="*/ 8596071 w 12192001"/>
              <a:gd name="connsiteY81" fmla="*/ 1944090 h 2344739"/>
              <a:gd name="connsiteX82" fmla="*/ 8525230 w 12192001"/>
              <a:gd name="connsiteY82" fmla="*/ 1929248 h 2344739"/>
              <a:gd name="connsiteX83" fmla="*/ 8510983 w 12192001"/>
              <a:gd name="connsiteY83" fmla="*/ 1935163 h 2344739"/>
              <a:gd name="connsiteX84" fmla="*/ 8506167 w 12192001"/>
              <a:gd name="connsiteY84" fmla="*/ 1938164 h 2344739"/>
              <a:gd name="connsiteX85" fmla="*/ 8497968 w 12192001"/>
              <a:gd name="connsiteY85" fmla="*/ 1940902 h 2344739"/>
              <a:gd name="connsiteX86" fmla="*/ 8497594 w 12192001"/>
              <a:gd name="connsiteY86" fmla="*/ 1940723 h 2344739"/>
              <a:gd name="connsiteX87" fmla="*/ 8490249 w 12192001"/>
              <a:gd name="connsiteY87" fmla="*/ 1943773 h 2344739"/>
              <a:gd name="connsiteX88" fmla="*/ 8367182 w 12192001"/>
              <a:gd name="connsiteY88" fmla="*/ 1957815 h 2344739"/>
              <a:gd name="connsiteX89" fmla="*/ 8353799 w 12192001"/>
              <a:gd name="connsiteY89" fmla="*/ 1958009 h 2344739"/>
              <a:gd name="connsiteX90" fmla="*/ 8352373 w 12192001"/>
              <a:gd name="connsiteY90" fmla="*/ 1957169 h 2344739"/>
              <a:gd name="connsiteX91" fmla="*/ 8320104 w 12192001"/>
              <a:gd name="connsiteY91" fmla="*/ 1974587 h 2344739"/>
              <a:gd name="connsiteX92" fmla="*/ 8314433 w 12192001"/>
              <a:gd name="connsiteY92" fmla="*/ 1974913 h 2344739"/>
              <a:gd name="connsiteX93" fmla="*/ 8295174 w 12192001"/>
              <a:gd name="connsiteY93" fmla="*/ 1988808 h 2344739"/>
              <a:gd name="connsiteX94" fmla="*/ 8284276 w 12192001"/>
              <a:gd name="connsiteY94" fmla="*/ 1994631 h 2344739"/>
              <a:gd name="connsiteX95" fmla="*/ 8283150 w 12192001"/>
              <a:gd name="connsiteY95" fmla="*/ 1999074 h 2344739"/>
              <a:gd name="connsiteX96" fmla="*/ 8266076 w 12192001"/>
              <a:gd name="connsiteY96" fmla="*/ 2006249 h 2344739"/>
              <a:gd name="connsiteX97" fmla="*/ 8263377 w 12192001"/>
              <a:gd name="connsiteY97" fmla="*/ 2006019 h 2344739"/>
              <a:gd name="connsiteX98" fmla="*/ 8252033 w 12192001"/>
              <a:gd name="connsiteY98" fmla="*/ 2015862 h 2344739"/>
              <a:gd name="connsiteX99" fmla="*/ 8245834 w 12192001"/>
              <a:gd name="connsiteY99" fmla="*/ 2028854 h 2344739"/>
              <a:gd name="connsiteX100" fmla="*/ 8090272 w 12192001"/>
              <a:gd name="connsiteY100" fmla="*/ 2075015 h 2344739"/>
              <a:gd name="connsiteX101" fmla="*/ 7905407 w 12192001"/>
              <a:gd name="connsiteY101" fmla="*/ 2116988 h 2344739"/>
              <a:gd name="connsiteX102" fmla="*/ 7718745 w 12192001"/>
              <a:gd name="connsiteY102" fmla="*/ 2142703 h 2344739"/>
              <a:gd name="connsiteX103" fmla="*/ 7614347 w 12192001"/>
              <a:gd name="connsiteY103" fmla="*/ 2139232 h 2344739"/>
              <a:gd name="connsiteX104" fmla="*/ 7527543 w 12192001"/>
              <a:gd name="connsiteY104" fmla="*/ 2145060 h 2344739"/>
              <a:gd name="connsiteX105" fmla="*/ 7519571 w 12192001"/>
              <a:gd name="connsiteY105" fmla="*/ 2147613 h 2344739"/>
              <a:gd name="connsiteX106" fmla="*/ 7507411 w 12192001"/>
              <a:gd name="connsiteY106" fmla="*/ 2148948 h 2344739"/>
              <a:gd name="connsiteX107" fmla="*/ 7507040 w 12192001"/>
              <a:gd name="connsiteY107" fmla="*/ 2148621 h 2344739"/>
              <a:gd name="connsiteX108" fmla="*/ 7495795 w 12192001"/>
              <a:gd name="connsiteY108" fmla="*/ 2150573 h 2344739"/>
              <a:gd name="connsiteX109" fmla="*/ 7405391 w 12192001"/>
              <a:gd name="connsiteY109" fmla="*/ 2142468 h 2344739"/>
              <a:gd name="connsiteX110" fmla="*/ 7218559 w 12192001"/>
              <a:gd name="connsiteY110" fmla="*/ 2156680 h 2344739"/>
              <a:gd name="connsiteX111" fmla="*/ 7201101 w 12192001"/>
              <a:gd name="connsiteY111" fmla="*/ 2161230 h 2344739"/>
              <a:gd name="connsiteX112" fmla="*/ 7197004 w 12192001"/>
              <a:gd name="connsiteY112" fmla="*/ 2166588 h 2344739"/>
              <a:gd name="connsiteX113" fmla="*/ 7170808 w 12192001"/>
              <a:gd name="connsiteY113" fmla="*/ 2171236 h 2344739"/>
              <a:gd name="connsiteX114" fmla="*/ 7096988 w 12192001"/>
              <a:gd name="connsiteY114" fmla="*/ 2183464 h 2344739"/>
              <a:gd name="connsiteX115" fmla="*/ 7018496 w 12192001"/>
              <a:gd name="connsiteY115" fmla="*/ 2183090 h 2344739"/>
              <a:gd name="connsiteX116" fmla="*/ 6904146 w 12192001"/>
              <a:gd name="connsiteY116" fmla="*/ 2212596 h 2344739"/>
              <a:gd name="connsiteX117" fmla="*/ 6708222 w 12192001"/>
              <a:gd name="connsiteY117" fmla="*/ 2240551 h 2344739"/>
              <a:gd name="connsiteX118" fmla="*/ 6549454 w 12192001"/>
              <a:gd name="connsiteY118" fmla="*/ 2269327 h 2344739"/>
              <a:gd name="connsiteX119" fmla="*/ 6317560 w 12192001"/>
              <a:gd name="connsiteY119" fmla="*/ 2316127 h 2344739"/>
              <a:gd name="connsiteX120" fmla="*/ 6168674 w 12192001"/>
              <a:gd name="connsiteY120" fmla="*/ 2318214 h 2344739"/>
              <a:gd name="connsiteX121" fmla="*/ 6073848 w 12192001"/>
              <a:gd name="connsiteY121" fmla="*/ 2338676 h 2344739"/>
              <a:gd name="connsiteX122" fmla="*/ 6068529 w 12192001"/>
              <a:gd name="connsiteY122" fmla="*/ 2337139 h 2344739"/>
              <a:gd name="connsiteX123" fmla="*/ 6048638 w 12192001"/>
              <a:gd name="connsiteY123" fmla="*/ 2337822 h 2344739"/>
              <a:gd name="connsiteX124" fmla="*/ 6041285 w 12192001"/>
              <a:gd name="connsiteY124" fmla="*/ 2329473 h 2344739"/>
              <a:gd name="connsiteX125" fmla="*/ 6010090 w 12192001"/>
              <a:gd name="connsiteY125" fmla="*/ 2324380 h 2344739"/>
              <a:gd name="connsiteX126" fmla="*/ 5957375 w 12192001"/>
              <a:gd name="connsiteY126" fmla="*/ 2328024 h 2344739"/>
              <a:gd name="connsiteX127" fmla="*/ 5758919 w 12192001"/>
              <a:gd name="connsiteY127" fmla="*/ 2343716 h 2344739"/>
              <a:gd name="connsiteX128" fmla="*/ 5626960 w 12192001"/>
              <a:gd name="connsiteY128" fmla="*/ 2344739 h 2344739"/>
              <a:gd name="connsiteX129" fmla="*/ 5470906 w 12192001"/>
              <a:gd name="connsiteY129" fmla="*/ 2330719 h 2344739"/>
              <a:gd name="connsiteX130" fmla="*/ 5432761 w 12192001"/>
              <a:gd name="connsiteY130" fmla="*/ 2319466 h 2344739"/>
              <a:gd name="connsiteX131" fmla="*/ 5381669 w 12192001"/>
              <a:gd name="connsiteY131" fmla="*/ 2301764 h 2344739"/>
              <a:gd name="connsiteX132" fmla="*/ 5261764 w 12192001"/>
              <a:gd name="connsiteY132" fmla="*/ 2281347 h 2344739"/>
              <a:gd name="connsiteX133" fmla="*/ 5222961 w 12192001"/>
              <a:gd name="connsiteY133" fmla="*/ 2270223 h 2344739"/>
              <a:gd name="connsiteX134" fmla="*/ 5174660 w 12192001"/>
              <a:gd name="connsiteY134" fmla="*/ 2267233 h 2344739"/>
              <a:gd name="connsiteX135" fmla="*/ 5156554 w 12192001"/>
              <a:gd name="connsiteY135" fmla="*/ 2260010 h 2344739"/>
              <a:gd name="connsiteX136" fmla="*/ 5142599 w 12192001"/>
              <a:gd name="connsiteY136" fmla="*/ 2256610 h 2344739"/>
              <a:gd name="connsiteX137" fmla="*/ 5139596 w 12192001"/>
              <a:gd name="connsiteY137" fmla="*/ 2254509 h 2344739"/>
              <a:gd name="connsiteX138" fmla="*/ 5121659 w 12192001"/>
              <a:gd name="connsiteY138" fmla="*/ 2243656 h 2344739"/>
              <a:gd name="connsiteX139" fmla="*/ 5065790 w 12192001"/>
              <a:gd name="connsiteY139" fmla="*/ 2250227 h 2344739"/>
              <a:gd name="connsiteX140" fmla="*/ 5011514 w 12192001"/>
              <a:gd name="connsiteY140" fmla="*/ 2233846 h 2344739"/>
              <a:gd name="connsiteX141" fmla="*/ 4840441 w 12192001"/>
              <a:gd name="connsiteY141" fmla="*/ 2209829 h 2344739"/>
              <a:gd name="connsiteX142" fmla="*/ 4762447 w 12192001"/>
              <a:gd name="connsiteY142" fmla="*/ 2182061 h 2344739"/>
              <a:gd name="connsiteX143" fmla="*/ 4723186 w 12192001"/>
              <a:gd name="connsiteY143" fmla="*/ 2173047 h 2344739"/>
              <a:gd name="connsiteX144" fmla="*/ 4721176 w 12192001"/>
              <a:gd name="connsiteY144" fmla="*/ 2172298 h 2344739"/>
              <a:gd name="connsiteX145" fmla="*/ 4722111 w 12192001"/>
              <a:gd name="connsiteY145" fmla="*/ 2172087 h 2344739"/>
              <a:gd name="connsiteX146" fmla="*/ 4717202 w 12192001"/>
              <a:gd name="connsiteY146" fmla="*/ 2170817 h 2344739"/>
              <a:gd name="connsiteX147" fmla="*/ 4721176 w 12192001"/>
              <a:gd name="connsiteY147" fmla="*/ 2172298 h 2344739"/>
              <a:gd name="connsiteX148" fmla="*/ 4715526 w 12192001"/>
              <a:gd name="connsiteY148" fmla="*/ 2173573 h 2344739"/>
              <a:gd name="connsiteX149" fmla="*/ 4515814 w 12192001"/>
              <a:gd name="connsiteY149" fmla="*/ 2163671 h 2344739"/>
              <a:gd name="connsiteX150" fmla="*/ 4428543 w 12192001"/>
              <a:gd name="connsiteY150" fmla="*/ 2153020 h 2344739"/>
              <a:gd name="connsiteX151" fmla="*/ 4362875 w 12192001"/>
              <a:gd name="connsiteY151" fmla="*/ 2151674 h 2344739"/>
              <a:gd name="connsiteX152" fmla="*/ 4316966 w 12192001"/>
              <a:gd name="connsiteY152" fmla="*/ 2158289 h 2344739"/>
              <a:gd name="connsiteX153" fmla="*/ 4315110 w 12192001"/>
              <a:gd name="connsiteY153" fmla="*/ 2156948 h 2344739"/>
              <a:gd name="connsiteX154" fmla="*/ 4295144 w 12192001"/>
              <a:gd name="connsiteY154" fmla="*/ 2155069 h 2344739"/>
              <a:gd name="connsiteX155" fmla="*/ 4290064 w 12192001"/>
              <a:gd name="connsiteY155" fmla="*/ 2157986 h 2344739"/>
              <a:gd name="connsiteX156" fmla="*/ 4276142 w 12192001"/>
              <a:gd name="connsiteY156" fmla="*/ 2157740 h 2344739"/>
              <a:gd name="connsiteX157" fmla="*/ 4248117 w 12192001"/>
              <a:gd name="connsiteY157" fmla="*/ 2160064 h 2344739"/>
              <a:gd name="connsiteX158" fmla="*/ 4202051 w 12192001"/>
              <a:gd name="connsiteY158" fmla="*/ 2157269 h 2344739"/>
              <a:gd name="connsiteX159" fmla="*/ 4201745 w 12192001"/>
              <a:gd name="connsiteY159" fmla="*/ 2156010 h 2344739"/>
              <a:gd name="connsiteX160" fmla="*/ 4191248 w 12192001"/>
              <a:gd name="connsiteY160" fmla="*/ 2150376 h 2344739"/>
              <a:gd name="connsiteX161" fmla="*/ 4142745 w 12192001"/>
              <a:gd name="connsiteY161" fmla="*/ 2134511 h 2344739"/>
              <a:gd name="connsiteX162" fmla="*/ 4083097 w 12192001"/>
              <a:gd name="connsiteY162" fmla="*/ 2107978 h 2344739"/>
              <a:gd name="connsiteX163" fmla="*/ 4074546 w 12192001"/>
              <a:gd name="connsiteY163" fmla="*/ 2107143 h 2344739"/>
              <a:gd name="connsiteX164" fmla="*/ 4074427 w 12192001"/>
              <a:gd name="connsiteY164" fmla="*/ 2106844 h 2344739"/>
              <a:gd name="connsiteX165" fmla="*/ 4065510 w 12192001"/>
              <a:gd name="connsiteY165" fmla="*/ 2105400 h 2344739"/>
              <a:gd name="connsiteX166" fmla="*/ 4058954 w 12192001"/>
              <a:gd name="connsiteY166" fmla="*/ 2105618 h 2344739"/>
              <a:gd name="connsiteX167" fmla="*/ 4042364 w 12192001"/>
              <a:gd name="connsiteY167" fmla="*/ 2103997 h 2344739"/>
              <a:gd name="connsiteX168" fmla="*/ 4036997 w 12192001"/>
              <a:gd name="connsiteY168" fmla="*/ 2101563 h 2344739"/>
              <a:gd name="connsiteX169" fmla="*/ 4035363 w 12192001"/>
              <a:gd name="connsiteY169" fmla="*/ 2097896 h 2344739"/>
              <a:gd name="connsiteX170" fmla="*/ 4033778 w 12192001"/>
              <a:gd name="connsiteY170" fmla="*/ 2098131 h 2344739"/>
              <a:gd name="connsiteX171" fmla="*/ 4004538 w 12192001"/>
              <a:gd name="connsiteY171" fmla="*/ 2085563 h 2344739"/>
              <a:gd name="connsiteX172" fmla="*/ 3936846 w 12192001"/>
              <a:gd name="connsiteY172" fmla="*/ 2068106 h 2344739"/>
              <a:gd name="connsiteX173" fmla="*/ 3897275 w 12192001"/>
              <a:gd name="connsiteY173" fmla="*/ 2062451 h 2344739"/>
              <a:gd name="connsiteX174" fmla="*/ 3789760 w 12192001"/>
              <a:gd name="connsiteY174" fmla="*/ 2042213 h 2344739"/>
              <a:gd name="connsiteX175" fmla="*/ 3682513 w 12192001"/>
              <a:gd name="connsiteY175" fmla="*/ 2018290 h 2344739"/>
              <a:gd name="connsiteX176" fmla="*/ 3610035 w 12192001"/>
              <a:gd name="connsiteY176" fmla="*/ 1986019 h 2344739"/>
              <a:gd name="connsiteX177" fmla="*/ 3603855 w 12192001"/>
              <a:gd name="connsiteY177" fmla="*/ 1987381 h 2344739"/>
              <a:gd name="connsiteX178" fmla="*/ 3594736 w 12192001"/>
              <a:gd name="connsiteY178" fmla="*/ 1987545 h 2344739"/>
              <a:gd name="connsiteX179" fmla="*/ 3594501 w 12192001"/>
              <a:gd name="connsiteY179" fmla="*/ 1987276 h 2344739"/>
              <a:gd name="connsiteX180" fmla="*/ 3585978 w 12192001"/>
              <a:gd name="connsiteY180" fmla="*/ 1987966 h 2344739"/>
              <a:gd name="connsiteX181" fmla="*/ 3536135 w 12192001"/>
              <a:gd name="connsiteY181" fmla="*/ 1978267 h 2344739"/>
              <a:gd name="connsiteX182" fmla="*/ 3473223 w 12192001"/>
              <a:gd name="connsiteY182" fmla="*/ 1974606 h 2344739"/>
              <a:gd name="connsiteX183" fmla="*/ 3400728 w 12192001"/>
              <a:gd name="connsiteY183" fmla="*/ 1962558 h 2344739"/>
              <a:gd name="connsiteX184" fmla="*/ 3363888 w 12192001"/>
              <a:gd name="connsiteY184" fmla="*/ 1979510 h 2344739"/>
              <a:gd name="connsiteX185" fmla="*/ 3344026 w 12192001"/>
              <a:gd name="connsiteY185" fmla="*/ 1981192 h 2344739"/>
              <a:gd name="connsiteX186" fmla="*/ 3341698 w 12192001"/>
              <a:gd name="connsiteY186" fmla="*/ 1980217 h 2344739"/>
              <a:gd name="connsiteX187" fmla="*/ 3262356 w 12192001"/>
              <a:gd name="connsiteY187" fmla="*/ 1986094 h 2344739"/>
              <a:gd name="connsiteX188" fmla="*/ 3142556 w 12192001"/>
              <a:gd name="connsiteY188" fmla="*/ 1993869 h 2344739"/>
              <a:gd name="connsiteX189" fmla="*/ 3030291 w 12192001"/>
              <a:gd name="connsiteY189" fmla="*/ 1996512 h 2344739"/>
              <a:gd name="connsiteX190" fmla="*/ 2781569 w 12192001"/>
              <a:gd name="connsiteY190" fmla="*/ 2018333 h 2344739"/>
              <a:gd name="connsiteX191" fmla="*/ 2646527 w 12192001"/>
              <a:gd name="connsiteY191" fmla="*/ 2028869 h 2344739"/>
              <a:gd name="connsiteX192" fmla="*/ 2568028 w 12192001"/>
              <a:gd name="connsiteY192" fmla="*/ 2002628 h 2344739"/>
              <a:gd name="connsiteX193" fmla="*/ 2443255 w 12192001"/>
              <a:gd name="connsiteY193" fmla="*/ 2016529 h 2344739"/>
              <a:gd name="connsiteX194" fmla="*/ 2315112 w 12192001"/>
              <a:gd name="connsiteY194" fmla="*/ 2024996 h 2344739"/>
              <a:gd name="connsiteX195" fmla="*/ 2208578 w 12192001"/>
              <a:gd name="connsiteY195" fmla="*/ 2019763 h 2344739"/>
              <a:gd name="connsiteX196" fmla="*/ 2094665 w 12192001"/>
              <a:gd name="connsiteY196" fmla="*/ 2003052 h 2344739"/>
              <a:gd name="connsiteX197" fmla="*/ 1997356 w 12192001"/>
              <a:gd name="connsiteY197" fmla="*/ 1995032 h 2344739"/>
              <a:gd name="connsiteX198" fmla="*/ 1928172 w 12192001"/>
              <a:gd name="connsiteY198" fmla="*/ 2016977 h 2344739"/>
              <a:gd name="connsiteX199" fmla="*/ 1921650 w 12192001"/>
              <a:gd name="connsiteY199" fmla="*/ 2012146 h 2344739"/>
              <a:gd name="connsiteX200" fmla="*/ 1873080 w 12192001"/>
              <a:gd name="connsiteY200" fmla="*/ 2013741 h 2344739"/>
              <a:gd name="connsiteX201" fmla="*/ 1786655 w 12192001"/>
              <a:gd name="connsiteY201" fmla="*/ 2041363 h 2344739"/>
              <a:gd name="connsiteX202" fmla="*/ 1738204 w 12192001"/>
              <a:gd name="connsiteY202" fmla="*/ 2036312 h 2344739"/>
              <a:gd name="connsiteX203" fmla="*/ 1675071 w 12192001"/>
              <a:gd name="connsiteY203" fmla="*/ 2019963 h 2344739"/>
              <a:gd name="connsiteX204" fmla="*/ 1608669 w 12192001"/>
              <a:gd name="connsiteY204" fmla="*/ 2013066 h 2344739"/>
              <a:gd name="connsiteX205" fmla="*/ 1496110 w 12192001"/>
              <a:gd name="connsiteY205" fmla="*/ 1987476 h 2344739"/>
              <a:gd name="connsiteX206" fmla="*/ 1149979 w 12192001"/>
              <a:gd name="connsiteY206" fmla="*/ 1938041 h 2344739"/>
              <a:gd name="connsiteX207" fmla="*/ 858269 w 12192001"/>
              <a:gd name="connsiteY207" fmla="*/ 1928608 h 2344739"/>
              <a:gd name="connsiteX208" fmla="*/ 837540 w 12192001"/>
              <a:gd name="connsiteY208" fmla="*/ 1929821 h 2344739"/>
              <a:gd name="connsiteX209" fmla="*/ 816809 w 12192001"/>
              <a:gd name="connsiteY209" fmla="*/ 1927857 h 2344739"/>
              <a:gd name="connsiteX210" fmla="*/ 811506 w 12192001"/>
              <a:gd name="connsiteY210" fmla="*/ 1930751 h 2344739"/>
              <a:gd name="connsiteX211" fmla="*/ 720047 w 12192001"/>
              <a:gd name="connsiteY211" fmla="*/ 1929661 h 2344739"/>
              <a:gd name="connsiteX212" fmla="*/ 719742 w 12192001"/>
              <a:gd name="connsiteY212" fmla="*/ 1928399 h 2344739"/>
              <a:gd name="connsiteX213" fmla="*/ 708875 w 12192001"/>
              <a:gd name="connsiteY213" fmla="*/ 1922722 h 2344739"/>
              <a:gd name="connsiteX214" fmla="*/ 596792 w 12192001"/>
              <a:gd name="connsiteY214" fmla="*/ 1879864 h 2344739"/>
              <a:gd name="connsiteX215" fmla="*/ 578535 w 12192001"/>
              <a:gd name="connsiteY215" fmla="*/ 1877212 h 2344739"/>
              <a:gd name="connsiteX216" fmla="*/ 571717 w 12192001"/>
              <a:gd name="connsiteY216" fmla="*/ 1877401 h 2344739"/>
              <a:gd name="connsiteX217" fmla="*/ 445099 w 12192001"/>
              <a:gd name="connsiteY217" fmla="*/ 1839371 h 2344739"/>
              <a:gd name="connsiteX218" fmla="*/ 404015 w 12192001"/>
              <a:gd name="connsiteY218" fmla="*/ 1833548 h 2344739"/>
              <a:gd name="connsiteX219" fmla="*/ 292435 w 12192001"/>
              <a:gd name="connsiteY219" fmla="*/ 1812852 h 2344739"/>
              <a:gd name="connsiteX220" fmla="*/ 118381 w 12192001"/>
              <a:gd name="connsiteY220" fmla="*/ 1761047 h 2344739"/>
              <a:gd name="connsiteX221" fmla="*/ 15526 w 12192001"/>
              <a:gd name="connsiteY221" fmla="*/ 1758191 h 2344739"/>
              <a:gd name="connsiteX222" fmla="*/ 2 w 12192001"/>
              <a:gd name="connsiteY222" fmla="*/ 1752722 h 2344739"/>
              <a:gd name="connsiteX223" fmla="*/ 1 w 12192001"/>
              <a:gd name="connsiteY223" fmla="*/ 762497 h 2344739"/>
              <a:gd name="connsiteX224" fmla="*/ 0 w 12192001"/>
              <a:gd name="connsiteY224" fmla="*/ 762497 h 2344739"/>
              <a:gd name="connsiteX225" fmla="*/ 0 w 12192001"/>
              <a:gd name="connsiteY225" fmla="*/ 222213 h 2344739"/>
              <a:gd name="connsiteX226" fmla="*/ 0 w 12192001"/>
              <a:gd name="connsiteY226"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89545 w 12192001"/>
              <a:gd name="connsiteY24" fmla="*/ 963777 h 2344739"/>
              <a:gd name="connsiteX25" fmla="*/ 11505669 w 12192001"/>
              <a:gd name="connsiteY25" fmla="*/ 1033623 h 2344739"/>
              <a:gd name="connsiteX26" fmla="*/ 11279184 w 12192001"/>
              <a:gd name="connsiteY26" fmla="*/ 1223571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13812 w 12192001"/>
              <a:gd name="connsiteY69" fmla="*/ 1919069 h 2344739"/>
              <a:gd name="connsiteX70" fmla="*/ 9053453 w 12192001"/>
              <a:gd name="connsiteY70" fmla="*/ 1910755 h 2344739"/>
              <a:gd name="connsiteX71" fmla="*/ 9005486 w 12192001"/>
              <a:gd name="connsiteY71" fmla="*/ 1914040 h 2344739"/>
              <a:gd name="connsiteX72" fmla="*/ 9005201 w 12192001"/>
              <a:gd name="connsiteY72" fmla="*/ 1913800 h 2344739"/>
              <a:gd name="connsiteX73" fmla="*/ 8996232 w 12192001"/>
              <a:gd name="connsiteY73" fmla="*/ 1915011 h 2344739"/>
              <a:gd name="connsiteX74" fmla="*/ 8990394 w 12192001"/>
              <a:gd name="connsiteY74" fmla="*/ 1917072 h 2344739"/>
              <a:gd name="connsiteX75" fmla="*/ 8974337 w 12192001"/>
              <a:gd name="connsiteY75" fmla="*/ 1920298 h 2344739"/>
              <a:gd name="connsiteX76" fmla="*/ 8968011 w 12192001"/>
              <a:gd name="connsiteY76" fmla="*/ 1919598 h 2344739"/>
              <a:gd name="connsiteX77" fmla="*/ 8963048 w 12192001"/>
              <a:gd name="connsiteY77" fmla="*/ 1917373 h 2344739"/>
              <a:gd name="connsiteX78" fmla="*/ 8928988 w 12192001"/>
              <a:gd name="connsiteY78" fmla="*/ 1914185 h 2344739"/>
              <a:gd name="connsiteX79" fmla="*/ 8752444 w 12192001"/>
              <a:gd name="connsiteY79" fmla="*/ 1933417 h 2344739"/>
              <a:gd name="connsiteX80" fmla="*/ 8707847 w 12192001"/>
              <a:gd name="connsiteY80" fmla="*/ 1935518 h 2344739"/>
              <a:gd name="connsiteX81" fmla="*/ 8596071 w 12192001"/>
              <a:gd name="connsiteY81" fmla="*/ 1944090 h 2344739"/>
              <a:gd name="connsiteX82" fmla="*/ 8525230 w 12192001"/>
              <a:gd name="connsiteY82" fmla="*/ 1929248 h 2344739"/>
              <a:gd name="connsiteX83" fmla="*/ 8510983 w 12192001"/>
              <a:gd name="connsiteY83" fmla="*/ 1935163 h 2344739"/>
              <a:gd name="connsiteX84" fmla="*/ 8506167 w 12192001"/>
              <a:gd name="connsiteY84" fmla="*/ 1938164 h 2344739"/>
              <a:gd name="connsiteX85" fmla="*/ 8497968 w 12192001"/>
              <a:gd name="connsiteY85" fmla="*/ 1940902 h 2344739"/>
              <a:gd name="connsiteX86" fmla="*/ 8497594 w 12192001"/>
              <a:gd name="connsiteY86" fmla="*/ 1940723 h 2344739"/>
              <a:gd name="connsiteX87" fmla="*/ 8490249 w 12192001"/>
              <a:gd name="connsiteY87" fmla="*/ 1943773 h 2344739"/>
              <a:gd name="connsiteX88" fmla="*/ 8367182 w 12192001"/>
              <a:gd name="connsiteY88" fmla="*/ 1957815 h 2344739"/>
              <a:gd name="connsiteX89" fmla="*/ 8353799 w 12192001"/>
              <a:gd name="connsiteY89" fmla="*/ 1958009 h 2344739"/>
              <a:gd name="connsiteX90" fmla="*/ 8352373 w 12192001"/>
              <a:gd name="connsiteY90" fmla="*/ 1957169 h 2344739"/>
              <a:gd name="connsiteX91" fmla="*/ 8320104 w 12192001"/>
              <a:gd name="connsiteY91" fmla="*/ 1974587 h 2344739"/>
              <a:gd name="connsiteX92" fmla="*/ 8314433 w 12192001"/>
              <a:gd name="connsiteY92" fmla="*/ 1974913 h 2344739"/>
              <a:gd name="connsiteX93" fmla="*/ 8295174 w 12192001"/>
              <a:gd name="connsiteY93" fmla="*/ 1988808 h 2344739"/>
              <a:gd name="connsiteX94" fmla="*/ 8284276 w 12192001"/>
              <a:gd name="connsiteY94" fmla="*/ 1994631 h 2344739"/>
              <a:gd name="connsiteX95" fmla="*/ 8283150 w 12192001"/>
              <a:gd name="connsiteY95" fmla="*/ 1999074 h 2344739"/>
              <a:gd name="connsiteX96" fmla="*/ 8266076 w 12192001"/>
              <a:gd name="connsiteY96" fmla="*/ 2006249 h 2344739"/>
              <a:gd name="connsiteX97" fmla="*/ 8263377 w 12192001"/>
              <a:gd name="connsiteY97" fmla="*/ 2006019 h 2344739"/>
              <a:gd name="connsiteX98" fmla="*/ 8252033 w 12192001"/>
              <a:gd name="connsiteY98" fmla="*/ 2015862 h 2344739"/>
              <a:gd name="connsiteX99" fmla="*/ 8245834 w 12192001"/>
              <a:gd name="connsiteY99" fmla="*/ 2028854 h 2344739"/>
              <a:gd name="connsiteX100" fmla="*/ 8090272 w 12192001"/>
              <a:gd name="connsiteY100" fmla="*/ 2075015 h 2344739"/>
              <a:gd name="connsiteX101" fmla="*/ 7905407 w 12192001"/>
              <a:gd name="connsiteY101" fmla="*/ 2116988 h 2344739"/>
              <a:gd name="connsiteX102" fmla="*/ 7718745 w 12192001"/>
              <a:gd name="connsiteY102" fmla="*/ 2142703 h 2344739"/>
              <a:gd name="connsiteX103" fmla="*/ 7614347 w 12192001"/>
              <a:gd name="connsiteY103" fmla="*/ 2139232 h 2344739"/>
              <a:gd name="connsiteX104" fmla="*/ 7527543 w 12192001"/>
              <a:gd name="connsiteY104" fmla="*/ 2145060 h 2344739"/>
              <a:gd name="connsiteX105" fmla="*/ 7519571 w 12192001"/>
              <a:gd name="connsiteY105" fmla="*/ 2147613 h 2344739"/>
              <a:gd name="connsiteX106" fmla="*/ 7507411 w 12192001"/>
              <a:gd name="connsiteY106" fmla="*/ 2148948 h 2344739"/>
              <a:gd name="connsiteX107" fmla="*/ 7507040 w 12192001"/>
              <a:gd name="connsiteY107" fmla="*/ 2148621 h 2344739"/>
              <a:gd name="connsiteX108" fmla="*/ 7495795 w 12192001"/>
              <a:gd name="connsiteY108" fmla="*/ 2150573 h 2344739"/>
              <a:gd name="connsiteX109" fmla="*/ 7405391 w 12192001"/>
              <a:gd name="connsiteY109" fmla="*/ 2142468 h 2344739"/>
              <a:gd name="connsiteX110" fmla="*/ 7218559 w 12192001"/>
              <a:gd name="connsiteY110" fmla="*/ 2156680 h 2344739"/>
              <a:gd name="connsiteX111" fmla="*/ 7201101 w 12192001"/>
              <a:gd name="connsiteY111" fmla="*/ 2161230 h 2344739"/>
              <a:gd name="connsiteX112" fmla="*/ 7197004 w 12192001"/>
              <a:gd name="connsiteY112" fmla="*/ 2166588 h 2344739"/>
              <a:gd name="connsiteX113" fmla="*/ 7170808 w 12192001"/>
              <a:gd name="connsiteY113" fmla="*/ 2171236 h 2344739"/>
              <a:gd name="connsiteX114" fmla="*/ 7096988 w 12192001"/>
              <a:gd name="connsiteY114" fmla="*/ 2183464 h 2344739"/>
              <a:gd name="connsiteX115" fmla="*/ 7018496 w 12192001"/>
              <a:gd name="connsiteY115" fmla="*/ 2183090 h 2344739"/>
              <a:gd name="connsiteX116" fmla="*/ 6904146 w 12192001"/>
              <a:gd name="connsiteY116" fmla="*/ 2212596 h 2344739"/>
              <a:gd name="connsiteX117" fmla="*/ 6708222 w 12192001"/>
              <a:gd name="connsiteY117" fmla="*/ 2240551 h 2344739"/>
              <a:gd name="connsiteX118" fmla="*/ 6549454 w 12192001"/>
              <a:gd name="connsiteY118" fmla="*/ 2269327 h 2344739"/>
              <a:gd name="connsiteX119" fmla="*/ 6317560 w 12192001"/>
              <a:gd name="connsiteY119" fmla="*/ 2316127 h 2344739"/>
              <a:gd name="connsiteX120" fmla="*/ 6168674 w 12192001"/>
              <a:gd name="connsiteY120" fmla="*/ 2318214 h 2344739"/>
              <a:gd name="connsiteX121" fmla="*/ 6073848 w 12192001"/>
              <a:gd name="connsiteY121" fmla="*/ 2338676 h 2344739"/>
              <a:gd name="connsiteX122" fmla="*/ 6068529 w 12192001"/>
              <a:gd name="connsiteY122" fmla="*/ 2337139 h 2344739"/>
              <a:gd name="connsiteX123" fmla="*/ 6048638 w 12192001"/>
              <a:gd name="connsiteY123" fmla="*/ 2337822 h 2344739"/>
              <a:gd name="connsiteX124" fmla="*/ 6041285 w 12192001"/>
              <a:gd name="connsiteY124" fmla="*/ 2329473 h 2344739"/>
              <a:gd name="connsiteX125" fmla="*/ 6010090 w 12192001"/>
              <a:gd name="connsiteY125" fmla="*/ 2324380 h 2344739"/>
              <a:gd name="connsiteX126" fmla="*/ 5957375 w 12192001"/>
              <a:gd name="connsiteY126" fmla="*/ 2328024 h 2344739"/>
              <a:gd name="connsiteX127" fmla="*/ 5758919 w 12192001"/>
              <a:gd name="connsiteY127" fmla="*/ 2343716 h 2344739"/>
              <a:gd name="connsiteX128" fmla="*/ 5626960 w 12192001"/>
              <a:gd name="connsiteY128" fmla="*/ 2344739 h 2344739"/>
              <a:gd name="connsiteX129" fmla="*/ 5470906 w 12192001"/>
              <a:gd name="connsiteY129" fmla="*/ 2330719 h 2344739"/>
              <a:gd name="connsiteX130" fmla="*/ 5432761 w 12192001"/>
              <a:gd name="connsiteY130" fmla="*/ 2319466 h 2344739"/>
              <a:gd name="connsiteX131" fmla="*/ 5381669 w 12192001"/>
              <a:gd name="connsiteY131" fmla="*/ 2301764 h 2344739"/>
              <a:gd name="connsiteX132" fmla="*/ 5261764 w 12192001"/>
              <a:gd name="connsiteY132" fmla="*/ 2281347 h 2344739"/>
              <a:gd name="connsiteX133" fmla="*/ 5222961 w 12192001"/>
              <a:gd name="connsiteY133" fmla="*/ 2270223 h 2344739"/>
              <a:gd name="connsiteX134" fmla="*/ 5174660 w 12192001"/>
              <a:gd name="connsiteY134" fmla="*/ 2267233 h 2344739"/>
              <a:gd name="connsiteX135" fmla="*/ 5156554 w 12192001"/>
              <a:gd name="connsiteY135" fmla="*/ 2260010 h 2344739"/>
              <a:gd name="connsiteX136" fmla="*/ 5142599 w 12192001"/>
              <a:gd name="connsiteY136" fmla="*/ 2256610 h 2344739"/>
              <a:gd name="connsiteX137" fmla="*/ 5139596 w 12192001"/>
              <a:gd name="connsiteY137" fmla="*/ 2254509 h 2344739"/>
              <a:gd name="connsiteX138" fmla="*/ 5121659 w 12192001"/>
              <a:gd name="connsiteY138" fmla="*/ 2243656 h 2344739"/>
              <a:gd name="connsiteX139" fmla="*/ 5065790 w 12192001"/>
              <a:gd name="connsiteY139" fmla="*/ 2250227 h 2344739"/>
              <a:gd name="connsiteX140" fmla="*/ 5011514 w 12192001"/>
              <a:gd name="connsiteY140" fmla="*/ 2233846 h 2344739"/>
              <a:gd name="connsiteX141" fmla="*/ 4840441 w 12192001"/>
              <a:gd name="connsiteY141" fmla="*/ 2209829 h 2344739"/>
              <a:gd name="connsiteX142" fmla="*/ 4762447 w 12192001"/>
              <a:gd name="connsiteY142" fmla="*/ 2182061 h 2344739"/>
              <a:gd name="connsiteX143" fmla="*/ 4723186 w 12192001"/>
              <a:gd name="connsiteY143" fmla="*/ 2173047 h 2344739"/>
              <a:gd name="connsiteX144" fmla="*/ 4721176 w 12192001"/>
              <a:gd name="connsiteY144" fmla="*/ 2172298 h 2344739"/>
              <a:gd name="connsiteX145" fmla="*/ 4722111 w 12192001"/>
              <a:gd name="connsiteY145" fmla="*/ 2172087 h 2344739"/>
              <a:gd name="connsiteX146" fmla="*/ 4717202 w 12192001"/>
              <a:gd name="connsiteY146" fmla="*/ 2170817 h 2344739"/>
              <a:gd name="connsiteX147" fmla="*/ 4721176 w 12192001"/>
              <a:gd name="connsiteY147" fmla="*/ 2172298 h 2344739"/>
              <a:gd name="connsiteX148" fmla="*/ 4715526 w 12192001"/>
              <a:gd name="connsiteY148" fmla="*/ 2173573 h 2344739"/>
              <a:gd name="connsiteX149" fmla="*/ 4515814 w 12192001"/>
              <a:gd name="connsiteY149" fmla="*/ 2163671 h 2344739"/>
              <a:gd name="connsiteX150" fmla="*/ 4428543 w 12192001"/>
              <a:gd name="connsiteY150" fmla="*/ 2153020 h 2344739"/>
              <a:gd name="connsiteX151" fmla="*/ 4362875 w 12192001"/>
              <a:gd name="connsiteY151" fmla="*/ 2151674 h 2344739"/>
              <a:gd name="connsiteX152" fmla="*/ 4316966 w 12192001"/>
              <a:gd name="connsiteY152" fmla="*/ 2158289 h 2344739"/>
              <a:gd name="connsiteX153" fmla="*/ 4315110 w 12192001"/>
              <a:gd name="connsiteY153" fmla="*/ 2156948 h 2344739"/>
              <a:gd name="connsiteX154" fmla="*/ 4295144 w 12192001"/>
              <a:gd name="connsiteY154" fmla="*/ 2155069 h 2344739"/>
              <a:gd name="connsiteX155" fmla="*/ 4290064 w 12192001"/>
              <a:gd name="connsiteY155" fmla="*/ 2157986 h 2344739"/>
              <a:gd name="connsiteX156" fmla="*/ 4276142 w 12192001"/>
              <a:gd name="connsiteY156" fmla="*/ 2157740 h 2344739"/>
              <a:gd name="connsiteX157" fmla="*/ 4248117 w 12192001"/>
              <a:gd name="connsiteY157" fmla="*/ 2160064 h 2344739"/>
              <a:gd name="connsiteX158" fmla="*/ 4202051 w 12192001"/>
              <a:gd name="connsiteY158" fmla="*/ 2157269 h 2344739"/>
              <a:gd name="connsiteX159" fmla="*/ 4201745 w 12192001"/>
              <a:gd name="connsiteY159" fmla="*/ 2156010 h 2344739"/>
              <a:gd name="connsiteX160" fmla="*/ 4191248 w 12192001"/>
              <a:gd name="connsiteY160" fmla="*/ 2150376 h 2344739"/>
              <a:gd name="connsiteX161" fmla="*/ 4142745 w 12192001"/>
              <a:gd name="connsiteY161" fmla="*/ 2134511 h 2344739"/>
              <a:gd name="connsiteX162" fmla="*/ 4083097 w 12192001"/>
              <a:gd name="connsiteY162" fmla="*/ 2107978 h 2344739"/>
              <a:gd name="connsiteX163" fmla="*/ 4074546 w 12192001"/>
              <a:gd name="connsiteY163" fmla="*/ 2107143 h 2344739"/>
              <a:gd name="connsiteX164" fmla="*/ 4074427 w 12192001"/>
              <a:gd name="connsiteY164" fmla="*/ 2106844 h 2344739"/>
              <a:gd name="connsiteX165" fmla="*/ 4065510 w 12192001"/>
              <a:gd name="connsiteY165" fmla="*/ 2105400 h 2344739"/>
              <a:gd name="connsiteX166" fmla="*/ 4058954 w 12192001"/>
              <a:gd name="connsiteY166" fmla="*/ 2105618 h 2344739"/>
              <a:gd name="connsiteX167" fmla="*/ 4042364 w 12192001"/>
              <a:gd name="connsiteY167" fmla="*/ 2103997 h 2344739"/>
              <a:gd name="connsiteX168" fmla="*/ 4036997 w 12192001"/>
              <a:gd name="connsiteY168" fmla="*/ 2101563 h 2344739"/>
              <a:gd name="connsiteX169" fmla="*/ 4035363 w 12192001"/>
              <a:gd name="connsiteY169" fmla="*/ 2097896 h 2344739"/>
              <a:gd name="connsiteX170" fmla="*/ 4033778 w 12192001"/>
              <a:gd name="connsiteY170" fmla="*/ 2098131 h 2344739"/>
              <a:gd name="connsiteX171" fmla="*/ 4004538 w 12192001"/>
              <a:gd name="connsiteY171" fmla="*/ 2085563 h 2344739"/>
              <a:gd name="connsiteX172" fmla="*/ 3936846 w 12192001"/>
              <a:gd name="connsiteY172" fmla="*/ 2068106 h 2344739"/>
              <a:gd name="connsiteX173" fmla="*/ 3897275 w 12192001"/>
              <a:gd name="connsiteY173" fmla="*/ 2062451 h 2344739"/>
              <a:gd name="connsiteX174" fmla="*/ 3789760 w 12192001"/>
              <a:gd name="connsiteY174" fmla="*/ 2042213 h 2344739"/>
              <a:gd name="connsiteX175" fmla="*/ 3682513 w 12192001"/>
              <a:gd name="connsiteY175" fmla="*/ 2018290 h 2344739"/>
              <a:gd name="connsiteX176" fmla="*/ 3610035 w 12192001"/>
              <a:gd name="connsiteY176" fmla="*/ 1986019 h 2344739"/>
              <a:gd name="connsiteX177" fmla="*/ 3603855 w 12192001"/>
              <a:gd name="connsiteY177" fmla="*/ 1987381 h 2344739"/>
              <a:gd name="connsiteX178" fmla="*/ 3594736 w 12192001"/>
              <a:gd name="connsiteY178" fmla="*/ 1987545 h 2344739"/>
              <a:gd name="connsiteX179" fmla="*/ 3594501 w 12192001"/>
              <a:gd name="connsiteY179" fmla="*/ 1987276 h 2344739"/>
              <a:gd name="connsiteX180" fmla="*/ 3585978 w 12192001"/>
              <a:gd name="connsiteY180" fmla="*/ 1987966 h 2344739"/>
              <a:gd name="connsiteX181" fmla="*/ 3536135 w 12192001"/>
              <a:gd name="connsiteY181" fmla="*/ 1978267 h 2344739"/>
              <a:gd name="connsiteX182" fmla="*/ 3473223 w 12192001"/>
              <a:gd name="connsiteY182" fmla="*/ 1974606 h 2344739"/>
              <a:gd name="connsiteX183" fmla="*/ 3400728 w 12192001"/>
              <a:gd name="connsiteY183" fmla="*/ 1962558 h 2344739"/>
              <a:gd name="connsiteX184" fmla="*/ 3363888 w 12192001"/>
              <a:gd name="connsiteY184" fmla="*/ 1979510 h 2344739"/>
              <a:gd name="connsiteX185" fmla="*/ 3344026 w 12192001"/>
              <a:gd name="connsiteY185" fmla="*/ 1981192 h 2344739"/>
              <a:gd name="connsiteX186" fmla="*/ 3341698 w 12192001"/>
              <a:gd name="connsiteY186" fmla="*/ 1980217 h 2344739"/>
              <a:gd name="connsiteX187" fmla="*/ 3262356 w 12192001"/>
              <a:gd name="connsiteY187" fmla="*/ 1986094 h 2344739"/>
              <a:gd name="connsiteX188" fmla="*/ 3142556 w 12192001"/>
              <a:gd name="connsiteY188" fmla="*/ 1993869 h 2344739"/>
              <a:gd name="connsiteX189" fmla="*/ 3030291 w 12192001"/>
              <a:gd name="connsiteY189" fmla="*/ 1996512 h 2344739"/>
              <a:gd name="connsiteX190" fmla="*/ 2781569 w 12192001"/>
              <a:gd name="connsiteY190" fmla="*/ 2018333 h 2344739"/>
              <a:gd name="connsiteX191" fmla="*/ 2646527 w 12192001"/>
              <a:gd name="connsiteY191" fmla="*/ 2028869 h 2344739"/>
              <a:gd name="connsiteX192" fmla="*/ 2568028 w 12192001"/>
              <a:gd name="connsiteY192" fmla="*/ 2002628 h 2344739"/>
              <a:gd name="connsiteX193" fmla="*/ 2443255 w 12192001"/>
              <a:gd name="connsiteY193" fmla="*/ 2016529 h 2344739"/>
              <a:gd name="connsiteX194" fmla="*/ 2315112 w 12192001"/>
              <a:gd name="connsiteY194" fmla="*/ 2024996 h 2344739"/>
              <a:gd name="connsiteX195" fmla="*/ 2208578 w 12192001"/>
              <a:gd name="connsiteY195" fmla="*/ 2019763 h 2344739"/>
              <a:gd name="connsiteX196" fmla="*/ 2094665 w 12192001"/>
              <a:gd name="connsiteY196" fmla="*/ 2003052 h 2344739"/>
              <a:gd name="connsiteX197" fmla="*/ 1997356 w 12192001"/>
              <a:gd name="connsiteY197" fmla="*/ 1995032 h 2344739"/>
              <a:gd name="connsiteX198" fmla="*/ 1928172 w 12192001"/>
              <a:gd name="connsiteY198" fmla="*/ 2016977 h 2344739"/>
              <a:gd name="connsiteX199" fmla="*/ 1921650 w 12192001"/>
              <a:gd name="connsiteY199" fmla="*/ 2012146 h 2344739"/>
              <a:gd name="connsiteX200" fmla="*/ 1873080 w 12192001"/>
              <a:gd name="connsiteY200" fmla="*/ 2013741 h 2344739"/>
              <a:gd name="connsiteX201" fmla="*/ 1786655 w 12192001"/>
              <a:gd name="connsiteY201" fmla="*/ 2041363 h 2344739"/>
              <a:gd name="connsiteX202" fmla="*/ 1738204 w 12192001"/>
              <a:gd name="connsiteY202" fmla="*/ 2036312 h 2344739"/>
              <a:gd name="connsiteX203" fmla="*/ 1675071 w 12192001"/>
              <a:gd name="connsiteY203" fmla="*/ 2019963 h 2344739"/>
              <a:gd name="connsiteX204" fmla="*/ 1608669 w 12192001"/>
              <a:gd name="connsiteY204" fmla="*/ 2013066 h 2344739"/>
              <a:gd name="connsiteX205" fmla="*/ 1496110 w 12192001"/>
              <a:gd name="connsiteY205" fmla="*/ 1987476 h 2344739"/>
              <a:gd name="connsiteX206" fmla="*/ 1149979 w 12192001"/>
              <a:gd name="connsiteY206" fmla="*/ 1938041 h 2344739"/>
              <a:gd name="connsiteX207" fmla="*/ 858269 w 12192001"/>
              <a:gd name="connsiteY207" fmla="*/ 1928608 h 2344739"/>
              <a:gd name="connsiteX208" fmla="*/ 837540 w 12192001"/>
              <a:gd name="connsiteY208" fmla="*/ 1929821 h 2344739"/>
              <a:gd name="connsiteX209" fmla="*/ 816809 w 12192001"/>
              <a:gd name="connsiteY209" fmla="*/ 1927857 h 2344739"/>
              <a:gd name="connsiteX210" fmla="*/ 811506 w 12192001"/>
              <a:gd name="connsiteY210" fmla="*/ 1930751 h 2344739"/>
              <a:gd name="connsiteX211" fmla="*/ 720047 w 12192001"/>
              <a:gd name="connsiteY211" fmla="*/ 1929661 h 2344739"/>
              <a:gd name="connsiteX212" fmla="*/ 719742 w 12192001"/>
              <a:gd name="connsiteY212" fmla="*/ 1928399 h 2344739"/>
              <a:gd name="connsiteX213" fmla="*/ 708875 w 12192001"/>
              <a:gd name="connsiteY213" fmla="*/ 1922722 h 2344739"/>
              <a:gd name="connsiteX214" fmla="*/ 596792 w 12192001"/>
              <a:gd name="connsiteY214" fmla="*/ 1879864 h 2344739"/>
              <a:gd name="connsiteX215" fmla="*/ 578535 w 12192001"/>
              <a:gd name="connsiteY215" fmla="*/ 1877212 h 2344739"/>
              <a:gd name="connsiteX216" fmla="*/ 571717 w 12192001"/>
              <a:gd name="connsiteY216" fmla="*/ 1877401 h 2344739"/>
              <a:gd name="connsiteX217" fmla="*/ 445099 w 12192001"/>
              <a:gd name="connsiteY217" fmla="*/ 1839371 h 2344739"/>
              <a:gd name="connsiteX218" fmla="*/ 404015 w 12192001"/>
              <a:gd name="connsiteY218" fmla="*/ 1833548 h 2344739"/>
              <a:gd name="connsiteX219" fmla="*/ 292435 w 12192001"/>
              <a:gd name="connsiteY219" fmla="*/ 1812852 h 2344739"/>
              <a:gd name="connsiteX220" fmla="*/ 118381 w 12192001"/>
              <a:gd name="connsiteY220" fmla="*/ 1761047 h 2344739"/>
              <a:gd name="connsiteX221" fmla="*/ 15526 w 12192001"/>
              <a:gd name="connsiteY221" fmla="*/ 1758191 h 2344739"/>
              <a:gd name="connsiteX222" fmla="*/ 2 w 12192001"/>
              <a:gd name="connsiteY222" fmla="*/ 1752722 h 2344739"/>
              <a:gd name="connsiteX223" fmla="*/ 1 w 12192001"/>
              <a:gd name="connsiteY223" fmla="*/ 762497 h 2344739"/>
              <a:gd name="connsiteX224" fmla="*/ 0 w 12192001"/>
              <a:gd name="connsiteY224" fmla="*/ 222213 h 2344739"/>
              <a:gd name="connsiteX225" fmla="*/ 0 w 12192001"/>
              <a:gd name="connsiteY225" fmla="*/ 0 h 2344739"/>
              <a:gd name="connsiteX0" fmla="*/ 1148 w 12193149"/>
              <a:gd name="connsiteY0" fmla="*/ 0 h 2344739"/>
              <a:gd name="connsiteX1" fmla="*/ 12193148 w 12193149"/>
              <a:gd name="connsiteY1" fmla="*/ 0 h 2344739"/>
              <a:gd name="connsiteX2" fmla="*/ 12193148 w 12193149"/>
              <a:gd name="connsiteY2" fmla="*/ 222213 h 2344739"/>
              <a:gd name="connsiteX3" fmla="*/ 12193148 w 12193149"/>
              <a:gd name="connsiteY3" fmla="*/ 389190 h 2344739"/>
              <a:gd name="connsiteX4" fmla="*/ 12193149 w 12193149"/>
              <a:gd name="connsiteY4" fmla="*/ 579739 h 2344739"/>
              <a:gd name="connsiteX5" fmla="*/ 12185986 w 12193149"/>
              <a:gd name="connsiteY5" fmla="*/ 584189 h 2344739"/>
              <a:gd name="connsiteX6" fmla="*/ 12156363 w 12193149"/>
              <a:gd name="connsiteY6" fmla="*/ 597366 h 2344739"/>
              <a:gd name="connsiteX7" fmla="*/ 12139215 w 12193149"/>
              <a:gd name="connsiteY7" fmla="*/ 623179 h 2344739"/>
              <a:gd name="connsiteX8" fmla="*/ 12126327 w 12193149"/>
              <a:gd name="connsiteY8" fmla="*/ 624690 h 2344739"/>
              <a:gd name="connsiteX9" fmla="*/ 12124007 w 12193149"/>
              <a:gd name="connsiteY9" fmla="*/ 624794 h 2344739"/>
              <a:gd name="connsiteX10" fmla="*/ 12116854 w 12193149"/>
              <a:gd name="connsiteY10" fmla="*/ 628608 h 2344739"/>
              <a:gd name="connsiteX11" fmla="*/ 12099497 w 12193149"/>
              <a:gd name="connsiteY11" fmla="*/ 628139 h 2344739"/>
              <a:gd name="connsiteX12" fmla="*/ 12087073 w 12193149"/>
              <a:gd name="connsiteY12" fmla="*/ 636341 h 2344739"/>
              <a:gd name="connsiteX13" fmla="*/ 12031073 w 12193149"/>
              <a:gd name="connsiteY13" fmla="*/ 680009 h 2344739"/>
              <a:gd name="connsiteX14" fmla="*/ 11995833 w 12193149"/>
              <a:gd name="connsiteY14" fmla="*/ 703458 h 2344739"/>
              <a:gd name="connsiteX15" fmla="*/ 11979717 w 12193149"/>
              <a:gd name="connsiteY15" fmla="*/ 708161 h 2344739"/>
              <a:gd name="connsiteX16" fmla="*/ 11959046 w 12193149"/>
              <a:gd name="connsiteY16" fmla="*/ 717558 h 2344739"/>
              <a:gd name="connsiteX17" fmla="*/ 11920454 w 12193149"/>
              <a:gd name="connsiteY17" fmla="*/ 730883 h 2344739"/>
              <a:gd name="connsiteX18" fmla="*/ 11903656 w 12193149"/>
              <a:gd name="connsiteY18" fmla="*/ 742426 h 2344739"/>
              <a:gd name="connsiteX19" fmla="*/ 11895048 w 12193149"/>
              <a:gd name="connsiteY19" fmla="*/ 744791 h 2344739"/>
              <a:gd name="connsiteX20" fmla="*/ 11891968 w 12193149"/>
              <a:gd name="connsiteY20" fmla="*/ 755729 h 2344739"/>
              <a:gd name="connsiteX21" fmla="*/ 11870776 w 12193149"/>
              <a:gd name="connsiteY21" fmla="*/ 777816 h 2344739"/>
              <a:gd name="connsiteX22" fmla="*/ 11813376 w 12193149"/>
              <a:gd name="connsiteY22" fmla="*/ 797659 h 2344739"/>
              <a:gd name="connsiteX23" fmla="*/ 11749767 w 12193149"/>
              <a:gd name="connsiteY23" fmla="*/ 872002 h 2344739"/>
              <a:gd name="connsiteX24" fmla="*/ 11590693 w 12193149"/>
              <a:gd name="connsiteY24" fmla="*/ 963777 h 2344739"/>
              <a:gd name="connsiteX25" fmla="*/ 11506817 w 12193149"/>
              <a:gd name="connsiteY25" fmla="*/ 1033623 h 2344739"/>
              <a:gd name="connsiteX26" fmla="*/ 11280332 w 12193149"/>
              <a:gd name="connsiteY26" fmla="*/ 1223571 h 2344739"/>
              <a:gd name="connsiteX27" fmla="*/ 11228309 w 12193149"/>
              <a:gd name="connsiteY27" fmla="*/ 1276236 h 2344739"/>
              <a:gd name="connsiteX28" fmla="*/ 11218087 w 12193149"/>
              <a:gd name="connsiteY28" fmla="*/ 1275961 h 2344739"/>
              <a:gd name="connsiteX29" fmla="*/ 11217184 w 12193149"/>
              <a:gd name="connsiteY29" fmla="*/ 1275018 h 2344739"/>
              <a:gd name="connsiteX30" fmla="*/ 11188885 w 12193149"/>
              <a:gd name="connsiteY30" fmla="*/ 1292383 h 2344739"/>
              <a:gd name="connsiteX31" fmla="*/ 11184501 w 12193149"/>
              <a:gd name="connsiteY31" fmla="*/ 1292525 h 2344739"/>
              <a:gd name="connsiteX32" fmla="*/ 11166854 w 12193149"/>
              <a:gd name="connsiteY32" fmla="*/ 1306612 h 2344739"/>
              <a:gd name="connsiteX33" fmla="*/ 11157311 w 12193149"/>
              <a:gd name="connsiteY33" fmla="*/ 1312414 h 2344739"/>
              <a:gd name="connsiteX34" fmla="*/ 11155496 w 12193149"/>
              <a:gd name="connsiteY34" fmla="*/ 1317097 h 2344739"/>
              <a:gd name="connsiteX35" fmla="*/ 11140961 w 12193149"/>
              <a:gd name="connsiteY35" fmla="*/ 1324115 h 2344739"/>
              <a:gd name="connsiteX36" fmla="*/ 11138961 w 12193149"/>
              <a:gd name="connsiteY36" fmla="*/ 1323772 h 2344739"/>
              <a:gd name="connsiteX37" fmla="*/ 11128208 w 12193149"/>
              <a:gd name="connsiteY37" fmla="*/ 1333832 h 2344739"/>
              <a:gd name="connsiteX38" fmla="*/ 11120691 w 12193149"/>
              <a:gd name="connsiteY38" fmla="*/ 1347424 h 2344739"/>
              <a:gd name="connsiteX39" fmla="*/ 10894683 w 12193149"/>
              <a:gd name="connsiteY39" fmla="*/ 1473399 h 2344739"/>
              <a:gd name="connsiteX40" fmla="*/ 10773300 w 12193149"/>
              <a:gd name="connsiteY40" fmla="*/ 1523191 h 2344739"/>
              <a:gd name="connsiteX41" fmla="*/ 10627668 w 12193149"/>
              <a:gd name="connsiteY41" fmla="*/ 1559229 h 2344739"/>
              <a:gd name="connsiteX42" fmla="*/ 10581895 w 12193149"/>
              <a:gd name="connsiteY42" fmla="*/ 1568689 h 2344739"/>
              <a:gd name="connsiteX43" fmla="*/ 10547790 w 12193149"/>
              <a:gd name="connsiteY43" fmla="*/ 1598423 h 2344739"/>
              <a:gd name="connsiteX44" fmla="*/ 10529643 w 12193149"/>
              <a:gd name="connsiteY44" fmla="*/ 1596907 h 2344739"/>
              <a:gd name="connsiteX45" fmla="*/ 10526446 w 12193149"/>
              <a:gd name="connsiteY45" fmla="*/ 1596411 h 2344739"/>
              <a:gd name="connsiteX46" fmla="*/ 10515129 w 12193149"/>
              <a:gd name="connsiteY46" fmla="*/ 1599537 h 2344739"/>
              <a:gd name="connsiteX47" fmla="*/ 10491735 w 12193149"/>
              <a:gd name="connsiteY47" fmla="*/ 1594156 h 2344739"/>
              <a:gd name="connsiteX48" fmla="*/ 10471418 w 12193149"/>
              <a:gd name="connsiteY48" fmla="*/ 1601693 h 2344739"/>
              <a:gd name="connsiteX49" fmla="*/ 10377042 w 12193149"/>
              <a:gd name="connsiteY49" fmla="*/ 1644598 h 2344739"/>
              <a:gd name="connsiteX50" fmla="*/ 10319338 w 12193149"/>
              <a:gd name="connsiteY50" fmla="*/ 1666221 h 2344739"/>
              <a:gd name="connsiteX51" fmla="*/ 10295467 w 12193149"/>
              <a:gd name="connsiteY51" fmla="*/ 1668079 h 2344739"/>
              <a:gd name="connsiteX52" fmla="*/ 10263443 w 12193149"/>
              <a:gd name="connsiteY52" fmla="*/ 1674948 h 2344739"/>
              <a:gd name="connsiteX53" fmla="*/ 10205418 w 12193149"/>
              <a:gd name="connsiteY53" fmla="*/ 1682149 h 2344739"/>
              <a:gd name="connsiteX54" fmla="*/ 10177759 w 12193149"/>
              <a:gd name="connsiteY54" fmla="*/ 1692943 h 2344739"/>
              <a:gd name="connsiteX55" fmla="*/ 10165070 w 12193149"/>
              <a:gd name="connsiteY55" fmla="*/ 1693739 h 2344739"/>
              <a:gd name="connsiteX56" fmla="*/ 10156308 w 12193149"/>
              <a:gd name="connsiteY56" fmla="*/ 1707487 h 2344739"/>
              <a:gd name="connsiteX57" fmla="*/ 10118267 w 12193149"/>
              <a:gd name="connsiteY57" fmla="*/ 1731142 h 2344739"/>
              <a:gd name="connsiteX58" fmla="*/ 10101593 w 12193149"/>
              <a:gd name="connsiteY58" fmla="*/ 1742432 h 2344739"/>
              <a:gd name="connsiteX59" fmla="*/ 10083317 w 12193149"/>
              <a:gd name="connsiteY59" fmla="*/ 1743296 h 2344739"/>
              <a:gd name="connsiteX60" fmla="*/ 10040388 w 12193149"/>
              <a:gd name="connsiteY60" fmla="*/ 1741632 h 2344739"/>
              <a:gd name="connsiteX61" fmla="*/ 9961167 w 12193149"/>
              <a:gd name="connsiteY61" fmla="*/ 1757147 h 2344739"/>
              <a:gd name="connsiteX62" fmla="*/ 9848940 w 12193149"/>
              <a:gd name="connsiteY62" fmla="*/ 1763915 h 2344739"/>
              <a:gd name="connsiteX63" fmla="*/ 9729457 w 12193149"/>
              <a:gd name="connsiteY63" fmla="*/ 1784122 h 2344739"/>
              <a:gd name="connsiteX64" fmla="*/ 9585655 w 12193149"/>
              <a:gd name="connsiteY64" fmla="*/ 1795542 h 2344739"/>
              <a:gd name="connsiteX65" fmla="*/ 9344200 w 12193149"/>
              <a:gd name="connsiteY65" fmla="*/ 1841244 h 2344739"/>
              <a:gd name="connsiteX66" fmla="*/ 9232518 w 12193149"/>
              <a:gd name="connsiteY66" fmla="*/ 1893149 h 2344739"/>
              <a:gd name="connsiteX67" fmla="*/ 9195958 w 12193149"/>
              <a:gd name="connsiteY67" fmla="*/ 1903228 h 2344739"/>
              <a:gd name="connsiteX68" fmla="*/ 9190394 w 12193149"/>
              <a:gd name="connsiteY68" fmla="*/ 1912467 h 2344739"/>
              <a:gd name="connsiteX69" fmla="*/ 9114960 w 12193149"/>
              <a:gd name="connsiteY69" fmla="*/ 1919069 h 2344739"/>
              <a:gd name="connsiteX70" fmla="*/ 9054601 w 12193149"/>
              <a:gd name="connsiteY70" fmla="*/ 1910755 h 2344739"/>
              <a:gd name="connsiteX71" fmla="*/ 9006634 w 12193149"/>
              <a:gd name="connsiteY71" fmla="*/ 1914040 h 2344739"/>
              <a:gd name="connsiteX72" fmla="*/ 9006349 w 12193149"/>
              <a:gd name="connsiteY72" fmla="*/ 1913800 h 2344739"/>
              <a:gd name="connsiteX73" fmla="*/ 8997380 w 12193149"/>
              <a:gd name="connsiteY73" fmla="*/ 1915011 h 2344739"/>
              <a:gd name="connsiteX74" fmla="*/ 8991542 w 12193149"/>
              <a:gd name="connsiteY74" fmla="*/ 1917072 h 2344739"/>
              <a:gd name="connsiteX75" fmla="*/ 8975485 w 12193149"/>
              <a:gd name="connsiteY75" fmla="*/ 1920298 h 2344739"/>
              <a:gd name="connsiteX76" fmla="*/ 8969159 w 12193149"/>
              <a:gd name="connsiteY76" fmla="*/ 1919598 h 2344739"/>
              <a:gd name="connsiteX77" fmla="*/ 8964196 w 12193149"/>
              <a:gd name="connsiteY77" fmla="*/ 1917373 h 2344739"/>
              <a:gd name="connsiteX78" fmla="*/ 8930136 w 12193149"/>
              <a:gd name="connsiteY78" fmla="*/ 1914185 h 2344739"/>
              <a:gd name="connsiteX79" fmla="*/ 8753592 w 12193149"/>
              <a:gd name="connsiteY79" fmla="*/ 1933417 h 2344739"/>
              <a:gd name="connsiteX80" fmla="*/ 8708995 w 12193149"/>
              <a:gd name="connsiteY80" fmla="*/ 1935518 h 2344739"/>
              <a:gd name="connsiteX81" fmla="*/ 8597219 w 12193149"/>
              <a:gd name="connsiteY81" fmla="*/ 1944090 h 2344739"/>
              <a:gd name="connsiteX82" fmla="*/ 8526378 w 12193149"/>
              <a:gd name="connsiteY82" fmla="*/ 1929248 h 2344739"/>
              <a:gd name="connsiteX83" fmla="*/ 8512131 w 12193149"/>
              <a:gd name="connsiteY83" fmla="*/ 1935163 h 2344739"/>
              <a:gd name="connsiteX84" fmla="*/ 8507315 w 12193149"/>
              <a:gd name="connsiteY84" fmla="*/ 1938164 h 2344739"/>
              <a:gd name="connsiteX85" fmla="*/ 8499116 w 12193149"/>
              <a:gd name="connsiteY85" fmla="*/ 1940902 h 2344739"/>
              <a:gd name="connsiteX86" fmla="*/ 8498742 w 12193149"/>
              <a:gd name="connsiteY86" fmla="*/ 1940723 h 2344739"/>
              <a:gd name="connsiteX87" fmla="*/ 8491397 w 12193149"/>
              <a:gd name="connsiteY87" fmla="*/ 1943773 h 2344739"/>
              <a:gd name="connsiteX88" fmla="*/ 8368330 w 12193149"/>
              <a:gd name="connsiteY88" fmla="*/ 1957815 h 2344739"/>
              <a:gd name="connsiteX89" fmla="*/ 8354947 w 12193149"/>
              <a:gd name="connsiteY89" fmla="*/ 1958009 h 2344739"/>
              <a:gd name="connsiteX90" fmla="*/ 8353521 w 12193149"/>
              <a:gd name="connsiteY90" fmla="*/ 1957169 h 2344739"/>
              <a:gd name="connsiteX91" fmla="*/ 8321252 w 12193149"/>
              <a:gd name="connsiteY91" fmla="*/ 1974587 h 2344739"/>
              <a:gd name="connsiteX92" fmla="*/ 8315581 w 12193149"/>
              <a:gd name="connsiteY92" fmla="*/ 1974913 h 2344739"/>
              <a:gd name="connsiteX93" fmla="*/ 8296322 w 12193149"/>
              <a:gd name="connsiteY93" fmla="*/ 1988808 h 2344739"/>
              <a:gd name="connsiteX94" fmla="*/ 8285424 w 12193149"/>
              <a:gd name="connsiteY94" fmla="*/ 1994631 h 2344739"/>
              <a:gd name="connsiteX95" fmla="*/ 8284298 w 12193149"/>
              <a:gd name="connsiteY95" fmla="*/ 1999074 h 2344739"/>
              <a:gd name="connsiteX96" fmla="*/ 8267224 w 12193149"/>
              <a:gd name="connsiteY96" fmla="*/ 2006249 h 2344739"/>
              <a:gd name="connsiteX97" fmla="*/ 8264525 w 12193149"/>
              <a:gd name="connsiteY97" fmla="*/ 2006019 h 2344739"/>
              <a:gd name="connsiteX98" fmla="*/ 8253181 w 12193149"/>
              <a:gd name="connsiteY98" fmla="*/ 2015862 h 2344739"/>
              <a:gd name="connsiteX99" fmla="*/ 8246982 w 12193149"/>
              <a:gd name="connsiteY99" fmla="*/ 2028854 h 2344739"/>
              <a:gd name="connsiteX100" fmla="*/ 8091420 w 12193149"/>
              <a:gd name="connsiteY100" fmla="*/ 2075015 h 2344739"/>
              <a:gd name="connsiteX101" fmla="*/ 7906555 w 12193149"/>
              <a:gd name="connsiteY101" fmla="*/ 2116988 h 2344739"/>
              <a:gd name="connsiteX102" fmla="*/ 7719893 w 12193149"/>
              <a:gd name="connsiteY102" fmla="*/ 2142703 h 2344739"/>
              <a:gd name="connsiteX103" fmla="*/ 7615495 w 12193149"/>
              <a:gd name="connsiteY103" fmla="*/ 2139232 h 2344739"/>
              <a:gd name="connsiteX104" fmla="*/ 7528691 w 12193149"/>
              <a:gd name="connsiteY104" fmla="*/ 2145060 h 2344739"/>
              <a:gd name="connsiteX105" fmla="*/ 7520719 w 12193149"/>
              <a:gd name="connsiteY105" fmla="*/ 2147613 h 2344739"/>
              <a:gd name="connsiteX106" fmla="*/ 7508559 w 12193149"/>
              <a:gd name="connsiteY106" fmla="*/ 2148948 h 2344739"/>
              <a:gd name="connsiteX107" fmla="*/ 7508188 w 12193149"/>
              <a:gd name="connsiteY107" fmla="*/ 2148621 h 2344739"/>
              <a:gd name="connsiteX108" fmla="*/ 7496943 w 12193149"/>
              <a:gd name="connsiteY108" fmla="*/ 2150573 h 2344739"/>
              <a:gd name="connsiteX109" fmla="*/ 7406539 w 12193149"/>
              <a:gd name="connsiteY109" fmla="*/ 2142468 h 2344739"/>
              <a:gd name="connsiteX110" fmla="*/ 7219707 w 12193149"/>
              <a:gd name="connsiteY110" fmla="*/ 2156680 h 2344739"/>
              <a:gd name="connsiteX111" fmla="*/ 7202249 w 12193149"/>
              <a:gd name="connsiteY111" fmla="*/ 2161230 h 2344739"/>
              <a:gd name="connsiteX112" fmla="*/ 7198152 w 12193149"/>
              <a:gd name="connsiteY112" fmla="*/ 2166588 h 2344739"/>
              <a:gd name="connsiteX113" fmla="*/ 7171956 w 12193149"/>
              <a:gd name="connsiteY113" fmla="*/ 2171236 h 2344739"/>
              <a:gd name="connsiteX114" fmla="*/ 7098136 w 12193149"/>
              <a:gd name="connsiteY114" fmla="*/ 2183464 h 2344739"/>
              <a:gd name="connsiteX115" fmla="*/ 7019644 w 12193149"/>
              <a:gd name="connsiteY115" fmla="*/ 2183090 h 2344739"/>
              <a:gd name="connsiteX116" fmla="*/ 6905294 w 12193149"/>
              <a:gd name="connsiteY116" fmla="*/ 2212596 h 2344739"/>
              <a:gd name="connsiteX117" fmla="*/ 6709370 w 12193149"/>
              <a:gd name="connsiteY117" fmla="*/ 2240551 h 2344739"/>
              <a:gd name="connsiteX118" fmla="*/ 6550602 w 12193149"/>
              <a:gd name="connsiteY118" fmla="*/ 2269327 h 2344739"/>
              <a:gd name="connsiteX119" fmla="*/ 6318708 w 12193149"/>
              <a:gd name="connsiteY119" fmla="*/ 2316127 h 2344739"/>
              <a:gd name="connsiteX120" fmla="*/ 6169822 w 12193149"/>
              <a:gd name="connsiteY120" fmla="*/ 2318214 h 2344739"/>
              <a:gd name="connsiteX121" fmla="*/ 6074996 w 12193149"/>
              <a:gd name="connsiteY121" fmla="*/ 2338676 h 2344739"/>
              <a:gd name="connsiteX122" fmla="*/ 6069677 w 12193149"/>
              <a:gd name="connsiteY122" fmla="*/ 2337139 h 2344739"/>
              <a:gd name="connsiteX123" fmla="*/ 6049786 w 12193149"/>
              <a:gd name="connsiteY123" fmla="*/ 2337822 h 2344739"/>
              <a:gd name="connsiteX124" fmla="*/ 6042433 w 12193149"/>
              <a:gd name="connsiteY124" fmla="*/ 2329473 h 2344739"/>
              <a:gd name="connsiteX125" fmla="*/ 6011238 w 12193149"/>
              <a:gd name="connsiteY125" fmla="*/ 2324380 h 2344739"/>
              <a:gd name="connsiteX126" fmla="*/ 5958523 w 12193149"/>
              <a:gd name="connsiteY126" fmla="*/ 2328024 h 2344739"/>
              <a:gd name="connsiteX127" fmla="*/ 5760067 w 12193149"/>
              <a:gd name="connsiteY127" fmla="*/ 2343716 h 2344739"/>
              <a:gd name="connsiteX128" fmla="*/ 5628108 w 12193149"/>
              <a:gd name="connsiteY128" fmla="*/ 2344739 h 2344739"/>
              <a:gd name="connsiteX129" fmla="*/ 5472054 w 12193149"/>
              <a:gd name="connsiteY129" fmla="*/ 2330719 h 2344739"/>
              <a:gd name="connsiteX130" fmla="*/ 5433909 w 12193149"/>
              <a:gd name="connsiteY130" fmla="*/ 2319466 h 2344739"/>
              <a:gd name="connsiteX131" fmla="*/ 5382817 w 12193149"/>
              <a:gd name="connsiteY131" fmla="*/ 2301764 h 2344739"/>
              <a:gd name="connsiteX132" fmla="*/ 5262912 w 12193149"/>
              <a:gd name="connsiteY132" fmla="*/ 2281347 h 2344739"/>
              <a:gd name="connsiteX133" fmla="*/ 5224109 w 12193149"/>
              <a:gd name="connsiteY133" fmla="*/ 2270223 h 2344739"/>
              <a:gd name="connsiteX134" fmla="*/ 5175808 w 12193149"/>
              <a:gd name="connsiteY134" fmla="*/ 2267233 h 2344739"/>
              <a:gd name="connsiteX135" fmla="*/ 5157702 w 12193149"/>
              <a:gd name="connsiteY135" fmla="*/ 2260010 h 2344739"/>
              <a:gd name="connsiteX136" fmla="*/ 5143747 w 12193149"/>
              <a:gd name="connsiteY136" fmla="*/ 2256610 h 2344739"/>
              <a:gd name="connsiteX137" fmla="*/ 5140744 w 12193149"/>
              <a:gd name="connsiteY137" fmla="*/ 2254509 h 2344739"/>
              <a:gd name="connsiteX138" fmla="*/ 5122807 w 12193149"/>
              <a:gd name="connsiteY138" fmla="*/ 2243656 h 2344739"/>
              <a:gd name="connsiteX139" fmla="*/ 5066938 w 12193149"/>
              <a:gd name="connsiteY139" fmla="*/ 2250227 h 2344739"/>
              <a:gd name="connsiteX140" fmla="*/ 5012662 w 12193149"/>
              <a:gd name="connsiteY140" fmla="*/ 2233846 h 2344739"/>
              <a:gd name="connsiteX141" fmla="*/ 4841589 w 12193149"/>
              <a:gd name="connsiteY141" fmla="*/ 2209829 h 2344739"/>
              <a:gd name="connsiteX142" fmla="*/ 4763595 w 12193149"/>
              <a:gd name="connsiteY142" fmla="*/ 2182061 h 2344739"/>
              <a:gd name="connsiteX143" fmla="*/ 4724334 w 12193149"/>
              <a:gd name="connsiteY143" fmla="*/ 2173047 h 2344739"/>
              <a:gd name="connsiteX144" fmla="*/ 4722324 w 12193149"/>
              <a:gd name="connsiteY144" fmla="*/ 2172298 h 2344739"/>
              <a:gd name="connsiteX145" fmla="*/ 4723259 w 12193149"/>
              <a:gd name="connsiteY145" fmla="*/ 2172087 h 2344739"/>
              <a:gd name="connsiteX146" fmla="*/ 4718350 w 12193149"/>
              <a:gd name="connsiteY146" fmla="*/ 2170817 h 2344739"/>
              <a:gd name="connsiteX147" fmla="*/ 4722324 w 12193149"/>
              <a:gd name="connsiteY147" fmla="*/ 2172298 h 2344739"/>
              <a:gd name="connsiteX148" fmla="*/ 4716674 w 12193149"/>
              <a:gd name="connsiteY148" fmla="*/ 2173573 h 2344739"/>
              <a:gd name="connsiteX149" fmla="*/ 4516962 w 12193149"/>
              <a:gd name="connsiteY149" fmla="*/ 2163671 h 2344739"/>
              <a:gd name="connsiteX150" fmla="*/ 4429691 w 12193149"/>
              <a:gd name="connsiteY150" fmla="*/ 2153020 h 2344739"/>
              <a:gd name="connsiteX151" fmla="*/ 4364023 w 12193149"/>
              <a:gd name="connsiteY151" fmla="*/ 2151674 h 2344739"/>
              <a:gd name="connsiteX152" fmla="*/ 4318114 w 12193149"/>
              <a:gd name="connsiteY152" fmla="*/ 2158289 h 2344739"/>
              <a:gd name="connsiteX153" fmla="*/ 4316258 w 12193149"/>
              <a:gd name="connsiteY153" fmla="*/ 2156948 h 2344739"/>
              <a:gd name="connsiteX154" fmla="*/ 4296292 w 12193149"/>
              <a:gd name="connsiteY154" fmla="*/ 2155069 h 2344739"/>
              <a:gd name="connsiteX155" fmla="*/ 4291212 w 12193149"/>
              <a:gd name="connsiteY155" fmla="*/ 2157986 h 2344739"/>
              <a:gd name="connsiteX156" fmla="*/ 4277290 w 12193149"/>
              <a:gd name="connsiteY156" fmla="*/ 2157740 h 2344739"/>
              <a:gd name="connsiteX157" fmla="*/ 4249265 w 12193149"/>
              <a:gd name="connsiteY157" fmla="*/ 2160064 h 2344739"/>
              <a:gd name="connsiteX158" fmla="*/ 4203199 w 12193149"/>
              <a:gd name="connsiteY158" fmla="*/ 2157269 h 2344739"/>
              <a:gd name="connsiteX159" fmla="*/ 4202893 w 12193149"/>
              <a:gd name="connsiteY159" fmla="*/ 2156010 h 2344739"/>
              <a:gd name="connsiteX160" fmla="*/ 4192396 w 12193149"/>
              <a:gd name="connsiteY160" fmla="*/ 2150376 h 2344739"/>
              <a:gd name="connsiteX161" fmla="*/ 4143893 w 12193149"/>
              <a:gd name="connsiteY161" fmla="*/ 2134511 h 2344739"/>
              <a:gd name="connsiteX162" fmla="*/ 4084245 w 12193149"/>
              <a:gd name="connsiteY162" fmla="*/ 2107978 h 2344739"/>
              <a:gd name="connsiteX163" fmla="*/ 4075694 w 12193149"/>
              <a:gd name="connsiteY163" fmla="*/ 2107143 h 2344739"/>
              <a:gd name="connsiteX164" fmla="*/ 4075575 w 12193149"/>
              <a:gd name="connsiteY164" fmla="*/ 2106844 h 2344739"/>
              <a:gd name="connsiteX165" fmla="*/ 4066658 w 12193149"/>
              <a:gd name="connsiteY165" fmla="*/ 2105400 h 2344739"/>
              <a:gd name="connsiteX166" fmla="*/ 4060102 w 12193149"/>
              <a:gd name="connsiteY166" fmla="*/ 2105618 h 2344739"/>
              <a:gd name="connsiteX167" fmla="*/ 4043512 w 12193149"/>
              <a:gd name="connsiteY167" fmla="*/ 2103997 h 2344739"/>
              <a:gd name="connsiteX168" fmla="*/ 4038145 w 12193149"/>
              <a:gd name="connsiteY168" fmla="*/ 2101563 h 2344739"/>
              <a:gd name="connsiteX169" fmla="*/ 4036511 w 12193149"/>
              <a:gd name="connsiteY169" fmla="*/ 2097896 h 2344739"/>
              <a:gd name="connsiteX170" fmla="*/ 4034926 w 12193149"/>
              <a:gd name="connsiteY170" fmla="*/ 2098131 h 2344739"/>
              <a:gd name="connsiteX171" fmla="*/ 4005686 w 12193149"/>
              <a:gd name="connsiteY171" fmla="*/ 2085563 h 2344739"/>
              <a:gd name="connsiteX172" fmla="*/ 3937994 w 12193149"/>
              <a:gd name="connsiteY172" fmla="*/ 2068106 h 2344739"/>
              <a:gd name="connsiteX173" fmla="*/ 3898423 w 12193149"/>
              <a:gd name="connsiteY173" fmla="*/ 2062451 h 2344739"/>
              <a:gd name="connsiteX174" fmla="*/ 3790908 w 12193149"/>
              <a:gd name="connsiteY174" fmla="*/ 2042213 h 2344739"/>
              <a:gd name="connsiteX175" fmla="*/ 3683661 w 12193149"/>
              <a:gd name="connsiteY175" fmla="*/ 2018290 h 2344739"/>
              <a:gd name="connsiteX176" fmla="*/ 3611183 w 12193149"/>
              <a:gd name="connsiteY176" fmla="*/ 1986019 h 2344739"/>
              <a:gd name="connsiteX177" fmla="*/ 3605003 w 12193149"/>
              <a:gd name="connsiteY177" fmla="*/ 1987381 h 2344739"/>
              <a:gd name="connsiteX178" fmla="*/ 3595884 w 12193149"/>
              <a:gd name="connsiteY178" fmla="*/ 1987545 h 2344739"/>
              <a:gd name="connsiteX179" fmla="*/ 3595649 w 12193149"/>
              <a:gd name="connsiteY179" fmla="*/ 1987276 h 2344739"/>
              <a:gd name="connsiteX180" fmla="*/ 3587126 w 12193149"/>
              <a:gd name="connsiteY180" fmla="*/ 1987966 h 2344739"/>
              <a:gd name="connsiteX181" fmla="*/ 3537283 w 12193149"/>
              <a:gd name="connsiteY181" fmla="*/ 1978267 h 2344739"/>
              <a:gd name="connsiteX182" fmla="*/ 3474371 w 12193149"/>
              <a:gd name="connsiteY182" fmla="*/ 1974606 h 2344739"/>
              <a:gd name="connsiteX183" fmla="*/ 3401876 w 12193149"/>
              <a:gd name="connsiteY183" fmla="*/ 1962558 h 2344739"/>
              <a:gd name="connsiteX184" fmla="*/ 3365036 w 12193149"/>
              <a:gd name="connsiteY184" fmla="*/ 1979510 h 2344739"/>
              <a:gd name="connsiteX185" fmla="*/ 3345174 w 12193149"/>
              <a:gd name="connsiteY185" fmla="*/ 1981192 h 2344739"/>
              <a:gd name="connsiteX186" fmla="*/ 3342846 w 12193149"/>
              <a:gd name="connsiteY186" fmla="*/ 1980217 h 2344739"/>
              <a:gd name="connsiteX187" fmla="*/ 3263504 w 12193149"/>
              <a:gd name="connsiteY187" fmla="*/ 1986094 h 2344739"/>
              <a:gd name="connsiteX188" fmla="*/ 3143704 w 12193149"/>
              <a:gd name="connsiteY188" fmla="*/ 1993869 h 2344739"/>
              <a:gd name="connsiteX189" fmla="*/ 3031439 w 12193149"/>
              <a:gd name="connsiteY189" fmla="*/ 1996512 h 2344739"/>
              <a:gd name="connsiteX190" fmla="*/ 2782717 w 12193149"/>
              <a:gd name="connsiteY190" fmla="*/ 2018333 h 2344739"/>
              <a:gd name="connsiteX191" fmla="*/ 2647675 w 12193149"/>
              <a:gd name="connsiteY191" fmla="*/ 2028869 h 2344739"/>
              <a:gd name="connsiteX192" fmla="*/ 2569176 w 12193149"/>
              <a:gd name="connsiteY192" fmla="*/ 2002628 h 2344739"/>
              <a:gd name="connsiteX193" fmla="*/ 2444403 w 12193149"/>
              <a:gd name="connsiteY193" fmla="*/ 2016529 h 2344739"/>
              <a:gd name="connsiteX194" fmla="*/ 2316260 w 12193149"/>
              <a:gd name="connsiteY194" fmla="*/ 2024996 h 2344739"/>
              <a:gd name="connsiteX195" fmla="*/ 2209726 w 12193149"/>
              <a:gd name="connsiteY195" fmla="*/ 2019763 h 2344739"/>
              <a:gd name="connsiteX196" fmla="*/ 2095813 w 12193149"/>
              <a:gd name="connsiteY196" fmla="*/ 2003052 h 2344739"/>
              <a:gd name="connsiteX197" fmla="*/ 1998504 w 12193149"/>
              <a:gd name="connsiteY197" fmla="*/ 1995032 h 2344739"/>
              <a:gd name="connsiteX198" fmla="*/ 1929320 w 12193149"/>
              <a:gd name="connsiteY198" fmla="*/ 2016977 h 2344739"/>
              <a:gd name="connsiteX199" fmla="*/ 1922798 w 12193149"/>
              <a:gd name="connsiteY199" fmla="*/ 2012146 h 2344739"/>
              <a:gd name="connsiteX200" fmla="*/ 1874228 w 12193149"/>
              <a:gd name="connsiteY200" fmla="*/ 2013741 h 2344739"/>
              <a:gd name="connsiteX201" fmla="*/ 1787803 w 12193149"/>
              <a:gd name="connsiteY201" fmla="*/ 2041363 h 2344739"/>
              <a:gd name="connsiteX202" fmla="*/ 1739352 w 12193149"/>
              <a:gd name="connsiteY202" fmla="*/ 2036312 h 2344739"/>
              <a:gd name="connsiteX203" fmla="*/ 1676219 w 12193149"/>
              <a:gd name="connsiteY203" fmla="*/ 2019963 h 2344739"/>
              <a:gd name="connsiteX204" fmla="*/ 1609817 w 12193149"/>
              <a:gd name="connsiteY204" fmla="*/ 2013066 h 2344739"/>
              <a:gd name="connsiteX205" fmla="*/ 1497258 w 12193149"/>
              <a:gd name="connsiteY205" fmla="*/ 1987476 h 2344739"/>
              <a:gd name="connsiteX206" fmla="*/ 1151127 w 12193149"/>
              <a:gd name="connsiteY206" fmla="*/ 1938041 h 2344739"/>
              <a:gd name="connsiteX207" fmla="*/ 859417 w 12193149"/>
              <a:gd name="connsiteY207" fmla="*/ 1928608 h 2344739"/>
              <a:gd name="connsiteX208" fmla="*/ 838688 w 12193149"/>
              <a:gd name="connsiteY208" fmla="*/ 1929821 h 2344739"/>
              <a:gd name="connsiteX209" fmla="*/ 817957 w 12193149"/>
              <a:gd name="connsiteY209" fmla="*/ 1927857 h 2344739"/>
              <a:gd name="connsiteX210" fmla="*/ 812654 w 12193149"/>
              <a:gd name="connsiteY210" fmla="*/ 1930751 h 2344739"/>
              <a:gd name="connsiteX211" fmla="*/ 721195 w 12193149"/>
              <a:gd name="connsiteY211" fmla="*/ 1929661 h 2344739"/>
              <a:gd name="connsiteX212" fmla="*/ 720890 w 12193149"/>
              <a:gd name="connsiteY212" fmla="*/ 1928399 h 2344739"/>
              <a:gd name="connsiteX213" fmla="*/ 710023 w 12193149"/>
              <a:gd name="connsiteY213" fmla="*/ 1922722 h 2344739"/>
              <a:gd name="connsiteX214" fmla="*/ 597940 w 12193149"/>
              <a:gd name="connsiteY214" fmla="*/ 1879864 h 2344739"/>
              <a:gd name="connsiteX215" fmla="*/ 579683 w 12193149"/>
              <a:gd name="connsiteY215" fmla="*/ 1877212 h 2344739"/>
              <a:gd name="connsiteX216" fmla="*/ 572865 w 12193149"/>
              <a:gd name="connsiteY216" fmla="*/ 1877401 h 2344739"/>
              <a:gd name="connsiteX217" fmla="*/ 446247 w 12193149"/>
              <a:gd name="connsiteY217" fmla="*/ 1839371 h 2344739"/>
              <a:gd name="connsiteX218" fmla="*/ 405163 w 12193149"/>
              <a:gd name="connsiteY218" fmla="*/ 1833548 h 2344739"/>
              <a:gd name="connsiteX219" fmla="*/ 293583 w 12193149"/>
              <a:gd name="connsiteY219" fmla="*/ 1812852 h 2344739"/>
              <a:gd name="connsiteX220" fmla="*/ 119529 w 12193149"/>
              <a:gd name="connsiteY220" fmla="*/ 1761047 h 2344739"/>
              <a:gd name="connsiteX221" fmla="*/ 16674 w 12193149"/>
              <a:gd name="connsiteY221" fmla="*/ 1758191 h 2344739"/>
              <a:gd name="connsiteX222" fmla="*/ 1150 w 12193149"/>
              <a:gd name="connsiteY222" fmla="*/ 1752722 h 2344739"/>
              <a:gd name="connsiteX223" fmla="*/ 1148 w 12193149"/>
              <a:gd name="connsiteY223" fmla="*/ 222213 h 2344739"/>
              <a:gd name="connsiteX224" fmla="*/ 1148 w 12193149"/>
              <a:gd name="connsiteY224" fmla="*/ 0 h 2344739"/>
              <a:gd name="connsiteX0" fmla="*/ 1148 w 12193149"/>
              <a:gd name="connsiteY0" fmla="*/ 0 h 2344739"/>
              <a:gd name="connsiteX1" fmla="*/ 12193148 w 12193149"/>
              <a:gd name="connsiteY1" fmla="*/ 0 h 2344739"/>
              <a:gd name="connsiteX2" fmla="*/ 12193148 w 12193149"/>
              <a:gd name="connsiteY2" fmla="*/ 222213 h 2344739"/>
              <a:gd name="connsiteX3" fmla="*/ 12193148 w 12193149"/>
              <a:gd name="connsiteY3" fmla="*/ 389190 h 2344739"/>
              <a:gd name="connsiteX4" fmla="*/ 12193149 w 12193149"/>
              <a:gd name="connsiteY4" fmla="*/ 579739 h 2344739"/>
              <a:gd name="connsiteX5" fmla="*/ 12185986 w 12193149"/>
              <a:gd name="connsiteY5" fmla="*/ 584189 h 2344739"/>
              <a:gd name="connsiteX6" fmla="*/ 12156363 w 12193149"/>
              <a:gd name="connsiteY6" fmla="*/ 597366 h 2344739"/>
              <a:gd name="connsiteX7" fmla="*/ 12139215 w 12193149"/>
              <a:gd name="connsiteY7" fmla="*/ 623179 h 2344739"/>
              <a:gd name="connsiteX8" fmla="*/ 12126327 w 12193149"/>
              <a:gd name="connsiteY8" fmla="*/ 624690 h 2344739"/>
              <a:gd name="connsiteX9" fmla="*/ 12124007 w 12193149"/>
              <a:gd name="connsiteY9" fmla="*/ 624794 h 2344739"/>
              <a:gd name="connsiteX10" fmla="*/ 12116854 w 12193149"/>
              <a:gd name="connsiteY10" fmla="*/ 628608 h 2344739"/>
              <a:gd name="connsiteX11" fmla="*/ 12099497 w 12193149"/>
              <a:gd name="connsiteY11" fmla="*/ 628139 h 2344739"/>
              <a:gd name="connsiteX12" fmla="*/ 12087073 w 12193149"/>
              <a:gd name="connsiteY12" fmla="*/ 636341 h 2344739"/>
              <a:gd name="connsiteX13" fmla="*/ 12031073 w 12193149"/>
              <a:gd name="connsiteY13" fmla="*/ 680009 h 2344739"/>
              <a:gd name="connsiteX14" fmla="*/ 11995833 w 12193149"/>
              <a:gd name="connsiteY14" fmla="*/ 703458 h 2344739"/>
              <a:gd name="connsiteX15" fmla="*/ 11979717 w 12193149"/>
              <a:gd name="connsiteY15" fmla="*/ 708161 h 2344739"/>
              <a:gd name="connsiteX16" fmla="*/ 11959046 w 12193149"/>
              <a:gd name="connsiteY16" fmla="*/ 717558 h 2344739"/>
              <a:gd name="connsiteX17" fmla="*/ 11920454 w 12193149"/>
              <a:gd name="connsiteY17" fmla="*/ 730883 h 2344739"/>
              <a:gd name="connsiteX18" fmla="*/ 11903656 w 12193149"/>
              <a:gd name="connsiteY18" fmla="*/ 742426 h 2344739"/>
              <a:gd name="connsiteX19" fmla="*/ 11895048 w 12193149"/>
              <a:gd name="connsiteY19" fmla="*/ 744791 h 2344739"/>
              <a:gd name="connsiteX20" fmla="*/ 11891968 w 12193149"/>
              <a:gd name="connsiteY20" fmla="*/ 755729 h 2344739"/>
              <a:gd name="connsiteX21" fmla="*/ 11870776 w 12193149"/>
              <a:gd name="connsiteY21" fmla="*/ 777816 h 2344739"/>
              <a:gd name="connsiteX22" fmla="*/ 11813376 w 12193149"/>
              <a:gd name="connsiteY22" fmla="*/ 797659 h 2344739"/>
              <a:gd name="connsiteX23" fmla="*/ 11749767 w 12193149"/>
              <a:gd name="connsiteY23" fmla="*/ 872002 h 2344739"/>
              <a:gd name="connsiteX24" fmla="*/ 11590693 w 12193149"/>
              <a:gd name="connsiteY24" fmla="*/ 963777 h 2344739"/>
              <a:gd name="connsiteX25" fmla="*/ 11506817 w 12193149"/>
              <a:gd name="connsiteY25" fmla="*/ 1033623 h 2344739"/>
              <a:gd name="connsiteX26" fmla="*/ 11280332 w 12193149"/>
              <a:gd name="connsiteY26" fmla="*/ 1223571 h 2344739"/>
              <a:gd name="connsiteX27" fmla="*/ 11228309 w 12193149"/>
              <a:gd name="connsiteY27" fmla="*/ 1276236 h 2344739"/>
              <a:gd name="connsiteX28" fmla="*/ 11218087 w 12193149"/>
              <a:gd name="connsiteY28" fmla="*/ 1275961 h 2344739"/>
              <a:gd name="connsiteX29" fmla="*/ 11217184 w 12193149"/>
              <a:gd name="connsiteY29" fmla="*/ 1275018 h 2344739"/>
              <a:gd name="connsiteX30" fmla="*/ 11188885 w 12193149"/>
              <a:gd name="connsiteY30" fmla="*/ 1292383 h 2344739"/>
              <a:gd name="connsiteX31" fmla="*/ 11184501 w 12193149"/>
              <a:gd name="connsiteY31" fmla="*/ 1292525 h 2344739"/>
              <a:gd name="connsiteX32" fmla="*/ 11166854 w 12193149"/>
              <a:gd name="connsiteY32" fmla="*/ 1306612 h 2344739"/>
              <a:gd name="connsiteX33" fmla="*/ 11157311 w 12193149"/>
              <a:gd name="connsiteY33" fmla="*/ 1312414 h 2344739"/>
              <a:gd name="connsiteX34" fmla="*/ 11155496 w 12193149"/>
              <a:gd name="connsiteY34" fmla="*/ 1317097 h 2344739"/>
              <a:gd name="connsiteX35" fmla="*/ 11140961 w 12193149"/>
              <a:gd name="connsiteY35" fmla="*/ 1324115 h 2344739"/>
              <a:gd name="connsiteX36" fmla="*/ 11138961 w 12193149"/>
              <a:gd name="connsiteY36" fmla="*/ 1323772 h 2344739"/>
              <a:gd name="connsiteX37" fmla="*/ 11128208 w 12193149"/>
              <a:gd name="connsiteY37" fmla="*/ 1333832 h 2344739"/>
              <a:gd name="connsiteX38" fmla="*/ 11120691 w 12193149"/>
              <a:gd name="connsiteY38" fmla="*/ 1347424 h 2344739"/>
              <a:gd name="connsiteX39" fmla="*/ 10894683 w 12193149"/>
              <a:gd name="connsiteY39" fmla="*/ 1473399 h 2344739"/>
              <a:gd name="connsiteX40" fmla="*/ 10773300 w 12193149"/>
              <a:gd name="connsiteY40" fmla="*/ 1523191 h 2344739"/>
              <a:gd name="connsiteX41" fmla="*/ 10627668 w 12193149"/>
              <a:gd name="connsiteY41" fmla="*/ 1559229 h 2344739"/>
              <a:gd name="connsiteX42" fmla="*/ 10581895 w 12193149"/>
              <a:gd name="connsiteY42" fmla="*/ 1568689 h 2344739"/>
              <a:gd name="connsiteX43" fmla="*/ 10547790 w 12193149"/>
              <a:gd name="connsiteY43" fmla="*/ 1598423 h 2344739"/>
              <a:gd name="connsiteX44" fmla="*/ 10529643 w 12193149"/>
              <a:gd name="connsiteY44" fmla="*/ 1596907 h 2344739"/>
              <a:gd name="connsiteX45" fmla="*/ 10526446 w 12193149"/>
              <a:gd name="connsiteY45" fmla="*/ 1596411 h 2344739"/>
              <a:gd name="connsiteX46" fmla="*/ 10515129 w 12193149"/>
              <a:gd name="connsiteY46" fmla="*/ 1599537 h 2344739"/>
              <a:gd name="connsiteX47" fmla="*/ 10491735 w 12193149"/>
              <a:gd name="connsiteY47" fmla="*/ 1594156 h 2344739"/>
              <a:gd name="connsiteX48" fmla="*/ 10471418 w 12193149"/>
              <a:gd name="connsiteY48" fmla="*/ 1601693 h 2344739"/>
              <a:gd name="connsiteX49" fmla="*/ 10377042 w 12193149"/>
              <a:gd name="connsiteY49" fmla="*/ 1644598 h 2344739"/>
              <a:gd name="connsiteX50" fmla="*/ 10319338 w 12193149"/>
              <a:gd name="connsiteY50" fmla="*/ 1666221 h 2344739"/>
              <a:gd name="connsiteX51" fmla="*/ 10295467 w 12193149"/>
              <a:gd name="connsiteY51" fmla="*/ 1668079 h 2344739"/>
              <a:gd name="connsiteX52" fmla="*/ 10263443 w 12193149"/>
              <a:gd name="connsiteY52" fmla="*/ 1674948 h 2344739"/>
              <a:gd name="connsiteX53" fmla="*/ 10205418 w 12193149"/>
              <a:gd name="connsiteY53" fmla="*/ 1682149 h 2344739"/>
              <a:gd name="connsiteX54" fmla="*/ 10177759 w 12193149"/>
              <a:gd name="connsiteY54" fmla="*/ 1692943 h 2344739"/>
              <a:gd name="connsiteX55" fmla="*/ 10165070 w 12193149"/>
              <a:gd name="connsiteY55" fmla="*/ 1693739 h 2344739"/>
              <a:gd name="connsiteX56" fmla="*/ 10156308 w 12193149"/>
              <a:gd name="connsiteY56" fmla="*/ 1707487 h 2344739"/>
              <a:gd name="connsiteX57" fmla="*/ 10118267 w 12193149"/>
              <a:gd name="connsiteY57" fmla="*/ 1731142 h 2344739"/>
              <a:gd name="connsiteX58" fmla="*/ 10101593 w 12193149"/>
              <a:gd name="connsiteY58" fmla="*/ 1742432 h 2344739"/>
              <a:gd name="connsiteX59" fmla="*/ 10083317 w 12193149"/>
              <a:gd name="connsiteY59" fmla="*/ 1743296 h 2344739"/>
              <a:gd name="connsiteX60" fmla="*/ 10040388 w 12193149"/>
              <a:gd name="connsiteY60" fmla="*/ 1741632 h 2344739"/>
              <a:gd name="connsiteX61" fmla="*/ 9961167 w 12193149"/>
              <a:gd name="connsiteY61" fmla="*/ 1757147 h 2344739"/>
              <a:gd name="connsiteX62" fmla="*/ 9848940 w 12193149"/>
              <a:gd name="connsiteY62" fmla="*/ 1763915 h 2344739"/>
              <a:gd name="connsiteX63" fmla="*/ 9729457 w 12193149"/>
              <a:gd name="connsiteY63" fmla="*/ 1784122 h 2344739"/>
              <a:gd name="connsiteX64" fmla="*/ 9585655 w 12193149"/>
              <a:gd name="connsiteY64" fmla="*/ 1795542 h 2344739"/>
              <a:gd name="connsiteX65" fmla="*/ 9344200 w 12193149"/>
              <a:gd name="connsiteY65" fmla="*/ 1841244 h 2344739"/>
              <a:gd name="connsiteX66" fmla="*/ 9232518 w 12193149"/>
              <a:gd name="connsiteY66" fmla="*/ 1893149 h 2344739"/>
              <a:gd name="connsiteX67" fmla="*/ 9195958 w 12193149"/>
              <a:gd name="connsiteY67" fmla="*/ 1903228 h 2344739"/>
              <a:gd name="connsiteX68" fmla="*/ 9190394 w 12193149"/>
              <a:gd name="connsiteY68" fmla="*/ 1912467 h 2344739"/>
              <a:gd name="connsiteX69" fmla="*/ 9114960 w 12193149"/>
              <a:gd name="connsiteY69" fmla="*/ 1919069 h 2344739"/>
              <a:gd name="connsiteX70" fmla="*/ 9054601 w 12193149"/>
              <a:gd name="connsiteY70" fmla="*/ 1910755 h 2344739"/>
              <a:gd name="connsiteX71" fmla="*/ 9006634 w 12193149"/>
              <a:gd name="connsiteY71" fmla="*/ 1914040 h 2344739"/>
              <a:gd name="connsiteX72" fmla="*/ 9006349 w 12193149"/>
              <a:gd name="connsiteY72" fmla="*/ 1913800 h 2344739"/>
              <a:gd name="connsiteX73" fmla="*/ 8997380 w 12193149"/>
              <a:gd name="connsiteY73" fmla="*/ 1915011 h 2344739"/>
              <a:gd name="connsiteX74" fmla="*/ 8991542 w 12193149"/>
              <a:gd name="connsiteY74" fmla="*/ 1917072 h 2344739"/>
              <a:gd name="connsiteX75" fmla="*/ 8975485 w 12193149"/>
              <a:gd name="connsiteY75" fmla="*/ 1920298 h 2344739"/>
              <a:gd name="connsiteX76" fmla="*/ 8969159 w 12193149"/>
              <a:gd name="connsiteY76" fmla="*/ 1919598 h 2344739"/>
              <a:gd name="connsiteX77" fmla="*/ 8964196 w 12193149"/>
              <a:gd name="connsiteY77" fmla="*/ 1917373 h 2344739"/>
              <a:gd name="connsiteX78" fmla="*/ 8930136 w 12193149"/>
              <a:gd name="connsiteY78" fmla="*/ 1914185 h 2344739"/>
              <a:gd name="connsiteX79" fmla="*/ 8753592 w 12193149"/>
              <a:gd name="connsiteY79" fmla="*/ 1933417 h 2344739"/>
              <a:gd name="connsiteX80" fmla="*/ 8708995 w 12193149"/>
              <a:gd name="connsiteY80" fmla="*/ 1935518 h 2344739"/>
              <a:gd name="connsiteX81" fmla="*/ 8597219 w 12193149"/>
              <a:gd name="connsiteY81" fmla="*/ 1944090 h 2344739"/>
              <a:gd name="connsiteX82" fmla="*/ 8526378 w 12193149"/>
              <a:gd name="connsiteY82" fmla="*/ 1929248 h 2344739"/>
              <a:gd name="connsiteX83" fmla="*/ 8512131 w 12193149"/>
              <a:gd name="connsiteY83" fmla="*/ 1935163 h 2344739"/>
              <a:gd name="connsiteX84" fmla="*/ 8507315 w 12193149"/>
              <a:gd name="connsiteY84" fmla="*/ 1938164 h 2344739"/>
              <a:gd name="connsiteX85" fmla="*/ 8499116 w 12193149"/>
              <a:gd name="connsiteY85" fmla="*/ 1940902 h 2344739"/>
              <a:gd name="connsiteX86" fmla="*/ 8498742 w 12193149"/>
              <a:gd name="connsiteY86" fmla="*/ 1940723 h 2344739"/>
              <a:gd name="connsiteX87" fmla="*/ 8491397 w 12193149"/>
              <a:gd name="connsiteY87" fmla="*/ 1943773 h 2344739"/>
              <a:gd name="connsiteX88" fmla="*/ 8368330 w 12193149"/>
              <a:gd name="connsiteY88" fmla="*/ 1957815 h 2344739"/>
              <a:gd name="connsiteX89" fmla="*/ 8354947 w 12193149"/>
              <a:gd name="connsiteY89" fmla="*/ 1958009 h 2344739"/>
              <a:gd name="connsiteX90" fmla="*/ 8321252 w 12193149"/>
              <a:gd name="connsiteY90" fmla="*/ 1974587 h 2344739"/>
              <a:gd name="connsiteX91" fmla="*/ 8315581 w 12193149"/>
              <a:gd name="connsiteY91" fmla="*/ 1974913 h 2344739"/>
              <a:gd name="connsiteX92" fmla="*/ 8296322 w 12193149"/>
              <a:gd name="connsiteY92" fmla="*/ 1988808 h 2344739"/>
              <a:gd name="connsiteX93" fmla="*/ 8285424 w 12193149"/>
              <a:gd name="connsiteY93" fmla="*/ 1994631 h 2344739"/>
              <a:gd name="connsiteX94" fmla="*/ 8284298 w 12193149"/>
              <a:gd name="connsiteY94" fmla="*/ 1999074 h 2344739"/>
              <a:gd name="connsiteX95" fmla="*/ 8267224 w 12193149"/>
              <a:gd name="connsiteY95" fmla="*/ 2006249 h 2344739"/>
              <a:gd name="connsiteX96" fmla="*/ 8264525 w 12193149"/>
              <a:gd name="connsiteY96" fmla="*/ 2006019 h 2344739"/>
              <a:gd name="connsiteX97" fmla="*/ 8253181 w 12193149"/>
              <a:gd name="connsiteY97" fmla="*/ 2015862 h 2344739"/>
              <a:gd name="connsiteX98" fmla="*/ 8246982 w 12193149"/>
              <a:gd name="connsiteY98" fmla="*/ 2028854 h 2344739"/>
              <a:gd name="connsiteX99" fmla="*/ 8091420 w 12193149"/>
              <a:gd name="connsiteY99" fmla="*/ 2075015 h 2344739"/>
              <a:gd name="connsiteX100" fmla="*/ 7906555 w 12193149"/>
              <a:gd name="connsiteY100" fmla="*/ 2116988 h 2344739"/>
              <a:gd name="connsiteX101" fmla="*/ 7719893 w 12193149"/>
              <a:gd name="connsiteY101" fmla="*/ 2142703 h 2344739"/>
              <a:gd name="connsiteX102" fmla="*/ 7615495 w 12193149"/>
              <a:gd name="connsiteY102" fmla="*/ 2139232 h 2344739"/>
              <a:gd name="connsiteX103" fmla="*/ 7528691 w 12193149"/>
              <a:gd name="connsiteY103" fmla="*/ 2145060 h 2344739"/>
              <a:gd name="connsiteX104" fmla="*/ 7520719 w 12193149"/>
              <a:gd name="connsiteY104" fmla="*/ 2147613 h 2344739"/>
              <a:gd name="connsiteX105" fmla="*/ 7508559 w 12193149"/>
              <a:gd name="connsiteY105" fmla="*/ 2148948 h 2344739"/>
              <a:gd name="connsiteX106" fmla="*/ 7508188 w 12193149"/>
              <a:gd name="connsiteY106" fmla="*/ 2148621 h 2344739"/>
              <a:gd name="connsiteX107" fmla="*/ 7496943 w 12193149"/>
              <a:gd name="connsiteY107" fmla="*/ 2150573 h 2344739"/>
              <a:gd name="connsiteX108" fmla="*/ 7406539 w 12193149"/>
              <a:gd name="connsiteY108" fmla="*/ 2142468 h 2344739"/>
              <a:gd name="connsiteX109" fmla="*/ 7219707 w 12193149"/>
              <a:gd name="connsiteY109" fmla="*/ 2156680 h 2344739"/>
              <a:gd name="connsiteX110" fmla="*/ 7202249 w 12193149"/>
              <a:gd name="connsiteY110" fmla="*/ 2161230 h 2344739"/>
              <a:gd name="connsiteX111" fmla="*/ 7198152 w 12193149"/>
              <a:gd name="connsiteY111" fmla="*/ 2166588 h 2344739"/>
              <a:gd name="connsiteX112" fmla="*/ 7171956 w 12193149"/>
              <a:gd name="connsiteY112" fmla="*/ 2171236 h 2344739"/>
              <a:gd name="connsiteX113" fmla="*/ 7098136 w 12193149"/>
              <a:gd name="connsiteY113" fmla="*/ 2183464 h 2344739"/>
              <a:gd name="connsiteX114" fmla="*/ 7019644 w 12193149"/>
              <a:gd name="connsiteY114" fmla="*/ 2183090 h 2344739"/>
              <a:gd name="connsiteX115" fmla="*/ 6905294 w 12193149"/>
              <a:gd name="connsiteY115" fmla="*/ 2212596 h 2344739"/>
              <a:gd name="connsiteX116" fmla="*/ 6709370 w 12193149"/>
              <a:gd name="connsiteY116" fmla="*/ 2240551 h 2344739"/>
              <a:gd name="connsiteX117" fmla="*/ 6550602 w 12193149"/>
              <a:gd name="connsiteY117" fmla="*/ 2269327 h 2344739"/>
              <a:gd name="connsiteX118" fmla="*/ 6318708 w 12193149"/>
              <a:gd name="connsiteY118" fmla="*/ 2316127 h 2344739"/>
              <a:gd name="connsiteX119" fmla="*/ 6169822 w 12193149"/>
              <a:gd name="connsiteY119" fmla="*/ 2318214 h 2344739"/>
              <a:gd name="connsiteX120" fmla="*/ 6074996 w 12193149"/>
              <a:gd name="connsiteY120" fmla="*/ 2338676 h 2344739"/>
              <a:gd name="connsiteX121" fmla="*/ 6069677 w 12193149"/>
              <a:gd name="connsiteY121" fmla="*/ 2337139 h 2344739"/>
              <a:gd name="connsiteX122" fmla="*/ 6049786 w 12193149"/>
              <a:gd name="connsiteY122" fmla="*/ 2337822 h 2344739"/>
              <a:gd name="connsiteX123" fmla="*/ 6042433 w 12193149"/>
              <a:gd name="connsiteY123" fmla="*/ 2329473 h 2344739"/>
              <a:gd name="connsiteX124" fmla="*/ 6011238 w 12193149"/>
              <a:gd name="connsiteY124" fmla="*/ 2324380 h 2344739"/>
              <a:gd name="connsiteX125" fmla="*/ 5958523 w 12193149"/>
              <a:gd name="connsiteY125" fmla="*/ 2328024 h 2344739"/>
              <a:gd name="connsiteX126" fmla="*/ 5760067 w 12193149"/>
              <a:gd name="connsiteY126" fmla="*/ 2343716 h 2344739"/>
              <a:gd name="connsiteX127" fmla="*/ 5628108 w 12193149"/>
              <a:gd name="connsiteY127" fmla="*/ 2344739 h 2344739"/>
              <a:gd name="connsiteX128" fmla="*/ 5472054 w 12193149"/>
              <a:gd name="connsiteY128" fmla="*/ 2330719 h 2344739"/>
              <a:gd name="connsiteX129" fmla="*/ 5433909 w 12193149"/>
              <a:gd name="connsiteY129" fmla="*/ 2319466 h 2344739"/>
              <a:gd name="connsiteX130" fmla="*/ 5382817 w 12193149"/>
              <a:gd name="connsiteY130" fmla="*/ 2301764 h 2344739"/>
              <a:gd name="connsiteX131" fmla="*/ 5262912 w 12193149"/>
              <a:gd name="connsiteY131" fmla="*/ 2281347 h 2344739"/>
              <a:gd name="connsiteX132" fmla="*/ 5224109 w 12193149"/>
              <a:gd name="connsiteY132" fmla="*/ 2270223 h 2344739"/>
              <a:gd name="connsiteX133" fmla="*/ 5175808 w 12193149"/>
              <a:gd name="connsiteY133" fmla="*/ 2267233 h 2344739"/>
              <a:gd name="connsiteX134" fmla="*/ 5157702 w 12193149"/>
              <a:gd name="connsiteY134" fmla="*/ 2260010 h 2344739"/>
              <a:gd name="connsiteX135" fmla="*/ 5143747 w 12193149"/>
              <a:gd name="connsiteY135" fmla="*/ 2256610 h 2344739"/>
              <a:gd name="connsiteX136" fmla="*/ 5140744 w 12193149"/>
              <a:gd name="connsiteY136" fmla="*/ 2254509 h 2344739"/>
              <a:gd name="connsiteX137" fmla="*/ 5122807 w 12193149"/>
              <a:gd name="connsiteY137" fmla="*/ 2243656 h 2344739"/>
              <a:gd name="connsiteX138" fmla="*/ 5066938 w 12193149"/>
              <a:gd name="connsiteY138" fmla="*/ 2250227 h 2344739"/>
              <a:gd name="connsiteX139" fmla="*/ 5012662 w 12193149"/>
              <a:gd name="connsiteY139" fmla="*/ 2233846 h 2344739"/>
              <a:gd name="connsiteX140" fmla="*/ 4841589 w 12193149"/>
              <a:gd name="connsiteY140" fmla="*/ 2209829 h 2344739"/>
              <a:gd name="connsiteX141" fmla="*/ 4763595 w 12193149"/>
              <a:gd name="connsiteY141" fmla="*/ 2182061 h 2344739"/>
              <a:gd name="connsiteX142" fmla="*/ 4724334 w 12193149"/>
              <a:gd name="connsiteY142" fmla="*/ 2173047 h 2344739"/>
              <a:gd name="connsiteX143" fmla="*/ 4722324 w 12193149"/>
              <a:gd name="connsiteY143" fmla="*/ 2172298 h 2344739"/>
              <a:gd name="connsiteX144" fmla="*/ 4723259 w 12193149"/>
              <a:gd name="connsiteY144" fmla="*/ 2172087 h 2344739"/>
              <a:gd name="connsiteX145" fmla="*/ 4718350 w 12193149"/>
              <a:gd name="connsiteY145" fmla="*/ 2170817 h 2344739"/>
              <a:gd name="connsiteX146" fmla="*/ 4722324 w 12193149"/>
              <a:gd name="connsiteY146" fmla="*/ 2172298 h 2344739"/>
              <a:gd name="connsiteX147" fmla="*/ 4716674 w 12193149"/>
              <a:gd name="connsiteY147" fmla="*/ 2173573 h 2344739"/>
              <a:gd name="connsiteX148" fmla="*/ 4516962 w 12193149"/>
              <a:gd name="connsiteY148" fmla="*/ 2163671 h 2344739"/>
              <a:gd name="connsiteX149" fmla="*/ 4429691 w 12193149"/>
              <a:gd name="connsiteY149" fmla="*/ 2153020 h 2344739"/>
              <a:gd name="connsiteX150" fmla="*/ 4364023 w 12193149"/>
              <a:gd name="connsiteY150" fmla="*/ 2151674 h 2344739"/>
              <a:gd name="connsiteX151" fmla="*/ 4318114 w 12193149"/>
              <a:gd name="connsiteY151" fmla="*/ 2158289 h 2344739"/>
              <a:gd name="connsiteX152" fmla="*/ 4316258 w 12193149"/>
              <a:gd name="connsiteY152" fmla="*/ 2156948 h 2344739"/>
              <a:gd name="connsiteX153" fmla="*/ 4296292 w 12193149"/>
              <a:gd name="connsiteY153" fmla="*/ 2155069 h 2344739"/>
              <a:gd name="connsiteX154" fmla="*/ 4291212 w 12193149"/>
              <a:gd name="connsiteY154" fmla="*/ 2157986 h 2344739"/>
              <a:gd name="connsiteX155" fmla="*/ 4277290 w 12193149"/>
              <a:gd name="connsiteY155" fmla="*/ 2157740 h 2344739"/>
              <a:gd name="connsiteX156" fmla="*/ 4249265 w 12193149"/>
              <a:gd name="connsiteY156" fmla="*/ 2160064 h 2344739"/>
              <a:gd name="connsiteX157" fmla="*/ 4203199 w 12193149"/>
              <a:gd name="connsiteY157" fmla="*/ 2157269 h 2344739"/>
              <a:gd name="connsiteX158" fmla="*/ 4202893 w 12193149"/>
              <a:gd name="connsiteY158" fmla="*/ 2156010 h 2344739"/>
              <a:gd name="connsiteX159" fmla="*/ 4192396 w 12193149"/>
              <a:gd name="connsiteY159" fmla="*/ 2150376 h 2344739"/>
              <a:gd name="connsiteX160" fmla="*/ 4143893 w 12193149"/>
              <a:gd name="connsiteY160" fmla="*/ 2134511 h 2344739"/>
              <a:gd name="connsiteX161" fmla="*/ 4084245 w 12193149"/>
              <a:gd name="connsiteY161" fmla="*/ 2107978 h 2344739"/>
              <a:gd name="connsiteX162" fmla="*/ 4075694 w 12193149"/>
              <a:gd name="connsiteY162" fmla="*/ 2107143 h 2344739"/>
              <a:gd name="connsiteX163" fmla="*/ 4075575 w 12193149"/>
              <a:gd name="connsiteY163" fmla="*/ 2106844 h 2344739"/>
              <a:gd name="connsiteX164" fmla="*/ 4066658 w 12193149"/>
              <a:gd name="connsiteY164" fmla="*/ 2105400 h 2344739"/>
              <a:gd name="connsiteX165" fmla="*/ 4060102 w 12193149"/>
              <a:gd name="connsiteY165" fmla="*/ 2105618 h 2344739"/>
              <a:gd name="connsiteX166" fmla="*/ 4043512 w 12193149"/>
              <a:gd name="connsiteY166" fmla="*/ 2103997 h 2344739"/>
              <a:gd name="connsiteX167" fmla="*/ 4038145 w 12193149"/>
              <a:gd name="connsiteY167" fmla="*/ 2101563 h 2344739"/>
              <a:gd name="connsiteX168" fmla="*/ 4036511 w 12193149"/>
              <a:gd name="connsiteY168" fmla="*/ 2097896 h 2344739"/>
              <a:gd name="connsiteX169" fmla="*/ 4034926 w 12193149"/>
              <a:gd name="connsiteY169" fmla="*/ 2098131 h 2344739"/>
              <a:gd name="connsiteX170" fmla="*/ 4005686 w 12193149"/>
              <a:gd name="connsiteY170" fmla="*/ 2085563 h 2344739"/>
              <a:gd name="connsiteX171" fmla="*/ 3937994 w 12193149"/>
              <a:gd name="connsiteY171" fmla="*/ 2068106 h 2344739"/>
              <a:gd name="connsiteX172" fmla="*/ 3898423 w 12193149"/>
              <a:gd name="connsiteY172" fmla="*/ 2062451 h 2344739"/>
              <a:gd name="connsiteX173" fmla="*/ 3790908 w 12193149"/>
              <a:gd name="connsiteY173" fmla="*/ 2042213 h 2344739"/>
              <a:gd name="connsiteX174" fmla="*/ 3683661 w 12193149"/>
              <a:gd name="connsiteY174" fmla="*/ 2018290 h 2344739"/>
              <a:gd name="connsiteX175" fmla="*/ 3611183 w 12193149"/>
              <a:gd name="connsiteY175" fmla="*/ 1986019 h 2344739"/>
              <a:gd name="connsiteX176" fmla="*/ 3605003 w 12193149"/>
              <a:gd name="connsiteY176" fmla="*/ 1987381 h 2344739"/>
              <a:gd name="connsiteX177" fmla="*/ 3595884 w 12193149"/>
              <a:gd name="connsiteY177" fmla="*/ 1987545 h 2344739"/>
              <a:gd name="connsiteX178" fmla="*/ 3595649 w 12193149"/>
              <a:gd name="connsiteY178" fmla="*/ 1987276 h 2344739"/>
              <a:gd name="connsiteX179" fmla="*/ 3587126 w 12193149"/>
              <a:gd name="connsiteY179" fmla="*/ 1987966 h 2344739"/>
              <a:gd name="connsiteX180" fmla="*/ 3537283 w 12193149"/>
              <a:gd name="connsiteY180" fmla="*/ 1978267 h 2344739"/>
              <a:gd name="connsiteX181" fmla="*/ 3474371 w 12193149"/>
              <a:gd name="connsiteY181" fmla="*/ 1974606 h 2344739"/>
              <a:gd name="connsiteX182" fmla="*/ 3401876 w 12193149"/>
              <a:gd name="connsiteY182" fmla="*/ 1962558 h 2344739"/>
              <a:gd name="connsiteX183" fmla="*/ 3365036 w 12193149"/>
              <a:gd name="connsiteY183" fmla="*/ 1979510 h 2344739"/>
              <a:gd name="connsiteX184" fmla="*/ 3345174 w 12193149"/>
              <a:gd name="connsiteY184" fmla="*/ 1981192 h 2344739"/>
              <a:gd name="connsiteX185" fmla="*/ 3342846 w 12193149"/>
              <a:gd name="connsiteY185" fmla="*/ 1980217 h 2344739"/>
              <a:gd name="connsiteX186" fmla="*/ 3263504 w 12193149"/>
              <a:gd name="connsiteY186" fmla="*/ 1986094 h 2344739"/>
              <a:gd name="connsiteX187" fmla="*/ 3143704 w 12193149"/>
              <a:gd name="connsiteY187" fmla="*/ 1993869 h 2344739"/>
              <a:gd name="connsiteX188" fmla="*/ 3031439 w 12193149"/>
              <a:gd name="connsiteY188" fmla="*/ 1996512 h 2344739"/>
              <a:gd name="connsiteX189" fmla="*/ 2782717 w 12193149"/>
              <a:gd name="connsiteY189" fmla="*/ 2018333 h 2344739"/>
              <a:gd name="connsiteX190" fmla="*/ 2647675 w 12193149"/>
              <a:gd name="connsiteY190" fmla="*/ 2028869 h 2344739"/>
              <a:gd name="connsiteX191" fmla="*/ 2569176 w 12193149"/>
              <a:gd name="connsiteY191" fmla="*/ 2002628 h 2344739"/>
              <a:gd name="connsiteX192" fmla="*/ 2444403 w 12193149"/>
              <a:gd name="connsiteY192" fmla="*/ 2016529 h 2344739"/>
              <a:gd name="connsiteX193" fmla="*/ 2316260 w 12193149"/>
              <a:gd name="connsiteY193" fmla="*/ 2024996 h 2344739"/>
              <a:gd name="connsiteX194" fmla="*/ 2209726 w 12193149"/>
              <a:gd name="connsiteY194" fmla="*/ 2019763 h 2344739"/>
              <a:gd name="connsiteX195" fmla="*/ 2095813 w 12193149"/>
              <a:gd name="connsiteY195" fmla="*/ 2003052 h 2344739"/>
              <a:gd name="connsiteX196" fmla="*/ 1998504 w 12193149"/>
              <a:gd name="connsiteY196" fmla="*/ 1995032 h 2344739"/>
              <a:gd name="connsiteX197" fmla="*/ 1929320 w 12193149"/>
              <a:gd name="connsiteY197" fmla="*/ 2016977 h 2344739"/>
              <a:gd name="connsiteX198" fmla="*/ 1922798 w 12193149"/>
              <a:gd name="connsiteY198" fmla="*/ 2012146 h 2344739"/>
              <a:gd name="connsiteX199" fmla="*/ 1874228 w 12193149"/>
              <a:gd name="connsiteY199" fmla="*/ 2013741 h 2344739"/>
              <a:gd name="connsiteX200" fmla="*/ 1787803 w 12193149"/>
              <a:gd name="connsiteY200" fmla="*/ 2041363 h 2344739"/>
              <a:gd name="connsiteX201" fmla="*/ 1739352 w 12193149"/>
              <a:gd name="connsiteY201" fmla="*/ 2036312 h 2344739"/>
              <a:gd name="connsiteX202" fmla="*/ 1676219 w 12193149"/>
              <a:gd name="connsiteY202" fmla="*/ 2019963 h 2344739"/>
              <a:gd name="connsiteX203" fmla="*/ 1609817 w 12193149"/>
              <a:gd name="connsiteY203" fmla="*/ 2013066 h 2344739"/>
              <a:gd name="connsiteX204" fmla="*/ 1497258 w 12193149"/>
              <a:gd name="connsiteY204" fmla="*/ 1987476 h 2344739"/>
              <a:gd name="connsiteX205" fmla="*/ 1151127 w 12193149"/>
              <a:gd name="connsiteY205" fmla="*/ 1938041 h 2344739"/>
              <a:gd name="connsiteX206" fmla="*/ 859417 w 12193149"/>
              <a:gd name="connsiteY206" fmla="*/ 1928608 h 2344739"/>
              <a:gd name="connsiteX207" fmla="*/ 838688 w 12193149"/>
              <a:gd name="connsiteY207" fmla="*/ 1929821 h 2344739"/>
              <a:gd name="connsiteX208" fmla="*/ 817957 w 12193149"/>
              <a:gd name="connsiteY208" fmla="*/ 1927857 h 2344739"/>
              <a:gd name="connsiteX209" fmla="*/ 812654 w 12193149"/>
              <a:gd name="connsiteY209" fmla="*/ 1930751 h 2344739"/>
              <a:gd name="connsiteX210" fmla="*/ 721195 w 12193149"/>
              <a:gd name="connsiteY210" fmla="*/ 1929661 h 2344739"/>
              <a:gd name="connsiteX211" fmla="*/ 720890 w 12193149"/>
              <a:gd name="connsiteY211" fmla="*/ 1928399 h 2344739"/>
              <a:gd name="connsiteX212" fmla="*/ 710023 w 12193149"/>
              <a:gd name="connsiteY212" fmla="*/ 1922722 h 2344739"/>
              <a:gd name="connsiteX213" fmla="*/ 597940 w 12193149"/>
              <a:gd name="connsiteY213" fmla="*/ 1879864 h 2344739"/>
              <a:gd name="connsiteX214" fmla="*/ 579683 w 12193149"/>
              <a:gd name="connsiteY214" fmla="*/ 1877212 h 2344739"/>
              <a:gd name="connsiteX215" fmla="*/ 572865 w 12193149"/>
              <a:gd name="connsiteY215" fmla="*/ 1877401 h 2344739"/>
              <a:gd name="connsiteX216" fmla="*/ 446247 w 12193149"/>
              <a:gd name="connsiteY216" fmla="*/ 1839371 h 2344739"/>
              <a:gd name="connsiteX217" fmla="*/ 405163 w 12193149"/>
              <a:gd name="connsiteY217" fmla="*/ 1833548 h 2344739"/>
              <a:gd name="connsiteX218" fmla="*/ 293583 w 12193149"/>
              <a:gd name="connsiteY218" fmla="*/ 1812852 h 2344739"/>
              <a:gd name="connsiteX219" fmla="*/ 119529 w 12193149"/>
              <a:gd name="connsiteY219" fmla="*/ 1761047 h 2344739"/>
              <a:gd name="connsiteX220" fmla="*/ 16674 w 12193149"/>
              <a:gd name="connsiteY220" fmla="*/ 1758191 h 2344739"/>
              <a:gd name="connsiteX221" fmla="*/ 1150 w 12193149"/>
              <a:gd name="connsiteY221" fmla="*/ 1752722 h 2344739"/>
              <a:gd name="connsiteX222" fmla="*/ 1148 w 12193149"/>
              <a:gd name="connsiteY222" fmla="*/ 222213 h 2344739"/>
              <a:gd name="connsiteX223" fmla="*/ 1148 w 12193149"/>
              <a:gd name="connsiteY223" fmla="*/ 0 h 2344739"/>
              <a:gd name="connsiteX0" fmla="*/ 1148 w 12193149"/>
              <a:gd name="connsiteY0" fmla="*/ 0 h 2344739"/>
              <a:gd name="connsiteX1" fmla="*/ 12193148 w 12193149"/>
              <a:gd name="connsiteY1" fmla="*/ 0 h 2344739"/>
              <a:gd name="connsiteX2" fmla="*/ 12193148 w 12193149"/>
              <a:gd name="connsiteY2" fmla="*/ 222213 h 2344739"/>
              <a:gd name="connsiteX3" fmla="*/ 12193148 w 12193149"/>
              <a:gd name="connsiteY3" fmla="*/ 389190 h 2344739"/>
              <a:gd name="connsiteX4" fmla="*/ 12193149 w 12193149"/>
              <a:gd name="connsiteY4" fmla="*/ 579739 h 2344739"/>
              <a:gd name="connsiteX5" fmla="*/ 12185986 w 12193149"/>
              <a:gd name="connsiteY5" fmla="*/ 584189 h 2344739"/>
              <a:gd name="connsiteX6" fmla="*/ 12156363 w 12193149"/>
              <a:gd name="connsiteY6" fmla="*/ 597366 h 2344739"/>
              <a:gd name="connsiteX7" fmla="*/ 12139215 w 12193149"/>
              <a:gd name="connsiteY7" fmla="*/ 623179 h 2344739"/>
              <a:gd name="connsiteX8" fmla="*/ 12126327 w 12193149"/>
              <a:gd name="connsiteY8" fmla="*/ 624690 h 2344739"/>
              <a:gd name="connsiteX9" fmla="*/ 12124007 w 12193149"/>
              <a:gd name="connsiteY9" fmla="*/ 624794 h 2344739"/>
              <a:gd name="connsiteX10" fmla="*/ 12116854 w 12193149"/>
              <a:gd name="connsiteY10" fmla="*/ 628608 h 2344739"/>
              <a:gd name="connsiteX11" fmla="*/ 12099497 w 12193149"/>
              <a:gd name="connsiteY11" fmla="*/ 628139 h 2344739"/>
              <a:gd name="connsiteX12" fmla="*/ 12087073 w 12193149"/>
              <a:gd name="connsiteY12" fmla="*/ 636341 h 2344739"/>
              <a:gd name="connsiteX13" fmla="*/ 12031073 w 12193149"/>
              <a:gd name="connsiteY13" fmla="*/ 680009 h 2344739"/>
              <a:gd name="connsiteX14" fmla="*/ 11995833 w 12193149"/>
              <a:gd name="connsiteY14" fmla="*/ 703458 h 2344739"/>
              <a:gd name="connsiteX15" fmla="*/ 11979717 w 12193149"/>
              <a:gd name="connsiteY15" fmla="*/ 708161 h 2344739"/>
              <a:gd name="connsiteX16" fmla="*/ 11959046 w 12193149"/>
              <a:gd name="connsiteY16" fmla="*/ 717558 h 2344739"/>
              <a:gd name="connsiteX17" fmla="*/ 11920454 w 12193149"/>
              <a:gd name="connsiteY17" fmla="*/ 730883 h 2344739"/>
              <a:gd name="connsiteX18" fmla="*/ 11903656 w 12193149"/>
              <a:gd name="connsiteY18" fmla="*/ 742426 h 2344739"/>
              <a:gd name="connsiteX19" fmla="*/ 11895048 w 12193149"/>
              <a:gd name="connsiteY19" fmla="*/ 744791 h 2344739"/>
              <a:gd name="connsiteX20" fmla="*/ 11891968 w 12193149"/>
              <a:gd name="connsiteY20" fmla="*/ 755729 h 2344739"/>
              <a:gd name="connsiteX21" fmla="*/ 11870776 w 12193149"/>
              <a:gd name="connsiteY21" fmla="*/ 777816 h 2344739"/>
              <a:gd name="connsiteX22" fmla="*/ 11813376 w 12193149"/>
              <a:gd name="connsiteY22" fmla="*/ 797659 h 2344739"/>
              <a:gd name="connsiteX23" fmla="*/ 11749767 w 12193149"/>
              <a:gd name="connsiteY23" fmla="*/ 872002 h 2344739"/>
              <a:gd name="connsiteX24" fmla="*/ 11590693 w 12193149"/>
              <a:gd name="connsiteY24" fmla="*/ 963777 h 2344739"/>
              <a:gd name="connsiteX25" fmla="*/ 11506817 w 12193149"/>
              <a:gd name="connsiteY25" fmla="*/ 1033623 h 2344739"/>
              <a:gd name="connsiteX26" fmla="*/ 11280332 w 12193149"/>
              <a:gd name="connsiteY26" fmla="*/ 1223571 h 2344739"/>
              <a:gd name="connsiteX27" fmla="*/ 11228309 w 12193149"/>
              <a:gd name="connsiteY27" fmla="*/ 1276236 h 2344739"/>
              <a:gd name="connsiteX28" fmla="*/ 11218087 w 12193149"/>
              <a:gd name="connsiteY28" fmla="*/ 1275961 h 2344739"/>
              <a:gd name="connsiteX29" fmla="*/ 11217184 w 12193149"/>
              <a:gd name="connsiteY29" fmla="*/ 1275018 h 2344739"/>
              <a:gd name="connsiteX30" fmla="*/ 11188885 w 12193149"/>
              <a:gd name="connsiteY30" fmla="*/ 1292383 h 2344739"/>
              <a:gd name="connsiteX31" fmla="*/ 11184501 w 12193149"/>
              <a:gd name="connsiteY31" fmla="*/ 1292525 h 2344739"/>
              <a:gd name="connsiteX32" fmla="*/ 11166854 w 12193149"/>
              <a:gd name="connsiteY32" fmla="*/ 1306612 h 2344739"/>
              <a:gd name="connsiteX33" fmla="*/ 11157311 w 12193149"/>
              <a:gd name="connsiteY33" fmla="*/ 1312414 h 2344739"/>
              <a:gd name="connsiteX34" fmla="*/ 11155496 w 12193149"/>
              <a:gd name="connsiteY34" fmla="*/ 1317097 h 2344739"/>
              <a:gd name="connsiteX35" fmla="*/ 11140961 w 12193149"/>
              <a:gd name="connsiteY35" fmla="*/ 1324115 h 2344739"/>
              <a:gd name="connsiteX36" fmla="*/ 11138961 w 12193149"/>
              <a:gd name="connsiteY36" fmla="*/ 1323772 h 2344739"/>
              <a:gd name="connsiteX37" fmla="*/ 11128208 w 12193149"/>
              <a:gd name="connsiteY37" fmla="*/ 1333832 h 2344739"/>
              <a:gd name="connsiteX38" fmla="*/ 11120691 w 12193149"/>
              <a:gd name="connsiteY38" fmla="*/ 1347424 h 2344739"/>
              <a:gd name="connsiteX39" fmla="*/ 10894683 w 12193149"/>
              <a:gd name="connsiteY39" fmla="*/ 1473399 h 2344739"/>
              <a:gd name="connsiteX40" fmla="*/ 10773300 w 12193149"/>
              <a:gd name="connsiteY40" fmla="*/ 1523191 h 2344739"/>
              <a:gd name="connsiteX41" fmla="*/ 10627668 w 12193149"/>
              <a:gd name="connsiteY41" fmla="*/ 1559229 h 2344739"/>
              <a:gd name="connsiteX42" fmla="*/ 10581895 w 12193149"/>
              <a:gd name="connsiteY42" fmla="*/ 1568689 h 2344739"/>
              <a:gd name="connsiteX43" fmla="*/ 10547790 w 12193149"/>
              <a:gd name="connsiteY43" fmla="*/ 1598423 h 2344739"/>
              <a:gd name="connsiteX44" fmla="*/ 10529643 w 12193149"/>
              <a:gd name="connsiteY44" fmla="*/ 1596907 h 2344739"/>
              <a:gd name="connsiteX45" fmla="*/ 10526446 w 12193149"/>
              <a:gd name="connsiteY45" fmla="*/ 1596411 h 2344739"/>
              <a:gd name="connsiteX46" fmla="*/ 10515129 w 12193149"/>
              <a:gd name="connsiteY46" fmla="*/ 1599537 h 2344739"/>
              <a:gd name="connsiteX47" fmla="*/ 10491735 w 12193149"/>
              <a:gd name="connsiteY47" fmla="*/ 1594156 h 2344739"/>
              <a:gd name="connsiteX48" fmla="*/ 10471418 w 12193149"/>
              <a:gd name="connsiteY48" fmla="*/ 1601693 h 2344739"/>
              <a:gd name="connsiteX49" fmla="*/ 10377042 w 12193149"/>
              <a:gd name="connsiteY49" fmla="*/ 1644598 h 2344739"/>
              <a:gd name="connsiteX50" fmla="*/ 10319338 w 12193149"/>
              <a:gd name="connsiteY50" fmla="*/ 1666221 h 2344739"/>
              <a:gd name="connsiteX51" fmla="*/ 10295467 w 12193149"/>
              <a:gd name="connsiteY51" fmla="*/ 1668079 h 2344739"/>
              <a:gd name="connsiteX52" fmla="*/ 10263443 w 12193149"/>
              <a:gd name="connsiteY52" fmla="*/ 1674948 h 2344739"/>
              <a:gd name="connsiteX53" fmla="*/ 10205418 w 12193149"/>
              <a:gd name="connsiteY53" fmla="*/ 1682149 h 2344739"/>
              <a:gd name="connsiteX54" fmla="*/ 10177759 w 12193149"/>
              <a:gd name="connsiteY54" fmla="*/ 1692943 h 2344739"/>
              <a:gd name="connsiteX55" fmla="*/ 10165070 w 12193149"/>
              <a:gd name="connsiteY55" fmla="*/ 1693739 h 2344739"/>
              <a:gd name="connsiteX56" fmla="*/ 10156308 w 12193149"/>
              <a:gd name="connsiteY56" fmla="*/ 1707487 h 2344739"/>
              <a:gd name="connsiteX57" fmla="*/ 10118267 w 12193149"/>
              <a:gd name="connsiteY57" fmla="*/ 1731142 h 2344739"/>
              <a:gd name="connsiteX58" fmla="*/ 10101593 w 12193149"/>
              <a:gd name="connsiteY58" fmla="*/ 1742432 h 2344739"/>
              <a:gd name="connsiteX59" fmla="*/ 10083317 w 12193149"/>
              <a:gd name="connsiteY59" fmla="*/ 1743296 h 2344739"/>
              <a:gd name="connsiteX60" fmla="*/ 10040388 w 12193149"/>
              <a:gd name="connsiteY60" fmla="*/ 1741632 h 2344739"/>
              <a:gd name="connsiteX61" fmla="*/ 9961167 w 12193149"/>
              <a:gd name="connsiteY61" fmla="*/ 1757147 h 2344739"/>
              <a:gd name="connsiteX62" fmla="*/ 9848940 w 12193149"/>
              <a:gd name="connsiteY62" fmla="*/ 1763915 h 2344739"/>
              <a:gd name="connsiteX63" fmla="*/ 9729457 w 12193149"/>
              <a:gd name="connsiteY63" fmla="*/ 1784122 h 2344739"/>
              <a:gd name="connsiteX64" fmla="*/ 9585655 w 12193149"/>
              <a:gd name="connsiteY64" fmla="*/ 1795542 h 2344739"/>
              <a:gd name="connsiteX65" fmla="*/ 9344200 w 12193149"/>
              <a:gd name="connsiteY65" fmla="*/ 1841244 h 2344739"/>
              <a:gd name="connsiteX66" fmla="*/ 9232518 w 12193149"/>
              <a:gd name="connsiteY66" fmla="*/ 1893149 h 2344739"/>
              <a:gd name="connsiteX67" fmla="*/ 9195958 w 12193149"/>
              <a:gd name="connsiteY67" fmla="*/ 1903228 h 2344739"/>
              <a:gd name="connsiteX68" fmla="*/ 9114960 w 12193149"/>
              <a:gd name="connsiteY68" fmla="*/ 1919069 h 2344739"/>
              <a:gd name="connsiteX69" fmla="*/ 9054601 w 12193149"/>
              <a:gd name="connsiteY69" fmla="*/ 1910755 h 2344739"/>
              <a:gd name="connsiteX70" fmla="*/ 9006634 w 12193149"/>
              <a:gd name="connsiteY70" fmla="*/ 1914040 h 2344739"/>
              <a:gd name="connsiteX71" fmla="*/ 9006349 w 12193149"/>
              <a:gd name="connsiteY71" fmla="*/ 1913800 h 2344739"/>
              <a:gd name="connsiteX72" fmla="*/ 8997380 w 12193149"/>
              <a:gd name="connsiteY72" fmla="*/ 1915011 h 2344739"/>
              <a:gd name="connsiteX73" fmla="*/ 8991542 w 12193149"/>
              <a:gd name="connsiteY73" fmla="*/ 1917072 h 2344739"/>
              <a:gd name="connsiteX74" fmla="*/ 8975485 w 12193149"/>
              <a:gd name="connsiteY74" fmla="*/ 1920298 h 2344739"/>
              <a:gd name="connsiteX75" fmla="*/ 8969159 w 12193149"/>
              <a:gd name="connsiteY75" fmla="*/ 1919598 h 2344739"/>
              <a:gd name="connsiteX76" fmla="*/ 8964196 w 12193149"/>
              <a:gd name="connsiteY76" fmla="*/ 1917373 h 2344739"/>
              <a:gd name="connsiteX77" fmla="*/ 8930136 w 12193149"/>
              <a:gd name="connsiteY77" fmla="*/ 1914185 h 2344739"/>
              <a:gd name="connsiteX78" fmla="*/ 8753592 w 12193149"/>
              <a:gd name="connsiteY78" fmla="*/ 1933417 h 2344739"/>
              <a:gd name="connsiteX79" fmla="*/ 8708995 w 12193149"/>
              <a:gd name="connsiteY79" fmla="*/ 1935518 h 2344739"/>
              <a:gd name="connsiteX80" fmla="*/ 8597219 w 12193149"/>
              <a:gd name="connsiteY80" fmla="*/ 1944090 h 2344739"/>
              <a:gd name="connsiteX81" fmla="*/ 8526378 w 12193149"/>
              <a:gd name="connsiteY81" fmla="*/ 1929248 h 2344739"/>
              <a:gd name="connsiteX82" fmla="*/ 8512131 w 12193149"/>
              <a:gd name="connsiteY82" fmla="*/ 1935163 h 2344739"/>
              <a:gd name="connsiteX83" fmla="*/ 8507315 w 12193149"/>
              <a:gd name="connsiteY83" fmla="*/ 1938164 h 2344739"/>
              <a:gd name="connsiteX84" fmla="*/ 8499116 w 12193149"/>
              <a:gd name="connsiteY84" fmla="*/ 1940902 h 2344739"/>
              <a:gd name="connsiteX85" fmla="*/ 8498742 w 12193149"/>
              <a:gd name="connsiteY85" fmla="*/ 1940723 h 2344739"/>
              <a:gd name="connsiteX86" fmla="*/ 8491397 w 12193149"/>
              <a:gd name="connsiteY86" fmla="*/ 1943773 h 2344739"/>
              <a:gd name="connsiteX87" fmla="*/ 8368330 w 12193149"/>
              <a:gd name="connsiteY87" fmla="*/ 1957815 h 2344739"/>
              <a:gd name="connsiteX88" fmla="*/ 8354947 w 12193149"/>
              <a:gd name="connsiteY88" fmla="*/ 1958009 h 2344739"/>
              <a:gd name="connsiteX89" fmla="*/ 8321252 w 12193149"/>
              <a:gd name="connsiteY89" fmla="*/ 1974587 h 2344739"/>
              <a:gd name="connsiteX90" fmla="*/ 8315581 w 12193149"/>
              <a:gd name="connsiteY90" fmla="*/ 1974913 h 2344739"/>
              <a:gd name="connsiteX91" fmla="*/ 8296322 w 12193149"/>
              <a:gd name="connsiteY91" fmla="*/ 1988808 h 2344739"/>
              <a:gd name="connsiteX92" fmla="*/ 8285424 w 12193149"/>
              <a:gd name="connsiteY92" fmla="*/ 1994631 h 2344739"/>
              <a:gd name="connsiteX93" fmla="*/ 8284298 w 12193149"/>
              <a:gd name="connsiteY93" fmla="*/ 1999074 h 2344739"/>
              <a:gd name="connsiteX94" fmla="*/ 8267224 w 12193149"/>
              <a:gd name="connsiteY94" fmla="*/ 2006249 h 2344739"/>
              <a:gd name="connsiteX95" fmla="*/ 8264525 w 12193149"/>
              <a:gd name="connsiteY95" fmla="*/ 2006019 h 2344739"/>
              <a:gd name="connsiteX96" fmla="*/ 8253181 w 12193149"/>
              <a:gd name="connsiteY96" fmla="*/ 2015862 h 2344739"/>
              <a:gd name="connsiteX97" fmla="*/ 8246982 w 12193149"/>
              <a:gd name="connsiteY97" fmla="*/ 2028854 h 2344739"/>
              <a:gd name="connsiteX98" fmla="*/ 8091420 w 12193149"/>
              <a:gd name="connsiteY98" fmla="*/ 2075015 h 2344739"/>
              <a:gd name="connsiteX99" fmla="*/ 7906555 w 12193149"/>
              <a:gd name="connsiteY99" fmla="*/ 2116988 h 2344739"/>
              <a:gd name="connsiteX100" fmla="*/ 7719893 w 12193149"/>
              <a:gd name="connsiteY100" fmla="*/ 2142703 h 2344739"/>
              <a:gd name="connsiteX101" fmla="*/ 7615495 w 12193149"/>
              <a:gd name="connsiteY101" fmla="*/ 2139232 h 2344739"/>
              <a:gd name="connsiteX102" fmla="*/ 7528691 w 12193149"/>
              <a:gd name="connsiteY102" fmla="*/ 2145060 h 2344739"/>
              <a:gd name="connsiteX103" fmla="*/ 7520719 w 12193149"/>
              <a:gd name="connsiteY103" fmla="*/ 2147613 h 2344739"/>
              <a:gd name="connsiteX104" fmla="*/ 7508559 w 12193149"/>
              <a:gd name="connsiteY104" fmla="*/ 2148948 h 2344739"/>
              <a:gd name="connsiteX105" fmla="*/ 7508188 w 12193149"/>
              <a:gd name="connsiteY105" fmla="*/ 2148621 h 2344739"/>
              <a:gd name="connsiteX106" fmla="*/ 7496943 w 12193149"/>
              <a:gd name="connsiteY106" fmla="*/ 2150573 h 2344739"/>
              <a:gd name="connsiteX107" fmla="*/ 7406539 w 12193149"/>
              <a:gd name="connsiteY107" fmla="*/ 2142468 h 2344739"/>
              <a:gd name="connsiteX108" fmla="*/ 7219707 w 12193149"/>
              <a:gd name="connsiteY108" fmla="*/ 2156680 h 2344739"/>
              <a:gd name="connsiteX109" fmla="*/ 7202249 w 12193149"/>
              <a:gd name="connsiteY109" fmla="*/ 2161230 h 2344739"/>
              <a:gd name="connsiteX110" fmla="*/ 7198152 w 12193149"/>
              <a:gd name="connsiteY110" fmla="*/ 2166588 h 2344739"/>
              <a:gd name="connsiteX111" fmla="*/ 7171956 w 12193149"/>
              <a:gd name="connsiteY111" fmla="*/ 2171236 h 2344739"/>
              <a:gd name="connsiteX112" fmla="*/ 7098136 w 12193149"/>
              <a:gd name="connsiteY112" fmla="*/ 2183464 h 2344739"/>
              <a:gd name="connsiteX113" fmla="*/ 7019644 w 12193149"/>
              <a:gd name="connsiteY113" fmla="*/ 2183090 h 2344739"/>
              <a:gd name="connsiteX114" fmla="*/ 6905294 w 12193149"/>
              <a:gd name="connsiteY114" fmla="*/ 2212596 h 2344739"/>
              <a:gd name="connsiteX115" fmla="*/ 6709370 w 12193149"/>
              <a:gd name="connsiteY115" fmla="*/ 2240551 h 2344739"/>
              <a:gd name="connsiteX116" fmla="*/ 6550602 w 12193149"/>
              <a:gd name="connsiteY116" fmla="*/ 2269327 h 2344739"/>
              <a:gd name="connsiteX117" fmla="*/ 6318708 w 12193149"/>
              <a:gd name="connsiteY117" fmla="*/ 2316127 h 2344739"/>
              <a:gd name="connsiteX118" fmla="*/ 6169822 w 12193149"/>
              <a:gd name="connsiteY118" fmla="*/ 2318214 h 2344739"/>
              <a:gd name="connsiteX119" fmla="*/ 6074996 w 12193149"/>
              <a:gd name="connsiteY119" fmla="*/ 2338676 h 2344739"/>
              <a:gd name="connsiteX120" fmla="*/ 6069677 w 12193149"/>
              <a:gd name="connsiteY120" fmla="*/ 2337139 h 2344739"/>
              <a:gd name="connsiteX121" fmla="*/ 6049786 w 12193149"/>
              <a:gd name="connsiteY121" fmla="*/ 2337822 h 2344739"/>
              <a:gd name="connsiteX122" fmla="*/ 6042433 w 12193149"/>
              <a:gd name="connsiteY122" fmla="*/ 2329473 h 2344739"/>
              <a:gd name="connsiteX123" fmla="*/ 6011238 w 12193149"/>
              <a:gd name="connsiteY123" fmla="*/ 2324380 h 2344739"/>
              <a:gd name="connsiteX124" fmla="*/ 5958523 w 12193149"/>
              <a:gd name="connsiteY124" fmla="*/ 2328024 h 2344739"/>
              <a:gd name="connsiteX125" fmla="*/ 5760067 w 12193149"/>
              <a:gd name="connsiteY125" fmla="*/ 2343716 h 2344739"/>
              <a:gd name="connsiteX126" fmla="*/ 5628108 w 12193149"/>
              <a:gd name="connsiteY126" fmla="*/ 2344739 h 2344739"/>
              <a:gd name="connsiteX127" fmla="*/ 5472054 w 12193149"/>
              <a:gd name="connsiteY127" fmla="*/ 2330719 h 2344739"/>
              <a:gd name="connsiteX128" fmla="*/ 5433909 w 12193149"/>
              <a:gd name="connsiteY128" fmla="*/ 2319466 h 2344739"/>
              <a:gd name="connsiteX129" fmla="*/ 5382817 w 12193149"/>
              <a:gd name="connsiteY129" fmla="*/ 2301764 h 2344739"/>
              <a:gd name="connsiteX130" fmla="*/ 5262912 w 12193149"/>
              <a:gd name="connsiteY130" fmla="*/ 2281347 h 2344739"/>
              <a:gd name="connsiteX131" fmla="*/ 5224109 w 12193149"/>
              <a:gd name="connsiteY131" fmla="*/ 2270223 h 2344739"/>
              <a:gd name="connsiteX132" fmla="*/ 5175808 w 12193149"/>
              <a:gd name="connsiteY132" fmla="*/ 2267233 h 2344739"/>
              <a:gd name="connsiteX133" fmla="*/ 5157702 w 12193149"/>
              <a:gd name="connsiteY133" fmla="*/ 2260010 h 2344739"/>
              <a:gd name="connsiteX134" fmla="*/ 5143747 w 12193149"/>
              <a:gd name="connsiteY134" fmla="*/ 2256610 h 2344739"/>
              <a:gd name="connsiteX135" fmla="*/ 5140744 w 12193149"/>
              <a:gd name="connsiteY135" fmla="*/ 2254509 h 2344739"/>
              <a:gd name="connsiteX136" fmla="*/ 5122807 w 12193149"/>
              <a:gd name="connsiteY136" fmla="*/ 2243656 h 2344739"/>
              <a:gd name="connsiteX137" fmla="*/ 5066938 w 12193149"/>
              <a:gd name="connsiteY137" fmla="*/ 2250227 h 2344739"/>
              <a:gd name="connsiteX138" fmla="*/ 5012662 w 12193149"/>
              <a:gd name="connsiteY138" fmla="*/ 2233846 h 2344739"/>
              <a:gd name="connsiteX139" fmla="*/ 4841589 w 12193149"/>
              <a:gd name="connsiteY139" fmla="*/ 2209829 h 2344739"/>
              <a:gd name="connsiteX140" fmla="*/ 4763595 w 12193149"/>
              <a:gd name="connsiteY140" fmla="*/ 2182061 h 2344739"/>
              <a:gd name="connsiteX141" fmla="*/ 4724334 w 12193149"/>
              <a:gd name="connsiteY141" fmla="*/ 2173047 h 2344739"/>
              <a:gd name="connsiteX142" fmla="*/ 4722324 w 12193149"/>
              <a:gd name="connsiteY142" fmla="*/ 2172298 h 2344739"/>
              <a:gd name="connsiteX143" fmla="*/ 4723259 w 12193149"/>
              <a:gd name="connsiteY143" fmla="*/ 2172087 h 2344739"/>
              <a:gd name="connsiteX144" fmla="*/ 4718350 w 12193149"/>
              <a:gd name="connsiteY144" fmla="*/ 2170817 h 2344739"/>
              <a:gd name="connsiteX145" fmla="*/ 4722324 w 12193149"/>
              <a:gd name="connsiteY145" fmla="*/ 2172298 h 2344739"/>
              <a:gd name="connsiteX146" fmla="*/ 4716674 w 12193149"/>
              <a:gd name="connsiteY146" fmla="*/ 2173573 h 2344739"/>
              <a:gd name="connsiteX147" fmla="*/ 4516962 w 12193149"/>
              <a:gd name="connsiteY147" fmla="*/ 2163671 h 2344739"/>
              <a:gd name="connsiteX148" fmla="*/ 4429691 w 12193149"/>
              <a:gd name="connsiteY148" fmla="*/ 2153020 h 2344739"/>
              <a:gd name="connsiteX149" fmla="*/ 4364023 w 12193149"/>
              <a:gd name="connsiteY149" fmla="*/ 2151674 h 2344739"/>
              <a:gd name="connsiteX150" fmla="*/ 4318114 w 12193149"/>
              <a:gd name="connsiteY150" fmla="*/ 2158289 h 2344739"/>
              <a:gd name="connsiteX151" fmla="*/ 4316258 w 12193149"/>
              <a:gd name="connsiteY151" fmla="*/ 2156948 h 2344739"/>
              <a:gd name="connsiteX152" fmla="*/ 4296292 w 12193149"/>
              <a:gd name="connsiteY152" fmla="*/ 2155069 h 2344739"/>
              <a:gd name="connsiteX153" fmla="*/ 4291212 w 12193149"/>
              <a:gd name="connsiteY153" fmla="*/ 2157986 h 2344739"/>
              <a:gd name="connsiteX154" fmla="*/ 4277290 w 12193149"/>
              <a:gd name="connsiteY154" fmla="*/ 2157740 h 2344739"/>
              <a:gd name="connsiteX155" fmla="*/ 4249265 w 12193149"/>
              <a:gd name="connsiteY155" fmla="*/ 2160064 h 2344739"/>
              <a:gd name="connsiteX156" fmla="*/ 4203199 w 12193149"/>
              <a:gd name="connsiteY156" fmla="*/ 2157269 h 2344739"/>
              <a:gd name="connsiteX157" fmla="*/ 4202893 w 12193149"/>
              <a:gd name="connsiteY157" fmla="*/ 2156010 h 2344739"/>
              <a:gd name="connsiteX158" fmla="*/ 4192396 w 12193149"/>
              <a:gd name="connsiteY158" fmla="*/ 2150376 h 2344739"/>
              <a:gd name="connsiteX159" fmla="*/ 4143893 w 12193149"/>
              <a:gd name="connsiteY159" fmla="*/ 2134511 h 2344739"/>
              <a:gd name="connsiteX160" fmla="*/ 4084245 w 12193149"/>
              <a:gd name="connsiteY160" fmla="*/ 2107978 h 2344739"/>
              <a:gd name="connsiteX161" fmla="*/ 4075694 w 12193149"/>
              <a:gd name="connsiteY161" fmla="*/ 2107143 h 2344739"/>
              <a:gd name="connsiteX162" fmla="*/ 4075575 w 12193149"/>
              <a:gd name="connsiteY162" fmla="*/ 2106844 h 2344739"/>
              <a:gd name="connsiteX163" fmla="*/ 4066658 w 12193149"/>
              <a:gd name="connsiteY163" fmla="*/ 2105400 h 2344739"/>
              <a:gd name="connsiteX164" fmla="*/ 4060102 w 12193149"/>
              <a:gd name="connsiteY164" fmla="*/ 2105618 h 2344739"/>
              <a:gd name="connsiteX165" fmla="*/ 4043512 w 12193149"/>
              <a:gd name="connsiteY165" fmla="*/ 2103997 h 2344739"/>
              <a:gd name="connsiteX166" fmla="*/ 4038145 w 12193149"/>
              <a:gd name="connsiteY166" fmla="*/ 2101563 h 2344739"/>
              <a:gd name="connsiteX167" fmla="*/ 4036511 w 12193149"/>
              <a:gd name="connsiteY167" fmla="*/ 2097896 h 2344739"/>
              <a:gd name="connsiteX168" fmla="*/ 4034926 w 12193149"/>
              <a:gd name="connsiteY168" fmla="*/ 2098131 h 2344739"/>
              <a:gd name="connsiteX169" fmla="*/ 4005686 w 12193149"/>
              <a:gd name="connsiteY169" fmla="*/ 2085563 h 2344739"/>
              <a:gd name="connsiteX170" fmla="*/ 3937994 w 12193149"/>
              <a:gd name="connsiteY170" fmla="*/ 2068106 h 2344739"/>
              <a:gd name="connsiteX171" fmla="*/ 3898423 w 12193149"/>
              <a:gd name="connsiteY171" fmla="*/ 2062451 h 2344739"/>
              <a:gd name="connsiteX172" fmla="*/ 3790908 w 12193149"/>
              <a:gd name="connsiteY172" fmla="*/ 2042213 h 2344739"/>
              <a:gd name="connsiteX173" fmla="*/ 3683661 w 12193149"/>
              <a:gd name="connsiteY173" fmla="*/ 2018290 h 2344739"/>
              <a:gd name="connsiteX174" fmla="*/ 3611183 w 12193149"/>
              <a:gd name="connsiteY174" fmla="*/ 1986019 h 2344739"/>
              <a:gd name="connsiteX175" fmla="*/ 3605003 w 12193149"/>
              <a:gd name="connsiteY175" fmla="*/ 1987381 h 2344739"/>
              <a:gd name="connsiteX176" fmla="*/ 3595884 w 12193149"/>
              <a:gd name="connsiteY176" fmla="*/ 1987545 h 2344739"/>
              <a:gd name="connsiteX177" fmla="*/ 3595649 w 12193149"/>
              <a:gd name="connsiteY177" fmla="*/ 1987276 h 2344739"/>
              <a:gd name="connsiteX178" fmla="*/ 3587126 w 12193149"/>
              <a:gd name="connsiteY178" fmla="*/ 1987966 h 2344739"/>
              <a:gd name="connsiteX179" fmla="*/ 3537283 w 12193149"/>
              <a:gd name="connsiteY179" fmla="*/ 1978267 h 2344739"/>
              <a:gd name="connsiteX180" fmla="*/ 3474371 w 12193149"/>
              <a:gd name="connsiteY180" fmla="*/ 1974606 h 2344739"/>
              <a:gd name="connsiteX181" fmla="*/ 3401876 w 12193149"/>
              <a:gd name="connsiteY181" fmla="*/ 1962558 h 2344739"/>
              <a:gd name="connsiteX182" fmla="*/ 3365036 w 12193149"/>
              <a:gd name="connsiteY182" fmla="*/ 1979510 h 2344739"/>
              <a:gd name="connsiteX183" fmla="*/ 3345174 w 12193149"/>
              <a:gd name="connsiteY183" fmla="*/ 1981192 h 2344739"/>
              <a:gd name="connsiteX184" fmla="*/ 3342846 w 12193149"/>
              <a:gd name="connsiteY184" fmla="*/ 1980217 h 2344739"/>
              <a:gd name="connsiteX185" fmla="*/ 3263504 w 12193149"/>
              <a:gd name="connsiteY185" fmla="*/ 1986094 h 2344739"/>
              <a:gd name="connsiteX186" fmla="*/ 3143704 w 12193149"/>
              <a:gd name="connsiteY186" fmla="*/ 1993869 h 2344739"/>
              <a:gd name="connsiteX187" fmla="*/ 3031439 w 12193149"/>
              <a:gd name="connsiteY187" fmla="*/ 1996512 h 2344739"/>
              <a:gd name="connsiteX188" fmla="*/ 2782717 w 12193149"/>
              <a:gd name="connsiteY188" fmla="*/ 2018333 h 2344739"/>
              <a:gd name="connsiteX189" fmla="*/ 2647675 w 12193149"/>
              <a:gd name="connsiteY189" fmla="*/ 2028869 h 2344739"/>
              <a:gd name="connsiteX190" fmla="*/ 2569176 w 12193149"/>
              <a:gd name="connsiteY190" fmla="*/ 2002628 h 2344739"/>
              <a:gd name="connsiteX191" fmla="*/ 2444403 w 12193149"/>
              <a:gd name="connsiteY191" fmla="*/ 2016529 h 2344739"/>
              <a:gd name="connsiteX192" fmla="*/ 2316260 w 12193149"/>
              <a:gd name="connsiteY192" fmla="*/ 2024996 h 2344739"/>
              <a:gd name="connsiteX193" fmla="*/ 2209726 w 12193149"/>
              <a:gd name="connsiteY193" fmla="*/ 2019763 h 2344739"/>
              <a:gd name="connsiteX194" fmla="*/ 2095813 w 12193149"/>
              <a:gd name="connsiteY194" fmla="*/ 2003052 h 2344739"/>
              <a:gd name="connsiteX195" fmla="*/ 1998504 w 12193149"/>
              <a:gd name="connsiteY195" fmla="*/ 1995032 h 2344739"/>
              <a:gd name="connsiteX196" fmla="*/ 1929320 w 12193149"/>
              <a:gd name="connsiteY196" fmla="*/ 2016977 h 2344739"/>
              <a:gd name="connsiteX197" fmla="*/ 1922798 w 12193149"/>
              <a:gd name="connsiteY197" fmla="*/ 2012146 h 2344739"/>
              <a:gd name="connsiteX198" fmla="*/ 1874228 w 12193149"/>
              <a:gd name="connsiteY198" fmla="*/ 2013741 h 2344739"/>
              <a:gd name="connsiteX199" fmla="*/ 1787803 w 12193149"/>
              <a:gd name="connsiteY199" fmla="*/ 2041363 h 2344739"/>
              <a:gd name="connsiteX200" fmla="*/ 1739352 w 12193149"/>
              <a:gd name="connsiteY200" fmla="*/ 2036312 h 2344739"/>
              <a:gd name="connsiteX201" fmla="*/ 1676219 w 12193149"/>
              <a:gd name="connsiteY201" fmla="*/ 2019963 h 2344739"/>
              <a:gd name="connsiteX202" fmla="*/ 1609817 w 12193149"/>
              <a:gd name="connsiteY202" fmla="*/ 2013066 h 2344739"/>
              <a:gd name="connsiteX203" fmla="*/ 1497258 w 12193149"/>
              <a:gd name="connsiteY203" fmla="*/ 1987476 h 2344739"/>
              <a:gd name="connsiteX204" fmla="*/ 1151127 w 12193149"/>
              <a:gd name="connsiteY204" fmla="*/ 1938041 h 2344739"/>
              <a:gd name="connsiteX205" fmla="*/ 859417 w 12193149"/>
              <a:gd name="connsiteY205" fmla="*/ 1928608 h 2344739"/>
              <a:gd name="connsiteX206" fmla="*/ 838688 w 12193149"/>
              <a:gd name="connsiteY206" fmla="*/ 1929821 h 2344739"/>
              <a:gd name="connsiteX207" fmla="*/ 817957 w 12193149"/>
              <a:gd name="connsiteY207" fmla="*/ 1927857 h 2344739"/>
              <a:gd name="connsiteX208" fmla="*/ 812654 w 12193149"/>
              <a:gd name="connsiteY208" fmla="*/ 1930751 h 2344739"/>
              <a:gd name="connsiteX209" fmla="*/ 721195 w 12193149"/>
              <a:gd name="connsiteY209" fmla="*/ 1929661 h 2344739"/>
              <a:gd name="connsiteX210" fmla="*/ 720890 w 12193149"/>
              <a:gd name="connsiteY210" fmla="*/ 1928399 h 2344739"/>
              <a:gd name="connsiteX211" fmla="*/ 710023 w 12193149"/>
              <a:gd name="connsiteY211" fmla="*/ 1922722 h 2344739"/>
              <a:gd name="connsiteX212" fmla="*/ 597940 w 12193149"/>
              <a:gd name="connsiteY212" fmla="*/ 1879864 h 2344739"/>
              <a:gd name="connsiteX213" fmla="*/ 579683 w 12193149"/>
              <a:gd name="connsiteY213" fmla="*/ 1877212 h 2344739"/>
              <a:gd name="connsiteX214" fmla="*/ 572865 w 12193149"/>
              <a:gd name="connsiteY214" fmla="*/ 1877401 h 2344739"/>
              <a:gd name="connsiteX215" fmla="*/ 446247 w 12193149"/>
              <a:gd name="connsiteY215" fmla="*/ 1839371 h 2344739"/>
              <a:gd name="connsiteX216" fmla="*/ 405163 w 12193149"/>
              <a:gd name="connsiteY216" fmla="*/ 1833548 h 2344739"/>
              <a:gd name="connsiteX217" fmla="*/ 293583 w 12193149"/>
              <a:gd name="connsiteY217" fmla="*/ 1812852 h 2344739"/>
              <a:gd name="connsiteX218" fmla="*/ 119529 w 12193149"/>
              <a:gd name="connsiteY218" fmla="*/ 1761047 h 2344739"/>
              <a:gd name="connsiteX219" fmla="*/ 16674 w 12193149"/>
              <a:gd name="connsiteY219" fmla="*/ 1758191 h 2344739"/>
              <a:gd name="connsiteX220" fmla="*/ 1150 w 12193149"/>
              <a:gd name="connsiteY220" fmla="*/ 1752722 h 2344739"/>
              <a:gd name="connsiteX221" fmla="*/ 1148 w 12193149"/>
              <a:gd name="connsiteY221" fmla="*/ 222213 h 2344739"/>
              <a:gd name="connsiteX222" fmla="*/ 1148 w 12193149"/>
              <a:gd name="connsiteY222" fmla="*/ 0 h 2344739"/>
              <a:gd name="connsiteX0" fmla="*/ 1148 w 12193149"/>
              <a:gd name="connsiteY0" fmla="*/ 0 h 2344739"/>
              <a:gd name="connsiteX1" fmla="*/ 12193148 w 12193149"/>
              <a:gd name="connsiteY1" fmla="*/ 0 h 2344739"/>
              <a:gd name="connsiteX2" fmla="*/ 12193148 w 12193149"/>
              <a:gd name="connsiteY2" fmla="*/ 222213 h 2344739"/>
              <a:gd name="connsiteX3" fmla="*/ 12193148 w 12193149"/>
              <a:gd name="connsiteY3" fmla="*/ 389190 h 2344739"/>
              <a:gd name="connsiteX4" fmla="*/ 12193149 w 12193149"/>
              <a:gd name="connsiteY4" fmla="*/ 579739 h 2344739"/>
              <a:gd name="connsiteX5" fmla="*/ 12185986 w 12193149"/>
              <a:gd name="connsiteY5" fmla="*/ 584189 h 2344739"/>
              <a:gd name="connsiteX6" fmla="*/ 12156363 w 12193149"/>
              <a:gd name="connsiteY6" fmla="*/ 597366 h 2344739"/>
              <a:gd name="connsiteX7" fmla="*/ 12139215 w 12193149"/>
              <a:gd name="connsiteY7" fmla="*/ 623179 h 2344739"/>
              <a:gd name="connsiteX8" fmla="*/ 12126327 w 12193149"/>
              <a:gd name="connsiteY8" fmla="*/ 624690 h 2344739"/>
              <a:gd name="connsiteX9" fmla="*/ 12124007 w 12193149"/>
              <a:gd name="connsiteY9" fmla="*/ 624794 h 2344739"/>
              <a:gd name="connsiteX10" fmla="*/ 12116854 w 12193149"/>
              <a:gd name="connsiteY10" fmla="*/ 628608 h 2344739"/>
              <a:gd name="connsiteX11" fmla="*/ 12099497 w 12193149"/>
              <a:gd name="connsiteY11" fmla="*/ 628139 h 2344739"/>
              <a:gd name="connsiteX12" fmla="*/ 12087073 w 12193149"/>
              <a:gd name="connsiteY12" fmla="*/ 636341 h 2344739"/>
              <a:gd name="connsiteX13" fmla="*/ 12031073 w 12193149"/>
              <a:gd name="connsiteY13" fmla="*/ 680009 h 2344739"/>
              <a:gd name="connsiteX14" fmla="*/ 11995833 w 12193149"/>
              <a:gd name="connsiteY14" fmla="*/ 703458 h 2344739"/>
              <a:gd name="connsiteX15" fmla="*/ 11979717 w 12193149"/>
              <a:gd name="connsiteY15" fmla="*/ 708161 h 2344739"/>
              <a:gd name="connsiteX16" fmla="*/ 11959046 w 12193149"/>
              <a:gd name="connsiteY16" fmla="*/ 717558 h 2344739"/>
              <a:gd name="connsiteX17" fmla="*/ 11920454 w 12193149"/>
              <a:gd name="connsiteY17" fmla="*/ 730883 h 2344739"/>
              <a:gd name="connsiteX18" fmla="*/ 11903656 w 12193149"/>
              <a:gd name="connsiteY18" fmla="*/ 742426 h 2344739"/>
              <a:gd name="connsiteX19" fmla="*/ 11895048 w 12193149"/>
              <a:gd name="connsiteY19" fmla="*/ 744791 h 2344739"/>
              <a:gd name="connsiteX20" fmla="*/ 11891968 w 12193149"/>
              <a:gd name="connsiteY20" fmla="*/ 755729 h 2344739"/>
              <a:gd name="connsiteX21" fmla="*/ 11870776 w 12193149"/>
              <a:gd name="connsiteY21" fmla="*/ 777816 h 2344739"/>
              <a:gd name="connsiteX22" fmla="*/ 11813376 w 12193149"/>
              <a:gd name="connsiteY22" fmla="*/ 797659 h 2344739"/>
              <a:gd name="connsiteX23" fmla="*/ 11749767 w 12193149"/>
              <a:gd name="connsiteY23" fmla="*/ 872002 h 2344739"/>
              <a:gd name="connsiteX24" fmla="*/ 11590693 w 12193149"/>
              <a:gd name="connsiteY24" fmla="*/ 963777 h 2344739"/>
              <a:gd name="connsiteX25" fmla="*/ 11506817 w 12193149"/>
              <a:gd name="connsiteY25" fmla="*/ 1033623 h 2344739"/>
              <a:gd name="connsiteX26" fmla="*/ 11280332 w 12193149"/>
              <a:gd name="connsiteY26" fmla="*/ 1223571 h 2344739"/>
              <a:gd name="connsiteX27" fmla="*/ 11228309 w 12193149"/>
              <a:gd name="connsiteY27" fmla="*/ 1276236 h 2344739"/>
              <a:gd name="connsiteX28" fmla="*/ 11218087 w 12193149"/>
              <a:gd name="connsiteY28" fmla="*/ 1275961 h 2344739"/>
              <a:gd name="connsiteX29" fmla="*/ 11217184 w 12193149"/>
              <a:gd name="connsiteY29" fmla="*/ 1275018 h 2344739"/>
              <a:gd name="connsiteX30" fmla="*/ 11188885 w 12193149"/>
              <a:gd name="connsiteY30" fmla="*/ 1292383 h 2344739"/>
              <a:gd name="connsiteX31" fmla="*/ 11184501 w 12193149"/>
              <a:gd name="connsiteY31" fmla="*/ 1292525 h 2344739"/>
              <a:gd name="connsiteX32" fmla="*/ 11166854 w 12193149"/>
              <a:gd name="connsiteY32" fmla="*/ 1306612 h 2344739"/>
              <a:gd name="connsiteX33" fmla="*/ 11157311 w 12193149"/>
              <a:gd name="connsiteY33" fmla="*/ 1312414 h 2344739"/>
              <a:gd name="connsiteX34" fmla="*/ 11155496 w 12193149"/>
              <a:gd name="connsiteY34" fmla="*/ 1317097 h 2344739"/>
              <a:gd name="connsiteX35" fmla="*/ 11140961 w 12193149"/>
              <a:gd name="connsiteY35" fmla="*/ 1324115 h 2344739"/>
              <a:gd name="connsiteX36" fmla="*/ 11138961 w 12193149"/>
              <a:gd name="connsiteY36" fmla="*/ 1323772 h 2344739"/>
              <a:gd name="connsiteX37" fmla="*/ 11128208 w 12193149"/>
              <a:gd name="connsiteY37" fmla="*/ 1333832 h 2344739"/>
              <a:gd name="connsiteX38" fmla="*/ 11120691 w 12193149"/>
              <a:gd name="connsiteY38" fmla="*/ 1347424 h 2344739"/>
              <a:gd name="connsiteX39" fmla="*/ 10894683 w 12193149"/>
              <a:gd name="connsiteY39" fmla="*/ 1473399 h 2344739"/>
              <a:gd name="connsiteX40" fmla="*/ 10773300 w 12193149"/>
              <a:gd name="connsiteY40" fmla="*/ 1523191 h 2344739"/>
              <a:gd name="connsiteX41" fmla="*/ 10627668 w 12193149"/>
              <a:gd name="connsiteY41" fmla="*/ 1559229 h 2344739"/>
              <a:gd name="connsiteX42" fmla="*/ 10581895 w 12193149"/>
              <a:gd name="connsiteY42" fmla="*/ 1568689 h 2344739"/>
              <a:gd name="connsiteX43" fmla="*/ 10547790 w 12193149"/>
              <a:gd name="connsiteY43" fmla="*/ 1598423 h 2344739"/>
              <a:gd name="connsiteX44" fmla="*/ 10529643 w 12193149"/>
              <a:gd name="connsiteY44" fmla="*/ 1596907 h 2344739"/>
              <a:gd name="connsiteX45" fmla="*/ 10526446 w 12193149"/>
              <a:gd name="connsiteY45" fmla="*/ 1596411 h 2344739"/>
              <a:gd name="connsiteX46" fmla="*/ 10515129 w 12193149"/>
              <a:gd name="connsiteY46" fmla="*/ 1599537 h 2344739"/>
              <a:gd name="connsiteX47" fmla="*/ 10491735 w 12193149"/>
              <a:gd name="connsiteY47" fmla="*/ 1594156 h 2344739"/>
              <a:gd name="connsiteX48" fmla="*/ 10471418 w 12193149"/>
              <a:gd name="connsiteY48" fmla="*/ 1601693 h 2344739"/>
              <a:gd name="connsiteX49" fmla="*/ 10377042 w 12193149"/>
              <a:gd name="connsiteY49" fmla="*/ 1644598 h 2344739"/>
              <a:gd name="connsiteX50" fmla="*/ 10319338 w 12193149"/>
              <a:gd name="connsiteY50" fmla="*/ 1666221 h 2344739"/>
              <a:gd name="connsiteX51" fmla="*/ 10295467 w 12193149"/>
              <a:gd name="connsiteY51" fmla="*/ 1668079 h 2344739"/>
              <a:gd name="connsiteX52" fmla="*/ 10263443 w 12193149"/>
              <a:gd name="connsiteY52" fmla="*/ 1674948 h 2344739"/>
              <a:gd name="connsiteX53" fmla="*/ 10205418 w 12193149"/>
              <a:gd name="connsiteY53" fmla="*/ 1682149 h 2344739"/>
              <a:gd name="connsiteX54" fmla="*/ 10177759 w 12193149"/>
              <a:gd name="connsiteY54" fmla="*/ 1692943 h 2344739"/>
              <a:gd name="connsiteX55" fmla="*/ 10165070 w 12193149"/>
              <a:gd name="connsiteY55" fmla="*/ 1693739 h 2344739"/>
              <a:gd name="connsiteX56" fmla="*/ 10156308 w 12193149"/>
              <a:gd name="connsiteY56" fmla="*/ 1707487 h 2344739"/>
              <a:gd name="connsiteX57" fmla="*/ 10118267 w 12193149"/>
              <a:gd name="connsiteY57" fmla="*/ 1731142 h 2344739"/>
              <a:gd name="connsiteX58" fmla="*/ 10101593 w 12193149"/>
              <a:gd name="connsiteY58" fmla="*/ 1742432 h 2344739"/>
              <a:gd name="connsiteX59" fmla="*/ 10083317 w 12193149"/>
              <a:gd name="connsiteY59" fmla="*/ 1743296 h 2344739"/>
              <a:gd name="connsiteX60" fmla="*/ 10040388 w 12193149"/>
              <a:gd name="connsiteY60" fmla="*/ 1741632 h 2344739"/>
              <a:gd name="connsiteX61" fmla="*/ 9961167 w 12193149"/>
              <a:gd name="connsiteY61" fmla="*/ 1757147 h 2344739"/>
              <a:gd name="connsiteX62" fmla="*/ 9848940 w 12193149"/>
              <a:gd name="connsiteY62" fmla="*/ 1763915 h 2344739"/>
              <a:gd name="connsiteX63" fmla="*/ 9729457 w 12193149"/>
              <a:gd name="connsiteY63" fmla="*/ 1784122 h 2344739"/>
              <a:gd name="connsiteX64" fmla="*/ 9585655 w 12193149"/>
              <a:gd name="connsiteY64" fmla="*/ 1795542 h 2344739"/>
              <a:gd name="connsiteX65" fmla="*/ 9344200 w 12193149"/>
              <a:gd name="connsiteY65" fmla="*/ 1841244 h 2344739"/>
              <a:gd name="connsiteX66" fmla="*/ 9232518 w 12193149"/>
              <a:gd name="connsiteY66" fmla="*/ 1893149 h 2344739"/>
              <a:gd name="connsiteX67" fmla="*/ 9195958 w 12193149"/>
              <a:gd name="connsiteY67" fmla="*/ 1903228 h 2344739"/>
              <a:gd name="connsiteX68" fmla="*/ 9054601 w 12193149"/>
              <a:gd name="connsiteY68" fmla="*/ 1910755 h 2344739"/>
              <a:gd name="connsiteX69" fmla="*/ 9006634 w 12193149"/>
              <a:gd name="connsiteY69" fmla="*/ 1914040 h 2344739"/>
              <a:gd name="connsiteX70" fmla="*/ 9006349 w 12193149"/>
              <a:gd name="connsiteY70" fmla="*/ 1913800 h 2344739"/>
              <a:gd name="connsiteX71" fmla="*/ 8997380 w 12193149"/>
              <a:gd name="connsiteY71" fmla="*/ 1915011 h 2344739"/>
              <a:gd name="connsiteX72" fmla="*/ 8991542 w 12193149"/>
              <a:gd name="connsiteY72" fmla="*/ 1917072 h 2344739"/>
              <a:gd name="connsiteX73" fmla="*/ 8975485 w 12193149"/>
              <a:gd name="connsiteY73" fmla="*/ 1920298 h 2344739"/>
              <a:gd name="connsiteX74" fmla="*/ 8969159 w 12193149"/>
              <a:gd name="connsiteY74" fmla="*/ 1919598 h 2344739"/>
              <a:gd name="connsiteX75" fmla="*/ 8964196 w 12193149"/>
              <a:gd name="connsiteY75" fmla="*/ 1917373 h 2344739"/>
              <a:gd name="connsiteX76" fmla="*/ 8930136 w 12193149"/>
              <a:gd name="connsiteY76" fmla="*/ 1914185 h 2344739"/>
              <a:gd name="connsiteX77" fmla="*/ 8753592 w 12193149"/>
              <a:gd name="connsiteY77" fmla="*/ 1933417 h 2344739"/>
              <a:gd name="connsiteX78" fmla="*/ 8708995 w 12193149"/>
              <a:gd name="connsiteY78" fmla="*/ 1935518 h 2344739"/>
              <a:gd name="connsiteX79" fmla="*/ 8597219 w 12193149"/>
              <a:gd name="connsiteY79" fmla="*/ 1944090 h 2344739"/>
              <a:gd name="connsiteX80" fmla="*/ 8526378 w 12193149"/>
              <a:gd name="connsiteY80" fmla="*/ 1929248 h 2344739"/>
              <a:gd name="connsiteX81" fmla="*/ 8512131 w 12193149"/>
              <a:gd name="connsiteY81" fmla="*/ 1935163 h 2344739"/>
              <a:gd name="connsiteX82" fmla="*/ 8507315 w 12193149"/>
              <a:gd name="connsiteY82" fmla="*/ 1938164 h 2344739"/>
              <a:gd name="connsiteX83" fmla="*/ 8499116 w 12193149"/>
              <a:gd name="connsiteY83" fmla="*/ 1940902 h 2344739"/>
              <a:gd name="connsiteX84" fmla="*/ 8498742 w 12193149"/>
              <a:gd name="connsiteY84" fmla="*/ 1940723 h 2344739"/>
              <a:gd name="connsiteX85" fmla="*/ 8491397 w 12193149"/>
              <a:gd name="connsiteY85" fmla="*/ 1943773 h 2344739"/>
              <a:gd name="connsiteX86" fmla="*/ 8368330 w 12193149"/>
              <a:gd name="connsiteY86" fmla="*/ 1957815 h 2344739"/>
              <a:gd name="connsiteX87" fmla="*/ 8354947 w 12193149"/>
              <a:gd name="connsiteY87" fmla="*/ 1958009 h 2344739"/>
              <a:gd name="connsiteX88" fmla="*/ 8321252 w 12193149"/>
              <a:gd name="connsiteY88" fmla="*/ 1974587 h 2344739"/>
              <a:gd name="connsiteX89" fmla="*/ 8315581 w 12193149"/>
              <a:gd name="connsiteY89" fmla="*/ 1974913 h 2344739"/>
              <a:gd name="connsiteX90" fmla="*/ 8296322 w 12193149"/>
              <a:gd name="connsiteY90" fmla="*/ 1988808 h 2344739"/>
              <a:gd name="connsiteX91" fmla="*/ 8285424 w 12193149"/>
              <a:gd name="connsiteY91" fmla="*/ 1994631 h 2344739"/>
              <a:gd name="connsiteX92" fmla="*/ 8284298 w 12193149"/>
              <a:gd name="connsiteY92" fmla="*/ 1999074 h 2344739"/>
              <a:gd name="connsiteX93" fmla="*/ 8267224 w 12193149"/>
              <a:gd name="connsiteY93" fmla="*/ 2006249 h 2344739"/>
              <a:gd name="connsiteX94" fmla="*/ 8264525 w 12193149"/>
              <a:gd name="connsiteY94" fmla="*/ 2006019 h 2344739"/>
              <a:gd name="connsiteX95" fmla="*/ 8253181 w 12193149"/>
              <a:gd name="connsiteY95" fmla="*/ 2015862 h 2344739"/>
              <a:gd name="connsiteX96" fmla="*/ 8246982 w 12193149"/>
              <a:gd name="connsiteY96" fmla="*/ 2028854 h 2344739"/>
              <a:gd name="connsiteX97" fmla="*/ 8091420 w 12193149"/>
              <a:gd name="connsiteY97" fmla="*/ 2075015 h 2344739"/>
              <a:gd name="connsiteX98" fmla="*/ 7906555 w 12193149"/>
              <a:gd name="connsiteY98" fmla="*/ 2116988 h 2344739"/>
              <a:gd name="connsiteX99" fmla="*/ 7719893 w 12193149"/>
              <a:gd name="connsiteY99" fmla="*/ 2142703 h 2344739"/>
              <a:gd name="connsiteX100" fmla="*/ 7615495 w 12193149"/>
              <a:gd name="connsiteY100" fmla="*/ 2139232 h 2344739"/>
              <a:gd name="connsiteX101" fmla="*/ 7528691 w 12193149"/>
              <a:gd name="connsiteY101" fmla="*/ 2145060 h 2344739"/>
              <a:gd name="connsiteX102" fmla="*/ 7520719 w 12193149"/>
              <a:gd name="connsiteY102" fmla="*/ 2147613 h 2344739"/>
              <a:gd name="connsiteX103" fmla="*/ 7508559 w 12193149"/>
              <a:gd name="connsiteY103" fmla="*/ 2148948 h 2344739"/>
              <a:gd name="connsiteX104" fmla="*/ 7508188 w 12193149"/>
              <a:gd name="connsiteY104" fmla="*/ 2148621 h 2344739"/>
              <a:gd name="connsiteX105" fmla="*/ 7496943 w 12193149"/>
              <a:gd name="connsiteY105" fmla="*/ 2150573 h 2344739"/>
              <a:gd name="connsiteX106" fmla="*/ 7406539 w 12193149"/>
              <a:gd name="connsiteY106" fmla="*/ 2142468 h 2344739"/>
              <a:gd name="connsiteX107" fmla="*/ 7219707 w 12193149"/>
              <a:gd name="connsiteY107" fmla="*/ 2156680 h 2344739"/>
              <a:gd name="connsiteX108" fmla="*/ 7202249 w 12193149"/>
              <a:gd name="connsiteY108" fmla="*/ 2161230 h 2344739"/>
              <a:gd name="connsiteX109" fmla="*/ 7198152 w 12193149"/>
              <a:gd name="connsiteY109" fmla="*/ 2166588 h 2344739"/>
              <a:gd name="connsiteX110" fmla="*/ 7171956 w 12193149"/>
              <a:gd name="connsiteY110" fmla="*/ 2171236 h 2344739"/>
              <a:gd name="connsiteX111" fmla="*/ 7098136 w 12193149"/>
              <a:gd name="connsiteY111" fmla="*/ 2183464 h 2344739"/>
              <a:gd name="connsiteX112" fmla="*/ 7019644 w 12193149"/>
              <a:gd name="connsiteY112" fmla="*/ 2183090 h 2344739"/>
              <a:gd name="connsiteX113" fmla="*/ 6905294 w 12193149"/>
              <a:gd name="connsiteY113" fmla="*/ 2212596 h 2344739"/>
              <a:gd name="connsiteX114" fmla="*/ 6709370 w 12193149"/>
              <a:gd name="connsiteY114" fmla="*/ 2240551 h 2344739"/>
              <a:gd name="connsiteX115" fmla="*/ 6550602 w 12193149"/>
              <a:gd name="connsiteY115" fmla="*/ 2269327 h 2344739"/>
              <a:gd name="connsiteX116" fmla="*/ 6318708 w 12193149"/>
              <a:gd name="connsiteY116" fmla="*/ 2316127 h 2344739"/>
              <a:gd name="connsiteX117" fmla="*/ 6169822 w 12193149"/>
              <a:gd name="connsiteY117" fmla="*/ 2318214 h 2344739"/>
              <a:gd name="connsiteX118" fmla="*/ 6074996 w 12193149"/>
              <a:gd name="connsiteY118" fmla="*/ 2338676 h 2344739"/>
              <a:gd name="connsiteX119" fmla="*/ 6069677 w 12193149"/>
              <a:gd name="connsiteY119" fmla="*/ 2337139 h 2344739"/>
              <a:gd name="connsiteX120" fmla="*/ 6049786 w 12193149"/>
              <a:gd name="connsiteY120" fmla="*/ 2337822 h 2344739"/>
              <a:gd name="connsiteX121" fmla="*/ 6042433 w 12193149"/>
              <a:gd name="connsiteY121" fmla="*/ 2329473 h 2344739"/>
              <a:gd name="connsiteX122" fmla="*/ 6011238 w 12193149"/>
              <a:gd name="connsiteY122" fmla="*/ 2324380 h 2344739"/>
              <a:gd name="connsiteX123" fmla="*/ 5958523 w 12193149"/>
              <a:gd name="connsiteY123" fmla="*/ 2328024 h 2344739"/>
              <a:gd name="connsiteX124" fmla="*/ 5760067 w 12193149"/>
              <a:gd name="connsiteY124" fmla="*/ 2343716 h 2344739"/>
              <a:gd name="connsiteX125" fmla="*/ 5628108 w 12193149"/>
              <a:gd name="connsiteY125" fmla="*/ 2344739 h 2344739"/>
              <a:gd name="connsiteX126" fmla="*/ 5472054 w 12193149"/>
              <a:gd name="connsiteY126" fmla="*/ 2330719 h 2344739"/>
              <a:gd name="connsiteX127" fmla="*/ 5433909 w 12193149"/>
              <a:gd name="connsiteY127" fmla="*/ 2319466 h 2344739"/>
              <a:gd name="connsiteX128" fmla="*/ 5382817 w 12193149"/>
              <a:gd name="connsiteY128" fmla="*/ 2301764 h 2344739"/>
              <a:gd name="connsiteX129" fmla="*/ 5262912 w 12193149"/>
              <a:gd name="connsiteY129" fmla="*/ 2281347 h 2344739"/>
              <a:gd name="connsiteX130" fmla="*/ 5224109 w 12193149"/>
              <a:gd name="connsiteY130" fmla="*/ 2270223 h 2344739"/>
              <a:gd name="connsiteX131" fmla="*/ 5175808 w 12193149"/>
              <a:gd name="connsiteY131" fmla="*/ 2267233 h 2344739"/>
              <a:gd name="connsiteX132" fmla="*/ 5157702 w 12193149"/>
              <a:gd name="connsiteY132" fmla="*/ 2260010 h 2344739"/>
              <a:gd name="connsiteX133" fmla="*/ 5143747 w 12193149"/>
              <a:gd name="connsiteY133" fmla="*/ 2256610 h 2344739"/>
              <a:gd name="connsiteX134" fmla="*/ 5140744 w 12193149"/>
              <a:gd name="connsiteY134" fmla="*/ 2254509 h 2344739"/>
              <a:gd name="connsiteX135" fmla="*/ 5122807 w 12193149"/>
              <a:gd name="connsiteY135" fmla="*/ 2243656 h 2344739"/>
              <a:gd name="connsiteX136" fmla="*/ 5066938 w 12193149"/>
              <a:gd name="connsiteY136" fmla="*/ 2250227 h 2344739"/>
              <a:gd name="connsiteX137" fmla="*/ 5012662 w 12193149"/>
              <a:gd name="connsiteY137" fmla="*/ 2233846 h 2344739"/>
              <a:gd name="connsiteX138" fmla="*/ 4841589 w 12193149"/>
              <a:gd name="connsiteY138" fmla="*/ 2209829 h 2344739"/>
              <a:gd name="connsiteX139" fmla="*/ 4763595 w 12193149"/>
              <a:gd name="connsiteY139" fmla="*/ 2182061 h 2344739"/>
              <a:gd name="connsiteX140" fmla="*/ 4724334 w 12193149"/>
              <a:gd name="connsiteY140" fmla="*/ 2173047 h 2344739"/>
              <a:gd name="connsiteX141" fmla="*/ 4722324 w 12193149"/>
              <a:gd name="connsiteY141" fmla="*/ 2172298 h 2344739"/>
              <a:gd name="connsiteX142" fmla="*/ 4723259 w 12193149"/>
              <a:gd name="connsiteY142" fmla="*/ 2172087 h 2344739"/>
              <a:gd name="connsiteX143" fmla="*/ 4718350 w 12193149"/>
              <a:gd name="connsiteY143" fmla="*/ 2170817 h 2344739"/>
              <a:gd name="connsiteX144" fmla="*/ 4722324 w 12193149"/>
              <a:gd name="connsiteY144" fmla="*/ 2172298 h 2344739"/>
              <a:gd name="connsiteX145" fmla="*/ 4716674 w 12193149"/>
              <a:gd name="connsiteY145" fmla="*/ 2173573 h 2344739"/>
              <a:gd name="connsiteX146" fmla="*/ 4516962 w 12193149"/>
              <a:gd name="connsiteY146" fmla="*/ 2163671 h 2344739"/>
              <a:gd name="connsiteX147" fmla="*/ 4429691 w 12193149"/>
              <a:gd name="connsiteY147" fmla="*/ 2153020 h 2344739"/>
              <a:gd name="connsiteX148" fmla="*/ 4364023 w 12193149"/>
              <a:gd name="connsiteY148" fmla="*/ 2151674 h 2344739"/>
              <a:gd name="connsiteX149" fmla="*/ 4318114 w 12193149"/>
              <a:gd name="connsiteY149" fmla="*/ 2158289 h 2344739"/>
              <a:gd name="connsiteX150" fmla="*/ 4316258 w 12193149"/>
              <a:gd name="connsiteY150" fmla="*/ 2156948 h 2344739"/>
              <a:gd name="connsiteX151" fmla="*/ 4296292 w 12193149"/>
              <a:gd name="connsiteY151" fmla="*/ 2155069 h 2344739"/>
              <a:gd name="connsiteX152" fmla="*/ 4291212 w 12193149"/>
              <a:gd name="connsiteY152" fmla="*/ 2157986 h 2344739"/>
              <a:gd name="connsiteX153" fmla="*/ 4277290 w 12193149"/>
              <a:gd name="connsiteY153" fmla="*/ 2157740 h 2344739"/>
              <a:gd name="connsiteX154" fmla="*/ 4249265 w 12193149"/>
              <a:gd name="connsiteY154" fmla="*/ 2160064 h 2344739"/>
              <a:gd name="connsiteX155" fmla="*/ 4203199 w 12193149"/>
              <a:gd name="connsiteY155" fmla="*/ 2157269 h 2344739"/>
              <a:gd name="connsiteX156" fmla="*/ 4202893 w 12193149"/>
              <a:gd name="connsiteY156" fmla="*/ 2156010 h 2344739"/>
              <a:gd name="connsiteX157" fmla="*/ 4192396 w 12193149"/>
              <a:gd name="connsiteY157" fmla="*/ 2150376 h 2344739"/>
              <a:gd name="connsiteX158" fmla="*/ 4143893 w 12193149"/>
              <a:gd name="connsiteY158" fmla="*/ 2134511 h 2344739"/>
              <a:gd name="connsiteX159" fmla="*/ 4084245 w 12193149"/>
              <a:gd name="connsiteY159" fmla="*/ 2107978 h 2344739"/>
              <a:gd name="connsiteX160" fmla="*/ 4075694 w 12193149"/>
              <a:gd name="connsiteY160" fmla="*/ 2107143 h 2344739"/>
              <a:gd name="connsiteX161" fmla="*/ 4075575 w 12193149"/>
              <a:gd name="connsiteY161" fmla="*/ 2106844 h 2344739"/>
              <a:gd name="connsiteX162" fmla="*/ 4066658 w 12193149"/>
              <a:gd name="connsiteY162" fmla="*/ 2105400 h 2344739"/>
              <a:gd name="connsiteX163" fmla="*/ 4060102 w 12193149"/>
              <a:gd name="connsiteY163" fmla="*/ 2105618 h 2344739"/>
              <a:gd name="connsiteX164" fmla="*/ 4043512 w 12193149"/>
              <a:gd name="connsiteY164" fmla="*/ 2103997 h 2344739"/>
              <a:gd name="connsiteX165" fmla="*/ 4038145 w 12193149"/>
              <a:gd name="connsiteY165" fmla="*/ 2101563 h 2344739"/>
              <a:gd name="connsiteX166" fmla="*/ 4036511 w 12193149"/>
              <a:gd name="connsiteY166" fmla="*/ 2097896 h 2344739"/>
              <a:gd name="connsiteX167" fmla="*/ 4034926 w 12193149"/>
              <a:gd name="connsiteY167" fmla="*/ 2098131 h 2344739"/>
              <a:gd name="connsiteX168" fmla="*/ 4005686 w 12193149"/>
              <a:gd name="connsiteY168" fmla="*/ 2085563 h 2344739"/>
              <a:gd name="connsiteX169" fmla="*/ 3937994 w 12193149"/>
              <a:gd name="connsiteY169" fmla="*/ 2068106 h 2344739"/>
              <a:gd name="connsiteX170" fmla="*/ 3898423 w 12193149"/>
              <a:gd name="connsiteY170" fmla="*/ 2062451 h 2344739"/>
              <a:gd name="connsiteX171" fmla="*/ 3790908 w 12193149"/>
              <a:gd name="connsiteY171" fmla="*/ 2042213 h 2344739"/>
              <a:gd name="connsiteX172" fmla="*/ 3683661 w 12193149"/>
              <a:gd name="connsiteY172" fmla="*/ 2018290 h 2344739"/>
              <a:gd name="connsiteX173" fmla="*/ 3611183 w 12193149"/>
              <a:gd name="connsiteY173" fmla="*/ 1986019 h 2344739"/>
              <a:gd name="connsiteX174" fmla="*/ 3605003 w 12193149"/>
              <a:gd name="connsiteY174" fmla="*/ 1987381 h 2344739"/>
              <a:gd name="connsiteX175" fmla="*/ 3595884 w 12193149"/>
              <a:gd name="connsiteY175" fmla="*/ 1987545 h 2344739"/>
              <a:gd name="connsiteX176" fmla="*/ 3595649 w 12193149"/>
              <a:gd name="connsiteY176" fmla="*/ 1987276 h 2344739"/>
              <a:gd name="connsiteX177" fmla="*/ 3587126 w 12193149"/>
              <a:gd name="connsiteY177" fmla="*/ 1987966 h 2344739"/>
              <a:gd name="connsiteX178" fmla="*/ 3537283 w 12193149"/>
              <a:gd name="connsiteY178" fmla="*/ 1978267 h 2344739"/>
              <a:gd name="connsiteX179" fmla="*/ 3474371 w 12193149"/>
              <a:gd name="connsiteY179" fmla="*/ 1974606 h 2344739"/>
              <a:gd name="connsiteX180" fmla="*/ 3401876 w 12193149"/>
              <a:gd name="connsiteY180" fmla="*/ 1962558 h 2344739"/>
              <a:gd name="connsiteX181" fmla="*/ 3365036 w 12193149"/>
              <a:gd name="connsiteY181" fmla="*/ 1979510 h 2344739"/>
              <a:gd name="connsiteX182" fmla="*/ 3345174 w 12193149"/>
              <a:gd name="connsiteY182" fmla="*/ 1981192 h 2344739"/>
              <a:gd name="connsiteX183" fmla="*/ 3342846 w 12193149"/>
              <a:gd name="connsiteY183" fmla="*/ 1980217 h 2344739"/>
              <a:gd name="connsiteX184" fmla="*/ 3263504 w 12193149"/>
              <a:gd name="connsiteY184" fmla="*/ 1986094 h 2344739"/>
              <a:gd name="connsiteX185" fmla="*/ 3143704 w 12193149"/>
              <a:gd name="connsiteY185" fmla="*/ 1993869 h 2344739"/>
              <a:gd name="connsiteX186" fmla="*/ 3031439 w 12193149"/>
              <a:gd name="connsiteY186" fmla="*/ 1996512 h 2344739"/>
              <a:gd name="connsiteX187" fmla="*/ 2782717 w 12193149"/>
              <a:gd name="connsiteY187" fmla="*/ 2018333 h 2344739"/>
              <a:gd name="connsiteX188" fmla="*/ 2647675 w 12193149"/>
              <a:gd name="connsiteY188" fmla="*/ 2028869 h 2344739"/>
              <a:gd name="connsiteX189" fmla="*/ 2569176 w 12193149"/>
              <a:gd name="connsiteY189" fmla="*/ 2002628 h 2344739"/>
              <a:gd name="connsiteX190" fmla="*/ 2444403 w 12193149"/>
              <a:gd name="connsiteY190" fmla="*/ 2016529 h 2344739"/>
              <a:gd name="connsiteX191" fmla="*/ 2316260 w 12193149"/>
              <a:gd name="connsiteY191" fmla="*/ 2024996 h 2344739"/>
              <a:gd name="connsiteX192" fmla="*/ 2209726 w 12193149"/>
              <a:gd name="connsiteY192" fmla="*/ 2019763 h 2344739"/>
              <a:gd name="connsiteX193" fmla="*/ 2095813 w 12193149"/>
              <a:gd name="connsiteY193" fmla="*/ 2003052 h 2344739"/>
              <a:gd name="connsiteX194" fmla="*/ 1998504 w 12193149"/>
              <a:gd name="connsiteY194" fmla="*/ 1995032 h 2344739"/>
              <a:gd name="connsiteX195" fmla="*/ 1929320 w 12193149"/>
              <a:gd name="connsiteY195" fmla="*/ 2016977 h 2344739"/>
              <a:gd name="connsiteX196" fmla="*/ 1922798 w 12193149"/>
              <a:gd name="connsiteY196" fmla="*/ 2012146 h 2344739"/>
              <a:gd name="connsiteX197" fmla="*/ 1874228 w 12193149"/>
              <a:gd name="connsiteY197" fmla="*/ 2013741 h 2344739"/>
              <a:gd name="connsiteX198" fmla="*/ 1787803 w 12193149"/>
              <a:gd name="connsiteY198" fmla="*/ 2041363 h 2344739"/>
              <a:gd name="connsiteX199" fmla="*/ 1739352 w 12193149"/>
              <a:gd name="connsiteY199" fmla="*/ 2036312 h 2344739"/>
              <a:gd name="connsiteX200" fmla="*/ 1676219 w 12193149"/>
              <a:gd name="connsiteY200" fmla="*/ 2019963 h 2344739"/>
              <a:gd name="connsiteX201" fmla="*/ 1609817 w 12193149"/>
              <a:gd name="connsiteY201" fmla="*/ 2013066 h 2344739"/>
              <a:gd name="connsiteX202" fmla="*/ 1497258 w 12193149"/>
              <a:gd name="connsiteY202" fmla="*/ 1987476 h 2344739"/>
              <a:gd name="connsiteX203" fmla="*/ 1151127 w 12193149"/>
              <a:gd name="connsiteY203" fmla="*/ 1938041 h 2344739"/>
              <a:gd name="connsiteX204" fmla="*/ 859417 w 12193149"/>
              <a:gd name="connsiteY204" fmla="*/ 1928608 h 2344739"/>
              <a:gd name="connsiteX205" fmla="*/ 838688 w 12193149"/>
              <a:gd name="connsiteY205" fmla="*/ 1929821 h 2344739"/>
              <a:gd name="connsiteX206" fmla="*/ 817957 w 12193149"/>
              <a:gd name="connsiteY206" fmla="*/ 1927857 h 2344739"/>
              <a:gd name="connsiteX207" fmla="*/ 812654 w 12193149"/>
              <a:gd name="connsiteY207" fmla="*/ 1930751 h 2344739"/>
              <a:gd name="connsiteX208" fmla="*/ 721195 w 12193149"/>
              <a:gd name="connsiteY208" fmla="*/ 1929661 h 2344739"/>
              <a:gd name="connsiteX209" fmla="*/ 720890 w 12193149"/>
              <a:gd name="connsiteY209" fmla="*/ 1928399 h 2344739"/>
              <a:gd name="connsiteX210" fmla="*/ 710023 w 12193149"/>
              <a:gd name="connsiteY210" fmla="*/ 1922722 h 2344739"/>
              <a:gd name="connsiteX211" fmla="*/ 597940 w 12193149"/>
              <a:gd name="connsiteY211" fmla="*/ 1879864 h 2344739"/>
              <a:gd name="connsiteX212" fmla="*/ 579683 w 12193149"/>
              <a:gd name="connsiteY212" fmla="*/ 1877212 h 2344739"/>
              <a:gd name="connsiteX213" fmla="*/ 572865 w 12193149"/>
              <a:gd name="connsiteY213" fmla="*/ 1877401 h 2344739"/>
              <a:gd name="connsiteX214" fmla="*/ 446247 w 12193149"/>
              <a:gd name="connsiteY214" fmla="*/ 1839371 h 2344739"/>
              <a:gd name="connsiteX215" fmla="*/ 405163 w 12193149"/>
              <a:gd name="connsiteY215" fmla="*/ 1833548 h 2344739"/>
              <a:gd name="connsiteX216" fmla="*/ 293583 w 12193149"/>
              <a:gd name="connsiteY216" fmla="*/ 1812852 h 2344739"/>
              <a:gd name="connsiteX217" fmla="*/ 119529 w 12193149"/>
              <a:gd name="connsiteY217" fmla="*/ 1761047 h 2344739"/>
              <a:gd name="connsiteX218" fmla="*/ 16674 w 12193149"/>
              <a:gd name="connsiteY218" fmla="*/ 1758191 h 2344739"/>
              <a:gd name="connsiteX219" fmla="*/ 1150 w 12193149"/>
              <a:gd name="connsiteY219" fmla="*/ 1752722 h 2344739"/>
              <a:gd name="connsiteX220" fmla="*/ 1148 w 12193149"/>
              <a:gd name="connsiteY220" fmla="*/ 222213 h 2344739"/>
              <a:gd name="connsiteX221" fmla="*/ 1148 w 12193149"/>
              <a:gd name="connsiteY221" fmla="*/ 0 h 2344739"/>
              <a:gd name="connsiteX0" fmla="*/ 1148 w 12193149"/>
              <a:gd name="connsiteY0" fmla="*/ 0 h 2344739"/>
              <a:gd name="connsiteX1" fmla="*/ 12193148 w 12193149"/>
              <a:gd name="connsiteY1" fmla="*/ 0 h 2344739"/>
              <a:gd name="connsiteX2" fmla="*/ 12193148 w 12193149"/>
              <a:gd name="connsiteY2" fmla="*/ 222213 h 2344739"/>
              <a:gd name="connsiteX3" fmla="*/ 12193148 w 12193149"/>
              <a:gd name="connsiteY3" fmla="*/ 389190 h 2344739"/>
              <a:gd name="connsiteX4" fmla="*/ 12193149 w 12193149"/>
              <a:gd name="connsiteY4" fmla="*/ 579739 h 2344739"/>
              <a:gd name="connsiteX5" fmla="*/ 12185986 w 12193149"/>
              <a:gd name="connsiteY5" fmla="*/ 584189 h 2344739"/>
              <a:gd name="connsiteX6" fmla="*/ 12156363 w 12193149"/>
              <a:gd name="connsiteY6" fmla="*/ 597366 h 2344739"/>
              <a:gd name="connsiteX7" fmla="*/ 12139215 w 12193149"/>
              <a:gd name="connsiteY7" fmla="*/ 623179 h 2344739"/>
              <a:gd name="connsiteX8" fmla="*/ 12126327 w 12193149"/>
              <a:gd name="connsiteY8" fmla="*/ 624690 h 2344739"/>
              <a:gd name="connsiteX9" fmla="*/ 12124007 w 12193149"/>
              <a:gd name="connsiteY9" fmla="*/ 624794 h 2344739"/>
              <a:gd name="connsiteX10" fmla="*/ 12116854 w 12193149"/>
              <a:gd name="connsiteY10" fmla="*/ 628608 h 2344739"/>
              <a:gd name="connsiteX11" fmla="*/ 12099497 w 12193149"/>
              <a:gd name="connsiteY11" fmla="*/ 628139 h 2344739"/>
              <a:gd name="connsiteX12" fmla="*/ 12087073 w 12193149"/>
              <a:gd name="connsiteY12" fmla="*/ 636341 h 2344739"/>
              <a:gd name="connsiteX13" fmla="*/ 12031073 w 12193149"/>
              <a:gd name="connsiteY13" fmla="*/ 680009 h 2344739"/>
              <a:gd name="connsiteX14" fmla="*/ 11995833 w 12193149"/>
              <a:gd name="connsiteY14" fmla="*/ 703458 h 2344739"/>
              <a:gd name="connsiteX15" fmla="*/ 11979717 w 12193149"/>
              <a:gd name="connsiteY15" fmla="*/ 708161 h 2344739"/>
              <a:gd name="connsiteX16" fmla="*/ 11959046 w 12193149"/>
              <a:gd name="connsiteY16" fmla="*/ 717558 h 2344739"/>
              <a:gd name="connsiteX17" fmla="*/ 11920454 w 12193149"/>
              <a:gd name="connsiteY17" fmla="*/ 730883 h 2344739"/>
              <a:gd name="connsiteX18" fmla="*/ 11903656 w 12193149"/>
              <a:gd name="connsiteY18" fmla="*/ 742426 h 2344739"/>
              <a:gd name="connsiteX19" fmla="*/ 11895048 w 12193149"/>
              <a:gd name="connsiteY19" fmla="*/ 744791 h 2344739"/>
              <a:gd name="connsiteX20" fmla="*/ 11891968 w 12193149"/>
              <a:gd name="connsiteY20" fmla="*/ 755729 h 2344739"/>
              <a:gd name="connsiteX21" fmla="*/ 11870776 w 12193149"/>
              <a:gd name="connsiteY21" fmla="*/ 777816 h 2344739"/>
              <a:gd name="connsiteX22" fmla="*/ 11813376 w 12193149"/>
              <a:gd name="connsiteY22" fmla="*/ 797659 h 2344739"/>
              <a:gd name="connsiteX23" fmla="*/ 11749767 w 12193149"/>
              <a:gd name="connsiteY23" fmla="*/ 872002 h 2344739"/>
              <a:gd name="connsiteX24" fmla="*/ 11590693 w 12193149"/>
              <a:gd name="connsiteY24" fmla="*/ 963777 h 2344739"/>
              <a:gd name="connsiteX25" fmla="*/ 11506817 w 12193149"/>
              <a:gd name="connsiteY25" fmla="*/ 1033623 h 2344739"/>
              <a:gd name="connsiteX26" fmla="*/ 11280332 w 12193149"/>
              <a:gd name="connsiteY26" fmla="*/ 1223571 h 2344739"/>
              <a:gd name="connsiteX27" fmla="*/ 11228309 w 12193149"/>
              <a:gd name="connsiteY27" fmla="*/ 1276236 h 2344739"/>
              <a:gd name="connsiteX28" fmla="*/ 11218087 w 12193149"/>
              <a:gd name="connsiteY28" fmla="*/ 1275961 h 2344739"/>
              <a:gd name="connsiteX29" fmla="*/ 11217184 w 12193149"/>
              <a:gd name="connsiteY29" fmla="*/ 1275018 h 2344739"/>
              <a:gd name="connsiteX30" fmla="*/ 11188885 w 12193149"/>
              <a:gd name="connsiteY30" fmla="*/ 1292383 h 2344739"/>
              <a:gd name="connsiteX31" fmla="*/ 11184501 w 12193149"/>
              <a:gd name="connsiteY31" fmla="*/ 1292525 h 2344739"/>
              <a:gd name="connsiteX32" fmla="*/ 11166854 w 12193149"/>
              <a:gd name="connsiteY32" fmla="*/ 1306612 h 2344739"/>
              <a:gd name="connsiteX33" fmla="*/ 11157311 w 12193149"/>
              <a:gd name="connsiteY33" fmla="*/ 1312414 h 2344739"/>
              <a:gd name="connsiteX34" fmla="*/ 11155496 w 12193149"/>
              <a:gd name="connsiteY34" fmla="*/ 1317097 h 2344739"/>
              <a:gd name="connsiteX35" fmla="*/ 11140961 w 12193149"/>
              <a:gd name="connsiteY35" fmla="*/ 1324115 h 2344739"/>
              <a:gd name="connsiteX36" fmla="*/ 11138961 w 12193149"/>
              <a:gd name="connsiteY36" fmla="*/ 1323772 h 2344739"/>
              <a:gd name="connsiteX37" fmla="*/ 11128208 w 12193149"/>
              <a:gd name="connsiteY37" fmla="*/ 1333832 h 2344739"/>
              <a:gd name="connsiteX38" fmla="*/ 11120691 w 12193149"/>
              <a:gd name="connsiteY38" fmla="*/ 1347424 h 2344739"/>
              <a:gd name="connsiteX39" fmla="*/ 10894683 w 12193149"/>
              <a:gd name="connsiteY39" fmla="*/ 1473399 h 2344739"/>
              <a:gd name="connsiteX40" fmla="*/ 10773300 w 12193149"/>
              <a:gd name="connsiteY40" fmla="*/ 1523191 h 2344739"/>
              <a:gd name="connsiteX41" fmla="*/ 10627668 w 12193149"/>
              <a:gd name="connsiteY41" fmla="*/ 1559229 h 2344739"/>
              <a:gd name="connsiteX42" fmla="*/ 10581895 w 12193149"/>
              <a:gd name="connsiteY42" fmla="*/ 1568689 h 2344739"/>
              <a:gd name="connsiteX43" fmla="*/ 10547790 w 12193149"/>
              <a:gd name="connsiteY43" fmla="*/ 1598423 h 2344739"/>
              <a:gd name="connsiteX44" fmla="*/ 10529643 w 12193149"/>
              <a:gd name="connsiteY44" fmla="*/ 1596907 h 2344739"/>
              <a:gd name="connsiteX45" fmla="*/ 10526446 w 12193149"/>
              <a:gd name="connsiteY45" fmla="*/ 1596411 h 2344739"/>
              <a:gd name="connsiteX46" fmla="*/ 10515129 w 12193149"/>
              <a:gd name="connsiteY46" fmla="*/ 1599537 h 2344739"/>
              <a:gd name="connsiteX47" fmla="*/ 10491735 w 12193149"/>
              <a:gd name="connsiteY47" fmla="*/ 1594156 h 2344739"/>
              <a:gd name="connsiteX48" fmla="*/ 10471418 w 12193149"/>
              <a:gd name="connsiteY48" fmla="*/ 1601693 h 2344739"/>
              <a:gd name="connsiteX49" fmla="*/ 10377042 w 12193149"/>
              <a:gd name="connsiteY49" fmla="*/ 1644598 h 2344739"/>
              <a:gd name="connsiteX50" fmla="*/ 10319338 w 12193149"/>
              <a:gd name="connsiteY50" fmla="*/ 1666221 h 2344739"/>
              <a:gd name="connsiteX51" fmla="*/ 10295467 w 12193149"/>
              <a:gd name="connsiteY51" fmla="*/ 1668079 h 2344739"/>
              <a:gd name="connsiteX52" fmla="*/ 10263443 w 12193149"/>
              <a:gd name="connsiteY52" fmla="*/ 1674948 h 2344739"/>
              <a:gd name="connsiteX53" fmla="*/ 10205418 w 12193149"/>
              <a:gd name="connsiteY53" fmla="*/ 1682149 h 2344739"/>
              <a:gd name="connsiteX54" fmla="*/ 10177759 w 12193149"/>
              <a:gd name="connsiteY54" fmla="*/ 1692943 h 2344739"/>
              <a:gd name="connsiteX55" fmla="*/ 10165070 w 12193149"/>
              <a:gd name="connsiteY55" fmla="*/ 1693739 h 2344739"/>
              <a:gd name="connsiteX56" fmla="*/ 10156308 w 12193149"/>
              <a:gd name="connsiteY56" fmla="*/ 1707487 h 2344739"/>
              <a:gd name="connsiteX57" fmla="*/ 10118267 w 12193149"/>
              <a:gd name="connsiteY57" fmla="*/ 1731142 h 2344739"/>
              <a:gd name="connsiteX58" fmla="*/ 10101593 w 12193149"/>
              <a:gd name="connsiteY58" fmla="*/ 1742432 h 2344739"/>
              <a:gd name="connsiteX59" fmla="*/ 10083317 w 12193149"/>
              <a:gd name="connsiteY59" fmla="*/ 1743296 h 2344739"/>
              <a:gd name="connsiteX60" fmla="*/ 10040388 w 12193149"/>
              <a:gd name="connsiteY60" fmla="*/ 1741632 h 2344739"/>
              <a:gd name="connsiteX61" fmla="*/ 9961167 w 12193149"/>
              <a:gd name="connsiteY61" fmla="*/ 1757147 h 2344739"/>
              <a:gd name="connsiteX62" fmla="*/ 9848940 w 12193149"/>
              <a:gd name="connsiteY62" fmla="*/ 1763915 h 2344739"/>
              <a:gd name="connsiteX63" fmla="*/ 9729457 w 12193149"/>
              <a:gd name="connsiteY63" fmla="*/ 1784122 h 2344739"/>
              <a:gd name="connsiteX64" fmla="*/ 9585655 w 12193149"/>
              <a:gd name="connsiteY64" fmla="*/ 1795542 h 2344739"/>
              <a:gd name="connsiteX65" fmla="*/ 9344200 w 12193149"/>
              <a:gd name="connsiteY65" fmla="*/ 1841244 h 2344739"/>
              <a:gd name="connsiteX66" fmla="*/ 9232518 w 12193149"/>
              <a:gd name="connsiteY66" fmla="*/ 1893149 h 2344739"/>
              <a:gd name="connsiteX67" fmla="*/ 9156690 w 12193149"/>
              <a:gd name="connsiteY67" fmla="*/ 1903228 h 2344739"/>
              <a:gd name="connsiteX68" fmla="*/ 9054601 w 12193149"/>
              <a:gd name="connsiteY68" fmla="*/ 1910755 h 2344739"/>
              <a:gd name="connsiteX69" fmla="*/ 9006634 w 12193149"/>
              <a:gd name="connsiteY69" fmla="*/ 1914040 h 2344739"/>
              <a:gd name="connsiteX70" fmla="*/ 9006349 w 12193149"/>
              <a:gd name="connsiteY70" fmla="*/ 1913800 h 2344739"/>
              <a:gd name="connsiteX71" fmla="*/ 8997380 w 12193149"/>
              <a:gd name="connsiteY71" fmla="*/ 1915011 h 2344739"/>
              <a:gd name="connsiteX72" fmla="*/ 8991542 w 12193149"/>
              <a:gd name="connsiteY72" fmla="*/ 1917072 h 2344739"/>
              <a:gd name="connsiteX73" fmla="*/ 8975485 w 12193149"/>
              <a:gd name="connsiteY73" fmla="*/ 1920298 h 2344739"/>
              <a:gd name="connsiteX74" fmla="*/ 8969159 w 12193149"/>
              <a:gd name="connsiteY74" fmla="*/ 1919598 h 2344739"/>
              <a:gd name="connsiteX75" fmla="*/ 8964196 w 12193149"/>
              <a:gd name="connsiteY75" fmla="*/ 1917373 h 2344739"/>
              <a:gd name="connsiteX76" fmla="*/ 8930136 w 12193149"/>
              <a:gd name="connsiteY76" fmla="*/ 1914185 h 2344739"/>
              <a:gd name="connsiteX77" fmla="*/ 8753592 w 12193149"/>
              <a:gd name="connsiteY77" fmla="*/ 1933417 h 2344739"/>
              <a:gd name="connsiteX78" fmla="*/ 8708995 w 12193149"/>
              <a:gd name="connsiteY78" fmla="*/ 1935518 h 2344739"/>
              <a:gd name="connsiteX79" fmla="*/ 8597219 w 12193149"/>
              <a:gd name="connsiteY79" fmla="*/ 1944090 h 2344739"/>
              <a:gd name="connsiteX80" fmla="*/ 8526378 w 12193149"/>
              <a:gd name="connsiteY80" fmla="*/ 1929248 h 2344739"/>
              <a:gd name="connsiteX81" fmla="*/ 8512131 w 12193149"/>
              <a:gd name="connsiteY81" fmla="*/ 1935163 h 2344739"/>
              <a:gd name="connsiteX82" fmla="*/ 8507315 w 12193149"/>
              <a:gd name="connsiteY82" fmla="*/ 1938164 h 2344739"/>
              <a:gd name="connsiteX83" fmla="*/ 8499116 w 12193149"/>
              <a:gd name="connsiteY83" fmla="*/ 1940902 h 2344739"/>
              <a:gd name="connsiteX84" fmla="*/ 8498742 w 12193149"/>
              <a:gd name="connsiteY84" fmla="*/ 1940723 h 2344739"/>
              <a:gd name="connsiteX85" fmla="*/ 8491397 w 12193149"/>
              <a:gd name="connsiteY85" fmla="*/ 1943773 h 2344739"/>
              <a:gd name="connsiteX86" fmla="*/ 8368330 w 12193149"/>
              <a:gd name="connsiteY86" fmla="*/ 1957815 h 2344739"/>
              <a:gd name="connsiteX87" fmla="*/ 8354947 w 12193149"/>
              <a:gd name="connsiteY87" fmla="*/ 1958009 h 2344739"/>
              <a:gd name="connsiteX88" fmla="*/ 8321252 w 12193149"/>
              <a:gd name="connsiteY88" fmla="*/ 1974587 h 2344739"/>
              <a:gd name="connsiteX89" fmla="*/ 8315581 w 12193149"/>
              <a:gd name="connsiteY89" fmla="*/ 1974913 h 2344739"/>
              <a:gd name="connsiteX90" fmla="*/ 8296322 w 12193149"/>
              <a:gd name="connsiteY90" fmla="*/ 1988808 h 2344739"/>
              <a:gd name="connsiteX91" fmla="*/ 8285424 w 12193149"/>
              <a:gd name="connsiteY91" fmla="*/ 1994631 h 2344739"/>
              <a:gd name="connsiteX92" fmla="*/ 8284298 w 12193149"/>
              <a:gd name="connsiteY92" fmla="*/ 1999074 h 2344739"/>
              <a:gd name="connsiteX93" fmla="*/ 8267224 w 12193149"/>
              <a:gd name="connsiteY93" fmla="*/ 2006249 h 2344739"/>
              <a:gd name="connsiteX94" fmla="*/ 8264525 w 12193149"/>
              <a:gd name="connsiteY94" fmla="*/ 2006019 h 2344739"/>
              <a:gd name="connsiteX95" fmla="*/ 8253181 w 12193149"/>
              <a:gd name="connsiteY95" fmla="*/ 2015862 h 2344739"/>
              <a:gd name="connsiteX96" fmla="*/ 8246982 w 12193149"/>
              <a:gd name="connsiteY96" fmla="*/ 2028854 h 2344739"/>
              <a:gd name="connsiteX97" fmla="*/ 8091420 w 12193149"/>
              <a:gd name="connsiteY97" fmla="*/ 2075015 h 2344739"/>
              <a:gd name="connsiteX98" fmla="*/ 7906555 w 12193149"/>
              <a:gd name="connsiteY98" fmla="*/ 2116988 h 2344739"/>
              <a:gd name="connsiteX99" fmla="*/ 7719893 w 12193149"/>
              <a:gd name="connsiteY99" fmla="*/ 2142703 h 2344739"/>
              <a:gd name="connsiteX100" fmla="*/ 7615495 w 12193149"/>
              <a:gd name="connsiteY100" fmla="*/ 2139232 h 2344739"/>
              <a:gd name="connsiteX101" fmla="*/ 7528691 w 12193149"/>
              <a:gd name="connsiteY101" fmla="*/ 2145060 h 2344739"/>
              <a:gd name="connsiteX102" fmla="*/ 7520719 w 12193149"/>
              <a:gd name="connsiteY102" fmla="*/ 2147613 h 2344739"/>
              <a:gd name="connsiteX103" fmla="*/ 7508559 w 12193149"/>
              <a:gd name="connsiteY103" fmla="*/ 2148948 h 2344739"/>
              <a:gd name="connsiteX104" fmla="*/ 7508188 w 12193149"/>
              <a:gd name="connsiteY104" fmla="*/ 2148621 h 2344739"/>
              <a:gd name="connsiteX105" fmla="*/ 7496943 w 12193149"/>
              <a:gd name="connsiteY105" fmla="*/ 2150573 h 2344739"/>
              <a:gd name="connsiteX106" fmla="*/ 7406539 w 12193149"/>
              <a:gd name="connsiteY106" fmla="*/ 2142468 h 2344739"/>
              <a:gd name="connsiteX107" fmla="*/ 7219707 w 12193149"/>
              <a:gd name="connsiteY107" fmla="*/ 2156680 h 2344739"/>
              <a:gd name="connsiteX108" fmla="*/ 7202249 w 12193149"/>
              <a:gd name="connsiteY108" fmla="*/ 2161230 h 2344739"/>
              <a:gd name="connsiteX109" fmla="*/ 7198152 w 12193149"/>
              <a:gd name="connsiteY109" fmla="*/ 2166588 h 2344739"/>
              <a:gd name="connsiteX110" fmla="*/ 7171956 w 12193149"/>
              <a:gd name="connsiteY110" fmla="*/ 2171236 h 2344739"/>
              <a:gd name="connsiteX111" fmla="*/ 7098136 w 12193149"/>
              <a:gd name="connsiteY111" fmla="*/ 2183464 h 2344739"/>
              <a:gd name="connsiteX112" fmla="*/ 7019644 w 12193149"/>
              <a:gd name="connsiteY112" fmla="*/ 2183090 h 2344739"/>
              <a:gd name="connsiteX113" fmla="*/ 6905294 w 12193149"/>
              <a:gd name="connsiteY113" fmla="*/ 2212596 h 2344739"/>
              <a:gd name="connsiteX114" fmla="*/ 6709370 w 12193149"/>
              <a:gd name="connsiteY114" fmla="*/ 2240551 h 2344739"/>
              <a:gd name="connsiteX115" fmla="*/ 6550602 w 12193149"/>
              <a:gd name="connsiteY115" fmla="*/ 2269327 h 2344739"/>
              <a:gd name="connsiteX116" fmla="*/ 6318708 w 12193149"/>
              <a:gd name="connsiteY116" fmla="*/ 2316127 h 2344739"/>
              <a:gd name="connsiteX117" fmla="*/ 6169822 w 12193149"/>
              <a:gd name="connsiteY117" fmla="*/ 2318214 h 2344739"/>
              <a:gd name="connsiteX118" fmla="*/ 6074996 w 12193149"/>
              <a:gd name="connsiteY118" fmla="*/ 2338676 h 2344739"/>
              <a:gd name="connsiteX119" fmla="*/ 6069677 w 12193149"/>
              <a:gd name="connsiteY119" fmla="*/ 2337139 h 2344739"/>
              <a:gd name="connsiteX120" fmla="*/ 6049786 w 12193149"/>
              <a:gd name="connsiteY120" fmla="*/ 2337822 h 2344739"/>
              <a:gd name="connsiteX121" fmla="*/ 6042433 w 12193149"/>
              <a:gd name="connsiteY121" fmla="*/ 2329473 h 2344739"/>
              <a:gd name="connsiteX122" fmla="*/ 6011238 w 12193149"/>
              <a:gd name="connsiteY122" fmla="*/ 2324380 h 2344739"/>
              <a:gd name="connsiteX123" fmla="*/ 5958523 w 12193149"/>
              <a:gd name="connsiteY123" fmla="*/ 2328024 h 2344739"/>
              <a:gd name="connsiteX124" fmla="*/ 5760067 w 12193149"/>
              <a:gd name="connsiteY124" fmla="*/ 2343716 h 2344739"/>
              <a:gd name="connsiteX125" fmla="*/ 5628108 w 12193149"/>
              <a:gd name="connsiteY125" fmla="*/ 2344739 h 2344739"/>
              <a:gd name="connsiteX126" fmla="*/ 5472054 w 12193149"/>
              <a:gd name="connsiteY126" fmla="*/ 2330719 h 2344739"/>
              <a:gd name="connsiteX127" fmla="*/ 5433909 w 12193149"/>
              <a:gd name="connsiteY127" fmla="*/ 2319466 h 2344739"/>
              <a:gd name="connsiteX128" fmla="*/ 5382817 w 12193149"/>
              <a:gd name="connsiteY128" fmla="*/ 2301764 h 2344739"/>
              <a:gd name="connsiteX129" fmla="*/ 5262912 w 12193149"/>
              <a:gd name="connsiteY129" fmla="*/ 2281347 h 2344739"/>
              <a:gd name="connsiteX130" fmla="*/ 5224109 w 12193149"/>
              <a:gd name="connsiteY130" fmla="*/ 2270223 h 2344739"/>
              <a:gd name="connsiteX131" fmla="*/ 5175808 w 12193149"/>
              <a:gd name="connsiteY131" fmla="*/ 2267233 h 2344739"/>
              <a:gd name="connsiteX132" fmla="*/ 5157702 w 12193149"/>
              <a:gd name="connsiteY132" fmla="*/ 2260010 h 2344739"/>
              <a:gd name="connsiteX133" fmla="*/ 5143747 w 12193149"/>
              <a:gd name="connsiteY133" fmla="*/ 2256610 h 2344739"/>
              <a:gd name="connsiteX134" fmla="*/ 5140744 w 12193149"/>
              <a:gd name="connsiteY134" fmla="*/ 2254509 h 2344739"/>
              <a:gd name="connsiteX135" fmla="*/ 5122807 w 12193149"/>
              <a:gd name="connsiteY135" fmla="*/ 2243656 h 2344739"/>
              <a:gd name="connsiteX136" fmla="*/ 5066938 w 12193149"/>
              <a:gd name="connsiteY136" fmla="*/ 2250227 h 2344739"/>
              <a:gd name="connsiteX137" fmla="*/ 5012662 w 12193149"/>
              <a:gd name="connsiteY137" fmla="*/ 2233846 h 2344739"/>
              <a:gd name="connsiteX138" fmla="*/ 4841589 w 12193149"/>
              <a:gd name="connsiteY138" fmla="*/ 2209829 h 2344739"/>
              <a:gd name="connsiteX139" fmla="*/ 4763595 w 12193149"/>
              <a:gd name="connsiteY139" fmla="*/ 2182061 h 2344739"/>
              <a:gd name="connsiteX140" fmla="*/ 4724334 w 12193149"/>
              <a:gd name="connsiteY140" fmla="*/ 2173047 h 2344739"/>
              <a:gd name="connsiteX141" fmla="*/ 4722324 w 12193149"/>
              <a:gd name="connsiteY141" fmla="*/ 2172298 h 2344739"/>
              <a:gd name="connsiteX142" fmla="*/ 4723259 w 12193149"/>
              <a:gd name="connsiteY142" fmla="*/ 2172087 h 2344739"/>
              <a:gd name="connsiteX143" fmla="*/ 4718350 w 12193149"/>
              <a:gd name="connsiteY143" fmla="*/ 2170817 h 2344739"/>
              <a:gd name="connsiteX144" fmla="*/ 4722324 w 12193149"/>
              <a:gd name="connsiteY144" fmla="*/ 2172298 h 2344739"/>
              <a:gd name="connsiteX145" fmla="*/ 4716674 w 12193149"/>
              <a:gd name="connsiteY145" fmla="*/ 2173573 h 2344739"/>
              <a:gd name="connsiteX146" fmla="*/ 4516962 w 12193149"/>
              <a:gd name="connsiteY146" fmla="*/ 2163671 h 2344739"/>
              <a:gd name="connsiteX147" fmla="*/ 4429691 w 12193149"/>
              <a:gd name="connsiteY147" fmla="*/ 2153020 h 2344739"/>
              <a:gd name="connsiteX148" fmla="*/ 4364023 w 12193149"/>
              <a:gd name="connsiteY148" fmla="*/ 2151674 h 2344739"/>
              <a:gd name="connsiteX149" fmla="*/ 4318114 w 12193149"/>
              <a:gd name="connsiteY149" fmla="*/ 2158289 h 2344739"/>
              <a:gd name="connsiteX150" fmla="*/ 4316258 w 12193149"/>
              <a:gd name="connsiteY150" fmla="*/ 2156948 h 2344739"/>
              <a:gd name="connsiteX151" fmla="*/ 4296292 w 12193149"/>
              <a:gd name="connsiteY151" fmla="*/ 2155069 h 2344739"/>
              <a:gd name="connsiteX152" fmla="*/ 4291212 w 12193149"/>
              <a:gd name="connsiteY152" fmla="*/ 2157986 h 2344739"/>
              <a:gd name="connsiteX153" fmla="*/ 4277290 w 12193149"/>
              <a:gd name="connsiteY153" fmla="*/ 2157740 h 2344739"/>
              <a:gd name="connsiteX154" fmla="*/ 4249265 w 12193149"/>
              <a:gd name="connsiteY154" fmla="*/ 2160064 h 2344739"/>
              <a:gd name="connsiteX155" fmla="*/ 4203199 w 12193149"/>
              <a:gd name="connsiteY155" fmla="*/ 2157269 h 2344739"/>
              <a:gd name="connsiteX156" fmla="*/ 4202893 w 12193149"/>
              <a:gd name="connsiteY156" fmla="*/ 2156010 h 2344739"/>
              <a:gd name="connsiteX157" fmla="*/ 4192396 w 12193149"/>
              <a:gd name="connsiteY157" fmla="*/ 2150376 h 2344739"/>
              <a:gd name="connsiteX158" fmla="*/ 4143893 w 12193149"/>
              <a:gd name="connsiteY158" fmla="*/ 2134511 h 2344739"/>
              <a:gd name="connsiteX159" fmla="*/ 4084245 w 12193149"/>
              <a:gd name="connsiteY159" fmla="*/ 2107978 h 2344739"/>
              <a:gd name="connsiteX160" fmla="*/ 4075694 w 12193149"/>
              <a:gd name="connsiteY160" fmla="*/ 2107143 h 2344739"/>
              <a:gd name="connsiteX161" fmla="*/ 4075575 w 12193149"/>
              <a:gd name="connsiteY161" fmla="*/ 2106844 h 2344739"/>
              <a:gd name="connsiteX162" fmla="*/ 4066658 w 12193149"/>
              <a:gd name="connsiteY162" fmla="*/ 2105400 h 2344739"/>
              <a:gd name="connsiteX163" fmla="*/ 4060102 w 12193149"/>
              <a:gd name="connsiteY163" fmla="*/ 2105618 h 2344739"/>
              <a:gd name="connsiteX164" fmla="*/ 4043512 w 12193149"/>
              <a:gd name="connsiteY164" fmla="*/ 2103997 h 2344739"/>
              <a:gd name="connsiteX165" fmla="*/ 4038145 w 12193149"/>
              <a:gd name="connsiteY165" fmla="*/ 2101563 h 2344739"/>
              <a:gd name="connsiteX166" fmla="*/ 4036511 w 12193149"/>
              <a:gd name="connsiteY166" fmla="*/ 2097896 h 2344739"/>
              <a:gd name="connsiteX167" fmla="*/ 4034926 w 12193149"/>
              <a:gd name="connsiteY167" fmla="*/ 2098131 h 2344739"/>
              <a:gd name="connsiteX168" fmla="*/ 4005686 w 12193149"/>
              <a:gd name="connsiteY168" fmla="*/ 2085563 h 2344739"/>
              <a:gd name="connsiteX169" fmla="*/ 3937994 w 12193149"/>
              <a:gd name="connsiteY169" fmla="*/ 2068106 h 2344739"/>
              <a:gd name="connsiteX170" fmla="*/ 3898423 w 12193149"/>
              <a:gd name="connsiteY170" fmla="*/ 2062451 h 2344739"/>
              <a:gd name="connsiteX171" fmla="*/ 3790908 w 12193149"/>
              <a:gd name="connsiteY171" fmla="*/ 2042213 h 2344739"/>
              <a:gd name="connsiteX172" fmla="*/ 3683661 w 12193149"/>
              <a:gd name="connsiteY172" fmla="*/ 2018290 h 2344739"/>
              <a:gd name="connsiteX173" fmla="*/ 3611183 w 12193149"/>
              <a:gd name="connsiteY173" fmla="*/ 1986019 h 2344739"/>
              <a:gd name="connsiteX174" fmla="*/ 3605003 w 12193149"/>
              <a:gd name="connsiteY174" fmla="*/ 1987381 h 2344739"/>
              <a:gd name="connsiteX175" fmla="*/ 3595884 w 12193149"/>
              <a:gd name="connsiteY175" fmla="*/ 1987545 h 2344739"/>
              <a:gd name="connsiteX176" fmla="*/ 3595649 w 12193149"/>
              <a:gd name="connsiteY176" fmla="*/ 1987276 h 2344739"/>
              <a:gd name="connsiteX177" fmla="*/ 3587126 w 12193149"/>
              <a:gd name="connsiteY177" fmla="*/ 1987966 h 2344739"/>
              <a:gd name="connsiteX178" fmla="*/ 3537283 w 12193149"/>
              <a:gd name="connsiteY178" fmla="*/ 1978267 h 2344739"/>
              <a:gd name="connsiteX179" fmla="*/ 3474371 w 12193149"/>
              <a:gd name="connsiteY179" fmla="*/ 1974606 h 2344739"/>
              <a:gd name="connsiteX180" fmla="*/ 3401876 w 12193149"/>
              <a:gd name="connsiteY180" fmla="*/ 1962558 h 2344739"/>
              <a:gd name="connsiteX181" fmla="*/ 3365036 w 12193149"/>
              <a:gd name="connsiteY181" fmla="*/ 1979510 h 2344739"/>
              <a:gd name="connsiteX182" fmla="*/ 3345174 w 12193149"/>
              <a:gd name="connsiteY182" fmla="*/ 1981192 h 2344739"/>
              <a:gd name="connsiteX183" fmla="*/ 3342846 w 12193149"/>
              <a:gd name="connsiteY183" fmla="*/ 1980217 h 2344739"/>
              <a:gd name="connsiteX184" fmla="*/ 3263504 w 12193149"/>
              <a:gd name="connsiteY184" fmla="*/ 1986094 h 2344739"/>
              <a:gd name="connsiteX185" fmla="*/ 3143704 w 12193149"/>
              <a:gd name="connsiteY185" fmla="*/ 1993869 h 2344739"/>
              <a:gd name="connsiteX186" fmla="*/ 3031439 w 12193149"/>
              <a:gd name="connsiteY186" fmla="*/ 1996512 h 2344739"/>
              <a:gd name="connsiteX187" fmla="*/ 2782717 w 12193149"/>
              <a:gd name="connsiteY187" fmla="*/ 2018333 h 2344739"/>
              <a:gd name="connsiteX188" fmla="*/ 2647675 w 12193149"/>
              <a:gd name="connsiteY188" fmla="*/ 2028869 h 2344739"/>
              <a:gd name="connsiteX189" fmla="*/ 2569176 w 12193149"/>
              <a:gd name="connsiteY189" fmla="*/ 2002628 h 2344739"/>
              <a:gd name="connsiteX190" fmla="*/ 2444403 w 12193149"/>
              <a:gd name="connsiteY190" fmla="*/ 2016529 h 2344739"/>
              <a:gd name="connsiteX191" fmla="*/ 2316260 w 12193149"/>
              <a:gd name="connsiteY191" fmla="*/ 2024996 h 2344739"/>
              <a:gd name="connsiteX192" fmla="*/ 2209726 w 12193149"/>
              <a:gd name="connsiteY192" fmla="*/ 2019763 h 2344739"/>
              <a:gd name="connsiteX193" fmla="*/ 2095813 w 12193149"/>
              <a:gd name="connsiteY193" fmla="*/ 2003052 h 2344739"/>
              <a:gd name="connsiteX194" fmla="*/ 1998504 w 12193149"/>
              <a:gd name="connsiteY194" fmla="*/ 1995032 h 2344739"/>
              <a:gd name="connsiteX195" fmla="*/ 1929320 w 12193149"/>
              <a:gd name="connsiteY195" fmla="*/ 2016977 h 2344739"/>
              <a:gd name="connsiteX196" fmla="*/ 1922798 w 12193149"/>
              <a:gd name="connsiteY196" fmla="*/ 2012146 h 2344739"/>
              <a:gd name="connsiteX197" fmla="*/ 1874228 w 12193149"/>
              <a:gd name="connsiteY197" fmla="*/ 2013741 h 2344739"/>
              <a:gd name="connsiteX198" fmla="*/ 1787803 w 12193149"/>
              <a:gd name="connsiteY198" fmla="*/ 2041363 h 2344739"/>
              <a:gd name="connsiteX199" fmla="*/ 1739352 w 12193149"/>
              <a:gd name="connsiteY199" fmla="*/ 2036312 h 2344739"/>
              <a:gd name="connsiteX200" fmla="*/ 1676219 w 12193149"/>
              <a:gd name="connsiteY200" fmla="*/ 2019963 h 2344739"/>
              <a:gd name="connsiteX201" fmla="*/ 1609817 w 12193149"/>
              <a:gd name="connsiteY201" fmla="*/ 2013066 h 2344739"/>
              <a:gd name="connsiteX202" fmla="*/ 1497258 w 12193149"/>
              <a:gd name="connsiteY202" fmla="*/ 1987476 h 2344739"/>
              <a:gd name="connsiteX203" fmla="*/ 1151127 w 12193149"/>
              <a:gd name="connsiteY203" fmla="*/ 1938041 h 2344739"/>
              <a:gd name="connsiteX204" fmla="*/ 859417 w 12193149"/>
              <a:gd name="connsiteY204" fmla="*/ 1928608 h 2344739"/>
              <a:gd name="connsiteX205" fmla="*/ 838688 w 12193149"/>
              <a:gd name="connsiteY205" fmla="*/ 1929821 h 2344739"/>
              <a:gd name="connsiteX206" fmla="*/ 817957 w 12193149"/>
              <a:gd name="connsiteY206" fmla="*/ 1927857 h 2344739"/>
              <a:gd name="connsiteX207" fmla="*/ 812654 w 12193149"/>
              <a:gd name="connsiteY207" fmla="*/ 1930751 h 2344739"/>
              <a:gd name="connsiteX208" fmla="*/ 721195 w 12193149"/>
              <a:gd name="connsiteY208" fmla="*/ 1929661 h 2344739"/>
              <a:gd name="connsiteX209" fmla="*/ 720890 w 12193149"/>
              <a:gd name="connsiteY209" fmla="*/ 1928399 h 2344739"/>
              <a:gd name="connsiteX210" fmla="*/ 710023 w 12193149"/>
              <a:gd name="connsiteY210" fmla="*/ 1922722 h 2344739"/>
              <a:gd name="connsiteX211" fmla="*/ 597940 w 12193149"/>
              <a:gd name="connsiteY211" fmla="*/ 1879864 h 2344739"/>
              <a:gd name="connsiteX212" fmla="*/ 579683 w 12193149"/>
              <a:gd name="connsiteY212" fmla="*/ 1877212 h 2344739"/>
              <a:gd name="connsiteX213" fmla="*/ 572865 w 12193149"/>
              <a:gd name="connsiteY213" fmla="*/ 1877401 h 2344739"/>
              <a:gd name="connsiteX214" fmla="*/ 446247 w 12193149"/>
              <a:gd name="connsiteY214" fmla="*/ 1839371 h 2344739"/>
              <a:gd name="connsiteX215" fmla="*/ 405163 w 12193149"/>
              <a:gd name="connsiteY215" fmla="*/ 1833548 h 2344739"/>
              <a:gd name="connsiteX216" fmla="*/ 293583 w 12193149"/>
              <a:gd name="connsiteY216" fmla="*/ 1812852 h 2344739"/>
              <a:gd name="connsiteX217" fmla="*/ 119529 w 12193149"/>
              <a:gd name="connsiteY217" fmla="*/ 1761047 h 2344739"/>
              <a:gd name="connsiteX218" fmla="*/ 16674 w 12193149"/>
              <a:gd name="connsiteY218" fmla="*/ 1758191 h 2344739"/>
              <a:gd name="connsiteX219" fmla="*/ 1150 w 12193149"/>
              <a:gd name="connsiteY219" fmla="*/ 1752722 h 2344739"/>
              <a:gd name="connsiteX220" fmla="*/ 1148 w 12193149"/>
              <a:gd name="connsiteY220" fmla="*/ 222213 h 2344739"/>
              <a:gd name="connsiteX221" fmla="*/ 1148 w 12193149"/>
              <a:gd name="connsiteY221" fmla="*/ 0 h 2344739"/>
              <a:gd name="connsiteX0" fmla="*/ 1148 w 12193149"/>
              <a:gd name="connsiteY0" fmla="*/ 0 h 2344739"/>
              <a:gd name="connsiteX1" fmla="*/ 12193148 w 12193149"/>
              <a:gd name="connsiteY1" fmla="*/ 0 h 2344739"/>
              <a:gd name="connsiteX2" fmla="*/ 12193148 w 12193149"/>
              <a:gd name="connsiteY2" fmla="*/ 222213 h 2344739"/>
              <a:gd name="connsiteX3" fmla="*/ 12193148 w 12193149"/>
              <a:gd name="connsiteY3" fmla="*/ 389190 h 2344739"/>
              <a:gd name="connsiteX4" fmla="*/ 12193149 w 12193149"/>
              <a:gd name="connsiteY4" fmla="*/ 579739 h 2344739"/>
              <a:gd name="connsiteX5" fmla="*/ 12185986 w 12193149"/>
              <a:gd name="connsiteY5" fmla="*/ 584189 h 2344739"/>
              <a:gd name="connsiteX6" fmla="*/ 12156363 w 12193149"/>
              <a:gd name="connsiteY6" fmla="*/ 597366 h 2344739"/>
              <a:gd name="connsiteX7" fmla="*/ 12139215 w 12193149"/>
              <a:gd name="connsiteY7" fmla="*/ 623179 h 2344739"/>
              <a:gd name="connsiteX8" fmla="*/ 12126327 w 12193149"/>
              <a:gd name="connsiteY8" fmla="*/ 624690 h 2344739"/>
              <a:gd name="connsiteX9" fmla="*/ 12124007 w 12193149"/>
              <a:gd name="connsiteY9" fmla="*/ 624794 h 2344739"/>
              <a:gd name="connsiteX10" fmla="*/ 12116854 w 12193149"/>
              <a:gd name="connsiteY10" fmla="*/ 628608 h 2344739"/>
              <a:gd name="connsiteX11" fmla="*/ 12099497 w 12193149"/>
              <a:gd name="connsiteY11" fmla="*/ 628139 h 2344739"/>
              <a:gd name="connsiteX12" fmla="*/ 12087073 w 12193149"/>
              <a:gd name="connsiteY12" fmla="*/ 636341 h 2344739"/>
              <a:gd name="connsiteX13" fmla="*/ 12031073 w 12193149"/>
              <a:gd name="connsiteY13" fmla="*/ 680009 h 2344739"/>
              <a:gd name="connsiteX14" fmla="*/ 11995833 w 12193149"/>
              <a:gd name="connsiteY14" fmla="*/ 703458 h 2344739"/>
              <a:gd name="connsiteX15" fmla="*/ 11979717 w 12193149"/>
              <a:gd name="connsiteY15" fmla="*/ 708161 h 2344739"/>
              <a:gd name="connsiteX16" fmla="*/ 11959046 w 12193149"/>
              <a:gd name="connsiteY16" fmla="*/ 717558 h 2344739"/>
              <a:gd name="connsiteX17" fmla="*/ 11920454 w 12193149"/>
              <a:gd name="connsiteY17" fmla="*/ 730883 h 2344739"/>
              <a:gd name="connsiteX18" fmla="*/ 11903656 w 12193149"/>
              <a:gd name="connsiteY18" fmla="*/ 742426 h 2344739"/>
              <a:gd name="connsiteX19" fmla="*/ 11895048 w 12193149"/>
              <a:gd name="connsiteY19" fmla="*/ 744791 h 2344739"/>
              <a:gd name="connsiteX20" fmla="*/ 11891968 w 12193149"/>
              <a:gd name="connsiteY20" fmla="*/ 755729 h 2344739"/>
              <a:gd name="connsiteX21" fmla="*/ 11870776 w 12193149"/>
              <a:gd name="connsiteY21" fmla="*/ 777816 h 2344739"/>
              <a:gd name="connsiteX22" fmla="*/ 11813376 w 12193149"/>
              <a:gd name="connsiteY22" fmla="*/ 797659 h 2344739"/>
              <a:gd name="connsiteX23" fmla="*/ 11749767 w 12193149"/>
              <a:gd name="connsiteY23" fmla="*/ 872002 h 2344739"/>
              <a:gd name="connsiteX24" fmla="*/ 11590693 w 12193149"/>
              <a:gd name="connsiteY24" fmla="*/ 963777 h 2344739"/>
              <a:gd name="connsiteX25" fmla="*/ 11506817 w 12193149"/>
              <a:gd name="connsiteY25" fmla="*/ 1033623 h 2344739"/>
              <a:gd name="connsiteX26" fmla="*/ 11280332 w 12193149"/>
              <a:gd name="connsiteY26" fmla="*/ 1223571 h 2344739"/>
              <a:gd name="connsiteX27" fmla="*/ 11228309 w 12193149"/>
              <a:gd name="connsiteY27" fmla="*/ 1276236 h 2344739"/>
              <a:gd name="connsiteX28" fmla="*/ 11218087 w 12193149"/>
              <a:gd name="connsiteY28" fmla="*/ 1275961 h 2344739"/>
              <a:gd name="connsiteX29" fmla="*/ 11217184 w 12193149"/>
              <a:gd name="connsiteY29" fmla="*/ 1275018 h 2344739"/>
              <a:gd name="connsiteX30" fmla="*/ 11188885 w 12193149"/>
              <a:gd name="connsiteY30" fmla="*/ 1292383 h 2344739"/>
              <a:gd name="connsiteX31" fmla="*/ 11184501 w 12193149"/>
              <a:gd name="connsiteY31" fmla="*/ 1292525 h 2344739"/>
              <a:gd name="connsiteX32" fmla="*/ 11166854 w 12193149"/>
              <a:gd name="connsiteY32" fmla="*/ 1306612 h 2344739"/>
              <a:gd name="connsiteX33" fmla="*/ 11157311 w 12193149"/>
              <a:gd name="connsiteY33" fmla="*/ 1312414 h 2344739"/>
              <a:gd name="connsiteX34" fmla="*/ 11155496 w 12193149"/>
              <a:gd name="connsiteY34" fmla="*/ 1317097 h 2344739"/>
              <a:gd name="connsiteX35" fmla="*/ 11140961 w 12193149"/>
              <a:gd name="connsiteY35" fmla="*/ 1324115 h 2344739"/>
              <a:gd name="connsiteX36" fmla="*/ 11138961 w 12193149"/>
              <a:gd name="connsiteY36" fmla="*/ 1323772 h 2344739"/>
              <a:gd name="connsiteX37" fmla="*/ 11128208 w 12193149"/>
              <a:gd name="connsiteY37" fmla="*/ 1333832 h 2344739"/>
              <a:gd name="connsiteX38" fmla="*/ 11120691 w 12193149"/>
              <a:gd name="connsiteY38" fmla="*/ 1347424 h 2344739"/>
              <a:gd name="connsiteX39" fmla="*/ 10894683 w 12193149"/>
              <a:gd name="connsiteY39" fmla="*/ 1473399 h 2344739"/>
              <a:gd name="connsiteX40" fmla="*/ 10773300 w 12193149"/>
              <a:gd name="connsiteY40" fmla="*/ 1523191 h 2344739"/>
              <a:gd name="connsiteX41" fmla="*/ 10627668 w 12193149"/>
              <a:gd name="connsiteY41" fmla="*/ 1559229 h 2344739"/>
              <a:gd name="connsiteX42" fmla="*/ 10581895 w 12193149"/>
              <a:gd name="connsiteY42" fmla="*/ 1568689 h 2344739"/>
              <a:gd name="connsiteX43" fmla="*/ 10547790 w 12193149"/>
              <a:gd name="connsiteY43" fmla="*/ 1598423 h 2344739"/>
              <a:gd name="connsiteX44" fmla="*/ 10529643 w 12193149"/>
              <a:gd name="connsiteY44" fmla="*/ 1596907 h 2344739"/>
              <a:gd name="connsiteX45" fmla="*/ 10526446 w 12193149"/>
              <a:gd name="connsiteY45" fmla="*/ 1596411 h 2344739"/>
              <a:gd name="connsiteX46" fmla="*/ 10515129 w 12193149"/>
              <a:gd name="connsiteY46" fmla="*/ 1599537 h 2344739"/>
              <a:gd name="connsiteX47" fmla="*/ 10491735 w 12193149"/>
              <a:gd name="connsiteY47" fmla="*/ 1594156 h 2344739"/>
              <a:gd name="connsiteX48" fmla="*/ 10471418 w 12193149"/>
              <a:gd name="connsiteY48" fmla="*/ 1601693 h 2344739"/>
              <a:gd name="connsiteX49" fmla="*/ 10377042 w 12193149"/>
              <a:gd name="connsiteY49" fmla="*/ 1644598 h 2344739"/>
              <a:gd name="connsiteX50" fmla="*/ 10319338 w 12193149"/>
              <a:gd name="connsiteY50" fmla="*/ 1666221 h 2344739"/>
              <a:gd name="connsiteX51" fmla="*/ 10295467 w 12193149"/>
              <a:gd name="connsiteY51" fmla="*/ 1668079 h 2344739"/>
              <a:gd name="connsiteX52" fmla="*/ 10263443 w 12193149"/>
              <a:gd name="connsiteY52" fmla="*/ 1674948 h 2344739"/>
              <a:gd name="connsiteX53" fmla="*/ 10205418 w 12193149"/>
              <a:gd name="connsiteY53" fmla="*/ 1682149 h 2344739"/>
              <a:gd name="connsiteX54" fmla="*/ 10177759 w 12193149"/>
              <a:gd name="connsiteY54" fmla="*/ 1692943 h 2344739"/>
              <a:gd name="connsiteX55" fmla="*/ 10165070 w 12193149"/>
              <a:gd name="connsiteY55" fmla="*/ 1693739 h 2344739"/>
              <a:gd name="connsiteX56" fmla="*/ 10156308 w 12193149"/>
              <a:gd name="connsiteY56" fmla="*/ 1707487 h 2344739"/>
              <a:gd name="connsiteX57" fmla="*/ 10118267 w 12193149"/>
              <a:gd name="connsiteY57" fmla="*/ 1731142 h 2344739"/>
              <a:gd name="connsiteX58" fmla="*/ 10101593 w 12193149"/>
              <a:gd name="connsiteY58" fmla="*/ 1742432 h 2344739"/>
              <a:gd name="connsiteX59" fmla="*/ 10083317 w 12193149"/>
              <a:gd name="connsiteY59" fmla="*/ 1743296 h 2344739"/>
              <a:gd name="connsiteX60" fmla="*/ 10040388 w 12193149"/>
              <a:gd name="connsiteY60" fmla="*/ 1741632 h 2344739"/>
              <a:gd name="connsiteX61" fmla="*/ 9961167 w 12193149"/>
              <a:gd name="connsiteY61" fmla="*/ 1757147 h 2344739"/>
              <a:gd name="connsiteX62" fmla="*/ 9848940 w 12193149"/>
              <a:gd name="connsiteY62" fmla="*/ 1763915 h 2344739"/>
              <a:gd name="connsiteX63" fmla="*/ 9729457 w 12193149"/>
              <a:gd name="connsiteY63" fmla="*/ 1784122 h 2344739"/>
              <a:gd name="connsiteX64" fmla="*/ 9585655 w 12193149"/>
              <a:gd name="connsiteY64" fmla="*/ 1795542 h 2344739"/>
              <a:gd name="connsiteX65" fmla="*/ 9338590 w 12193149"/>
              <a:gd name="connsiteY65" fmla="*/ 1869293 h 2344739"/>
              <a:gd name="connsiteX66" fmla="*/ 9232518 w 12193149"/>
              <a:gd name="connsiteY66" fmla="*/ 1893149 h 2344739"/>
              <a:gd name="connsiteX67" fmla="*/ 9156690 w 12193149"/>
              <a:gd name="connsiteY67" fmla="*/ 1903228 h 2344739"/>
              <a:gd name="connsiteX68" fmla="*/ 9054601 w 12193149"/>
              <a:gd name="connsiteY68" fmla="*/ 1910755 h 2344739"/>
              <a:gd name="connsiteX69" fmla="*/ 9006634 w 12193149"/>
              <a:gd name="connsiteY69" fmla="*/ 1914040 h 2344739"/>
              <a:gd name="connsiteX70" fmla="*/ 9006349 w 12193149"/>
              <a:gd name="connsiteY70" fmla="*/ 1913800 h 2344739"/>
              <a:gd name="connsiteX71" fmla="*/ 8997380 w 12193149"/>
              <a:gd name="connsiteY71" fmla="*/ 1915011 h 2344739"/>
              <a:gd name="connsiteX72" fmla="*/ 8991542 w 12193149"/>
              <a:gd name="connsiteY72" fmla="*/ 1917072 h 2344739"/>
              <a:gd name="connsiteX73" fmla="*/ 8975485 w 12193149"/>
              <a:gd name="connsiteY73" fmla="*/ 1920298 h 2344739"/>
              <a:gd name="connsiteX74" fmla="*/ 8969159 w 12193149"/>
              <a:gd name="connsiteY74" fmla="*/ 1919598 h 2344739"/>
              <a:gd name="connsiteX75" fmla="*/ 8964196 w 12193149"/>
              <a:gd name="connsiteY75" fmla="*/ 1917373 h 2344739"/>
              <a:gd name="connsiteX76" fmla="*/ 8930136 w 12193149"/>
              <a:gd name="connsiteY76" fmla="*/ 1914185 h 2344739"/>
              <a:gd name="connsiteX77" fmla="*/ 8753592 w 12193149"/>
              <a:gd name="connsiteY77" fmla="*/ 1933417 h 2344739"/>
              <a:gd name="connsiteX78" fmla="*/ 8708995 w 12193149"/>
              <a:gd name="connsiteY78" fmla="*/ 1935518 h 2344739"/>
              <a:gd name="connsiteX79" fmla="*/ 8597219 w 12193149"/>
              <a:gd name="connsiteY79" fmla="*/ 1944090 h 2344739"/>
              <a:gd name="connsiteX80" fmla="*/ 8526378 w 12193149"/>
              <a:gd name="connsiteY80" fmla="*/ 1929248 h 2344739"/>
              <a:gd name="connsiteX81" fmla="*/ 8512131 w 12193149"/>
              <a:gd name="connsiteY81" fmla="*/ 1935163 h 2344739"/>
              <a:gd name="connsiteX82" fmla="*/ 8507315 w 12193149"/>
              <a:gd name="connsiteY82" fmla="*/ 1938164 h 2344739"/>
              <a:gd name="connsiteX83" fmla="*/ 8499116 w 12193149"/>
              <a:gd name="connsiteY83" fmla="*/ 1940902 h 2344739"/>
              <a:gd name="connsiteX84" fmla="*/ 8498742 w 12193149"/>
              <a:gd name="connsiteY84" fmla="*/ 1940723 h 2344739"/>
              <a:gd name="connsiteX85" fmla="*/ 8491397 w 12193149"/>
              <a:gd name="connsiteY85" fmla="*/ 1943773 h 2344739"/>
              <a:gd name="connsiteX86" fmla="*/ 8368330 w 12193149"/>
              <a:gd name="connsiteY86" fmla="*/ 1957815 h 2344739"/>
              <a:gd name="connsiteX87" fmla="*/ 8354947 w 12193149"/>
              <a:gd name="connsiteY87" fmla="*/ 1958009 h 2344739"/>
              <a:gd name="connsiteX88" fmla="*/ 8321252 w 12193149"/>
              <a:gd name="connsiteY88" fmla="*/ 1974587 h 2344739"/>
              <a:gd name="connsiteX89" fmla="*/ 8315581 w 12193149"/>
              <a:gd name="connsiteY89" fmla="*/ 1974913 h 2344739"/>
              <a:gd name="connsiteX90" fmla="*/ 8296322 w 12193149"/>
              <a:gd name="connsiteY90" fmla="*/ 1988808 h 2344739"/>
              <a:gd name="connsiteX91" fmla="*/ 8285424 w 12193149"/>
              <a:gd name="connsiteY91" fmla="*/ 1994631 h 2344739"/>
              <a:gd name="connsiteX92" fmla="*/ 8284298 w 12193149"/>
              <a:gd name="connsiteY92" fmla="*/ 1999074 h 2344739"/>
              <a:gd name="connsiteX93" fmla="*/ 8267224 w 12193149"/>
              <a:gd name="connsiteY93" fmla="*/ 2006249 h 2344739"/>
              <a:gd name="connsiteX94" fmla="*/ 8264525 w 12193149"/>
              <a:gd name="connsiteY94" fmla="*/ 2006019 h 2344739"/>
              <a:gd name="connsiteX95" fmla="*/ 8253181 w 12193149"/>
              <a:gd name="connsiteY95" fmla="*/ 2015862 h 2344739"/>
              <a:gd name="connsiteX96" fmla="*/ 8246982 w 12193149"/>
              <a:gd name="connsiteY96" fmla="*/ 2028854 h 2344739"/>
              <a:gd name="connsiteX97" fmla="*/ 8091420 w 12193149"/>
              <a:gd name="connsiteY97" fmla="*/ 2075015 h 2344739"/>
              <a:gd name="connsiteX98" fmla="*/ 7906555 w 12193149"/>
              <a:gd name="connsiteY98" fmla="*/ 2116988 h 2344739"/>
              <a:gd name="connsiteX99" fmla="*/ 7719893 w 12193149"/>
              <a:gd name="connsiteY99" fmla="*/ 2142703 h 2344739"/>
              <a:gd name="connsiteX100" fmla="*/ 7615495 w 12193149"/>
              <a:gd name="connsiteY100" fmla="*/ 2139232 h 2344739"/>
              <a:gd name="connsiteX101" fmla="*/ 7528691 w 12193149"/>
              <a:gd name="connsiteY101" fmla="*/ 2145060 h 2344739"/>
              <a:gd name="connsiteX102" fmla="*/ 7520719 w 12193149"/>
              <a:gd name="connsiteY102" fmla="*/ 2147613 h 2344739"/>
              <a:gd name="connsiteX103" fmla="*/ 7508559 w 12193149"/>
              <a:gd name="connsiteY103" fmla="*/ 2148948 h 2344739"/>
              <a:gd name="connsiteX104" fmla="*/ 7508188 w 12193149"/>
              <a:gd name="connsiteY104" fmla="*/ 2148621 h 2344739"/>
              <a:gd name="connsiteX105" fmla="*/ 7496943 w 12193149"/>
              <a:gd name="connsiteY105" fmla="*/ 2150573 h 2344739"/>
              <a:gd name="connsiteX106" fmla="*/ 7406539 w 12193149"/>
              <a:gd name="connsiteY106" fmla="*/ 2142468 h 2344739"/>
              <a:gd name="connsiteX107" fmla="*/ 7219707 w 12193149"/>
              <a:gd name="connsiteY107" fmla="*/ 2156680 h 2344739"/>
              <a:gd name="connsiteX108" fmla="*/ 7202249 w 12193149"/>
              <a:gd name="connsiteY108" fmla="*/ 2161230 h 2344739"/>
              <a:gd name="connsiteX109" fmla="*/ 7198152 w 12193149"/>
              <a:gd name="connsiteY109" fmla="*/ 2166588 h 2344739"/>
              <a:gd name="connsiteX110" fmla="*/ 7171956 w 12193149"/>
              <a:gd name="connsiteY110" fmla="*/ 2171236 h 2344739"/>
              <a:gd name="connsiteX111" fmla="*/ 7098136 w 12193149"/>
              <a:gd name="connsiteY111" fmla="*/ 2183464 h 2344739"/>
              <a:gd name="connsiteX112" fmla="*/ 7019644 w 12193149"/>
              <a:gd name="connsiteY112" fmla="*/ 2183090 h 2344739"/>
              <a:gd name="connsiteX113" fmla="*/ 6905294 w 12193149"/>
              <a:gd name="connsiteY113" fmla="*/ 2212596 h 2344739"/>
              <a:gd name="connsiteX114" fmla="*/ 6709370 w 12193149"/>
              <a:gd name="connsiteY114" fmla="*/ 2240551 h 2344739"/>
              <a:gd name="connsiteX115" fmla="*/ 6550602 w 12193149"/>
              <a:gd name="connsiteY115" fmla="*/ 2269327 h 2344739"/>
              <a:gd name="connsiteX116" fmla="*/ 6318708 w 12193149"/>
              <a:gd name="connsiteY116" fmla="*/ 2316127 h 2344739"/>
              <a:gd name="connsiteX117" fmla="*/ 6169822 w 12193149"/>
              <a:gd name="connsiteY117" fmla="*/ 2318214 h 2344739"/>
              <a:gd name="connsiteX118" fmla="*/ 6074996 w 12193149"/>
              <a:gd name="connsiteY118" fmla="*/ 2338676 h 2344739"/>
              <a:gd name="connsiteX119" fmla="*/ 6069677 w 12193149"/>
              <a:gd name="connsiteY119" fmla="*/ 2337139 h 2344739"/>
              <a:gd name="connsiteX120" fmla="*/ 6049786 w 12193149"/>
              <a:gd name="connsiteY120" fmla="*/ 2337822 h 2344739"/>
              <a:gd name="connsiteX121" fmla="*/ 6042433 w 12193149"/>
              <a:gd name="connsiteY121" fmla="*/ 2329473 h 2344739"/>
              <a:gd name="connsiteX122" fmla="*/ 6011238 w 12193149"/>
              <a:gd name="connsiteY122" fmla="*/ 2324380 h 2344739"/>
              <a:gd name="connsiteX123" fmla="*/ 5958523 w 12193149"/>
              <a:gd name="connsiteY123" fmla="*/ 2328024 h 2344739"/>
              <a:gd name="connsiteX124" fmla="*/ 5760067 w 12193149"/>
              <a:gd name="connsiteY124" fmla="*/ 2343716 h 2344739"/>
              <a:gd name="connsiteX125" fmla="*/ 5628108 w 12193149"/>
              <a:gd name="connsiteY125" fmla="*/ 2344739 h 2344739"/>
              <a:gd name="connsiteX126" fmla="*/ 5472054 w 12193149"/>
              <a:gd name="connsiteY126" fmla="*/ 2330719 h 2344739"/>
              <a:gd name="connsiteX127" fmla="*/ 5433909 w 12193149"/>
              <a:gd name="connsiteY127" fmla="*/ 2319466 h 2344739"/>
              <a:gd name="connsiteX128" fmla="*/ 5382817 w 12193149"/>
              <a:gd name="connsiteY128" fmla="*/ 2301764 h 2344739"/>
              <a:gd name="connsiteX129" fmla="*/ 5262912 w 12193149"/>
              <a:gd name="connsiteY129" fmla="*/ 2281347 h 2344739"/>
              <a:gd name="connsiteX130" fmla="*/ 5224109 w 12193149"/>
              <a:gd name="connsiteY130" fmla="*/ 2270223 h 2344739"/>
              <a:gd name="connsiteX131" fmla="*/ 5175808 w 12193149"/>
              <a:gd name="connsiteY131" fmla="*/ 2267233 h 2344739"/>
              <a:gd name="connsiteX132" fmla="*/ 5157702 w 12193149"/>
              <a:gd name="connsiteY132" fmla="*/ 2260010 h 2344739"/>
              <a:gd name="connsiteX133" fmla="*/ 5143747 w 12193149"/>
              <a:gd name="connsiteY133" fmla="*/ 2256610 h 2344739"/>
              <a:gd name="connsiteX134" fmla="*/ 5140744 w 12193149"/>
              <a:gd name="connsiteY134" fmla="*/ 2254509 h 2344739"/>
              <a:gd name="connsiteX135" fmla="*/ 5122807 w 12193149"/>
              <a:gd name="connsiteY135" fmla="*/ 2243656 h 2344739"/>
              <a:gd name="connsiteX136" fmla="*/ 5066938 w 12193149"/>
              <a:gd name="connsiteY136" fmla="*/ 2250227 h 2344739"/>
              <a:gd name="connsiteX137" fmla="*/ 5012662 w 12193149"/>
              <a:gd name="connsiteY137" fmla="*/ 2233846 h 2344739"/>
              <a:gd name="connsiteX138" fmla="*/ 4841589 w 12193149"/>
              <a:gd name="connsiteY138" fmla="*/ 2209829 h 2344739"/>
              <a:gd name="connsiteX139" fmla="*/ 4763595 w 12193149"/>
              <a:gd name="connsiteY139" fmla="*/ 2182061 h 2344739"/>
              <a:gd name="connsiteX140" fmla="*/ 4724334 w 12193149"/>
              <a:gd name="connsiteY140" fmla="*/ 2173047 h 2344739"/>
              <a:gd name="connsiteX141" fmla="*/ 4722324 w 12193149"/>
              <a:gd name="connsiteY141" fmla="*/ 2172298 h 2344739"/>
              <a:gd name="connsiteX142" fmla="*/ 4723259 w 12193149"/>
              <a:gd name="connsiteY142" fmla="*/ 2172087 h 2344739"/>
              <a:gd name="connsiteX143" fmla="*/ 4718350 w 12193149"/>
              <a:gd name="connsiteY143" fmla="*/ 2170817 h 2344739"/>
              <a:gd name="connsiteX144" fmla="*/ 4722324 w 12193149"/>
              <a:gd name="connsiteY144" fmla="*/ 2172298 h 2344739"/>
              <a:gd name="connsiteX145" fmla="*/ 4716674 w 12193149"/>
              <a:gd name="connsiteY145" fmla="*/ 2173573 h 2344739"/>
              <a:gd name="connsiteX146" fmla="*/ 4516962 w 12193149"/>
              <a:gd name="connsiteY146" fmla="*/ 2163671 h 2344739"/>
              <a:gd name="connsiteX147" fmla="*/ 4429691 w 12193149"/>
              <a:gd name="connsiteY147" fmla="*/ 2153020 h 2344739"/>
              <a:gd name="connsiteX148" fmla="*/ 4364023 w 12193149"/>
              <a:gd name="connsiteY148" fmla="*/ 2151674 h 2344739"/>
              <a:gd name="connsiteX149" fmla="*/ 4318114 w 12193149"/>
              <a:gd name="connsiteY149" fmla="*/ 2158289 h 2344739"/>
              <a:gd name="connsiteX150" fmla="*/ 4316258 w 12193149"/>
              <a:gd name="connsiteY150" fmla="*/ 2156948 h 2344739"/>
              <a:gd name="connsiteX151" fmla="*/ 4296292 w 12193149"/>
              <a:gd name="connsiteY151" fmla="*/ 2155069 h 2344739"/>
              <a:gd name="connsiteX152" fmla="*/ 4291212 w 12193149"/>
              <a:gd name="connsiteY152" fmla="*/ 2157986 h 2344739"/>
              <a:gd name="connsiteX153" fmla="*/ 4277290 w 12193149"/>
              <a:gd name="connsiteY153" fmla="*/ 2157740 h 2344739"/>
              <a:gd name="connsiteX154" fmla="*/ 4249265 w 12193149"/>
              <a:gd name="connsiteY154" fmla="*/ 2160064 h 2344739"/>
              <a:gd name="connsiteX155" fmla="*/ 4203199 w 12193149"/>
              <a:gd name="connsiteY155" fmla="*/ 2157269 h 2344739"/>
              <a:gd name="connsiteX156" fmla="*/ 4202893 w 12193149"/>
              <a:gd name="connsiteY156" fmla="*/ 2156010 h 2344739"/>
              <a:gd name="connsiteX157" fmla="*/ 4192396 w 12193149"/>
              <a:gd name="connsiteY157" fmla="*/ 2150376 h 2344739"/>
              <a:gd name="connsiteX158" fmla="*/ 4143893 w 12193149"/>
              <a:gd name="connsiteY158" fmla="*/ 2134511 h 2344739"/>
              <a:gd name="connsiteX159" fmla="*/ 4084245 w 12193149"/>
              <a:gd name="connsiteY159" fmla="*/ 2107978 h 2344739"/>
              <a:gd name="connsiteX160" fmla="*/ 4075694 w 12193149"/>
              <a:gd name="connsiteY160" fmla="*/ 2107143 h 2344739"/>
              <a:gd name="connsiteX161" fmla="*/ 4075575 w 12193149"/>
              <a:gd name="connsiteY161" fmla="*/ 2106844 h 2344739"/>
              <a:gd name="connsiteX162" fmla="*/ 4066658 w 12193149"/>
              <a:gd name="connsiteY162" fmla="*/ 2105400 h 2344739"/>
              <a:gd name="connsiteX163" fmla="*/ 4060102 w 12193149"/>
              <a:gd name="connsiteY163" fmla="*/ 2105618 h 2344739"/>
              <a:gd name="connsiteX164" fmla="*/ 4043512 w 12193149"/>
              <a:gd name="connsiteY164" fmla="*/ 2103997 h 2344739"/>
              <a:gd name="connsiteX165" fmla="*/ 4038145 w 12193149"/>
              <a:gd name="connsiteY165" fmla="*/ 2101563 h 2344739"/>
              <a:gd name="connsiteX166" fmla="*/ 4036511 w 12193149"/>
              <a:gd name="connsiteY166" fmla="*/ 2097896 h 2344739"/>
              <a:gd name="connsiteX167" fmla="*/ 4034926 w 12193149"/>
              <a:gd name="connsiteY167" fmla="*/ 2098131 h 2344739"/>
              <a:gd name="connsiteX168" fmla="*/ 4005686 w 12193149"/>
              <a:gd name="connsiteY168" fmla="*/ 2085563 h 2344739"/>
              <a:gd name="connsiteX169" fmla="*/ 3937994 w 12193149"/>
              <a:gd name="connsiteY169" fmla="*/ 2068106 h 2344739"/>
              <a:gd name="connsiteX170" fmla="*/ 3898423 w 12193149"/>
              <a:gd name="connsiteY170" fmla="*/ 2062451 h 2344739"/>
              <a:gd name="connsiteX171" fmla="*/ 3790908 w 12193149"/>
              <a:gd name="connsiteY171" fmla="*/ 2042213 h 2344739"/>
              <a:gd name="connsiteX172" fmla="*/ 3683661 w 12193149"/>
              <a:gd name="connsiteY172" fmla="*/ 2018290 h 2344739"/>
              <a:gd name="connsiteX173" fmla="*/ 3611183 w 12193149"/>
              <a:gd name="connsiteY173" fmla="*/ 1986019 h 2344739"/>
              <a:gd name="connsiteX174" fmla="*/ 3605003 w 12193149"/>
              <a:gd name="connsiteY174" fmla="*/ 1987381 h 2344739"/>
              <a:gd name="connsiteX175" fmla="*/ 3595884 w 12193149"/>
              <a:gd name="connsiteY175" fmla="*/ 1987545 h 2344739"/>
              <a:gd name="connsiteX176" fmla="*/ 3595649 w 12193149"/>
              <a:gd name="connsiteY176" fmla="*/ 1987276 h 2344739"/>
              <a:gd name="connsiteX177" fmla="*/ 3587126 w 12193149"/>
              <a:gd name="connsiteY177" fmla="*/ 1987966 h 2344739"/>
              <a:gd name="connsiteX178" fmla="*/ 3537283 w 12193149"/>
              <a:gd name="connsiteY178" fmla="*/ 1978267 h 2344739"/>
              <a:gd name="connsiteX179" fmla="*/ 3474371 w 12193149"/>
              <a:gd name="connsiteY179" fmla="*/ 1974606 h 2344739"/>
              <a:gd name="connsiteX180" fmla="*/ 3401876 w 12193149"/>
              <a:gd name="connsiteY180" fmla="*/ 1962558 h 2344739"/>
              <a:gd name="connsiteX181" fmla="*/ 3365036 w 12193149"/>
              <a:gd name="connsiteY181" fmla="*/ 1979510 h 2344739"/>
              <a:gd name="connsiteX182" fmla="*/ 3345174 w 12193149"/>
              <a:gd name="connsiteY182" fmla="*/ 1981192 h 2344739"/>
              <a:gd name="connsiteX183" fmla="*/ 3342846 w 12193149"/>
              <a:gd name="connsiteY183" fmla="*/ 1980217 h 2344739"/>
              <a:gd name="connsiteX184" fmla="*/ 3263504 w 12193149"/>
              <a:gd name="connsiteY184" fmla="*/ 1986094 h 2344739"/>
              <a:gd name="connsiteX185" fmla="*/ 3143704 w 12193149"/>
              <a:gd name="connsiteY185" fmla="*/ 1993869 h 2344739"/>
              <a:gd name="connsiteX186" fmla="*/ 3031439 w 12193149"/>
              <a:gd name="connsiteY186" fmla="*/ 1996512 h 2344739"/>
              <a:gd name="connsiteX187" fmla="*/ 2782717 w 12193149"/>
              <a:gd name="connsiteY187" fmla="*/ 2018333 h 2344739"/>
              <a:gd name="connsiteX188" fmla="*/ 2647675 w 12193149"/>
              <a:gd name="connsiteY188" fmla="*/ 2028869 h 2344739"/>
              <a:gd name="connsiteX189" fmla="*/ 2569176 w 12193149"/>
              <a:gd name="connsiteY189" fmla="*/ 2002628 h 2344739"/>
              <a:gd name="connsiteX190" fmla="*/ 2444403 w 12193149"/>
              <a:gd name="connsiteY190" fmla="*/ 2016529 h 2344739"/>
              <a:gd name="connsiteX191" fmla="*/ 2316260 w 12193149"/>
              <a:gd name="connsiteY191" fmla="*/ 2024996 h 2344739"/>
              <a:gd name="connsiteX192" fmla="*/ 2209726 w 12193149"/>
              <a:gd name="connsiteY192" fmla="*/ 2019763 h 2344739"/>
              <a:gd name="connsiteX193" fmla="*/ 2095813 w 12193149"/>
              <a:gd name="connsiteY193" fmla="*/ 2003052 h 2344739"/>
              <a:gd name="connsiteX194" fmla="*/ 1998504 w 12193149"/>
              <a:gd name="connsiteY194" fmla="*/ 1995032 h 2344739"/>
              <a:gd name="connsiteX195" fmla="*/ 1929320 w 12193149"/>
              <a:gd name="connsiteY195" fmla="*/ 2016977 h 2344739"/>
              <a:gd name="connsiteX196" fmla="*/ 1922798 w 12193149"/>
              <a:gd name="connsiteY196" fmla="*/ 2012146 h 2344739"/>
              <a:gd name="connsiteX197" fmla="*/ 1874228 w 12193149"/>
              <a:gd name="connsiteY197" fmla="*/ 2013741 h 2344739"/>
              <a:gd name="connsiteX198" fmla="*/ 1787803 w 12193149"/>
              <a:gd name="connsiteY198" fmla="*/ 2041363 h 2344739"/>
              <a:gd name="connsiteX199" fmla="*/ 1739352 w 12193149"/>
              <a:gd name="connsiteY199" fmla="*/ 2036312 h 2344739"/>
              <a:gd name="connsiteX200" fmla="*/ 1676219 w 12193149"/>
              <a:gd name="connsiteY200" fmla="*/ 2019963 h 2344739"/>
              <a:gd name="connsiteX201" fmla="*/ 1609817 w 12193149"/>
              <a:gd name="connsiteY201" fmla="*/ 2013066 h 2344739"/>
              <a:gd name="connsiteX202" fmla="*/ 1497258 w 12193149"/>
              <a:gd name="connsiteY202" fmla="*/ 1987476 h 2344739"/>
              <a:gd name="connsiteX203" fmla="*/ 1151127 w 12193149"/>
              <a:gd name="connsiteY203" fmla="*/ 1938041 h 2344739"/>
              <a:gd name="connsiteX204" fmla="*/ 859417 w 12193149"/>
              <a:gd name="connsiteY204" fmla="*/ 1928608 h 2344739"/>
              <a:gd name="connsiteX205" fmla="*/ 838688 w 12193149"/>
              <a:gd name="connsiteY205" fmla="*/ 1929821 h 2344739"/>
              <a:gd name="connsiteX206" fmla="*/ 817957 w 12193149"/>
              <a:gd name="connsiteY206" fmla="*/ 1927857 h 2344739"/>
              <a:gd name="connsiteX207" fmla="*/ 812654 w 12193149"/>
              <a:gd name="connsiteY207" fmla="*/ 1930751 h 2344739"/>
              <a:gd name="connsiteX208" fmla="*/ 721195 w 12193149"/>
              <a:gd name="connsiteY208" fmla="*/ 1929661 h 2344739"/>
              <a:gd name="connsiteX209" fmla="*/ 720890 w 12193149"/>
              <a:gd name="connsiteY209" fmla="*/ 1928399 h 2344739"/>
              <a:gd name="connsiteX210" fmla="*/ 710023 w 12193149"/>
              <a:gd name="connsiteY210" fmla="*/ 1922722 h 2344739"/>
              <a:gd name="connsiteX211" fmla="*/ 597940 w 12193149"/>
              <a:gd name="connsiteY211" fmla="*/ 1879864 h 2344739"/>
              <a:gd name="connsiteX212" fmla="*/ 579683 w 12193149"/>
              <a:gd name="connsiteY212" fmla="*/ 1877212 h 2344739"/>
              <a:gd name="connsiteX213" fmla="*/ 572865 w 12193149"/>
              <a:gd name="connsiteY213" fmla="*/ 1877401 h 2344739"/>
              <a:gd name="connsiteX214" fmla="*/ 446247 w 12193149"/>
              <a:gd name="connsiteY214" fmla="*/ 1839371 h 2344739"/>
              <a:gd name="connsiteX215" fmla="*/ 405163 w 12193149"/>
              <a:gd name="connsiteY215" fmla="*/ 1833548 h 2344739"/>
              <a:gd name="connsiteX216" fmla="*/ 293583 w 12193149"/>
              <a:gd name="connsiteY216" fmla="*/ 1812852 h 2344739"/>
              <a:gd name="connsiteX217" fmla="*/ 119529 w 12193149"/>
              <a:gd name="connsiteY217" fmla="*/ 1761047 h 2344739"/>
              <a:gd name="connsiteX218" fmla="*/ 16674 w 12193149"/>
              <a:gd name="connsiteY218" fmla="*/ 1758191 h 2344739"/>
              <a:gd name="connsiteX219" fmla="*/ 1150 w 12193149"/>
              <a:gd name="connsiteY219" fmla="*/ 1752722 h 2344739"/>
              <a:gd name="connsiteX220" fmla="*/ 1148 w 12193149"/>
              <a:gd name="connsiteY220" fmla="*/ 222213 h 2344739"/>
              <a:gd name="connsiteX221" fmla="*/ 1148 w 12193149"/>
              <a:gd name="connsiteY221" fmla="*/ 0 h 2344739"/>
              <a:gd name="connsiteX0" fmla="*/ 1148 w 12193149"/>
              <a:gd name="connsiteY0" fmla="*/ 0 h 2344739"/>
              <a:gd name="connsiteX1" fmla="*/ 12193148 w 12193149"/>
              <a:gd name="connsiteY1" fmla="*/ 0 h 2344739"/>
              <a:gd name="connsiteX2" fmla="*/ 12193148 w 12193149"/>
              <a:gd name="connsiteY2" fmla="*/ 222213 h 2344739"/>
              <a:gd name="connsiteX3" fmla="*/ 12193148 w 12193149"/>
              <a:gd name="connsiteY3" fmla="*/ 389190 h 2344739"/>
              <a:gd name="connsiteX4" fmla="*/ 12193149 w 12193149"/>
              <a:gd name="connsiteY4" fmla="*/ 579739 h 2344739"/>
              <a:gd name="connsiteX5" fmla="*/ 12185986 w 12193149"/>
              <a:gd name="connsiteY5" fmla="*/ 584189 h 2344739"/>
              <a:gd name="connsiteX6" fmla="*/ 12156363 w 12193149"/>
              <a:gd name="connsiteY6" fmla="*/ 597366 h 2344739"/>
              <a:gd name="connsiteX7" fmla="*/ 12139215 w 12193149"/>
              <a:gd name="connsiteY7" fmla="*/ 623179 h 2344739"/>
              <a:gd name="connsiteX8" fmla="*/ 12126327 w 12193149"/>
              <a:gd name="connsiteY8" fmla="*/ 624690 h 2344739"/>
              <a:gd name="connsiteX9" fmla="*/ 12124007 w 12193149"/>
              <a:gd name="connsiteY9" fmla="*/ 624794 h 2344739"/>
              <a:gd name="connsiteX10" fmla="*/ 12116854 w 12193149"/>
              <a:gd name="connsiteY10" fmla="*/ 628608 h 2344739"/>
              <a:gd name="connsiteX11" fmla="*/ 12099497 w 12193149"/>
              <a:gd name="connsiteY11" fmla="*/ 628139 h 2344739"/>
              <a:gd name="connsiteX12" fmla="*/ 12087073 w 12193149"/>
              <a:gd name="connsiteY12" fmla="*/ 636341 h 2344739"/>
              <a:gd name="connsiteX13" fmla="*/ 12031073 w 12193149"/>
              <a:gd name="connsiteY13" fmla="*/ 680009 h 2344739"/>
              <a:gd name="connsiteX14" fmla="*/ 11995833 w 12193149"/>
              <a:gd name="connsiteY14" fmla="*/ 703458 h 2344739"/>
              <a:gd name="connsiteX15" fmla="*/ 11979717 w 12193149"/>
              <a:gd name="connsiteY15" fmla="*/ 708161 h 2344739"/>
              <a:gd name="connsiteX16" fmla="*/ 11959046 w 12193149"/>
              <a:gd name="connsiteY16" fmla="*/ 717558 h 2344739"/>
              <a:gd name="connsiteX17" fmla="*/ 11920454 w 12193149"/>
              <a:gd name="connsiteY17" fmla="*/ 730883 h 2344739"/>
              <a:gd name="connsiteX18" fmla="*/ 11903656 w 12193149"/>
              <a:gd name="connsiteY18" fmla="*/ 742426 h 2344739"/>
              <a:gd name="connsiteX19" fmla="*/ 11895048 w 12193149"/>
              <a:gd name="connsiteY19" fmla="*/ 744791 h 2344739"/>
              <a:gd name="connsiteX20" fmla="*/ 11891968 w 12193149"/>
              <a:gd name="connsiteY20" fmla="*/ 755729 h 2344739"/>
              <a:gd name="connsiteX21" fmla="*/ 11870776 w 12193149"/>
              <a:gd name="connsiteY21" fmla="*/ 777816 h 2344739"/>
              <a:gd name="connsiteX22" fmla="*/ 11813376 w 12193149"/>
              <a:gd name="connsiteY22" fmla="*/ 797659 h 2344739"/>
              <a:gd name="connsiteX23" fmla="*/ 11749767 w 12193149"/>
              <a:gd name="connsiteY23" fmla="*/ 872002 h 2344739"/>
              <a:gd name="connsiteX24" fmla="*/ 11590693 w 12193149"/>
              <a:gd name="connsiteY24" fmla="*/ 963777 h 2344739"/>
              <a:gd name="connsiteX25" fmla="*/ 11506817 w 12193149"/>
              <a:gd name="connsiteY25" fmla="*/ 1033623 h 2344739"/>
              <a:gd name="connsiteX26" fmla="*/ 11280332 w 12193149"/>
              <a:gd name="connsiteY26" fmla="*/ 1223571 h 2344739"/>
              <a:gd name="connsiteX27" fmla="*/ 11228309 w 12193149"/>
              <a:gd name="connsiteY27" fmla="*/ 1276236 h 2344739"/>
              <a:gd name="connsiteX28" fmla="*/ 11218087 w 12193149"/>
              <a:gd name="connsiteY28" fmla="*/ 1275961 h 2344739"/>
              <a:gd name="connsiteX29" fmla="*/ 11217184 w 12193149"/>
              <a:gd name="connsiteY29" fmla="*/ 1275018 h 2344739"/>
              <a:gd name="connsiteX30" fmla="*/ 11188885 w 12193149"/>
              <a:gd name="connsiteY30" fmla="*/ 1292383 h 2344739"/>
              <a:gd name="connsiteX31" fmla="*/ 11184501 w 12193149"/>
              <a:gd name="connsiteY31" fmla="*/ 1292525 h 2344739"/>
              <a:gd name="connsiteX32" fmla="*/ 11166854 w 12193149"/>
              <a:gd name="connsiteY32" fmla="*/ 1306612 h 2344739"/>
              <a:gd name="connsiteX33" fmla="*/ 11157311 w 12193149"/>
              <a:gd name="connsiteY33" fmla="*/ 1312414 h 2344739"/>
              <a:gd name="connsiteX34" fmla="*/ 11155496 w 12193149"/>
              <a:gd name="connsiteY34" fmla="*/ 1317097 h 2344739"/>
              <a:gd name="connsiteX35" fmla="*/ 11140961 w 12193149"/>
              <a:gd name="connsiteY35" fmla="*/ 1324115 h 2344739"/>
              <a:gd name="connsiteX36" fmla="*/ 11138961 w 12193149"/>
              <a:gd name="connsiteY36" fmla="*/ 1323772 h 2344739"/>
              <a:gd name="connsiteX37" fmla="*/ 11128208 w 12193149"/>
              <a:gd name="connsiteY37" fmla="*/ 1333832 h 2344739"/>
              <a:gd name="connsiteX38" fmla="*/ 11120691 w 12193149"/>
              <a:gd name="connsiteY38" fmla="*/ 1347424 h 2344739"/>
              <a:gd name="connsiteX39" fmla="*/ 10894683 w 12193149"/>
              <a:gd name="connsiteY39" fmla="*/ 1473399 h 2344739"/>
              <a:gd name="connsiteX40" fmla="*/ 10773300 w 12193149"/>
              <a:gd name="connsiteY40" fmla="*/ 1523191 h 2344739"/>
              <a:gd name="connsiteX41" fmla="*/ 10627668 w 12193149"/>
              <a:gd name="connsiteY41" fmla="*/ 1559229 h 2344739"/>
              <a:gd name="connsiteX42" fmla="*/ 10581895 w 12193149"/>
              <a:gd name="connsiteY42" fmla="*/ 1568689 h 2344739"/>
              <a:gd name="connsiteX43" fmla="*/ 10547790 w 12193149"/>
              <a:gd name="connsiteY43" fmla="*/ 1598423 h 2344739"/>
              <a:gd name="connsiteX44" fmla="*/ 10529643 w 12193149"/>
              <a:gd name="connsiteY44" fmla="*/ 1596907 h 2344739"/>
              <a:gd name="connsiteX45" fmla="*/ 10526446 w 12193149"/>
              <a:gd name="connsiteY45" fmla="*/ 1596411 h 2344739"/>
              <a:gd name="connsiteX46" fmla="*/ 10515129 w 12193149"/>
              <a:gd name="connsiteY46" fmla="*/ 1599537 h 2344739"/>
              <a:gd name="connsiteX47" fmla="*/ 10491735 w 12193149"/>
              <a:gd name="connsiteY47" fmla="*/ 1594156 h 2344739"/>
              <a:gd name="connsiteX48" fmla="*/ 10471418 w 12193149"/>
              <a:gd name="connsiteY48" fmla="*/ 1601693 h 2344739"/>
              <a:gd name="connsiteX49" fmla="*/ 10377042 w 12193149"/>
              <a:gd name="connsiteY49" fmla="*/ 1644598 h 2344739"/>
              <a:gd name="connsiteX50" fmla="*/ 10319338 w 12193149"/>
              <a:gd name="connsiteY50" fmla="*/ 1666221 h 2344739"/>
              <a:gd name="connsiteX51" fmla="*/ 10295467 w 12193149"/>
              <a:gd name="connsiteY51" fmla="*/ 1668079 h 2344739"/>
              <a:gd name="connsiteX52" fmla="*/ 10263443 w 12193149"/>
              <a:gd name="connsiteY52" fmla="*/ 1674948 h 2344739"/>
              <a:gd name="connsiteX53" fmla="*/ 10205418 w 12193149"/>
              <a:gd name="connsiteY53" fmla="*/ 1682149 h 2344739"/>
              <a:gd name="connsiteX54" fmla="*/ 10177759 w 12193149"/>
              <a:gd name="connsiteY54" fmla="*/ 1692943 h 2344739"/>
              <a:gd name="connsiteX55" fmla="*/ 10165070 w 12193149"/>
              <a:gd name="connsiteY55" fmla="*/ 1693739 h 2344739"/>
              <a:gd name="connsiteX56" fmla="*/ 10156308 w 12193149"/>
              <a:gd name="connsiteY56" fmla="*/ 1707487 h 2344739"/>
              <a:gd name="connsiteX57" fmla="*/ 10118267 w 12193149"/>
              <a:gd name="connsiteY57" fmla="*/ 1731142 h 2344739"/>
              <a:gd name="connsiteX58" fmla="*/ 10083317 w 12193149"/>
              <a:gd name="connsiteY58" fmla="*/ 1743296 h 2344739"/>
              <a:gd name="connsiteX59" fmla="*/ 10040388 w 12193149"/>
              <a:gd name="connsiteY59" fmla="*/ 1741632 h 2344739"/>
              <a:gd name="connsiteX60" fmla="*/ 9961167 w 12193149"/>
              <a:gd name="connsiteY60" fmla="*/ 1757147 h 2344739"/>
              <a:gd name="connsiteX61" fmla="*/ 9848940 w 12193149"/>
              <a:gd name="connsiteY61" fmla="*/ 1763915 h 2344739"/>
              <a:gd name="connsiteX62" fmla="*/ 9729457 w 12193149"/>
              <a:gd name="connsiteY62" fmla="*/ 1784122 h 2344739"/>
              <a:gd name="connsiteX63" fmla="*/ 9585655 w 12193149"/>
              <a:gd name="connsiteY63" fmla="*/ 1795542 h 2344739"/>
              <a:gd name="connsiteX64" fmla="*/ 9338590 w 12193149"/>
              <a:gd name="connsiteY64" fmla="*/ 1869293 h 2344739"/>
              <a:gd name="connsiteX65" fmla="*/ 9232518 w 12193149"/>
              <a:gd name="connsiteY65" fmla="*/ 1893149 h 2344739"/>
              <a:gd name="connsiteX66" fmla="*/ 9156690 w 12193149"/>
              <a:gd name="connsiteY66" fmla="*/ 1903228 h 2344739"/>
              <a:gd name="connsiteX67" fmla="*/ 9054601 w 12193149"/>
              <a:gd name="connsiteY67" fmla="*/ 1910755 h 2344739"/>
              <a:gd name="connsiteX68" fmla="*/ 9006634 w 12193149"/>
              <a:gd name="connsiteY68" fmla="*/ 1914040 h 2344739"/>
              <a:gd name="connsiteX69" fmla="*/ 9006349 w 12193149"/>
              <a:gd name="connsiteY69" fmla="*/ 1913800 h 2344739"/>
              <a:gd name="connsiteX70" fmla="*/ 8997380 w 12193149"/>
              <a:gd name="connsiteY70" fmla="*/ 1915011 h 2344739"/>
              <a:gd name="connsiteX71" fmla="*/ 8991542 w 12193149"/>
              <a:gd name="connsiteY71" fmla="*/ 1917072 h 2344739"/>
              <a:gd name="connsiteX72" fmla="*/ 8975485 w 12193149"/>
              <a:gd name="connsiteY72" fmla="*/ 1920298 h 2344739"/>
              <a:gd name="connsiteX73" fmla="*/ 8969159 w 12193149"/>
              <a:gd name="connsiteY73" fmla="*/ 1919598 h 2344739"/>
              <a:gd name="connsiteX74" fmla="*/ 8964196 w 12193149"/>
              <a:gd name="connsiteY74" fmla="*/ 1917373 h 2344739"/>
              <a:gd name="connsiteX75" fmla="*/ 8930136 w 12193149"/>
              <a:gd name="connsiteY75" fmla="*/ 1914185 h 2344739"/>
              <a:gd name="connsiteX76" fmla="*/ 8753592 w 12193149"/>
              <a:gd name="connsiteY76" fmla="*/ 1933417 h 2344739"/>
              <a:gd name="connsiteX77" fmla="*/ 8708995 w 12193149"/>
              <a:gd name="connsiteY77" fmla="*/ 1935518 h 2344739"/>
              <a:gd name="connsiteX78" fmla="*/ 8597219 w 12193149"/>
              <a:gd name="connsiteY78" fmla="*/ 1944090 h 2344739"/>
              <a:gd name="connsiteX79" fmla="*/ 8526378 w 12193149"/>
              <a:gd name="connsiteY79" fmla="*/ 1929248 h 2344739"/>
              <a:gd name="connsiteX80" fmla="*/ 8512131 w 12193149"/>
              <a:gd name="connsiteY80" fmla="*/ 1935163 h 2344739"/>
              <a:gd name="connsiteX81" fmla="*/ 8507315 w 12193149"/>
              <a:gd name="connsiteY81" fmla="*/ 1938164 h 2344739"/>
              <a:gd name="connsiteX82" fmla="*/ 8499116 w 12193149"/>
              <a:gd name="connsiteY82" fmla="*/ 1940902 h 2344739"/>
              <a:gd name="connsiteX83" fmla="*/ 8498742 w 12193149"/>
              <a:gd name="connsiteY83" fmla="*/ 1940723 h 2344739"/>
              <a:gd name="connsiteX84" fmla="*/ 8491397 w 12193149"/>
              <a:gd name="connsiteY84" fmla="*/ 1943773 h 2344739"/>
              <a:gd name="connsiteX85" fmla="*/ 8368330 w 12193149"/>
              <a:gd name="connsiteY85" fmla="*/ 1957815 h 2344739"/>
              <a:gd name="connsiteX86" fmla="*/ 8354947 w 12193149"/>
              <a:gd name="connsiteY86" fmla="*/ 1958009 h 2344739"/>
              <a:gd name="connsiteX87" fmla="*/ 8321252 w 12193149"/>
              <a:gd name="connsiteY87" fmla="*/ 1974587 h 2344739"/>
              <a:gd name="connsiteX88" fmla="*/ 8315581 w 12193149"/>
              <a:gd name="connsiteY88" fmla="*/ 1974913 h 2344739"/>
              <a:gd name="connsiteX89" fmla="*/ 8296322 w 12193149"/>
              <a:gd name="connsiteY89" fmla="*/ 1988808 h 2344739"/>
              <a:gd name="connsiteX90" fmla="*/ 8285424 w 12193149"/>
              <a:gd name="connsiteY90" fmla="*/ 1994631 h 2344739"/>
              <a:gd name="connsiteX91" fmla="*/ 8284298 w 12193149"/>
              <a:gd name="connsiteY91" fmla="*/ 1999074 h 2344739"/>
              <a:gd name="connsiteX92" fmla="*/ 8267224 w 12193149"/>
              <a:gd name="connsiteY92" fmla="*/ 2006249 h 2344739"/>
              <a:gd name="connsiteX93" fmla="*/ 8264525 w 12193149"/>
              <a:gd name="connsiteY93" fmla="*/ 2006019 h 2344739"/>
              <a:gd name="connsiteX94" fmla="*/ 8253181 w 12193149"/>
              <a:gd name="connsiteY94" fmla="*/ 2015862 h 2344739"/>
              <a:gd name="connsiteX95" fmla="*/ 8246982 w 12193149"/>
              <a:gd name="connsiteY95" fmla="*/ 2028854 h 2344739"/>
              <a:gd name="connsiteX96" fmla="*/ 8091420 w 12193149"/>
              <a:gd name="connsiteY96" fmla="*/ 2075015 h 2344739"/>
              <a:gd name="connsiteX97" fmla="*/ 7906555 w 12193149"/>
              <a:gd name="connsiteY97" fmla="*/ 2116988 h 2344739"/>
              <a:gd name="connsiteX98" fmla="*/ 7719893 w 12193149"/>
              <a:gd name="connsiteY98" fmla="*/ 2142703 h 2344739"/>
              <a:gd name="connsiteX99" fmla="*/ 7615495 w 12193149"/>
              <a:gd name="connsiteY99" fmla="*/ 2139232 h 2344739"/>
              <a:gd name="connsiteX100" fmla="*/ 7528691 w 12193149"/>
              <a:gd name="connsiteY100" fmla="*/ 2145060 h 2344739"/>
              <a:gd name="connsiteX101" fmla="*/ 7520719 w 12193149"/>
              <a:gd name="connsiteY101" fmla="*/ 2147613 h 2344739"/>
              <a:gd name="connsiteX102" fmla="*/ 7508559 w 12193149"/>
              <a:gd name="connsiteY102" fmla="*/ 2148948 h 2344739"/>
              <a:gd name="connsiteX103" fmla="*/ 7508188 w 12193149"/>
              <a:gd name="connsiteY103" fmla="*/ 2148621 h 2344739"/>
              <a:gd name="connsiteX104" fmla="*/ 7496943 w 12193149"/>
              <a:gd name="connsiteY104" fmla="*/ 2150573 h 2344739"/>
              <a:gd name="connsiteX105" fmla="*/ 7406539 w 12193149"/>
              <a:gd name="connsiteY105" fmla="*/ 2142468 h 2344739"/>
              <a:gd name="connsiteX106" fmla="*/ 7219707 w 12193149"/>
              <a:gd name="connsiteY106" fmla="*/ 2156680 h 2344739"/>
              <a:gd name="connsiteX107" fmla="*/ 7202249 w 12193149"/>
              <a:gd name="connsiteY107" fmla="*/ 2161230 h 2344739"/>
              <a:gd name="connsiteX108" fmla="*/ 7198152 w 12193149"/>
              <a:gd name="connsiteY108" fmla="*/ 2166588 h 2344739"/>
              <a:gd name="connsiteX109" fmla="*/ 7171956 w 12193149"/>
              <a:gd name="connsiteY109" fmla="*/ 2171236 h 2344739"/>
              <a:gd name="connsiteX110" fmla="*/ 7098136 w 12193149"/>
              <a:gd name="connsiteY110" fmla="*/ 2183464 h 2344739"/>
              <a:gd name="connsiteX111" fmla="*/ 7019644 w 12193149"/>
              <a:gd name="connsiteY111" fmla="*/ 2183090 h 2344739"/>
              <a:gd name="connsiteX112" fmla="*/ 6905294 w 12193149"/>
              <a:gd name="connsiteY112" fmla="*/ 2212596 h 2344739"/>
              <a:gd name="connsiteX113" fmla="*/ 6709370 w 12193149"/>
              <a:gd name="connsiteY113" fmla="*/ 2240551 h 2344739"/>
              <a:gd name="connsiteX114" fmla="*/ 6550602 w 12193149"/>
              <a:gd name="connsiteY114" fmla="*/ 2269327 h 2344739"/>
              <a:gd name="connsiteX115" fmla="*/ 6318708 w 12193149"/>
              <a:gd name="connsiteY115" fmla="*/ 2316127 h 2344739"/>
              <a:gd name="connsiteX116" fmla="*/ 6169822 w 12193149"/>
              <a:gd name="connsiteY116" fmla="*/ 2318214 h 2344739"/>
              <a:gd name="connsiteX117" fmla="*/ 6074996 w 12193149"/>
              <a:gd name="connsiteY117" fmla="*/ 2338676 h 2344739"/>
              <a:gd name="connsiteX118" fmla="*/ 6069677 w 12193149"/>
              <a:gd name="connsiteY118" fmla="*/ 2337139 h 2344739"/>
              <a:gd name="connsiteX119" fmla="*/ 6049786 w 12193149"/>
              <a:gd name="connsiteY119" fmla="*/ 2337822 h 2344739"/>
              <a:gd name="connsiteX120" fmla="*/ 6042433 w 12193149"/>
              <a:gd name="connsiteY120" fmla="*/ 2329473 h 2344739"/>
              <a:gd name="connsiteX121" fmla="*/ 6011238 w 12193149"/>
              <a:gd name="connsiteY121" fmla="*/ 2324380 h 2344739"/>
              <a:gd name="connsiteX122" fmla="*/ 5958523 w 12193149"/>
              <a:gd name="connsiteY122" fmla="*/ 2328024 h 2344739"/>
              <a:gd name="connsiteX123" fmla="*/ 5760067 w 12193149"/>
              <a:gd name="connsiteY123" fmla="*/ 2343716 h 2344739"/>
              <a:gd name="connsiteX124" fmla="*/ 5628108 w 12193149"/>
              <a:gd name="connsiteY124" fmla="*/ 2344739 h 2344739"/>
              <a:gd name="connsiteX125" fmla="*/ 5472054 w 12193149"/>
              <a:gd name="connsiteY125" fmla="*/ 2330719 h 2344739"/>
              <a:gd name="connsiteX126" fmla="*/ 5433909 w 12193149"/>
              <a:gd name="connsiteY126" fmla="*/ 2319466 h 2344739"/>
              <a:gd name="connsiteX127" fmla="*/ 5382817 w 12193149"/>
              <a:gd name="connsiteY127" fmla="*/ 2301764 h 2344739"/>
              <a:gd name="connsiteX128" fmla="*/ 5262912 w 12193149"/>
              <a:gd name="connsiteY128" fmla="*/ 2281347 h 2344739"/>
              <a:gd name="connsiteX129" fmla="*/ 5224109 w 12193149"/>
              <a:gd name="connsiteY129" fmla="*/ 2270223 h 2344739"/>
              <a:gd name="connsiteX130" fmla="*/ 5175808 w 12193149"/>
              <a:gd name="connsiteY130" fmla="*/ 2267233 h 2344739"/>
              <a:gd name="connsiteX131" fmla="*/ 5157702 w 12193149"/>
              <a:gd name="connsiteY131" fmla="*/ 2260010 h 2344739"/>
              <a:gd name="connsiteX132" fmla="*/ 5143747 w 12193149"/>
              <a:gd name="connsiteY132" fmla="*/ 2256610 h 2344739"/>
              <a:gd name="connsiteX133" fmla="*/ 5140744 w 12193149"/>
              <a:gd name="connsiteY133" fmla="*/ 2254509 h 2344739"/>
              <a:gd name="connsiteX134" fmla="*/ 5122807 w 12193149"/>
              <a:gd name="connsiteY134" fmla="*/ 2243656 h 2344739"/>
              <a:gd name="connsiteX135" fmla="*/ 5066938 w 12193149"/>
              <a:gd name="connsiteY135" fmla="*/ 2250227 h 2344739"/>
              <a:gd name="connsiteX136" fmla="*/ 5012662 w 12193149"/>
              <a:gd name="connsiteY136" fmla="*/ 2233846 h 2344739"/>
              <a:gd name="connsiteX137" fmla="*/ 4841589 w 12193149"/>
              <a:gd name="connsiteY137" fmla="*/ 2209829 h 2344739"/>
              <a:gd name="connsiteX138" fmla="*/ 4763595 w 12193149"/>
              <a:gd name="connsiteY138" fmla="*/ 2182061 h 2344739"/>
              <a:gd name="connsiteX139" fmla="*/ 4724334 w 12193149"/>
              <a:gd name="connsiteY139" fmla="*/ 2173047 h 2344739"/>
              <a:gd name="connsiteX140" fmla="*/ 4722324 w 12193149"/>
              <a:gd name="connsiteY140" fmla="*/ 2172298 h 2344739"/>
              <a:gd name="connsiteX141" fmla="*/ 4723259 w 12193149"/>
              <a:gd name="connsiteY141" fmla="*/ 2172087 h 2344739"/>
              <a:gd name="connsiteX142" fmla="*/ 4718350 w 12193149"/>
              <a:gd name="connsiteY142" fmla="*/ 2170817 h 2344739"/>
              <a:gd name="connsiteX143" fmla="*/ 4722324 w 12193149"/>
              <a:gd name="connsiteY143" fmla="*/ 2172298 h 2344739"/>
              <a:gd name="connsiteX144" fmla="*/ 4716674 w 12193149"/>
              <a:gd name="connsiteY144" fmla="*/ 2173573 h 2344739"/>
              <a:gd name="connsiteX145" fmla="*/ 4516962 w 12193149"/>
              <a:gd name="connsiteY145" fmla="*/ 2163671 h 2344739"/>
              <a:gd name="connsiteX146" fmla="*/ 4429691 w 12193149"/>
              <a:gd name="connsiteY146" fmla="*/ 2153020 h 2344739"/>
              <a:gd name="connsiteX147" fmla="*/ 4364023 w 12193149"/>
              <a:gd name="connsiteY147" fmla="*/ 2151674 h 2344739"/>
              <a:gd name="connsiteX148" fmla="*/ 4318114 w 12193149"/>
              <a:gd name="connsiteY148" fmla="*/ 2158289 h 2344739"/>
              <a:gd name="connsiteX149" fmla="*/ 4316258 w 12193149"/>
              <a:gd name="connsiteY149" fmla="*/ 2156948 h 2344739"/>
              <a:gd name="connsiteX150" fmla="*/ 4296292 w 12193149"/>
              <a:gd name="connsiteY150" fmla="*/ 2155069 h 2344739"/>
              <a:gd name="connsiteX151" fmla="*/ 4291212 w 12193149"/>
              <a:gd name="connsiteY151" fmla="*/ 2157986 h 2344739"/>
              <a:gd name="connsiteX152" fmla="*/ 4277290 w 12193149"/>
              <a:gd name="connsiteY152" fmla="*/ 2157740 h 2344739"/>
              <a:gd name="connsiteX153" fmla="*/ 4249265 w 12193149"/>
              <a:gd name="connsiteY153" fmla="*/ 2160064 h 2344739"/>
              <a:gd name="connsiteX154" fmla="*/ 4203199 w 12193149"/>
              <a:gd name="connsiteY154" fmla="*/ 2157269 h 2344739"/>
              <a:gd name="connsiteX155" fmla="*/ 4202893 w 12193149"/>
              <a:gd name="connsiteY155" fmla="*/ 2156010 h 2344739"/>
              <a:gd name="connsiteX156" fmla="*/ 4192396 w 12193149"/>
              <a:gd name="connsiteY156" fmla="*/ 2150376 h 2344739"/>
              <a:gd name="connsiteX157" fmla="*/ 4143893 w 12193149"/>
              <a:gd name="connsiteY157" fmla="*/ 2134511 h 2344739"/>
              <a:gd name="connsiteX158" fmla="*/ 4084245 w 12193149"/>
              <a:gd name="connsiteY158" fmla="*/ 2107978 h 2344739"/>
              <a:gd name="connsiteX159" fmla="*/ 4075694 w 12193149"/>
              <a:gd name="connsiteY159" fmla="*/ 2107143 h 2344739"/>
              <a:gd name="connsiteX160" fmla="*/ 4075575 w 12193149"/>
              <a:gd name="connsiteY160" fmla="*/ 2106844 h 2344739"/>
              <a:gd name="connsiteX161" fmla="*/ 4066658 w 12193149"/>
              <a:gd name="connsiteY161" fmla="*/ 2105400 h 2344739"/>
              <a:gd name="connsiteX162" fmla="*/ 4060102 w 12193149"/>
              <a:gd name="connsiteY162" fmla="*/ 2105618 h 2344739"/>
              <a:gd name="connsiteX163" fmla="*/ 4043512 w 12193149"/>
              <a:gd name="connsiteY163" fmla="*/ 2103997 h 2344739"/>
              <a:gd name="connsiteX164" fmla="*/ 4038145 w 12193149"/>
              <a:gd name="connsiteY164" fmla="*/ 2101563 h 2344739"/>
              <a:gd name="connsiteX165" fmla="*/ 4036511 w 12193149"/>
              <a:gd name="connsiteY165" fmla="*/ 2097896 h 2344739"/>
              <a:gd name="connsiteX166" fmla="*/ 4034926 w 12193149"/>
              <a:gd name="connsiteY166" fmla="*/ 2098131 h 2344739"/>
              <a:gd name="connsiteX167" fmla="*/ 4005686 w 12193149"/>
              <a:gd name="connsiteY167" fmla="*/ 2085563 h 2344739"/>
              <a:gd name="connsiteX168" fmla="*/ 3937994 w 12193149"/>
              <a:gd name="connsiteY168" fmla="*/ 2068106 h 2344739"/>
              <a:gd name="connsiteX169" fmla="*/ 3898423 w 12193149"/>
              <a:gd name="connsiteY169" fmla="*/ 2062451 h 2344739"/>
              <a:gd name="connsiteX170" fmla="*/ 3790908 w 12193149"/>
              <a:gd name="connsiteY170" fmla="*/ 2042213 h 2344739"/>
              <a:gd name="connsiteX171" fmla="*/ 3683661 w 12193149"/>
              <a:gd name="connsiteY171" fmla="*/ 2018290 h 2344739"/>
              <a:gd name="connsiteX172" fmla="*/ 3611183 w 12193149"/>
              <a:gd name="connsiteY172" fmla="*/ 1986019 h 2344739"/>
              <a:gd name="connsiteX173" fmla="*/ 3605003 w 12193149"/>
              <a:gd name="connsiteY173" fmla="*/ 1987381 h 2344739"/>
              <a:gd name="connsiteX174" fmla="*/ 3595884 w 12193149"/>
              <a:gd name="connsiteY174" fmla="*/ 1987545 h 2344739"/>
              <a:gd name="connsiteX175" fmla="*/ 3595649 w 12193149"/>
              <a:gd name="connsiteY175" fmla="*/ 1987276 h 2344739"/>
              <a:gd name="connsiteX176" fmla="*/ 3587126 w 12193149"/>
              <a:gd name="connsiteY176" fmla="*/ 1987966 h 2344739"/>
              <a:gd name="connsiteX177" fmla="*/ 3537283 w 12193149"/>
              <a:gd name="connsiteY177" fmla="*/ 1978267 h 2344739"/>
              <a:gd name="connsiteX178" fmla="*/ 3474371 w 12193149"/>
              <a:gd name="connsiteY178" fmla="*/ 1974606 h 2344739"/>
              <a:gd name="connsiteX179" fmla="*/ 3401876 w 12193149"/>
              <a:gd name="connsiteY179" fmla="*/ 1962558 h 2344739"/>
              <a:gd name="connsiteX180" fmla="*/ 3365036 w 12193149"/>
              <a:gd name="connsiteY180" fmla="*/ 1979510 h 2344739"/>
              <a:gd name="connsiteX181" fmla="*/ 3345174 w 12193149"/>
              <a:gd name="connsiteY181" fmla="*/ 1981192 h 2344739"/>
              <a:gd name="connsiteX182" fmla="*/ 3342846 w 12193149"/>
              <a:gd name="connsiteY182" fmla="*/ 1980217 h 2344739"/>
              <a:gd name="connsiteX183" fmla="*/ 3263504 w 12193149"/>
              <a:gd name="connsiteY183" fmla="*/ 1986094 h 2344739"/>
              <a:gd name="connsiteX184" fmla="*/ 3143704 w 12193149"/>
              <a:gd name="connsiteY184" fmla="*/ 1993869 h 2344739"/>
              <a:gd name="connsiteX185" fmla="*/ 3031439 w 12193149"/>
              <a:gd name="connsiteY185" fmla="*/ 1996512 h 2344739"/>
              <a:gd name="connsiteX186" fmla="*/ 2782717 w 12193149"/>
              <a:gd name="connsiteY186" fmla="*/ 2018333 h 2344739"/>
              <a:gd name="connsiteX187" fmla="*/ 2647675 w 12193149"/>
              <a:gd name="connsiteY187" fmla="*/ 2028869 h 2344739"/>
              <a:gd name="connsiteX188" fmla="*/ 2569176 w 12193149"/>
              <a:gd name="connsiteY188" fmla="*/ 2002628 h 2344739"/>
              <a:gd name="connsiteX189" fmla="*/ 2444403 w 12193149"/>
              <a:gd name="connsiteY189" fmla="*/ 2016529 h 2344739"/>
              <a:gd name="connsiteX190" fmla="*/ 2316260 w 12193149"/>
              <a:gd name="connsiteY190" fmla="*/ 2024996 h 2344739"/>
              <a:gd name="connsiteX191" fmla="*/ 2209726 w 12193149"/>
              <a:gd name="connsiteY191" fmla="*/ 2019763 h 2344739"/>
              <a:gd name="connsiteX192" fmla="*/ 2095813 w 12193149"/>
              <a:gd name="connsiteY192" fmla="*/ 2003052 h 2344739"/>
              <a:gd name="connsiteX193" fmla="*/ 1998504 w 12193149"/>
              <a:gd name="connsiteY193" fmla="*/ 1995032 h 2344739"/>
              <a:gd name="connsiteX194" fmla="*/ 1929320 w 12193149"/>
              <a:gd name="connsiteY194" fmla="*/ 2016977 h 2344739"/>
              <a:gd name="connsiteX195" fmla="*/ 1922798 w 12193149"/>
              <a:gd name="connsiteY195" fmla="*/ 2012146 h 2344739"/>
              <a:gd name="connsiteX196" fmla="*/ 1874228 w 12193149"/>
              <a:gd name="connsiteY196" fmla="*/ 2013741 h 2344739"/>
              <a:gd name="connsiteX197" fmla="*/ 1787803 w 12193149"/>
              <a:gd name="connsiteY197" fmla="*/ 2041363 h 2344739"/>
              <a:gd name="connsiteX198" fmla="*/ 1739352 w 12193149"/>
              <a:gd name="connsiteY198" fmla="*/ 2036312 h 2344739"/>
              <a:gd name="connsiteX199" fmla="*/ 1676219 w 12193149"/>
              <a:gd name="connsiteY199" fmla="*/ 2019963 h 2344739"/>
              <a:gd name="connsiteX200" fmla="*/ 1609817 w 12193149"/>
              <a:gd name="connsiteY200" fmla="*/ 2013066 h 2344739"/>
              <a:gd name="connsiteX201" fmla="*/ 1497258 w 12193149"/>
              <a:gd name="connsiteY201" fmla="*/ 1987476 h 2344739"/>
              <a:gd name="connsiteX202" fmla="*/ 1151127 w 12193149"/>
              <a:gd name="connsiteY202" fmla="*/ 1938041 h 2344739"/>
              <a:gd name="connsiteX203" fmla="*/ 859417 w 12193149"/>
              <a:gd name="connsiteY203" fmla="*/ 1928608 h 2344739"/>
              <a:gd name="connsiteX204" fmla="*/ 838688 w 12193149"/>
              <a:gd name="connsiteY204" fmla="*/ 1929821 h 2344739"/>
              <a:gd name="connsiteX205" fmla="*/ 817957 w 12193149"/>
              <a:gd name="connsiteY205" fmla="*/ 1927857 h 2344739"/>
              <a:gd name="connsiteX206" fmla="*/ 812654 w 12193149"/>
              <a:gd name="connsiteY206" fmla="*/ 1930751 h 2344739"/>
              <a:gd name="connsiteX207" fmla="*/ 721195 w 12193149"/>
              <a:gd name="connsiteY207" fmla="*/ 1929661 h 2344739"/>
              <a:gd name="connsiteX208" fmla="*/ 720890 w 12193149"/>
              <a:gd name="connsiteY208" fmla="*/ 1928399 h 2344739"/>
              <a:gd name="connsiteX209" fmla="*/ 710023 w 12193149"/>
              <a:gd name="connsiteY209" fmla="*/ 1922722 h 2344739"/>
              <a:gd name="connsiteX210" fmla="*/ 597940 w 12193149"/>
              <a:gd name="connsiteY210" fmla="*/ 1879864 h 2344739"/>
              <a:gd name="connsiteX211" fmla="*/ 579683 w 12193149"/>
              <a:gd name="connsiteY211" fmla="*/ 1877212 h 2344739"/>
              <a:gd name="connsiteX212" fmla="*/ 572865 w 12193149"/>
              <a:gd name="connsiteY212" fmla="*/ 1877401 h 2344739"/>
              <a:gd name="connsiteX213" fmla="*/ 446247 w 12193149"/>
              <a:gd name="connsiteY213" fmla="*/ 1839371 h 2344739"/>
              <a:gd name="connsiteX214" fmla="*/ 405163 w 12193149"/>
              <a:gd name="connsiteY214" fmla="*/ 1833548 h 2344739"/>
              <a:gd name="connsiteX215" fmla="*/ 293583 w 12193149"/>
              <a:gd name="connsiteY215" fmla="*/ 1812852 h 2344739"/>
              <a:gd name="connsiteX216" fmla="*/ 119529 w 12193149"/>
              <a:gd name="connsiteY216" fmla="*/ 1761047 h 2344739"/>
              <a:gd name="connsiteX217" fmla="*/ 16674 w 12193149"/>
              <a:gd name="connsiteY217" fmla="*/ 1758191 h 2344739"/>
              <a:gd name="connsiteX218" fmla="*/ 1150 w 12193149"/>
              <a:gd name="connsiteY218" fmla="*/ 1752722 h 2344739"/>
              <a:gd name="connsiteX219" fmla="*/ 1148 w 12193149"/>
              <a:gd name="connsiteY219" fmla="*/ 222213 h 2344739"/>
              <a:gd name="connsiteX220" fmla="*/ 1148 w 12193149"/>
              <a:gd name="connsiteY220" fmla="*/ 0 h 2344739"/>
              <a:gd name="connsiteX0" fmla="*/ 1148 w 12193149"/>
              <a:gd name="connsiteY0" fmla="*/ 0 h 2344739"/>
              <a:gd name="connsiteX1" fmla="*/ 12193148 w 12193149"/>
              <a:gd name="connsiteY1" fmla="*/ 0 h 2344739"/>
              <a:gd name="connsiteX2" fmla="*/ 12193148 w 12193149"/>
              <a:gd name="connsiteY2" fmla="*/ 222213 h 2344739"/>
              <a:gd name="connsiteX3" fmla="*/ 12193148 w 12193149"/>
              <a:gd name="connsiteY3" fmla="*/ 389190 h 2344739"/>
              <a:gd name="connsiteX4" fmla="*/ 12193149 w 12193149"/>
              <a:gd name="connsiteY4" fmla="*/ 579739 h 2344739"/>
              <a:gd name="connsiteX5" fmla="*/ 12185986 w 12193149"/>
              <a:gd name="connsiteY5" fmla="*/ 584189 h 2344739"/>
              <a:gd name="connsiteX6" fmla="*/ 12156363 w 12193149"/>
              <a:gd name="connsiteY6" fmla="*/ 597366 h 2344739"/>
              <a:gd name="connsiteX7" fmla="*/ 12139215 w 12193149"/>
              <a:gd name="connsiteY7" fmla="*/ 623179 h 2344739"/>
              <a:gd name="connsiteX8" fmla="*/ 12126327 w 12193149"/>
              <a:gd name="connsiteY8" fmla="*/ 624690 h 2344739"/>
              <a:gd name="connsiteX9" fmla="*/ 12124007 w 12193149"/>
              <a:gd name="connsiteY9" fmla="*/ 624794 h 2344739"/>
              <a:gd name="connsiteX10" fmla="*/ 12116854 w 12193149"/>
              <a:gd name="connsiteY10" fmla="*/ 628608 h 2344739"/>
              <a:gd name="connsiteX11" fmla="*/ 12099497 w 12193149"/>
              <a:gd name="connsiteY11" fmla="*/ 628139 h 2344739"/>
              <a:gd name="connsiteX12" fmla="*/ 12087073 w 12193149"/>
              <a:gd name="connsiteY12" fmla="*/ 636341 h 2344739"/>
              <a:gd name="connsiteX13" fmla="*/ 12031073 w 12193149"/>
              <a:gd name="connsiteY13" fmla="*/ 680009 h 2344739"/>
              <a:gd name="connsiteX14" fmla="*/ 11995833 w 12193149"/>
              <a:gd name="connsiteY14" fmla="*/ 703458 h 2344739"/>
              <a:gd name="connsiteX15" fmla="*/ 11979717 w 12193149"/>
              <a:gd name="connsiteY15" fmla="*/ 708161 h 2344739"/>
              <a:gd name="connsiteX16" fmla="*/ 11959046 w 12193149"/>
              <a:gd name="connsiteY16" fmla="*/ 717558 h 2344739"/>
              <a:gd name="connsiteX17" fmla="*/ 11920454 w 12193149"/>
              <a:gd name="connsiteY17" fmla="*/ 730883 h 2344739"/>
              <a:gd name="connsiteX18" fmla="*/ 11903656 w 12193149"/>
              <a:gd name="connsiteY18" fmla="*/ 742426 h 2344739"/>
              <a:gd name="connsiteX19" fmla="*/ 11895048 w 12193149"/>
              <a:gd name="connsiteY19" fmla="*/ 744791 h 2344739"/>
              <a:gd name="connsiteX20" fmla="*/ 11891968 w 12193149"/>
              <a:gd name="connsiteY20" fmla="*/ 755729 h 2344739"/>
              <a:gd name="connsiteX21" fmla="*/ 11870776 w 12193149"/>
              <a:gd name="connsiteY21" fmla="*/ 777816 h 2344739"/>
              <a:gd name="connsiteX22" fmla="*/ 11813376 w 12193149"/>
              <a:gd name="connsiteY22" fmla="*/ 797659 h 2344739"/>
              <a:gd name="connsiteX23" fmla="*/ 11749767 w 12193149"/>
              <a:gd name="connsiteY23" fmla="*/ 872002 h 2344739"/>
              <a:gd name="connsiteX24" fmla="*/ 11590693 w 12193149"/>
              <a:gd name="connsiteY24" fmla="*/ 963777 h 2344739"/>
              <a:gd name="connsiteX25" fmla="*/ 11506817 w 12193149"/>
              <a:gd name="connsiteY25" fmla="*/ 1033623 h 2344739"/>
              <a:gd name="connsiteX26" fmla="*/ 11280332 w 12193149"/>
              <a:gd name="connsiteY26" fmla="*/ 1223571 h 2344739"/>
              <a:gd name="connsiteX27" fmla="*/ 11228309 w 12193149"/>
              <a:gd name="connsiteY27" fmla="*/ 1276236 h 2344739"/>
              <a:gd name="connsiteX28" fmla="*/ 11218087 w 12193149"/>
              <a:gd name="connsiteY28" fmla="*/ 1275961 h 2344739"/>
              <a:gd name="connsiteX29" fmla="*/ 11217184 w 12193149"/>
              <a:gd name="connsiteY29" fmla="*/ 1275018 h 2344739"/>
              <a:gd name="connsiteX30" fmla="*/ 11188885 w 12193149"/>
              <a:gd name="connsiteY30" fmla="*/ 1292383 h 2344739"/>
              <a:gd name="connsiteX31" fmla="*/ 11184501 w 12193149"/>
              <a:gd name="connsiteY31" fmla="*/ 1292525 h 2344739"/>
              <a:gd name="connsiteX32" fmla="*/ 11166854 w 12193149"/>
              <a:gd name="connsiteY32" fmla="*/ 1306612 h 2344739"/>
              <a:gd name="connsiteX33" fmla="*/ 11157311 w 12193149"/>
              <a:gd name="connsiteY33" fmla="*/ 1312414 h 2344739"/>
              <a:gd name="connsiteX34" fmla="*/ 11155496 w 12193149"/>
              <a:gd name="connsiteY34" fmla="*/ 1317097 h 2344739"/>
              <a:gd name="connsiteX35" fmla="*/ 11140961 w 12193149"/>
              <a:gd name="connsiteY35" fmla="*/ 1324115 h 2344739"/>
              <a:gd name="connsiteX36" fmla="*/ 11138961 w 12193149"/>
              <a:gd name="connsiteY36" fmla="*/ 1323772 h 2344739"/>
              <a:gd name="connsiteX37" fmla="*/ 11128208 w 12193149"/>
              <a:gd name="connsiteY37" fmla="*/ 1333832 h 2344739"/>
              <a:gd name="connsiteX38" fmla="*/ 11120691 w 12193149"/>
              <a:gd name="connsiteY38" fmla="*/ 1347424 h 2344739"/>
              <a:gd name="connsiteX39" fmla="*/ 10894683 w 12193149"/>
              <a:gd name="connsiteY39" fmla="*/ 1473399 h 2344739"/>
              <a:gd name="connsiteX40" fmla="*/ 10773300 w 12193149"/>
              <a:gd name="connsiteY40" fmla="*/ 1523191 h 2344739"/>
              <a:gd name="connsiteX41" fmla="*/ 10627668 w 12193149"/>
              <a:gd name="connsiteY41" fmla="*/ 1559229 h 2344739"/>
              <a:gd name="connsiteX42" fmla="*/ 10581895 w 12193149"/>
              <a:gd name="connsiteY42" fmla="*/ 1568689 h 2344739"/>
              <a:gd name="connsiteX43" fmla="*/ 10547790 w 12193149"/>
              <a:gd name="connsiteY43" fmla="*/ 1598423 h 2344739"/>
              <a:gd name="connsiteX44" fmla="*/ 10529643 w 12193149"/>
              <a:gd name="connsiteY44" fmla="*/ 1596907 h 2344739"/>
              <a:gd name="connsiteX45" fmla="*/ 10526446 w 12193149"/>
              <a:gd name="connsiteY45" fmla="*/ 1596411 h 2344739"/>
              <a:gd name="connsiteX46" fmla="*/ 10515129 w 12193149"/>
              <a:gd name="connsiteY46" fmla="*/ 1599537 h 2344739"/>
              <a:gd name="connsiteX47" fmla="*/ 10491735 w 12193149"/>
              <a:gd name="connsiteY47" fmla="*/ 1594156 h 2344739"/>
              <a:gd name="connsiteX48" fmla="*/ 10471418 w 12193149"/>
              <a:gd name="connsiteY48" fmla="*/ 1601693 h 2344739"/>
              <a:gd name="connsiteX49" fmla="*/ 10377042 w 12193149"/>
              <a:gd name="connsiteY49" fmla="*/ 1644598 h 2344739"/>
              <a:gd name="connsiteX50" fmla="*/ 10319338 w 12193149"/>
              <a:gd name="connsiteY50" fmla="*/ 1666221 h 2344739"/>
              <a:gd name="connsiteX51" fmla="*/ 10295467 w 12193149"/>
              <a:gd name="connsiteY51" fmla="*/ 1668079 h 2344739"/>
              <a:gd name="connsiteX52" fmla="*/ 10263443 w 12193149"/>
              <a:gd name="connsiteY52" fmla="*/ 1674948 h 2344739"/>
              <a:gd name="connsiteX53" fmla="*/ 10205418 w 12193149"/>
              <a:gd name="connsiteY53" fmla="*/ 1682149 h 2344739"/>
              <a:gd name="connsiteX54" fmla="*/ 10177759 w 12193149"/>
              <a:gd name="connsiteY54" fmla="*/ 1692943 h 2344739"/>
              <a:gd name="connsiteX55" fmla="*/ 10165070 w 12193149"/>
              <a:gd name="connsiteY55" fmla="*/ 1693739 h 2344739"/>
              <a:gd name="connsiteX56" fmla="*/ 10156308 w 12193149"/>
              <a:gd name="connsiteY56" fmla="*/ 1707487 h 2344739"/>
              <a:gd name="connsiteX57" fmla="*/ 10118267 w 12193149"/>
              <a:gd name="connsiteY57" fmla="*/ 1731142 h 2344739"/>
              <a:gd name="connsiteX58" fmla="*/ 10083317 w 12193149"/>
              <a:gd name="connsiteY58" fmla="*/ 1743296 h 2344739"/>
              <a:gd name="connsiteX59" fmla="*/ 10040388 w 12193149"/>
              <a:gd name="connsiteY59" fmla="*/ 1741632 h 2344739"/>
              <a:gd name="connsiteX60" fmla="*/ 9961167 w 12193149"/>
              <a:gd name="connsiteY60" fmla="*/ 1757147 h 2344739"/>
              <a:gd name="connsiteX61" fmla="*/ 9848940 w 12193149"/>
              <a:gd name="connsiteY61" fmla="*/ 1763915 h 2344739"/>
              <a:gd name="connsiteX62" fmla="*/ 9729457 w 12193149"/>
              <a:gd name="connsiteY62" fmla="*/ 1784122 h 2344739"/>
              <a:gd name="connsiteX63" fmla="*/ 9613704 w 12193149"/>
              <a:gd name="connsiteY63" fmla="*/ 1812371 h 2344739"/>
              <a:gd name="connsiteX64" fmla="*/ 9338590 w 12193149"/>
              <a:gd name="connsiteY64" fmla="*/ 1869293 h 2344739"/>
              <a:gd name="connsiteX65" fmla="*/ 9232518 w 12193149"/>
              <a:gd name="connsiteY65" fmla="*/ 1893149 h 2344739"/>
              <a:gd name="connsiteX66" fmla="*/ 9156690 w 12193149"/>
              <a:gd name="connsiteY66" fmla="*/ 1903228 h 2344739"/>
              <a:gd name="connsiteX67" fmla="*/ 9054601 w 12193149"/>
              <a:gd name="connsiteY67" fmla="*/ 1910755 h 2344739"/>
              <a:gd name="connsiteX68" fmla="*/ 9006634 w 12193149"/>
              <a:gd name="connsiteY68" fmla="*/ 1914040 h 2344739"/>
              <a:gd name="connsiteX69" fmla="*/ 9006349 w 12193149"/>
              <a:gd name="connsiteY69" fmla="*/ 1913800 h 2344739"/>
              <a:gd name="connsiteX70" fmla="*/ 8997380 w 12193149"/>
              <a:gd name="connsiteY70" fmla="*/ 1915011 h 2344739"/>
              <a:gd name="connsiteX71" fmla="*/ 8991542 w 12193149"/>
              <a:gd name="connsiteY71" fmla="*/ 1917072 h 2344739"/>
              <a:gd name="connsiteX72" fmla="*/ 8975485 w 12193149"/>
              <a:gd name="connsiteY72" fmla="*/ 1920298 h 2344739"/>
              <a:gd name="connsiteX73" fmla="*/ 8969159 w 12193149"/>
              <a:gd name="connsiteY73" fmla="*/ 1919598 h 2344739"/>
              <a:gd name="connsiteX74" fmla="*/ 8964196 w 12193149"/>
              <a:gd name="connsiteY74" fmla="*/ 1917373 h 2344739"/>
              <a:gd name="connsiteX75" fmla="*/ 8930136 w 12193149"/>
              <a:gd name="connsiteY75" fmla="*/ 1914185 h 2344739"/>
              <a:gd name="connsiteX76" fmla="*/ 8753592 w 12193149"/>
              <a:gd name="connsiteY76" fmla="*/ 1933417 h 2344739"/>
              <a:gd name="connsiteX77" fmla="*/ 8708995 w 12193149"/>
              <a:gd name="connsiteY77" fmla="*/ 1935518 h 2344739"/>
              <a:gd name="connsiteX78" fmla="*/ 8597219 w 12193149"/>
              <a:gd name="connsiteY78" fmla="*/ 1944090 h 2344739"/>
              <a:gd name="connsiteX79" fmla="*/ 8526378 w 12193149"/>
              <a:gd name="connsiteY79" fmla="*/ 1929248 h 2344739"/>
              <a:gd name="connsiteX80" fmla="*/ 8512131 w 12193149"/>
              <a:gd name="connsiteY80" fmla="*/ 1935163 h 2344739"/>
              <a:gd name="connsiteX81" fmla="*/ 8507315 w 12193149"/>
              <a:gd name="connsiteY81" fmla="*/ 1938164 h 2344739"/>
              <a:gd name="connsiteX82" fmla="*/ 8499116 w 12193149"/>
              <a:gd name="connsiteY82" fmla="*/ 1940902 h 2344739"/>
              <a:gd name="connsiteX83" fmla="*/ 8498742 w 12193149"/>
              <a:gd name="connsiteY83" fmla="*/ 1940723 h 2344739"/>
              <a:gd name="connsiteX84" fmla="*/ 8491397 w 12193149"/>
              <a:gd name="connsiteY84" fmla="*/ 1943773 h 2344739"/>
              <a:gd name="connsiteX85" fmla="*/ 8368330 w 12193149"/>
              <a:gd name="connsiteY85" fmla="*/ 1957815 h 2344739"/>
              <a:gd name="connsiteX86" fmla="*/ 8354947 w 12193149"/>
              <a:gd name="connsiteY86" fmla="*/ 1958009 h 2344739"/>
              <a:gd name="connsiteX87" fmla="*/ 8321252 w 12193149"/>
              <a:gd name="connsiteY87" fmla="*/ 1974587 h 2344739"/>
              <a:gd name="connsiteX88" fmla="*/ 8315581 w 12193149"/>
              <a:gd name="connsiteY88" fmla="*/ 1974913 h 2344739"/>
              <a:gd name="connsiteX89" fmla="*/ 8296322 w 12193149"/>
              <a:gd name="connsiteY89" fmla="*/ 1988808 h 2344739"/>
              <a:gd name="connsiteX90" fmla="*/ 8285424 w 12193149"/>
              <a:gd name="connsiteY90" fmla="*/ 1994631 h 2344739"/>
              <a:gd name="connsiteX91" fmla="*/ 8284298 w 12193149"/>
              <a:gd name="connsiteY91" fmla="*/ 1999074 h 2344739"/>
              <a:gd name="connsiteX92" fmla="*/ 8267224 w 12193149"/>
              <a:gd name="connsiteY92" fmla="*/ 2006249 h 2344739"/>
              <a:gd name="connsiteX93" fmla="*/ 8264525 w 12193149"/>
              <a:gd name="connsiteY93" fmla="*/ 2006019 h 2344739"/>
              <a:gd name="connsiteX94" fmla="*/ 8253181 w 12193149"/>
              <a:gd name="connsiteY94" fmla="*/ 2015862 h 2344739"/>
              <a:gd name="connsiteX95" fmla="*/ 8246982 w 12193149"/>
              <a:gd name="connsiteY95" fmla="*/ 2028854 h 2344739"/>
              <a:gd name="connsiteX96" fmla="*/ 8091420 w 12193149"/>
              <a:gd name="connsiteY96" fmla="*/ 2075015 h 2344739"/>
              <a:gd name="connsiteX97" fmla="*/ 7906555 w 12193149"/>
              <a:gd name="connsiteY97" fmla="*/ 2116988 h 2344739"/>
              <a:gd name="connsiteX98" fmla="*/ 7719893 w 12193149"/>
              <a:gd name="connsiteY98" fmla="*/ 2142703 h 2344739"/>
              <a:gd name="connsiteX99" fmla="*/ 7615495 w 12193149"/>
              <a:gd name="connsiteY99" fmla="*/ 2139232 h 2344739"/>
              <a:gd name="connsiteX100" fmla="*/ 7528691 w 12193149"/>
              <a:gd name="connsiteY100" fmla="*/ 2145060 h 2344739"/>
              <a:gd name="connsiteX101" fmla="*/ 7520719 w 12193149"/>
              <a:gd name="connsiteY101" fmla="*/ 2147613 h 2344739"/>
              <a:gd name="connsiteX102" fmla="*/ 7508559 w 12193149"/>
              <a:gd name="connsiteY102" fmla="*/ 2148948 h 2344739"/>
              <a:gd name="connsiteX103" fmla="*/ 7508188 w 12193149"/>
              <a:gd name="connsiteY103" fmla="*/ 2148621 h 2344739"/>
              <a:gd name="connsiteX104" fmla="*/ 7496943 w 12193149"/>
              <a:gd name="connsiteY104" fmla="*/ 2150573 h 2344739"/>
              <a:gd name="connsiteX105" fmla="*/ 7406539 w 12193149"/>
              <a:gd name="connsiteY105" fmla="*/ 2142468 h 2344739"/>
              <a:gd name="connsiteX106" fmla="*/ 7219707 w 12193149"/>
              <a:gd name="connsiteY106" fmla="*/ 2156680 h 2344739"/>
              <a:gd name="connsiteX107" fmla="*/ 7202249 w 12193149"/>
              <a:gd name="connsiteY107" fmla="*/ 2161230 h 2344739"/>
              <a:gd name="connsiteX108" fmla="*/ 7198152 w 12193149"/>
              <a:gd name="connsiteY108" fmla="*/ 2166588 h 2344739"/>
              <a:gd name="connsiteX109" fmla="*/ 7171956 w 12193149"/>
              <a:gd name="connsiteY109" fmla="*/ 2171236 h 2344739"/>
              <a:gd name="connsiteX110" fmla="*/ 7098136 w 12193149"/>
              <a:gd name="connsiteY110" fmla="*/ 2183464 h 2344739"/>
              <a:gd name="connsiteX111" fmla="*/ 7019644 w 12193149"/>
              <a:gd name="connsiteY111" fmla="*/ 2183090 h 2344739"/>
              <a:gd name="connsiteX112" fmla="*/ 6905294 w 12193149"/>
              <a:gd name="connsiteY112" fmla="*/ 2212596 h 2344739"/>
              <a:gd name="connsiteX113" fmla="*/ 6709370 w 12193149"/>
              <a:gd name="connsiteY113" fmla="*/ 2240551 h 2344739"/>
              <a:gd name="connsiteX114" fmla="*/ 6550602 w 12193149"/>
              <a:gd name="connsiteY114" fmla="*/ 2269327 h 2344739"/>
              <a:gd name="connsiteX115" fmla="*/ 6318708 w 12193149"/>
              <a:gd name="connsiteY115" fmla="*/ 2316127 h 2344739"/>
              <a:gd name="connsiteX116" fmla="*/ 6169822 w 12193149"/>
              <a:gd name="connsiteY116" fmla="*/ 2318214 h 2344739"/>
              <a:gd name="connsiteX117" fmla="*/ 6074996 w 12193149"/>
              <a:gd name="connsiteY117" fmla="*/ 2338676 h 2344739"/>
              <a:gd name="connsiteX118" fmla="*/ 6069677 w 12193149"/>
              <a:gd name="connsiteY118" fmla="*/ 2337139 h 2344739"/>
              <a:gd name="connsiteX119" fmla="*/ 6049786 w 12193149"/>
              <a:gd name="connsiteY119" fmla="*/ 2337822 h 2344739"/>
              <a:gd name="connsiteX120" fmla="*/ 6042433 w 12193149"/>
              <a:gd name="connsiteY120" fmla="*/ 2329473 h 2344739"/>
              <a:gd name="connsiteX121" fmla="*/ 6011238 w 12193149"/>
              <a:gd name="connsiteY121" fmla="*/ 2324380 h 2344739"/>
              <a:gd name="connsiteX122" fmla="*/ 5958523 w 12193149"/>
              <a:gd name="connsiteY122" fmla="*/ 2328024 h 2344739"/>
              <a:gd name="connsiteX123" fmla="*/ 5760067 w 12193149"/>
              <a:gd name="connsiteY123" fmla="*/ 2343716 h 2344739"/>
              <a:gd name="connsiteX124" fmla="*/ 5628108 w 12193149"/>
              <a:gd name="connsiteY124" fmla="*/ 2344739 h 2344739"/>
              <a:gd name="connsiteX125" fmla="*/ 5472054 w 12193149"/>
              <a:gd name="connsiteY125" fmla="*/ 2330719 h 2344739"/>
              <a:gd name="connsiteX126" fmla="*/ 5433909 w 12193149"/>
              <a:gd name="connsiteY126" fmla="*/ 2319466 h 2344739"/>
              <a:gd name="connsiteX127" fmla="*/ 5382817 w 12193149"/>
              <a:gd name="connsiteY127" fmla="*/ 2301764 h 2344739"/>
              <a:gd name="connsiteX128" fmla="*/ 5262912 w 12193149"/>
              <a:gd name="connsiteY128" fmla="*/ 2281347 h 2344739"/>
              <a:gd name="connsiteX129" fmla="*/ 5224109 w 12193149"/>
              <a:gd name="connsiteY129" fmla="*/ 2270223 h 2344739"/>
              <a:gd name="connsiteX130" fmla="*/ 5175808 w 12193149"/>
              <a:gd name="connsiteY130" fmla="*/ 2267233 h 2344739"/>
              <a:gd name="connsiteX131" fmla="*/ 5157702 w 12193149"/>
              <a:gd name="connsiteY131" fmla="*/ 2260010 h 2344739"/>
              <a:gd name="connsiteX132" fmla="*/ 5143747 w 12193149"/>
              <a:gd name="connsiteY132" fmla="*/ 2256610 h 2344739"/>
              <a:gd name="connsiteX133" fmla="*/ 5140744 w 12193149"/>
              <a:gd name="connsiteY133" fmla="*/ 2254509 h 2344739"/>
              <a:gd name="connsiteX134" fmla="*/ 5122807 w 12193149"/>
              <a:gd name="connsiteY134" fmla="*/ 2243656 h 2344739"/>
              <a:gd name="connsiteX135" fmla="*/ 5066938 w 12193149"/>
              <a:gd name="connsiteY135" fmla="*/ 2250227 h 2344739"/>
              <a:gd name="connsiteX136" fmla="*/ 5012662 w 12193149"/>
              <a:gd name="connsiteY136" fmla="*/ 2233846 h 2344739"/>
              <a:gd name="connsiteX137" fmla="*/ 4841589 w 12193149"/>
              <a:gd name="connsiteY137" fmla="*/ 2209829 h 2344739"/>
              <a:gd name="connsiteX138" fmla="*/ 4763595 w 12193149"/>
              <a:gd name="connsiteY138" fmla="*/ 2182061 h 2344739"/>
              <a:gd name="connsiteX139" fmla="*/ 4724334 w 12193149"/>
              <a:gd name="connsiteY139" fmla="*/ 2173047 h 2344739"/>
              <a:gd name="connsiteX140" fmla="*/ 4722324 w 12193149"/>
              <a:gd name="connsiteY140" fmla="*/ 2172298 h 2344739"/>
              <a:gd name="connsiteX141" fmla="*/ 4723259 w 12193149"/>
              <a:gd name="connsiteY141" fmla="*/ 2172087 h 2344739"/>
              <a:gd name="connsiteX142" fmla="*/ 4718350 w 12193149"/>
              <a:gd name="connsiteY142" fmla="*/ 2170817 h 2344739"/>
              <a:gd name="connsiteX143" fmla="*/ 4722324 w 12193149"/>
              <a:gd name="connsiteY143" fmla="*/ 2172298 h 2344739"/>
              <a:gd name="connsiteX144" fmla="*/ 4716674 w 12193149"/>
              <a:gd name="connsiteY144" fmla="*/ 2173573 h 2344739"/>
              <a:gd name="connsiteX145" fmla="*/ 4516962 w 12193149"/>
              <a:gd name="connsiteY145" fmla="*/ 2163671 h 2344739"/>
              <a:gd name="connsiteX146" fmla="*/ 4429691 w 12193149"/>
              <a:gd name="connsiteY146" fmla="*/ 2153020 h 2344739"/>
              <a:gd name="connsiteX147" fmla="*/ 4364023 w 12193149"/>
              <a:gd name="connsiteY147" fmla="*/ 2151674 h 2344739"/>
              <a:gd name="connsiteX148" fmla="*/ 4318114 w 12193149"/>
              <a:gd name="connsiteY148" fmla="*/ 2158289 h 2344739"/>
              <a:gd name="connsiteX149" fmla="*/ 4316258 w 12193149"/>
              <a:gd name="connsiteY149" fmla="*/ 2156948 h 2344739"/>
              <a:gd name="connsiteX150" fmla="*/ 4296292 w 12193149"/>
              <a:gd name="connsiteY150" fmla="*/ 2155069 h 2344739"/>
              <a:gd name="connsiteX151" fmla="*/ 4291212 w 12193149"/>
              <a:gd name="connsiteY151" fmla="*/ 2157986 h 2344739"/>
              <a:gd name="connsiteX152" fmla="*/ 4277290 w 12193149"/>
              <a:gd name="connsiteY152" fmla="*/ 2157740 h 2344739"/>
              <a:gd name="connsiteX153" fmla="*/ 4249265 w 12193149"/>
              <a:gd name="connsiteY153" fmla="*/ 2160064 h 2344739"/>
              <a:gd name="connsiteX154" fmla="*/ 4203199 w 12193149"/>
              <a:gd name="connsiteY154" fmla="*/ 2157269 h 2344739"/>
              <a:gd name="connsiteX155" fmla="*/ 4202893 w 12193149"/>
              <a:gd name="connsiteY155" fmla="*/ 2156010 h 2344739"/>
              <a:gd name="connsiteX156" fmla="*/ 4192396 w 12193149"/>
              <a:gd name="connsiteY156" fmla="*/ 2150376 h 2344739"/>
              <a:gd name="connsiteX157" fmla="*/ 4143893 w 12193149"/>
              <a:gd name="connsiteY157" fmla="*/ 2134511 h 2344739"/>
              <a:gd name="connsiteX158" fmla="*/ 4084245 w 12193149"/>
              <a:gd name="connsiteY158" fmla="*/ 2107978 h 2344739"/>
              <a:gd name="connsiteX159" fmla="*/ 4075694 w 12193149"/>
              <a:gd name="connsiteY159" fmla="*/ 2107143 h 2344739"/>
              <a:gd name="connsiteX160" fmla="*/ 4075575 w 12193149"/>
              <a:gd name="connsiteY160" fmla="*/ 2106844 h 2344739"/>
              <a:gd name="connsiteX161" fmla="*/ 4066658 w 12193149"/>
              <a:gd name="connsiteY161" fmla="*/ 2105400 h 2344739"/>
              <a:gd name="connsiteX162" fmla="*/ 4060102 w 12193149"/>
              <a:gd name="connsiteY162" fmla="*/ 2105618 h 2344739"/>
              <a:gd name="connsiteX163" fmla="*/ 4043512 w 12193149"/>
              <a:gd name="connsiteY163" fmla="*/ 2103997 h 2344739"/>
              <a:gd name="connsiteX164" fmla="*/ 4038145 w 12193149"/>
              <a:gd name="connsiteY164" fmla="*/ 2101563 h 2344739"/>
              <a:gd name="connsiteX165" fmla="*/ 4036511 w 12193149"/>
              <a:gd name="connsiteY165" fmla="*/ 2097896 h 2344739"/>
              <a:gd name="connsiteX166" fmla="*/ 4034926 w 12193149"/>
              <a:gd name="connsiteY166" fmla="*/ 2098131 h 2344739"/>
              <a:gd name="connsiteX167" fmla="*/ 4005686 w 12193149"/>
              <a:gd name="connsiteY167" fmla="*/ 2085563 h 2344739"/>
              <a:gd name="connsiteX168" fmla="*/ 3937994 w 12193149"/>
              <a:gd name="connsiteY168" fmla="*/ 2068106 h 2344739"/>
              <a:gd name="connsiteX169" fmla="*/ 3898423 w 12193149"/>
              <a:gd name="connsiteY169" fmla="*/ 2062451 h 2344739"/>
              <a:gd name="connsiteX170" fmla="*/ 3790908 w 12193149"/>
              <a:gd name="connsiteY170" fmla="*/ 2042213 h 2344739"/>
              <a:gd name="connsiteX171" fmla="*/ 3683661 w 12193149"/>
              <a:gd name="connsiteY171" fmla="*/ 2018290 h 2344739"/>
              <a:gd name="connsiteX172" fmla="*/ 3611183 w 12193149"/>
              <a:gd name="connsiteY172" fmla="*/ 1986019 h 2344739"/>
              <a:gd name="connsiteX173" fmla="*/ 3605003 w 12193149"/>
              <a:gd name="connsiteY173" fmla="*/ 1987381 h 2344739"/>
              <a:gd name="connsiteX174" fmla="*/ 3595884 w 12193149"/>
              <a:gd name="connsiteY174" fmla="*/ 1987545 h 2344739"/>
              <a:gd name="connsiteX175" fmla="*/ 3595649 w 12193149"/>
              <a:gd name="connsiteY175" fmla="*/ 1987276 h 2344739"/>
              <a:gd name="connsiteX176" fmla="*/ 3587126 w 12193149"/>
              <a:gd name="connsiteY176" fmla="*/ 1987966 h 2344739"/>
              <a:gd name="connsiteX177" fmla="*/ 3537283 w 12193149"/>
              <a:gd name="connsiteY177" fmla="*/ 1978267 h 2344739"/>
              <a:gd name="connsiteX178" fmla="*/ 3474371 w 12193149"/>
              <a:gd name="connsiteY178" fmla="*/ 1974606 h 2344739"/>
              <a:gd name="connsiteX179" fmla="*/ 3401876 w 12193149"/>
              <a:gd name="connsiteY179" fmla="*/ 1962558 h 2344739"/>
              <a:gd name="connsiteX180" fmla="*/ 3365036 w 12193149"/>
              <a:gd name="connsiteY180" fmla="*/ 1979510 h 2344739"/>
              <a:gd name="connsiteX181" fmla="*/ 3345174 w 12193149"/>
              <a:gd name="connsiteY181" fmla="*/ 1981192 h 2344739"/>
              <a:gd name="connsiteX182" fmla="*/ 3342846 w 12193149"/>
              <a:gd name="connsiteY182" fmla="*/ 1980217 h 2344739"/>
              <a:gd name="connsiteX183" fmla="*/ 3263504 w 12193149"/>
              <a:gd name="connsiteY183" fmla="*/ 1986094 h 2344739"/>
              <a:gd name="connsiteX184" fmla="*/ 3143704 w 12193149"/>
              <a:gd name="connsiteY184" fmla="*/ 1993869 h 2344739"/>
              <a:gd name="connsiteX185" fmla="*/ 3031439 w 12193149"/>
              <a:gd name="connsiteY185" fmla="*/ 1996512 h 2344739"/>
              <a:gd name="connsiteX186" fmla="*/ 2782717 w 12193149"/>
              <a:gd name="connsiteY186" fmla="*/ 2018333 h 2344739"/>
              <a:gd name="connsiteX187" fmla="*/ 2647675 w 12193149"/>
              <a:gd name="connsiteY187" fmla="*/ 2028869 h 2344739"/>
              <a:gd name="connsiteX188" fmla="*/ 2569176 w 12193149"/>
              <a:gd name="connsiteY188" fmla="*/ 2002628 h 2344739"/>
              <a:gd name="connsiteX189" fmla="*/ 2444403 w 12193149"/>
              <a:gd name="connsiteY189" fmla="*/ 2016529 h 2344739"/>
              <a:gd name="connsiteX190" fmla="*/ 2316260 w 12193149"/>
              <a:gd name="connsiteY190" fmla="*/ 2024996 h 2344739"/>
              <a:gd name="connsiteX191" fmla="*/ 2209726 w 12193149"/>
              <a:gd name="connsiteY191" fmla="*/ 2019763 h 2344739"/>
              <a:gd name="connsiteX192" fmla="*/ 2095813 w 12193149"/>
              <a:gd name="connsiteY192" fmla="*/ 2003052 h 2344739"/>
              <a:gd name="connsiteX193" fmla="*/ 1998504 w 12193149"/>
              <a:gd name="connsiteY193" fmla="*/ 1995032 h 2344739"/>
              <a:gd name="connsiteX194" fmla="*/ 1929320 w 12193149"/>
              <a:gd name="connsiteY194" fmla="*/ 2016977 h 2344739"/>
              <a:gd name="connsiteX195" fmla="*/ 1922798 w 12193149"/>
              <a:gd name="connsiteY195" fmla="*/ 2012146 h 2344739"/>
              <a:gd name="connsiteX196" fmla="*/ 1874228 w 12193149"/>
              <a:gd name="connsiteY196" fmla="*/ 2013741 h 2344739"/>
              <a:gd name="connsiteX197" fmla="*/ 1787803 w 12193149"/>
              <a:gd name="connsiteY197" fmla="*/ 2041363 h 2344739"/>
              <a:gd name="connsiteX198" fmla="*/ 1739352 w 12193149"/>
              <a:gd name="connsiteY198" fmla="*/ 2036312 h 2344739"/>
              <a:gd name="connsiteX199" fmla="*/ 1676219 w 12193149"/>
              <a:gd name="connsiteY199" fmla="*/ 2019963 h 2344739"/>
              <a:gd name="connsiteX200" fmla="*/ 1609817 w 12193149"/>
              <a:gd name="connsiteY200" fmla="*/ 2013066 h 2344739"/>
              <a:gd name="connsiteX201" fmla="*/ 1497258 w 12193149"/>
              <a:gd name="connsiteY201" fmla="*/ 1987476 h 2344739"/>
              <a:gd name="connsiteX202" fmla="*/ 1151127 w 12193149"/>
              <a:gd name="connsiteY202" fmla="*/ 1938041 h 2344739"/>
              <a:gd name="connsiteX203" fmla="*/ 859417 w 12193149"/>
              <a:gd name="connsiteY203" fmla="*/ 1928608 h 2344739"/>
              <a:gd name="connsiteX204" fmla="*/ 838688 w 12193149"/>
              <a:gd name="connsiteY204" fmla="*/ 1929821 h 2344739"/>
              <a:gd name="connsiteX205" fmla="*/ 817957 w 12193149"/>
              <a:gd name="connsiteY205" fmla="*/ 1927857 h 2344739"/>
              <a:gd name="connsiteX206" fmla="*/ 812654 w 12193149"/>
              <a:gd name="connsiteY206" fmla="*/ 1930751 h 2344739"/>
              <a:gd name="connsiteX207" fmla="*/ 721195 w 12193149"/>
              <a:gd name="connsiteY207" fmla="*/ 1929661 h 2344739"/>
              <a:gd name="connsiteX208" fmla="*/ 720890 w 12193149"/>
              <a:gd name="connsiteY208" fmla="*/ 1928399 h 2344739"/>
              <a:gd name="connsiteX209" fmla="*/ 710023 w 12193149"/>
              <a:gd name="connsiteY209" fmla="*/ 1922722 h 2344739"/>
              <a:gd name="connsiteX210" fmla="*/ 597940 w 12193149"/>
              <a:gd name="connsiteY210" fmla="*/ 1879864 h 2344739"/>
              <a:gd name="connsiteX211" fmla="*/ 579683 w 12193149"/>
              <a:gd name="connsiteY211" fmla="*/ 1877212 h 2344739"/>
              <a:gd name="connsiteX212" fmla="*/ 572865 w 12193149"/>
              <a:gd name="connsiteY212" fmla="*/ 1877401 h 2344739"/>
              <a:gd name="connsiteX213" fmla="*/ 446247 w 12193149"/>
              <a:gd name="connsiteY213" fmla="*/ 1839371 h 2344739"/>
              <a:gd name="connsiteX214" fmla="*/ 405163 w 12193149"/>
              <a:gd name="connsiteY214" fmla="*/ 1833548 h 2344739"/>
              <a:gd name="connsiteX215" fmla="*/ 293583 w 12193149"/>
              <a:gd name="connsiteY215" fmla="*/ 1812852 h 2344739"/>
              <a:gd name="connsiteX216" fmla="*/ 119529 w 12193149"/>
              <a:gd name="connsiteY216" fmla="*/ 1761047 h 2344739"/>
              <a:gd name="connsiteX217" fmla="*/ 16674 w 12193149"/>
              <a:gd name="connsiteY217" fmla="*/ 1758191 h 2344739"/>
              <a:gd name="connsiteX218" fmla="*/ 1150 w 12193149"/>
              <a:gd name="connsiteY218" fmla="*/ 1752722 h 2344739"/>
              <a:gd name="connsiteX219" fmla="*/ 1148 w 12193149"/>
              <a:gd name="connsiteY219" fmla="*/ 222213 h 2344739"/>
              <a:gd name="connsiteX220" fmla="*/ 1148 w 12193149"/>
              <a:gd name="connsiteY220" fmla="*/ 0 h 2344739"/>
              <a:gd name="connsiteX0" fmla="*/ 1148 w 12193149"/>
              <a:gd name="connsiteY0" fmla="*/ 0 h 2344739"/>
              <a:gd name="connsiteX1" fmla="*/ 12193148 w 12193149"/>
              <a:gd name="connsiteY1" fmla="*/ 0 h 2344739"/>
              <a:gd name="connsiteX2" fmla="*/ 12193148 w 12193149"/>
              <a:gd name="connsiteY2" fmla="*/ 222213 h 2344739"/>
              <a:gd name="connsiteX3" fmla="*/ 12193148 w 12193149"/>
              <a:gd name="connsiteY3" fmla="*/ 389190 h 2344739"/>
              <a:gd name="connsiteX4" fmla="*/ 12193149 w 12193149"/>
              <a:gd name="connsiteY4" fmla="*/ 579739 h 2344739"/>
              <a:gd name="connsiteX5" fmla="*/ 12185986 w 12193149"/>
              <a:gd name="connsiteY5" fmla="*/ 584189 h 2344739"/>
              <a:gd name="connsiteX6" fmla="*/ 12156363 w 12193149"/>
              <a:gd name="connsiteY6" fmla="*/ 597366 h 2344739"/>
              <a:gd name="connsiteX7" fmla="*/ 12139215 w 12193149"/>
              <a:gd name="connsiteY7" fmla="*/ 623179 h 2344739"/>
              <a:gd name="connsiteX8" fmla="*/ 12126327 w 12193149"/>
              <a:gd name="connsiteY8" fmla="*/ 624690 h 2344739"/>
              <a:gd name="connsiteX9" fmla="*/ 12124007 w 12193149"/>
              <a:gd name="connsiteY9" fmla="*/ 624794 h 2344739"/>
              <a:gd name="connsiteX10" fmla="*/ 12116854 w 12193149"/>
              <a:gd name="connsiteY10" fmla="*/ 628608 h 2344739"/>
              <a:gd name="connsiteX11" fmla="*/ 12099497 w 12193149"/>
              <a:gd name="connsiteY11" fmla="*/ 628139 h 2344739"/>
              <a:gd name="connsiteX12" fmla="*/ 12087073 w 12193149"/>
              <a:gd name="connsiteY12" fmla="*/ 636341 h 2344739"/>
              <a:gd name="connsiteX13" fmla="*/ 12031073 w 12193149"/>
              <a:gd name="connsiteY13" fmla="*/ 680009 h 2344739"/>
              <a:gd name="connsiteX14" fmla="*/ 11995833 w 12193149"/>
              <a:gd name="connsiteY14" fmla="*/ 703458 h 2344739"/>
              <a:gd name="connsiteX15" fmla="*/ 11979717 w 12193149"/>
              <a:gd name="connsiteY15" fmla="*/ 708161 h 2344739"/>
              <a:gd name="connsiteX16" fmla="*/ 11959046 w 12193149"/>
              <a:gd name="connsiteY16" fmla="*/ 717558 h 2344739"/>
              <a:gd name="connsiteX17" fmla="*/ 11920454 w 12193149"/>
              <a:gd name="connsiteY17" fmla="*/ 730883 h 2344739"/>
              <a:gd name="connsiteX18" fmla="*/ 11903656 w 12193149"/>
              <a:gd name="connsiteY18" fmla="*/ 742426 h 2344739"/>
              <a:gd name="connsiteX19" fmla="*/ 11895048 w 12193149"/>
              <a:gd name="connsiteY19" fmla="*/ 744791 h 2344739"/>
              <a:gd name="connsiteX20" fmla="*/ 11891968 w 12193149"/>
              <a:gd name="connsiteY20" fmla="*/ 755729 h 2344739"/>
              <a:gd name="connsiteX21" fmla="*/ 11870776 w 12193149"/>
              <a:gd name="connsiteY21" fmla="*/ 777816 h 2344739"/>
              <a:gd name="connsiteX22" fmla="*/ 11813376 w 12193149"/>
              <a:gd name="connsiteY22" fmla="*/ 797659 h 2344739"/>
              <a:gd name="connsiteX23" fmla="*/ 11749767 w 12193149"/>
              <a:gd name="connsiteY23" fmla="*/ 872002 h 2344739"/>
              <a:gd name="connsiteX24" fmla="*/ 11590693 w 12193149"/>
              <a:gd name="connsiteY24" fmla="*/ 963777 h 2344739"/>
              <a:gd name="connsiteX25" fmla="*/ 11506817 w 12193149"/>
              <a:gd name="connsiteY25" fmla="*/ 1033623 h 2344739"/>
              <a:gd name="connsiteX26" fmla="*/ 11280332 w 12193149"/>
              <a:gd name="connsiteY26" fmla="*/ 1223571 h 2344739"/>
              <a:gd name="connsiteX27" fmla="*/ 11228309 w 12193149"/>
              <a:gd name="connsiteY27" fmla="*/ 1276236 h 2344739"/>
              <a:gd name="connsiteX28" fmla="*/ 11218087 w 12193149"/>
              <a:gd name="connsiteY28" fmla="*/ 1275961 h 2344739"/>
              <a:gd name="connsiteX29" fmla="*/ 11217184 w 12193149"/>
              <a:gd name="connsiteY29" fmla="*/ 1275018 h 2344739"/>
              <a:gd name="connsiteX30" fmla="*/ 11188885 w 12193149"/>
              <a:gd name="connsiteY30" fmla="*/ 1292383 h 2344739"/>
              <a:gd name="connsiteX31" fmla="*/ 11184501 w 12193149"/>
              <a:gd name="connsiteY31" fmla="*/ 1292525 h 2344739"/>
              <a:gd name="connsiteX32" fmla="*/ 11166854 w 12193149"/>
              <a:gd name="connsiteY32" fmla="*/ 1306612 h 2344739"/>
              <a:gd name="connsiteX33" fmla="*/ 11157311 w 12193149"/>
              <a:gd name="connsiteY33" fmla="*/ 1312414 h 2344739"/>
              <a:gd name="connsiteX34" fmla="*/ 11155496 w 12193149"/>
              <a:gd name="connsiteY34" fmla="*/ 1317097 h 2344739"/>
              <a:gd name="connsiteX35" fmla="*/ 11140961 w 12193149"/>
              <a:gd name="connsiteY35" fmla="*/ 1324115 h 2344739"/>
              <a:gd name="connsiteX36" fmla="*/ 11138961 w 12193149"/>
              <a:gd name="connsiteY36" fmla="*/ 1323772 h 2344739"/>
              <a:gd name="connsiteX37" fmla="*/ 11128208 w 12193149"/>
              <a:gd name="connsiteY37" fmla="*/ 1333832 h 2344739"/>
              <a:gd name="connsiteX38" fmla="*/ 11120691 w 12193149"/>
              <a:gd name="connsiteY38" fmla="*/ 1347424 h 2344739"/>
              <a:gd name="connsiteX39" fmla="*/ 10894683 w 12193149"/>
              <a:gd name="connsiteY39" fmla="*/ 1473399 h 2344739"/>
              <a:gd name="connsiteX40" fmla="*/ 10773300 w 12193149"/>
              <a:gd name="connsiteY40" fmla="*/ 1523191 h 2344739"/>
              <a:gd name="connsiteX41" fmla="*/ 10627668 w 12193149"/>
              <a:gd name="connsiteY41" fmla="*/ 1559229 h 2344739"/>
              <a:gd name="connsiteX42" fmla="*/ 10581895 w 12193149"/>
              <a:gd name="connsiteY42" fmla="*/ 1568689 h 2344739"/>
              <a:gd name="connsiteX43" fmla="*/ 10547790 w 12193149"/>
              <a:gd name="connsiteY43" fmla="*/ 1598423 h 2344739"/>
              <a:gd name="connsiteX44" fmla="*/ 10529643 w 12193149"/>
              <a:gd name="connsiteY44" fmla="*/ 1596907 h 2344739"/>
              <a:gd name="connsiteX45" fmla="*/ 10526446 w 12193149"/>
              <a:gd name="connsiteY45" fmla="*/ 1596411 h 2344739"/>
              <a:gd name="connsiteX46" fmla="*/ 10515129 w 12193149"/>
              <a:gd name="connsiteY46" fmla="*/ 1599537 h 2344739"/>
              <a:gd name="connsiteX47" fmla="*/ 10491735 w 12193149"/>
              <a:gd name="connsiteY47" fmla="*/ 1594156 h 2344739"/>
              <a:gd name="connsiteX48" fmla="*/ 10471418 w 12193149"/>
              <a:gd name="connsiteY48" fmla="*/ 1601693 h 2344739"/>
              <a:gd name="connsiteX49" fmla="*/ 10377042 w 12193149"/>
              <a:gd name="connsiteY49" fmla="*/ 1644598 h 2344739"/>
              <a:gd name="connsiteX50" fmla="*/ 10319338 w 12193149"/>
              <a:gd name="connsiteY50" fmla="*/ 1666221 h 2344739"/>
              <a:gd name="connsiteX51" fmla="*/ 10295467 w 12193149"/>
              <a:gd name="connsiteY51" fmla="*/ 1668079 h 2344739"/>
              <a:gd name="connsiteX52" fmla="*/ 10263443 w 12193149"/>
              <a:gd name="connsiteY52" fmla="*/ 1674948 h 2344739"/>
              <a:gd name="connsiteX53" fmla="*/ 10205418 w 12193149"/>
              <a:gd name="connsiteY53" fmla="*/ 1682149 h 2344739"/>
              <a:gd name="connsiteX54" fmla="*/ 10177759 w 12193149"/>
              <a:gd name="connsiteY54" fmla="*/ 1692943 h 2344739"/>
              <a:gd name="connsiteX55" fmla="*/ 10165070 w 12193149"/>
              <a:gd name="connsiteY55" fmla="*/ 1693739 h 2344739"/>
              <a:gd name="connsiteX56" fmla="*/ 10156308 w 12193149"/>
              <a:gd name="connsiteY56" fmla="*/ 1707487 h 2344739"/>
              <a:gd name="connsiteX57" fmla="*/ 10118267 w 12193149"/>
              <a:gd name="connsiteY57" fmla="*/ 1731142 h 2344739"/>
              <a:gd name="connsiteX58" fmla="*/ 10083317 w 12193149"/>
              <a:gd name="connsiteY58" fmla="*/ 1743296 h 2344739"/>
              <a:gd name="connsiteX59" fmla="*/ 10040388 w 12193149"/>
              <a:gd name="connsiteY59" fmla="*/ 1741632 h 2344739"/>
              <a:gd name="connsiteX60" fmla="*/ 9961167 w 12193149"/>
              <a:gd name="connsiteY60" fmla="*/ 1757147 h 2344739"/>
              <a:gd name="connsiteX61" fmla="*/ 9848940 w 12193149"/>
              <a:gd name="connsiteY61" fmla="*/ 1763915 h 2344739"/>
              <a:gd name="connsiteX62" fmla="*/ 9729457 w 12193149"/>
              <a:gd name="connsiteY62" fmla="*/ 1784122 h 2344739"/>
              <a:gd name="connsiteX63" fmla="*/ 9613704 w 12193149"/>
              <a:gd name="connsiteY63" fmla="*/ 1812371 h 2344739"/>
              <a:gd name="connsiteX64" fmla="*/ 9338590 w 12193149"/>
              <a:gd name="connsiteY64" fmla="*/ 1869293 h 2344739"/>
              <a:gd name="connsiteX65" fmla="*/ 9232518 w 12193149"/>
              <a:gd name="connsiteY65" fmla="*/ 1893149 h 2344739"/>
              <a:gd name="connsiteX66" fmla="*/ 9156690 w 12193149"/>
              <a:gd name="connsiteY66" fmla="*/ 1903228 h 2344739"/>
              <a:gd name="connsiteX67" fmla="*/ 9054601 w 12193149"/>
              <a:gd name="connsiteY67" fmla="*/ 1910755 h 2344739"/>
              <a:gd name="connsiteX68" fmla="*/ 9006634 w 12193149"/>
              <a:gd name="connsiteY68" fmla="*/ 1914040 h 2344739"/>
              <a:gd name="connsiteX69" fmla="*/ 9006349 w 12193149"/>
              <a:gd name="connsiteY69" fmla="*/ 1913800 h 2344739"/>
              <a:gd name="connsiteX70" fmla="*/ 8997380 w 12193149"/>
              <a:gd name="connsiteY70" fmla="*/ 1915011 h 2344739"/>
              <a:gd name="connsiteX71" fmla="*/ 8991542 w 12193149"/>
              <a:gd name="connsiteY71" fmla="*/ 1917072 h 2344739"/>
              <a:gd name="connsiteX72" fmla="*/ 8975485 w 12193149"/>
              <a:gd name="connsiteY72" fmla="*/ 1920298 h 2344739"/>
              <a:gd name="connsiteX73" fmla="*/ 8969159 w 12193149"/>
              <a:gd name="connsiteY73" fmla="*/ 1919598 h 2344739"/>
              <a:gd name="connsiteX74" fmla="*/ 8964196 w 12193149"/>
              <a:gd name="connsiteY74" fmla="*/ 1917373 h 2344739"/>
              <a:gd name="connsiteX75" fmla="*/ 8930136 w 12193149"/>
              <a:gd name="connsiteY75" fmla="*/ 1914185 h 2344739"/>
              <a:gd name="connsiteX76" fmla="*/ 8753592 w 12193149"/>
              <a:gd name="connsiteY76" fmla="*/ 1933417 h 2344739"/>
              <a:gd name="connsiteX77" fmla="*/ 8708995 w 12193149"/>
              <a:gd name="connsiteY77" fmla="*/ 1935518 h 2344739"/>
              <a:gd name="connsiteX78" fmla="*/ 8597219 w 12193149"/>
              <a:gd name="connsiteY78" fmla="*/ 1944090 h 2344739"/>
              <a:gd name="connsiteX79" fmla="*/ 8526378 w 12193149"/>
              <a:gd name="connsiteY79" fmla="*/ 1929248 h 2344739"/>
              <a:gd name="connsiteX80" fmla="*/ 8512131 w 12193149"/>
              <a:gd name="connsiteY80" fmla="*/ 1935163 h 2344739"/>
              <a:gd name="connsiteX81" fmla="*/ 8507315 w 12193149"/>
              <a:gd name="connsiteY81" fmla="*/ 1938164 h 2344739"/>
              <a:gd name="connsiteX82" fmla="*/ 8499116 w 12193149"/>
              <a:gd name="connsiteY82" fmla="*/ 1940902 h 2344739"/>
              <a:gd name="connsiteX83" fmla="*/ 8498742 w 12193149"/>
              <a:gd name="connsiteY83" fmla="*/ 1940723 h 2344739"/>
              <a:gd name="connsiteX84" fmla="*/ 8491397 w 12193149"/>
              <a:gd name="connsiteY84" fmla="*/ 1943773 h 2344739"/>
              <a:gd name="connsiteX85" fmla="*/ 8368330 w 12193149"/>
              <a:gd name="connsiteY85" fmla="*/ 1957815 h 2344739"/>
              <a:gd name="connsiteX86" fmla="*/ 8354947 w 12193149"/>
              <a:gd name="connsiteY86" fmla="*/ 1958009 h 2344739"/>
              <a:gd name="connsiteX87" fmla="*/ 8321252 w 12193149"/>
              <a:gd name="connsiteY87" fmla="*/ 1974587 h 2344739"/>
              <a:gd name="connsiteX88" fmla="*/ 8315581 w 12193149"/>
              <a:gd name="connsiteY88" fmla="*/ 1974913 h 2344739"/>
              <a:gd name="connsiteX89" fmla="*/ 8296322 w 12193149"/>
              <a:gd name="connsiteY89" fmla="*/ 1988808 h 2344739"/>
              <a:gd name="connsiteX90" fmla="*/ 8285424 w 12193149"/>
              <a:gd name="connsiteY90" fmla="*/ 1994631 h 2344739"/>
              <a:gd name="connsiteX91" fmla="*/ 8284298 w 12193149"/>
              <a:gd name="connsiteY91" fmla="*/ 1999074 h 2344739"/>
              <a:gd name="connsiteX92" fmla="*/ 8267224 w 12193149"/>
              <a:gd name="connsiteY92" fmla="*/ 2006249 h 2344739"/>
              <a:gd name="connsiteX93" fmla="*/ 8264525 w 12193149"/>
              <a:gd name="connsiteY93" fmla="*/ 2006019 h 2344739"/>
              <a:gd name="connsiteX94" fmla="*/ 8253181 w 12193149"/>
              <a:gd name="connsiteY94" fmla="*/ 2015862 h 2344739"/>
              <a:gd name="connsiteX95" fmla="*/ 8246982 w 12193149"/>
              <a:gd name="connsiteY95" fmla="*/ 2028854 h 2344739"/>
              <a:gd name="connsiteX96" fmla="*/ 8091420 w 12193149"/>
              <a:gd name="connsiteY96" fmla="*/ 2075015 h 2344739"/>
              <a:gd name="connsiteX97" fmla="*/ 7906555 w 12193149"/>
              <a:gd name="connsiteY97" fmla="*/ 2116988 h 2344739"/>
              <a:gd name="connsiteX98" fmla="*/ 7719893 w 12193149"/>
              <a:gd name="connsiteY98" fmla="*/ 2142703 h 2344739"/>
              <a:gd name="connsiteX99" fmla="*/ 7615495 w 12193149"/>
              <a:gd name="connsiteY99" fmla="*/ 2139232 h 2344739"/>
              <a:gd name="connsiteX100" fmla="*/ 7528691 w 12193149"/>
              <a:gd name="connsiteY100" fmla="*/ 2145060 h 2344739"/>
              <a:gd name="connsiteX101" fmla="*/ 7520719 w 12193149"/>
              <a:gd name="connsiteY101" fmla="*/ 2147613 h 2344739"/>
              <a:gd name="connsiteX102" fmla="*/ 7508559 w 12193149"/>
              <a:gd name="connsiteY102" fmla="*/ 2148948 h 2344739"/>
              <a:gd name="connsiteX103" fmla="*/ 7508188 w 12193149"/>
              <a:gd name="connsiteY103" fmla="*/ 2148621 h 2344739"/>
              <a:gd name="connsiteX104" fmla="*/ 7496943 w 12193149"/>
              <a:gd name="connsiteY104" fmla="*/ 2150573 h 2344739"/>
              <a:gd name="connsiteX105" fmla="*/ 7219707 w 12193149"/>
              <a:gd name="connsiteY105" fmla="*/ 2156680 h 2344739"/>
              <a:gd name="connsiteX106" fmla="*/ 7202249 w 12193149"/>
              <a:gd name="connsiteY106" fmla="*/ 2161230 h 2344739"/>
              <a:gd name="connsiteX107" fmla="*/ 7198152 w 12193149"/>
              <a:gd name="connsiteY107" fmla="*/ 2166588 h 2344739"/>
              <a:gd name="connsiteX108" fmla="*/ 7171956 w 12193149"/>
              <a:gd name="connsiteY108" fmla="*/ 2171236 h 2344739"/>
              <a:gd name="connsiteX109" fmla="*/ 7098136 w 12193149"/>
              <a:gd name="connsiteY109" fmla="*/ 2183464 h 2344739"/>
              <a:gd name="connsiteX110" fmla="*/ 7019644 w 12193149"/>
              <a:gd name="connsiteY110" fmla="*/ 2183090 h 2344739"/>
              <a:gd name="connsiteX111" fmla="*/ 6905294 w 12193149"/>
              <a:gd name="connsiteY111" fmla="*/ 2212596 h 2344739"/>
              <a:gd name="connsiteX112" fmla="*/ 6709370 w 12193149"/>
              <a:gd name="connsiteY112" fmla="*/ 2240551 h 2344739"/>
              <a:gd name="connsiteX113" fmla="*/ 6550602 w 12193149"/>
              <a:gd name="connsiteY113" fmla="*/ 2269327 h 2344739"/>
              <a:gd name="connsiteX114" fmla="*/ 6318708 w 12193149"/>
              <a:gd name="connsiteY114" fmla="*/ 2316127 h 2344739"/>
              <a:gd name="connsiteX115" fmla="*/ 6169822 w 12193149"/>
              <a:gd name="connsiteY115" fmla="*/ 2318214 h 2344739"/>
              <a:gd name="connsiteX116" fmla="*/ 6074996 w 12193149"/>
              <a:gd name="connsiteY116" fmla="*/ 2338676 h 2344739"/>
              <a:gd name="connsiteX117" fmla="*/ 6069677 w 12193149"/>
              <a:gd name="connsiteY117" fmla="*/ 2337139 h 2344739"/>
              <a:gd name="connsiteX118" fmla="*/ 6049786 w 12193149"/>
              <a:gd name="connsiteY118" fmla="*/ 2337822 h 2344739"/>
              <a:gd name="connsiteX119" fmla="*/ 6042433 w 12193149"/>
              <a:gd name="connsiteY119" fmla="*/ 2329473 h 2344739"/>
              <a:gd name="connsiteX120" fmla="*/ 6011238 w 12193149"/>
              <a:gd name="connsiteY120" fmla="*/ 2324380 h 2344739"/>
              <a:gd name="connsiteX121" fmla="*/ 5958523 w 12193149"/>
              <a:gd name="connsiteY121" fmla="*/ 2328024 h 2344739"/>
              <a:gd name="connsiteX122" fmla="*/ 5760067 w 12193149"/>
              <a:gd name="connsiteY122" fmla="*/ 2343716 h 2344739"/>
              <a:gd name="connsiteX123" fmla="*/ 5628108 w 12193149"/>
              <a:gd name="connsiteY123" fmla="*/ 2344739 h 2344739"/>
              <a:gd name="connsiteX124" fmla="*/ 5472054 w 12193149"/>
              <a:gd name="connsiteY124" fmla="*/ 2330719 h 2344739"/>
              <a:gd name="connsiteX125" fmla="*/ 5433909 w 12193149"/>
              <a:gd name="connsiteY125" fmla="*/ 2319466 h 2344739"/>
              <a:gd name="connsiteX126" fmla="*/ 5382817 w 12193149"/>
              <a:gd name="connsiteY126" fmla="*/ 2301764 h 2344739"/>
              <a:gd name="connsiteX127" fmla="*/ 5262912 w 12193149"/>
              <a:gd name="connsiteY127" fmla="*/ 2281347 h 2344739"/>
              <a:gd name="connsiteX128" fmla="*/ 5224109 w 12193149"/>
              <a:gd name="connsiteY128" fmla="*/ 2270223 h 2344739"/>
              <a:gd name="connsiteX129" fmla="*/ 5175808 w 12193149"/>
              <a:gd name="connsiteY129" fmla="*/ 2267233 h 2344739"/>
              <a:gd name="connsiteX130" fmla="*/ 5157702 w 12193149"/>
              <a:gd name="connsiteY130" fmla="*/ 2260010 h 2344739"/>
              <a:gd name="connsiteX131" fmla="*/ 5143747 w 12193149"/>
              <a:gd name="connsiteY131" fmla="*/ 2256610 h 2344739"/>
              <a:gd name="connsiteX132" fmla="*/ 5140744 w 12193149"/>
              <a:gd name="connsiteY132" fmla="*/ 2254509 h 2344739"/>
              <a:gd name="connsiteX133" fmla="*/ 5122807 w 12193149"/>
              <a:gd name="connsiteY133" fmla="*/ 2243656 h 2344739"/>
              <a:gd name="connsiteX134" fmla="*/ 5066938 w 12193149"/>
              <a:gd name="connsiteY134" fmla="*/ 2250227 h 2344739"/>
              <a:gd name="connsiteX135" fmla="*/ 5012662 w 12193149"/>
              <a:gd name="connsiteY135" fmla="*/ 2233846 h 2344739"/>
              <a:gd name="connsiteX136" fmla="*/ 4841589 w 12193149"/>
              <a:gd name="connsiteY136" fmla="*/ 2209829 h 2344739"/>
              <a:gd name="connsiteX137" fmla="*/ 4763595 w 12193149"/>
              <a:gd name="connsiteY137" fmla="*/ 2182061 h 2344739"/>
              <a:gd name="connsiteX138" fmla="*/ 4724334 w 12193149"/>
              <a:gd name="connsiteY138" fmla="*/ 2173047 h 2344739"/>
              <a:gd name="connsiteX139" fmla="*/ 4722324 w 12193149"/>
              <a:gd name="connsiteY139" fmla="*/ 2172298 h 2344739"/>
              <a:gd name="connsiteX140" fmla="*/ 4723259 w 12193149"/>
              <a:gd name="connsiteY140" fmla="*/ 2172087 h 2344739"/>
              <a:gd name="connsiteX141" fmla="*/ 4718350 w 12193149"/>
              <a:gd name="connsiteY141" fmla="*/ 2170817 h 2344739"/>
              <a:gd name="connsiteX142" fmla="*/ 4722324 w 12193149"/>
              <a:gd name="connsiteY142" fmla="*/ 2172298 h 2344739"/>
              <a:gd name="connsiteX143" fmla="*/ 4716674 w 12193149"/>
              <a:gd name="connsiteY143" fmla="*/ 2173573 h 2344739"/>
              <a:gd name="connsiteX144" fmla="*/ 4516962 w 12193149"/>
              <a:gd name="connsiteY144" fmla="*/ 2163671 h 2344739"/>
              <a:gd name="connsiteX145" fmla="*/ 4429691 w 12193149"/>
              <a:gd name="connsiteY145" fmla="*/ 2153020 h 2344739"/>
              <a:gd name="connsiteX146" fmla="*/ 4364023 w 12193149"/>
              <a:gd name="connsiteY146" fmla="*/ 2151674 h 2344739"/>
              <a:gd name="connsiteX147" fmla="*/ 4318114 w 12193149"/>
              <a:gd name="connsiteY147" fmla="*/ 2158289 h 2344739"/>
              <a:gd name="connsiteX148" fmla="*/ 4316258 w 12193149"/>
              <a:gd name="connsiteY148" fmla="*/ 2156948 h 2344739"/>
              <a:gd name="connsiteX149" fmla="*/ 4296292 w 12193149"/>
              <a:gd name="connsiteY149" fmla="*/ 2155069 h 2344739"/>
              <a:gd name="connsiteX150" fmla="*/ 4291212 w 12193149"/>
              <a:gd name="connsiteY150" fmla="*/ 2157986 h 2344739"/>
              <a:gd name="connsiteX151" fmla="*/ 4277290 w 12193149"/>
              <a:gd name="connsiteY151" fmla="*/ 2157740 h 2344739"/>
              <a:gd name="connsiteX152" fmla="*/ 4249265 w 12193149"/>
              <a:gd name="connsiteY152" fmla="*/ 2160064 h 2344739"/>
              <a:gd name="connsiteX153" fmla="*/ 4203199 w 12193149"/>
              <a:gd name="connsiteY153" fmla="*/ 2157269 h 2344739"/>
              <a:gd name="connsiteX154" fmla="*/ 4202893 w 12193149"/>
              <a:gd name="connsiteY154" fmla="*/ 2156010 h 2344739"/>
              <a:gd name="connsiteX155" fmla="*/ 4192396 w 12193149"/>
              <a:gd name="connsiteY155" fmla="*/ 2150376 h 2344739"/>
              <a:gd name="connsiteX156" fmla="*/ 4143893 w 12193149"/>
              <a:gd name="connsiteY156" fmla="*/ 2134511 h 2344739"/>
              <a:gd name="connsiteX157" fmla="*/ 4084245 w 12193149"/>
              <a:gd name="connsiteY157" fmla="*/ 2107978 h 2344739"/>
              <a:gd name="connsiteX158" fmla="*/ 4075694 w 12193149"/>
              <a:gd name="connsiteY158" fmla="*/ 2107143 h 2344739"/>
              <a:gd name="connsiteX159" fmla="*/ 4075575 w 12193149"/>
              <a:gd name="connsiteY159" fmla="*/ 2106844 h 2344739"/>
              <a:gd name="connsiteX160" fmla="*/ 4066658 w 12193149"/>
              <a:gd name="connsiteY160" fmla="*/ 2105400 h 2344739"/>
              <a:gd name="connsiteX161" fmla="*/ 4060102 w 12193149"/>
              <a:gd name="connsiteY161" fmla="*/ 2105618 h 2344739"/>
              <a:gd name="connsiteX162" fmla="*/ 4043512 w 12193149"/>
              <a:gd name="connsiteY162" fmla="*/ 2103997 h 2344739"/>
              <a:gd name="connsiteX163" fmla="*/ 4038145 w 12193149"/>
              <a:gd name="connsiteY163" fmla="*/ 2101563 h 2344739"/>
              <a:gd name="connsiteX164" fmla="*/ 4036511 w 12193149"/>
              <a:gd name="connsiteY164" fmla="*/ 2097896 h 2344739"/>
              <a:gd name="connsiteX165" fmla="*/ 4034926 w 12193149"/>
              <a:gd name="connsiteY165" fmla="*/ 2098131 h 2344739"/>
              <a:gd name="connsiteX166" fmla="*/ 4005686 w 12193149"/>
              <a:gd name="connsiteY166" fmla="*/ 2085563 h 2344739"/>
              <a:gd name="connsiteX167" fmla="*/ 3937994 w 12193149"/>
              <a:gd name="connsiteY167" fmla="*/ 2068106 h 2344739"/>
              <a:gd name="connsiteX168" fmla="*/ 3898423 w 12193149"/>
              <a:gd name="connsiteY168" fmla="*/ 2062451 h 2344739"/>
              <a:gd name="connsiteX169" fmla="*/ 3790908 w 12193149"/>
              <a:gd name="connsiteY169" fmla="*/ 2042213 h 2344739"/>
              <a:gd name="connsiteX170" fmla="*/ 3683661 w 12193149"/>
              <a:gd name="connsiteY170" fmla="*/ 2018290 h 2344739"/>
              <a:gd name="connsiteX171" fmla="*/ 3611183 w 12193149"/>
              <a:gd name="connsiteY171" fmla="*/ 1986019 h 2344739"/>
              <a:gd name="connsiteX172" fmla="*/ 3605003 w 12193149"/>
              <a:gd name="connsiteY172" fmla="*/ 1987381 h 2344739"/>
              <a:gd name="connsiteX173" fmla="*/ 3595884 w 12193149"/>
              <a:gd name="connsiteY173" fmla="*/ 1987545 h 2344739"/>
              <a:gd name="connsiteX174" fmla="*/ 3595649 w 12193149"/>
              <a:gd name="connsiteY174" fmla="*/ 1987276 h 2344739"/>
              <a:gd name="connsiteX175" fmla="*/ 3587126 w 12193149"/>
              <a:gd name="connsiteY175" fmla="*/ 1987966 h 2344739"/>
              <a:gd name="connsiteX176" fmla="*/ 3537283 w 12193149"/>
              <a:gd name="connsiteY176" fmla="*/ 1978267 h 2344739"/>
              <a:gd name="connsiteX177" fmla="*/ 3474371 w 12193149"/>
              <a:gd name="connsiteY177" fmla="*/ 1974606 h 2344739"/>
              <a:gd name="connsiteX178" fmla="*/ 3401876 w 12193149"/>
              <a:gd name="connsiteY178" fmla="*/ 1962558 h 2344739"/>
              <a:gd name="connsiteX179" fmla="*/ 3365036 w 12193149"/>
              <a:gd name="connsiteY179" fmla="*/ 1979510 h 2344739"/>
              <a:gd name="connsiteX180" fmla="*/ 3345174 w 12193149"/>
              <a:gd name="connsiteY180" fmla="*/ 1981192 h 2344739"/>
              <a:gd name="connsiteX181" fmla="*/ 3342846 w 12193149"/>
              <a:gd name="connsiteY181" fmla="*/ 1980217 h 2344739"/>
              <a:gd name="connsiteX182" fmla="*/ 3263504 w 12193149"/>
              <a:gd name="connsiteY182" fmla="*/ 1986094 h 2344739"/>
              <a:gd name="connsiteX183" fmla="*/ 3143704 w 12193149"/>
              <a:gd name="connsiteY183" fmla="*/ 1993869 h 2344739"/>
              <a:gd name="connsiteX184" fmla="*/ 3031439 w 12193149"/>
              <a:gd name="connsiteY184" fmla="*/ 1996512 h 2344739"/>
              <a:gd name="connsiteX185" fmla="*/ 2782717 w 12193149"/>
              <a:gd name="connsiteY185" fmla="*/ 2018333 h 2344739"/>
              <a:gd name="connsiteX186" fmla="*/ 2647675 w 12193149"/>
              <a:gd name="connsiteY186" fmla="*/ 2028869 h 2344739"/>
              <a:gd name="connsiteX187" fmla="*/ 2569176 w 12193149"/>
              <a:gd name="connsiteY187" fmla="*/ 2002628 h 2344739"/>
              <a:gd name="connsiteX188" fmla="*/ 2444403 w 12193149"/>
              <a:gd name="connsiteY188" fmla="*/ 2016529 h 2344739"/>
              <a:gd name="connsiteX189" fmla="*/ 2316260 w 12193149"/>
              <a:gd name="connsiteY189" fmla="*/ 2024996 h 2344739"/>
              <a:gd name="connsiteX190" fmla="*/ 2209726 w 12193149"/>
              <a:gd name="connsiteY190" fmla="*/ 2019763 h 2344739"/>
              <a:gd name="connsiteX191" fmla="*/ 2095813 w 12193149"/>
              <a:gd name="connsiteY191" fmla="*/ 2003052 h 2344739"/>
              <a:gd name="connsiteX192" fmla="*/ 1998504 w 12193149"/>
              <a:gd name="connsiteY192" fmla="*/ 1995032 h 2344739"/>
              <a:gd name="connsiteX193" fmla="*/ 1929320 w 12193149"/>
              <a:gd name="connsiteY193" fmla="*/ 2016977 h 2344739"/>
              <a:gd name="connsiteX194" fmla="*/ 1922798 w 12193149"/>
              <a:gd name="connsiteY194" fmla="*/ 2012146 h 2344739"/>
              <a:gd name="connsiteX195" fmla="*/ 1874228 w 12193149"/>
              <a:gd name="connsiteY195" fmla="*/ 2013741 h 2344739"/>
              <a:gd name="connsiteX196" fmla="*/ 1787803 w 12193149"/>
              <a:gd name="connsiteY196" fmla="*/ 2041363 h 2344739"/>
              <a:gd name="connsiteX197" fmla="*/ 1739352 w 12193149"/>
              <a:gd name="connsiteY197" fmla="*/ 2036312 h 2344739"/>
              <a:gd name="connsiteX198" fmla="*/ 1676219 w 12193149"/>
              <a:gd name="connsiteY198" fmla="*/ 2019963 h 2344739"/>
              <a:gd name="connsiteX199" fmla="*/ 1609817 w 12193149"/>
              <a:gd name="connsiteY199" fmla="*/ 2013066 h 2344739"/>
              <a:gd name="connsiteX200" fmla="*/ 1497258 w 12193149"/>
              <a:gd name="connsiteY200" fmla="*/ 1987476 h 2344739"/>
              <a:gd name="connsiteX201" fmla="*/ 1151127 w 12193149"/>
              <a:gd name="connsiteY201" fmla="*/ 1938041 h 2344739"/>
              <a:gd name="connsiteX202" fmla="*/ 859417 w 12193149"/>
              <a:gd name="connsiteY202" fmla="*/ 1928608 h 2344739"/>
              <a:gd name="connsiteX203" fmla="*/ 838688 w 12193149"/>
              <a:gd name="connsiteY203" fmla="*/ 1929821 h 2344739"/>
              <a:gd name="connsiteX204" fmla="*/ 817957 w 12193149"/>
              <a:gd name="connsiteY204" fmla="*/ 1927857 h 2344739"/>
              <a:gd name="connsiteX205" fmla="*/ 812654 w 12193149"/>
              <a:gd name="connsiteY205" fmla="*/ 1930751 h 2344739"/>
              <a:gd name="connsiteX206" fmla="*/ 721195 w 12193149"/>
              <a:gd name="connsiteY206" fmla="*/ 1929661 h 2344739"/>
              <a:gd name="connsiteX207" fmla="*/ 720890 w 12193149"/>
              <a:gd name="connsiteY207" fmla="*/ 1928399 h 2344739"/>
              <a:gd name="connsiteX208" fmla="*/ 710023 w 12193149"/>
              <a:gd name="connsiteY208" fmla="*/ 1922722 h 2344739"/>
              <a:gd name="connsiteX209" fmla="*/ 597940 w 12193149"/>
              <a:gd name="connsiteY209" fmla="*/ 1879864 h 2344739"/>
              <a:gd name="connsiteX210" fmla="*/ 579683 w 12193149"/>
              <a:gd name="connsiteY210" fmla="*/ 1877212 h 2344739"/>
              <a:gd name="connsiteX211" fmla="*/ 572865 w 12193149"/>
              <a:gd name="connsiteY211" fmla="*/ 1877401 h 2344739"/>
              <a:gd name="connsiteX212" fmla="*/ 446247 w 12193149"/>
              <a:gd name="connsiteY212" fmla="*/ 1839371 h 2344739"/>
              <a:gd name="connsiteX213" fmla="*/ 405163 w 12193149"/>
              <a:gd name="connsiteY213" fmla="*/ 1833548 h 2344739"/>
              <a:gd name="connsiteX214" fmla="*/ 293583 w 12193149"/>
              <a:gd name="connsiteY214" fmla="*/ 1812852 h 2344739"/>
              <a:gd name="connsiteX215" fmla="*/ 119529 w 12193149"/>
              <a:gd name="connsiteY215" fmla="*/ 1761047 h 2344739"/>
              <a:gd name="connsiteX216" fmla="*/ 16674 w 12193149"/>
              <a:gd name="connsiteY216" fmla="*/ 1758191 h 2344739"/>
              <a:gd name="connsiteX217" fmla="*/ 1150 w 12193149"/>
              <a:gd name="connsiteY217" fmla="*/ 1752722 h 2344739"/>
              <a:gd name="connsiteX218" fmla="*/ 1148 w 12193149"/>
              <a:gd name="connsiteY218" fmla="*/ 222213 h 2344739"/>
              <a:gd name="connsiteX219" fmla="*/ 1148 w 12193149"/>
              <a:gd name="connsiteY219" fmla="*/ 0 h 2344739"/>
              <a:gd name="connsiteX0" fmla="*/ 1148 w 12193149"/>
              <a:gd name="connsiteY0" fmla="*/ 0 h 2344739"/>
              <a:gd name="connsiteX1" fmla="*/ 12193148 w 12193149"/>
              <a:gd name="connsiteY1" fmla="*/ 0 h 2344739"/>
              <a:gd name="connsiteX2" fmla="*/ 12193148 w 12193149"/>
              <a:gd name="connsiteY2" fmla="*/ 222213 h 2344739"/>
              <a:gd name="connsiteX3" fmla="*/ 12193148 w 12193149"/>
              <a:gd name="connsiteY3" fmla="*/ 389190 h 2344739"/>
              <a:gd name="connsiteX4" fmla="*/ 12193149 w 12193149"/>
              <a:gd name="connsiteY4" fmla="*/ 579739 h 2344739"/>
              <a:gd name="connsiteX5" fmla="*/ 12185986 w 12193149"/>
              <a:gd name="connsiteY5" fmla="*/ 584189 h 2344739"/>
              <a:gd name="connsiteX6" fmla="*/ 12156363 w 12193149"/>
              <a:gd name="connsiteY6" fmla="*/ 597366 h 2344739"/>
              <a:gd name="connsiteX7" fmla="*/ 12139215 w 12193149"/>
              <a:gd name="connsiteY7" fmla="*/ 623179 h 2344739"/>
              <a:gd name="connsiteX8" fmla="*/ 12126327 w 12193149"/>
              <a:gd name="connsiteY8" fmla="*/ 624690 h 2344739"/>
              <a:gd name="connsiteX9" fmla="*/ 12124007 w 12193149"/>
              <a:gd name="connsiteY9" fmla="*/ 624794 h 2344739"/>
              <a:gd name="connsiteX10" fmla="*/ 12116854 w 12193149"/>
              <a:gd name="connsiteY10" fmla="*/ 628608 h 2344739"/>
              <a:gd name="connsiteX11" fmla="*/ 12099497 w 12193149"/>
              <a:gd name="connsiteY11" fmla="*/ 628139 h 2344739"/>
              <a:gd name="connsiteX12" fmla="*/ 12087073 w 12193149"/>
              <a:gd name="connsiteY12" fmla="*/ 636341 h 2344739"/>
              <a:gd name="connsiteX13" fmla="*/ 12031073 w 12193149"/>
              <a:gd name="connsiteY13" fmla="*/ 680009 h 2344739"/>
              <a:gd name="connsiteX14" fmla="*/ 11995833 w 12193149"/>
              <a:gd name="connsiteY14" fmla="*/ 703458 h 2344739"/>
              <a:gd name="connsiteX15" fmla="*/ 11979717 w 12193149"/>
              <a:gd name="connsiteY15" fmla="*/ 708161 h 2344739"/>
              <a:gd name="connsiteX16" fmla="*/ 11959046 w 12193149"/>
              <a:gd name="connsiteY16" fmla="*/ 717558 h 2344739"/>
              <a:gd name="connsiteX17" fmla="*/ 11920454 w 12193149"/>
              <a:gd name="connsiteY17" fmla="*/ 730883 h 2344739"/>
              <a:gd name="connsiteX18" fmla="*/ 11903656 w 12193149"/>
              <a:gd name="connsiteY18" fmla="*/ 742426 h 2344739"/>
              <a:gd name="connsiteX19" fmla="*/ 11895048 w 12193149"/>
              <a:gd name="connsiteY19" fmla="*/ 744791 h 2344739"/>
              <a:gd name="connsiteX20" fmla="*/ 11891968 w 12193149"/>
              <a:gd name="connsiteY20" fmla="*/ 755729 h 2344739"/>
              <a:gd name="connsiteX21" fmla="*/ 11870776 w 12193149"/>
              <a:gd name="connsiteY21" fmla="*/ 777816 h 2344739"/>
              <a:gd name="connsiteX22" fmla="*/ 11813376 w 12193149"/>
              <a:gd name="connsiteY22" fmla="*/ 797659 h 2344739"/>
              <a:gd name="connsiteX23" fmla="*/ 11590693 w 12193149"/>
              <a:gd name="connsiteY23" fmla="*/ 963777 h 2344739"/>
              <a:gd name="connsiteX24" fmla="*/ 11506817 w 12193149"/>
              <a:gd name="connsiteY24" fmla="*/ 1033623 h 2344739"/>
              <a:gd name="connsiteX25" fmla="*/ 11280332 w 12193149"/>
              <a:gd name="connsiteY25" fmla="*/ 1223571 h 2344739"/>
              <a:gd name="connsiteX26" fmla="*/ 11228309 w 12193149"/>
              <a:gd name="connsiteY26" fmla="*/ 1276236 h 2344739"/>
              <a:gd name="connsiteX27" fmla="*/ 11218087 w 12193149"/>
              <a:gd name="connsiteY27" fmla="*/ 1275961 h 2344739"/>
              <a:gd name="connsiteX28" fmla="*/ 11217184 w 12193149"/>
              <a:gd name="connsiteY28" fmla="*/ 1275018 h 2344739"/>
              <a:gd name="connsiteX29" fmla="*/ 11188885 w 12193149"/>
              <a:gd name="connsiteY29" fmla="*/ 1292383 h 2344739"/>
              <a:gd name="connsiteX30" fmla="*/ 11184501 w 12193149"/>
              <a:gd name="connsiteY30" fmla="*/ 1292525 h 2344739"/>
              <a:gd name="connsiteX31" fmla="*/ 11166854 w 12193149"/>
              <a:gd name="connsiteY31" fmla="*/ 1306612 h 2344739"/>
              <a:gd name="connsiteX32" fmla="*/ 11157311 w 12193149"/>
              <a:gd name="connsiteY32" fmla="*/ 1312414 h 2344739"/>
              <a:gd name="connsiteX33" fmla="*/ 11155496 w 12193149"/>
              <a:gd name="connsiteY33" fmla="*/ 1317097 h 2344739"/>
              <a:gd name="connsiteX34" fmla="*/ 11140961 w 12193149"/>
              <a:gd name="connsiteY34" fmla="*/ 1324115 h 2344739"/>
              <a:gd name="connsiteX35" fmla="*/ 11138961 w 12193149"/>
              <a:gd name="connsiteY35" fmla="*/ 1323772 h 2344739"/>
              <a:gd name="connsiteX36" fmla="*/ 11128208 w 12193149"/>
              <a:gd name="connsiteY36" fmla="*/ 1333832 h 2344739"/>
              <a:gd name="connsiteX37" fmla="*/ 11120691 w 12193149"/>
              <a:gd name="connsiteY37" fmla="*/ 1347424 h 2344739"/>
              <a:gd name="connsiteX38" fmla="*/ 10894683 w 12193149"/>
              <a:gd name="connsiteY38" fmla="*/ 1473399 h 2344739"/>
              <a:gd name="connsiteX39" fmla="*/ 10773300 w 12193149"/>
              <a:gd name="connsiteY39" fmla="*/ 1523191 h 2344739"/>
              <a:gd name="connsiteX40" fmla="*/ 10627668 w 12193149"/>
              <a:gd name="connsiteY40" fmla="*/ 1559229 h 2344739"/>
              <a:gd name="connsiteX41" fmla="*/ 10581895 w 12193149"/>
              <a:gd name="connsiteY41" fmla="*/ 1568689 h 2344739"/>
              <a:gd name="connsiteX42" fmla="*/ 10547790 w 12193149"/>
              <a:gd name="connsiteY42" fmla="*/ 1598423 h 2344739"/>
              <a:gd name="connsiteX43" fmla="*/ 10529643 w 12193149"/>
              <a:gd name="connsiteY43" fmla="*/ 1596907 h 2344739"/>
              <a:gd name="connsiteX44" fmla="*/ 10526446 w 12193149"/>
              <a:gd name="connsiteY44" fmla="*/ 1596411 h 2344739"/>
              <a:gd name="connsiteX45" fmla="*/ 10515129 w 12193149"/>
              <a:gd name="connsiteY45" fmla="*/ 1599537 h 2344739"/>
              <a:gd name="connsiteX46" fmla="*/ 10491735 w 12193149"/>
              <a:gd name="connsiteY46" fmla="*/ 1594156 h 2344739"/>
              <a:gd name="connsiteX47" fmla="*/ 10471418 w 12193149"/>
              <a:gd name="connsiteY47" fmla="*/ 1601693 h 2344739"/>
              <a:gd name="connsiteX48" fmla="*/ 10377042 w 12193149"/>
              <a:gd name="connsiteY48" fmla="*/ 1644598 h 2344739"/>
              <a:gd name="connsiteX49" fmla="*/ 10319338 w 12193149"/>
              <a:gd name="connsiteY49" fmla="*/ 1666221 h 2344739"/>
              <a:gd name="connsiteX50" fmla="*/ 10295467 w 12193149"/>
              <a:gd name="connsiteY50" fmla="*/ 1668079 h 2344739"/>
              <a:gd name="connsiteX51" fmla="*/ 10263443 w 12193149"/>
              <a:gd name="connsiteY51" fmla="*/ 1674948 h 2344739"/>
              <a:gd name="connsiteX52" fmla="*/ 10205418 w 12193149"/>
              <a:gd name="connsiteY52" fmla="*/ 1682149 h 2344739"/>
              <a:gd name="connsiteX53" fmla="*/ 10177759 w 12193149"/>
              <a:gd name="connsiteY53" fmla="*/ 1692943 h 2344739"/>
              <a:gd name="connsiteX54" fmla="*/ 10165070 w 12193149"/>
              <a:gd name="connsiteY54" fmla="*/ 1693739 h 2344739"/>
              <a:gd name="connsiteX55" fmla="*/ 10156308 w 12193149"/>
              <a:gd name="connsiteY55" fmla="*/ 1707487 h 2344739"/>
              <a:gd name="connsiteX56" fmla="*/ 10118267 w 12193149"/>
              <a:gd name="connsiteY56" fmla="*/ 1731142 h 2344739"/>
              <a:gd name="connsiteX57" fmla="*/ 10083317 w 12193149"/>
              <a:gd name="connsiteY57" fmla="*/ 1743296 h 2344739"/>
              <a:gd name="connsiteX58" fmla="*/ 10040388 w 12193149"/>
              <a:gd name="connsiteY58" fmla="*/ 1741632 h 2344739"/>
              <a:gd name="connsiteX59" fmla="*/ 9961167 w 12193149"/>
              <a:gd name="connsiteY59" fmla="*/ 1757147 h 2344739"/>
              <a:gd name="connsiteX60" fmla="*/ 9848940 w 12193149"/>
              <a:gd name="connsiteY60" fmla="*/ 1763915 h 2344739"/>
              <a:gd name="connsiteX61" fmla="*/ 9729457 w 12193149"/>
              <a:gd name="connsiteY61" fmla="*/ 1784122 h 2344739"/>
              <a:gd name="connsiteX62" fmla="*/ 9613704 w 12193149"/>
              <a:gd name="connsiteY62" fmla="*/ 1812371 h 2344739"/>
              <a:gd name="connsiteX63" fmla="*/ 9338590 w 12193149"/>
              <a:gd name="connsiteY63" fmla="*/ 1869293 h 2344739"/>
              <a:gd name="connsiteX64" fmla="*/ 9232518 w 12193149"/>
              <a:gd name="connsiteY64" fmla="*/ 1893149 h 2344739"/>
              <a:gd name="connsiteX65" fmla="*/ 9156690 w 12193149"/>
              <a:gd name="connsiteY65" fmla="*/ 1903228 h 2344739"/>
              <a:gd name="connsiteX66" fmla="*/ 9054601 w 12193149"/>
              <a:gd name="connsiteY66" fmla="*/ 1910755 h 2344739"/>
              <a:gd name="connsiteX67" fmla="*/ 9006634 w 12193149"/>
              <a:gd name="connsiteY67" fmla="*/ 1914040 h 2344739"/>
              <a:gd name="connsiteX68" fmla="*/ 9006349 w 12193149"/>
              <a:gd name="connsiteY68" fmla="*/ 1913800 h 2344739"/>
              <a:gd name="connsiteX69" fmla="*/ 8997380 w 12193149"/>
              <a:gd name="connsiteY69" fmla="*/ 1915011 h 2344739"/>
              <a:gd name="connsiteX70" fmla="*/ 8991542 w 12193149"/>
              <a:gd name="connsiteY70" fmla="*/ 1917072 h 2344739"/>
              <a:gd name="connsiteX71" fmla="*/ 8975485 w 12193149"/>
              <a:gd name="connsiteY71" fmla="*/ 1920298 h 2344739"/>
              <a:gd name="connsiteX72" fmla="*/ 8969159 w 12193149"/>
              <a:gd name="connsiteY72" fmla="*/ 1919598 h 2344739"/>
              <a:gd name="connsiteX73" fmla="*/ 8964196 w 12193149"/>
              <a:gd name="connsiteY73" fmla="*/ 1917373 h 2344739"/>
              <a:gd name="connsiteX74" fmla="*/ 8930136 w 12193149"/>
              <a:gd name="connsiteY74" fmla="*/ 1914185 h 2344739"/>
              <a:gd name="connsiteX75" fmla="*/ 8753592 w 12193149"/>
              <a:gd name="connsiteY75" fmla="*/ 1933417 h 2344739"/>
              <a:gd name="connsiteX76" fmla="*/ 8708995 w 12193149"/>
              <a:gd name="connsiteY76" fmla="*/ 1935518 h 2344739"/>
              <a:gd name="connsiteX77" fmla="*/ 8597219 w 12193149"/>
              <a:gd name="connsiteY77" fmla="*/ 1944090 h 2344739"/>
              <a:gd name="connsiteX78" fmla="*/ 8526378 w 12193149"/>
              <a:gd name="connsiteY78" fmla="*/ 1929248 h 2344739"/>
              <a:gd name="connsiteX79" fmla="*/ 8512131 w 12193149"/>
              <a:gd name="connsiteY79" fmla="*/ 1935163 h 2344739"/>
              <a:gd name="connsiteX80" fmla="*/ 8507315 w 12193149"/>
              <a:gd name="connsiteY80" fmla="*/ 1938164 h 2344739"/>
              <a:gd name="connsiteX81" fmla="*/ 8499116 w 12193149"/>
              <a:gd name="connsiteY81" fmla="*/ 1940902 h 2344739"/>
              <a:gd name="connsiteX82" fmla="*/ 8498742 w 12193149"/>
              <a:gd name="connsiteY82" fmla="*/ 1940723 h 2344739"/>
              <a:gd name="connsiteX83" fmla="*/ 8491397 w 12193149"/>
              <a:gd name="connsiteY83" fmla="*/ 1943773 h 2344739"/>
              <a:gd name="connsiteX84" fmla="*/ 8368330 w 12193149"/>
              <a:gd name="connsiteY84" fmla="*/ 1957815 h 2344739"/>
              <a:gd name="connsiteX85" fmla="*/ 8354947 w 12193149"/>
              <a:gd name="connsiteY85" fmla="*/ 1958009 h 2344739"/>
              <a:gd name="connsiteX86" fmla="*/ 8321252 w 12193149"/>
              <a:gd name="connsiteY86" fmla="*/ 1974587 h 2344739"/>
              <a:gd name="connsiteX87" fmla="*/ 8315581 w 12193149"/>
              <a:gd name="connsiteY87" fmla="*/ 1974913 h 2344739"/>
              <a:gd name="connsiteX88" fmla="*/ 8296322 w 12193149"/>
              <a:gd name="connsiteY88" fmla="*/ 1988808 h 2344739"/>
              <a:gd name="connsiteX89" fmla="*/ 8285424 w 12193149"/>
              <a:gd name="connsiteY89" fmla="*/ 1994631 h 2344739"/>
              <a:gd name="connsiteX90" fmla="*/ 8284298 w 12193149"/>
              <a:gd name="connsiteY90" fmla="*/ 1999074 h 2344739"/>
              <a:gd name="connsiteX91" fmla="*/ 8267224 w 12193149"/>
              <a:gd name="connsiteY91" fmla="*/ 2006249 h 2344739"/>
              <a:gd name="connsiteX92" fmla="*/ 8264525 w 12193149"/>
              <a:gd name="connsiteY92" fmla="*/ 2006019 h 2344739"/>
              <a:gd name="connsiteX93" fmla="*/ 8253181 w 12193149"/>
              <a:gd name="connsiteY93" fmla="*/ 2015862 h 2344739"/>
              <a:gd name="connsiteX94" fmla="*/ 8246982 w 12193149"/>
              <a:gd name="connsiteY94" fmla="*/ 2028854 h 2344739"/>
              <a:gd name="connsiteX95" fmla="*/ 8091420 w 12193149"/>
              <a:gd name="connsiteY95" fmla="*/ 2075015 h 2344739"/>
              <a:gd name="connsiteX96" fmla="*/ 7906555 w 12193149"/>
              <a:gd name="connsiteY96" fmla="*/ 2116988 h 2344739"/>
              <a:gd name="connsiteX97" fmla="*/ 7719893 w 12193149"/>
              <a:gd name="connsiteY97" fmla="*/ 2142703 h 2344739"/>
              <a:gd name="connsiteX98" fmla="*/ 7615495 w 12193149"/>
              <a:gd name="connsiteY98" fmla="*/ 2139232 h 2344739"/>
              <a:gd name="connsiteX99" fmla="*/ 7528691 w 12193149"/>
              <a:gd name="connsiteY99" fmla="*/ 2145060 h 2344739"/>
              <a:gd name="connsiteX100" fmla="*/ 7520719 w 12193149"/>
              <a:gd name="connsiteY100" fmla="*/ 2147613 h 2344739"/>
              <a:gd name="connsiteX101" fmla="*/ 7508559 w 12193149"/>
              <a:gd name="connsiteY101" fmla="*/ 2148948 h 2344739"/>
              <a:gd name="connsiteX102" fmla="*/ 7508188 w 12193149"/>
              <a:gd name="connsiteY102" fmla="*/ 2148621 h 2344739"/>
              <a:gd name="connsiteX103" fmla="*/ 7496943 w 12193149"/>
              <a:gd name="connsiteY103" fmla="*/ 2150573 h 2344739"/>
              <a:gd name="connsiteX104" fmla="*/ 7219707 w 12193149"/>
              <a:gd name="connsiteY104" fmla="*/ 2156680 h 2344739"/>
              <a:gd name="connsiteX105" fmla="*/ 7202249 w 12193149"/>
              <a:gd name="connsiteY105" fmla="*/ 2161230 h 2344739"/>
              <a:gd name="connsiteX106" fmla="*/ 7198152 w 12193149"/>
              <a:gd name="connsiteY106" fmla="*/ 2166588 h 2344739"/>
              <a:gd name="connsiteX107" fmla="*/ 7171956 w 12193149"/>
              <a:gd name="connsiteY107" fmla="*/ 2171236 h 2344739"/>
              <a:gd name="connsiteX108" fmla="*/ 7098136 w 12193149"/>
              <a:gd name="connsiteY108" fmla="*/ 2183464 h 2344739"/>
              <a:gd name="connsiteX109" fmla="*/ 7019644 w 12193149"/>
              <a:gd name="connsiteY109" fmla="*/ 2183090 h 2344739"/>
              <a:gd name="connsiteX110" fmla="*/ 6905294 w 12193149"/>
              <a:gd name="connsiteY110" fmla="*/ 2212596 h 2344739"/>
              <a:gd name="connsiteX111" fmla="*/ 6709370 w 12193149"/>
              <a:gd name="connsiteY111" fmla="*/ 2240551 h 2344739"/>
              <a:gd name="connsiteX112" fmla="*/ 6550602 w 12193149"/>
              <a:gd name="connsiteY112" fmla="*/ 2269327 h 2344739"/>
              <a:gd name="connsiteX113" fmla="*/ 6318708 w 12193149"/>
              <a:gd name="connsiteY113" fmla="*/ 2316127 h 2344739"/>
              <a:gd name="connsiteX114" fmla="*/ 6169822 w 12193149"/>
              <a:gd name="connsiteY114" fmla="*/ 2318214 h 2344739"/>
              <a:gd name="connsiteX115" fmla="*/ 6074996 w 12193149"/>
              <a:gd name="connsiteY115" fmla="*/ 2338676 h 2344739"/>
              <a:gd name="connsiteX116" fmla="*/ 6069677 w 12193149"/>
              <a:gd name="connsiteY116" fmla="*/ 2337139 h 2344739"/>
              <a:gd name="connsiteX117" fmla="*/ 6049786 w 12193149"/>
              <a:gd name="connsiteY117" fmla="*/ 2337822 h 2344739"/>
              <a:gd name="connsiteX118" fmla="*/ 6042433 w 12193149"/>
              <a:gd name="connsiteY118" fmla="*/ 2329473 h 2344739"/>
              <a:gd name="connsiteX119" fmla="*/ 6011238 w 12193149"/>
              <a:gd name="connsiteY119" fmla="*/ 2324380 h 2344739"/>
              <a:gd name="connsiteX120" fmla="*/ 5958523 w 12193149"/>
              <a:gd name="connsiteY120" fmla="*/ 2328024 h 2344739"/>
              <a:gd name="connsiteX121" fmla="*/ 5760067 w 12193149"/>
              <a:gd name="connsiteY121" fmla="*/ 2343716 h 2344739"/>
              <a:gd name="connsiteX122" fmla="*/ 5628108 w 12193149"/>
              <a:gd name="connsiteY122" fmla="*/ 2344739 h 2344739"/>
              <a:gd name="connsiteX123" fmla="*/ 5472054 w 12193149"/>
              <a:gd name="connsiteY123" fmla="*/ 2330719 h 2344739"/>
              <a:gd name="connsiteX124" fmla="*/ 5433909 w 12193149"/>
              <a:gd name="connsiteY124" fmla="*/ 2319466 h 2344739"/>
              <a:gd name="connsiteX125" fmla="*/ 5382817 w 12193149"/>
              <a:gd name="connsiteY125" fmla="*/ 2301764 h 2344739"/>
              <a:gd name="connsiteX126" fmla="*/ 5262912 w 12193149"/>
              <a:gd name="connsiteY126" fmla="*/ 2281347 h 2344739"/>
              <a:gd name="connsiteX127" fmla="*/ 5224109 w 12193149"/>
              <a:gd name="connsiteY127" fmla="*/ 2270223 h 2344739"/>
              <a:gd name="connsiteX128" fmla="*/ 5175808 w 12193149"/>
              <a:gd name="connsiteY128" fmla="*/ 2267233 h 2344739"/>
              <a:gd name="connsiteX129" fmla="*/ 5157702 w 12193149"/>
              <a:gd name="connsiteY129" fmla="*/ 2260010 h 2344739"/>
              <a:gd name="connsiteX130" fmla="*/ 5143747 w 12193149"/>
              <a:gd name="connsiteY130" fmla="*/ 2256610 h 2344739"/>
              <a:gd name="connsiteX131" fmla="*/ 5140744 w 12193149"/>
              <a:gd name="connsiteY131" fmla="*/ 2254509 h 2344739"/>
              <a:gd name="connsiteX132" fmla="*/ 5122807 w 12193149"/>
              <a:gd name="connsiteY132" fmla="*/ 2243656 h 2344739"/>
              <a:gd name="connsiteX133" fmla="*/ 5066938 w 12193149"/>
              <a:gd name="connsiteY133" fmla="*/ 2250227 h 2344739"/>
              <a:gd name="connsiteX134" fmla="*/ 5012662 w 12193149"/>
              <a:gd name="connsiteY134" fmla="*/ 2233846 h 2344739"/>
              <a:gd name="connsiteX135" fmla="*/ 4841589 w 12193149"/>
              <a:gd name="connsiteY135" fmla="*/ 2209829 h 2344739"/>
              <a:gd name="connsiteX136" fmla="*/ 4763595 w 12193149"/>
              <a:gd name="connsiteY136" fmla="*/ 2182061 h 2344739"/>
              <a:gd name="connsiteX137" fmla="*/ 4724334 w 12193149"/>
              <a:gd name="connsiteY137" fmla="*/ 2173047 h 2344739"/>
              <a:gd name="connsiteX138" fmla="*/ 4722324 w 12193149"/>
              <a:gd name="connsiteY138" fmla="*/ 2172298 h 2344739"/>
              <a:gd name="connsiteX139" fmla="*/ 4723259 w 12193149"/>
              <a:gd name="connsiteY139" fmla="*/ 2172087 h 2344739"/>
              <a:gd name="connsiteX140" fmla="*/ 4718350 w 12193149"/>
              <a:gd name="connsiteY140" fmla="*/ 2170817 h 2344739"/>
              <a:gd name="connsiteX141" fmla="*/ 4722324 w 12193149"/>
              <a:gd name="connsiteY141" fmla="*/ 2172298 h 2344739"/>
              <a:gd name="connsiteX142" fmla="*/ 4716674 w 12193149"/>
              <a:gd name="connsiteY142" fmla="*/ 2173573 h 2344739"/>
              <a:gd name="connsiteX143" fmla="*/ 4516962 w 12193149"/>
              <a:gd name="connsiteY143" fmla="*/ 2163671 h 2344739"/>
              <a:gd name="connsiteX144" fmla="*/ 4429691 w 12193149"/>
              <a:gd name="connsiteY144" fmla="*/ 2153020 h 2344739"/>
              <a:gd name="connsiteX145" fmla="*/ 4364023 w 12193149"/>
              <a:gd name="connsiteY145" fmla="*/ 2151674 h 2344739"/>
              <a:gd name="connsiteX146" fmla="*/ 4318114 w 12193149"/>
              <a:gd name="connsiteY146" fmla="*/ 2158289 h 2344739"/>
              <a:gd name="connsiteX147" fmla="*/ 4316258 w 12193149"/>
              <a:gd name="connsiteY147" fmla="*/ 2156948 h 2344739"/>
              <a:gd name="connsiteX148" fmla="*/ 4296292 w 12193149"/>
              <a:gd name="connsiteY148" fmla="*/ 2155069 h 2344739"/>
              <a:gd name="connsiteX149" fmla="*/ 4291212 w 12193149"/>
              <a:gd name="connsiteY149" fmla="*/ 2157986 h 2344739"/>
              <a:gd name="connsiteX150" fmla="*/ 4277290 w 12193149"/>
              <a:gd name="connsiteY150" fmla="*/ 2157740 h 2344739"/>
              <a:gd name="connsiteX151" fmla="*/ 4249265 w 12193149"/>
              <a:gd name="connsiteY151" fmla="*/ 2160064 h 2344739"/>
              <a:gd name="connsiteX152" fmla="*/ 4203199 w 12193149"/>
              <a:gd name="connsiteY152" fmla="*/ 2157269 h 2344739"/>
              <a:gd name="connsiteX153" fmla="*/ 4202893 w 12193149"/>
              <a:gd name="connsiteY153" fmla="*/ 2156010 h 2344739"/>
              <a:gd name="connsiteX154" fmla="*/ 4192396 w 12193149"/>
              <a:gd name="connsiteY154" fmla="*/ 2150376 h 2344739"/>
              <a:gd name="connsiteX155" fmla="*/ 4143893 w 12193149"/>
              <a:gd name="connsiteY155" fmla="*/ 2134511 h 2344739"/>
              <a:gd name="connsiteX156" fmla="*/ 4084245 w 12193149"/>
              <a:gd name="connsiteY156" fmla="*/ 2107978 h 2344739"/>
              <a:gd name="connsiteX157" fmla="*/ 4075694 w 12193149"/>
              <a:gd name="connsiteY157" fmla="*/ 2107143 h 2344739"/>
              <a:gd name="connsiteX158" fmla="*/ 4075575 w 12193149"/>
              <a:gd name="connsiteY158" fmla="*/ 2106844 h 2344739"/>
              <a:gd name="connsiteX159" fmla="*/ 4066658 w 12193149"/>
              <a:gd name="connsiteY159" fmla="*/ 2105400 h 2344739"/>
              <a:gd name="connsiteX160" fmla="*/ 4060102 w 12193149"/>
              <a:gd name="connsiteY160" fmla="*/ 2105618 h 2344739"/>
              <a:gd name="connsiteX161" fmla="*/ 4043512 w 12193149"/>
              <a:gd name="connsiteY161" fmla="*/ 2103997 h 2344739"/>
              <a:gd name="connsiteX162" fmla="*/ 4038145 w 12193149"/>
              <a:gd name="connsiteY162" fmla="*/ 2101563 h 2344739"/>
              <a:gd name="connsiteX163" fmla="*/ 4036511 w 12193149"/>
              <a:gd name="connsiteY163" fmla="*/ 2097896 h 2344739"/>
              <a:gd name="connsiteX164" fmla="*/ 4034926 w 12193149"/>
              <a:gd name="connsiteY164" fmla="*/ 2098131 h 2344739"/>
              <a:gd name="connsiteX165" fmla="*/ 4005686 w 12193149"/>
              <a:gd name="connsiteY165" fmla="*/ 2085563 h 2344739"/>
              <a:gd name="connsiteX166" fmla="*/ 3937994 w 12193149"/>
              <a:gd name="connsiteY166" fmla="*/ 2068106 h 2344739"/>
              <a:gd name="connsiteX167" fmla="*/ 3898423 w 12193149"/>
              <a:gd name="connsiteY167" fmla="*/ 2062451 h 2344739"/>
              <a:gd name="connsiteX168" fmla="*/ 3790908 w 12193149"/>
              <a:gd name="connsiteY168" fmla="*/ 2042213 h 2344739"/>
              <a:gd name="connsiteX169" fmla="*/ 3683661 w 12193149"/>
              <a:gd name="connsiteY169" fmla="*/ 2018290 h 2344739"/>
              <a:gd name="connsiteX170" fmla="*/ 3611183 w 12193149"/>
              <a:gd name="connsiteY170" fmla="*/ 1986019 h 2344739"/>
              <a:gd name="connsiteX171" fmla="*/ 3605003 w 12193149"/>
              <a:gd name="connsiteY171" fmla="*/ 1987381 h 2344739"/>
              <a:gd name="connsiteX172" fmla="*/ 3595884 w 12193149"/>
              <a:gd name="connsiteY172" fmla="*/ 1987545 h 2344739"/>
              <a:gd name="connsiteX173" fmla="*/ 3595649 w 12193149"/>
              <a:gd name="connsiteY173" fmla="*/ 1987276 h 2344739"/>
              <a:gd name="connsiteX174" fmla="*/ 3587126 w 12193149"/>
              <a:gd name="connsiteY174" fmla="*/ 1987966 h 2344739"/>
              <a:gd name="connsiteX175" fmla="*/ 3537283 w 12193149"/>
              <a:gd name="connsiteY175" fmla="*/ 1978267 h 2344739"/>
              <a:gd name="connsiteX176" fmla="*/ 3474371 w 12193149"/>
              <a:gd name="connsiteY176" fmla="*/ 1974606 h 2344739"/>
              <a:gd name="connsiteX177" fmla="*/ 3401876 w 12193149"/>
              <a:gd name="connsiteY177" fmla="*/ 1962558 h 2344739"/>
              <a:gd name="connsiteX178" fmla="*/ 3365036 w 12193149"/>
              <a:gd name="connsiteY178" fmla="*/ 1979510 h 2344739"/>
              <a:gd name="connsiteX179" fmla="*/ 3345174 w 12193149"/>
              <a:gd name="connsiteY179" fmla="*/ 1981192 h 2344739"/>
              <a:gd name="connsiteX180" fmla="*/ 3342846 w 12193149"/>
              <a:gd name="connsiteY180" fmla="*/ 1980217 h 2344739"/>
              <a:gd name="connsiteX181" fmla="*/ 3263504 w 12193149"/>
              <a:gd name="connsiteY181" fmla="*/ 1986094 h 2344739"/>
              <a:gd name="connsiteX182" fmla="*/ 3143704 w 12193149"/>
              <a:gd name="connsiteY182" fmla="*/ 1993869 h 2344739"/>
              <a:gd name="connsiteX183" fmla="*/ 3031439 w 12193149"/>
              <a:gd name="connsiteY183" fmla="*/ 1996512 h 2344739"/>
              <a:gd name="connsiteX184" fmla="*/ 2782717 w 12193149"/>
              <a:gd name="connsiteY184" fmla="*/ 2018333 h 2344739"/>
              <a:gd name="connsiteX185" fmla="*/ 2647675 w 12193149"/>
              <a:gd name="connsiteY185" fmla="*/ 2028869 h 2344739"/>
              <a:gd name="connsiteX186" fmla="*/ 2569176 w 12193149"/>
              <a:gd name="connsiteY186" fmla="*/ 2002628 h 2344739"/>
              <a:gd name="connsiteX187" fmla="*/ 2444403 w 12193149"/>
              <a:gd name="connsiteY187" fmla="*/ 2016529 h 2344739"/>
              <a:gd name="connsiteX188" fmla="*/ 2316260 w 12193149"/>
              <a:gd name="connsiteY188" fmla="*/ 2024996 h 2344739"/>
              <a:gd name="connsiteX189" fmla="*/ 2209726 w 12193149"/>
              <a:gd name="connsiteY189" fmla="*/ 2019763 h 2344739"/>
              <a:gd name="connsiteX190" fmla="*/ 2095813 w 12193149"/>
              <a:gd name="connsiteY190" fmla="*/ 2003052 h 2344739"/>
              <a:gd name="connsiteX191" fmla="*/ 1998504 w 12193149"/>
              <a:gd name="connsiteY191" fmla="*/ 1995032 h 2344739"/>
              <a:gd name="connsiteX192" fmla="*/ 1929320 w 12193149"/>
              <a:gd name="connsiteY192" fmla="*/ 2016977 h 2344739"/>
              <a:gd name="connsiteX193" fmla="*/ 1922798 w 12193149"/>
              <a:gd name="connsiteY193" fmla="*/ 2012146 h 2344739"/>
              <a:gd name="connsiteX194" fmla="*/ 1874228 w 12193149"/>
              <a:gd name="connsiteY194" fmla="*/ 2013741 h 2344739"/>
              <a:gd name="connsiteX195" fmla="*/ 1787803 w 12193149"/>
              <a:gd name="connsiteY195" fmla="*/ 2041363 h 2344739"/>
              <a:gd name="connsiteX196" fmla="*/ 1739352 w 12193149"/>
              <a:gd name="connsiteY196" fmla="*/ 2036312 h 2344739"/>
              <a:gd name="connsiteX197" fmla="*/ 1676219 w 12193149"/>
              <a:gd name="connsiteY197" fmla="*/ 2019963 h 2344739"/>
              <a:gd name="connsiteX198" fmla="*/ 1609817 w 12193149"/>
              <a:gd name="connsiteY198" fmla="*/ 2013066 h 2344739"/>
              <a:gd name="connsiteX199" fmla="*/ 1497258 w 12193149"/>
              <a:gd name="connsiteY199" fmla="*/ 1987476 h 2344739"/>
              <a:gd name="connsiteX200" fmla="*/ 1151127 w 12193149"/>
              <a:gd name="connsiteY200" fmla="*/ 1938041 h 2344739"/>
              <a:gd name="connsiteX201" fmla="*/ 859417 w 12193149"/>
              <a:gd name="connsiteY201" fmla="*/ 1928608 h 2344739"/>
              <a:gd name="connsiteX202" fmla="*/ 838688 w 12193149"/>
              <a:gd name="connsiteY202" fmla="*/ 1929821 h 2344739"/>
              <a:gd name="connsiteX203" fmla="*/ 817957 w 12193149"/>
              <a:gd name="connsiteY203" fmla="*/ 1927857 h 2344739"/>
              <a:gd name="connsiteX204" fmla="*/ 812654 w 12193149"/>
              <a:gd name="connsiteY204" fmla="*/ 1930751 h 2344739"/>
              <a:gd name="connsiteX205" fmla="*/ 721195 w 12193149"/>
              <a:gd name="connsiteY205" fmla="*/ 1929661 h 2344739"/>
              <a:gd name="connsiteX206" fmla="*/ 720890 w 12193149"/>
              <a:gd name="connsiteY206" fmla="*/ 1928399 h 2344739"/>
              <a:gd name="connsiteX207" fmla="*/ 710023 w 12193149"/>
              <a:gd name="connsiteY207" fmla="*/ 1922722 h 2344739"/>
              <a:gd name="connsiteX208" fmla="*/ 597940 w 12193149"/>
              <a:gd name="connsiteY208" fmla="*/ 1879864 h 2344739"/>
              <a:gd name="connsiteX209" fmla="*/ 579683 w 12193149"/>
              <a:gd name="connsiteY209" fmla="*/ 1877212 h 2344739"/>
              <a:gd name="connsiteX210" fmla="*/ 572865 w 12193149"/>
              <a:gd name="connsiteY210" fmla="*/ 1877401 h 2344739"/>
              <a:gd name="connsiteX211" fmla="*/ 446247 w 12193149"/>
              <a:gd name="connsiteY211" fmla="*/ 1839371 h 2344739"/>
              <a:gd name="connsiteX212" fmla="*/ 405163 w 12193149"/>
              <a:gd name="connsiteY212" fmla="*/ 1833548 h 2344739"/>
              <a:gd name="connsiteX213" fmla="*/ 293583 w 12193149"/>
              <a:gd name="connsiteY213" fmla="*/ 1812852 h 2344739"/>
              <a:gd name="connsiteX214" fmla="*/ 119529 w 12193149"/>
              <a:gd name="connsiteY214" fmla="*/ 1761047 h 2344739"/>
              <a:gd name="connsiteX215" fmla="*/ 16674 w 12193149"/>
              <a:gd name="connsiteY215" fmla="*/ 1758191 h 2344739"/>
              <a:gd name="connsiteX216" fmla="*/ 1150 w 12193149"/>
              <a:gd name="connsiteY216" fmla="*/ 1752722 h 2344739"/>
              <a:gd name="connsiteX217" fmla="*/ 1148 w 12193149"/>
              <a:gd name="connsiteY217" fmla="*/ 222213 h 2344739"/>
              <a:gd name="connsiteX218" fmla="*/ 1148 w 12193149"/>
              <a:gd name="connsiteY218" fmla="*/ 0 h 2344739"/>
              <a:gd name="connsiteX0" fmla="*/ 1148 w 12193149"/>
              <a:gd name="connsiteY0" fmla="*/ 0 h 2344739"/>
              <a:gd name="connsiteX1" fmla="*/ 12193148 w 12193149"/>
              <a:gd name="connsiteY1" fmla="*/ 0 h 2344739"/>
              <a:gd name="connsiteX2" fmla="*/ 12193148 w 12193149"/>
              <a:gd name="connsiteY2" fmla="*/ 222213 h 2344739"/>
              <a:gd name="connsiteX3" fmla="*/ 12193149 w 12193149"/>
              <a:gd name="connsiteY3" fmla="*/ 579739 h 2344739"/>
              <a:gd name="connsiteX4" fmla="*/ 12185986 w 12193149"/>
              <a:gd name="connsiteY4" fmla="*/ 584189 h 2344739"/>
              <a:gd name="connsiteX5" fmla="*/ 12156363 w 12193149"/>
              <a:gd name="connsiteY5" fmla="*/ 597366 h 2344739"/>
              <a:gd name="connsiteX6" fmla="*/ 12139215 w 12193149"/>
              <a:gd name="connsiteY6" fmla="*/ 623179 h 2344739"/>
              <a:gd name="connsiteX7" fmla="*/ 12126327 w 12193149"/>
              <a:gd name="connsiteY7" fmla="*/ 624690 h 2344739"/>
              <a:gd name="connsiteX8" fmla="*/ 12124007 w 12193149"/>
              <a:gd name="connsiteY8" fmla="*/ 624794 h 2344739"/>
              <a:gd name="connsiteX9" fmla="*/ 12116854 w 12193149"/>
              <a:gd name="connsiteY9" fmla="*/ 628608 h 2344739"/>
              <a:gd name="connsiteX10" fmla="*/ 12099497 w 12193149"/>
              <a:gd name="connsiteY10" fmla="*/ 628139 h 2344739"/>
              <a:gd name="connsiteX11" fmla="*/ 12087073 w 12193149"/>
              <a:gd name="connsiteY11" fmla="*/ 636341 h 2344739"/>
              <a:gd name="connsiteX12" fmla="*/ 12031073 w 12193149"/>
              <a:gd name="connsiteY12" fmla="*/ 680009 h 2344739"/>
              <a:gd name="connsiteX13" fmla="*/ 11995833 w 12193149"/>
              <a:gd name="connsiteY13" fmla="*/ 703458 h 2344739"/>
              <a:gd name="connsiteX14" fmla="*/ 11979717 w 12193149"/>
              <a:gd name="connsiteY14" fmla="*/ 708161 h 2344739"/>
              <a:gd name="connsiteX15" fmla="*/ 11959046 w 12193149"/>
              <a:gd name="connsiteY15" fmla="*/ 717558 h 2344739"/>
              <a:gd name="connsiteX16" fmla="*/ 11920454 w 12193149"/>
              <a:gd name="connsiteY16" fmla="*/ 730883 h 2344739"/>
              <a:gd name="connsiteX17" fmla="*/ 11903656 w 12193149"/>
              <a:gd name="connsiteY17" fmla="*/ 742426 h 2344739"/>
              <a:gd name="connsiteX18" fmla="*/ 11895048 w 12193149"/>
              <a:gd name="connsiteY18" fmla="*/ 744791 h 2344739"/>
              <a:gd name="connsiteX19" fmla="*/ 11891968 w 12193149"/>
              <a:gd name="connsiteY19" fmla="*/ 755729 h 2344739"/>
              <a:gd name="connsiteX20" fmla="*/ 11870776 w 12193149"/>
              <a:gd name="connsiteY20" fmla="*/ 777816 h 2344739"/>
              <a:gd name="connsiteX21" fmla="*/ 11813376 w 12193149"/>
              <a:gd name="connsiteY21" fmla="*/ 797659 h 2344739"/>
              <a:gd name="connsiteX22" fmla="*/ 11590693 w 12193149"/>
              <a:gd name="connsiteY22" fmla="*/ 963777 h 2344739"/>
              <a:gd name="connsiteX23" fmla="*/ 11506817 w 12193149"/>
              <a:gd name="connsiteY23" fmla="*/ 1033623 h 2344739"/>
              <a:gd name="connsiteX24" fmla="*/ 11280332 w 12193149"/>
              <a:gd name="connsiteY24" fmla="*/ 1223571 h 2344739"/>
              <a:gd name="connsiteX25" fmla="*/ 11228309 w 12193149"/>
              <a:gd name="connsiteY25" fmla="*/ 1276236 h 2344739"/>
              <a:gd name="connsiteX26" fmla="*/ 11218087 w 12193149"/>
              <a:gd name="connsiteY26" fmla="*/ 1275961 h 2344739"/>
              <a:gd name="connsiteX27" fmla="*/ 11217184 w 12193149"/>
              <a:gd name="connsiteY27" fmla="*/ 1275018 h 2344739"/>
              <a:gd name="connsiteX28" fmla="*/ 11188885 w 12193149"/>
              <a:gd name="connsiteY28" fmla="*/ 1292383 h 2344739"/>
              <a:gd name="connsiteX29" fmla="*/ 11184501 w 12193149"/>
              <a:gd name="connsiteY29" fmla="*/ 1292525 h 2344739"/>
              <a:gd name="connsiteX30" fmla="*/ 11166854 w 12193149"/>
              <a:gd name="connsiteY30" fmla="*/ 1306612 h 2344739"/>
              <a:gd name="connsiteX31" fmla="*/ 11157311 w 12193149"/>
              <a:gd name="connsiteY31" fmla="*/ 1312414 h 2344739"/>
              <a:gd name="connsiteX32" fmla="*/ 11155496 w 12193149"/>
              <a:gd name="connsiteY32" fmla="*/ 1317097 h 2344739"/>
              <a:gd name="connsiteX33" fmla="*/ 11140961 w 12193149"/>
              <a:gd name="connsiteY33" fmla="*/ 1324115 h 2344739"/>
              <a:gd name="connsiteX34" fmla="*/ 11138961 w 12193149"/>
              <a:gd name="connsiteY34" fmla="*/ 1323772 h 2344739"/>
              <a:gd name="connsiteX35" fmla="*/ 11128208 w 12193149"/>
              <a:gd name="connsiteY35" fmla="*/ 1333832 h 2344739"/>
              <a:gd name="connsiteX36" fmla="*/ 11120691 w 12193149"/>
              <a:gd name="connsiteY36" fmla="*/ 1347424 h 2344739"/>
              <a:gd name="connsiteX37" fmla="*/ 10894683 w 12193149"/>
              <a:gd name="connsiteY37" fmla="*/ 1473399 h 2344739"/>
              <a:gd name="connsiteX38" fmla="*/ 10773300 w 12193149"/>
              <a:gd name="connsiteY38" fmla="*/ 1523191 h 2344739"/>
              <a:gd name="connsiteX39" fmla="*/ 10627668 w 12193149"/>
              <a:gd name="connsiteY39" fmla="*/ 1559229 h 2344739"/>
              <a:gd name="connsiteX40" fmla="*/ 10581895 w 12193149"/>
              <a:gd name="connsiteY40" fmla="*/ 1568689 h 2344739"/>
              <a:gd name="connsiteX41" fmla="*/ 10547790 w 12193149"/>
              <a:gd name="connsiteY41" fmla="*/ 1598423 h 2344739"/>
              <a:gd name="connsiteX42" fmla="*/ 10529643 w 12193149"/>
              <a:gd name="connsiteY42" fmla="*/ 1596907 h 2344739"/>
              <a:gd name="connsiteX43" fmla="*/ 10526446 w 12193149"/>
              <a:gd name="connsiteY43" fmla="*/ 1596411 h 2344739"/>
              <a:gd name="connsiteX44" fmla="*/ 10515129 w 12193149"/>
              <a:gd name="connsiteY44" fmla="*/ 1599537 h 2344739"/>
              <a:gd name="connsiteX45" fmla="*/ 10491735 w 12193149"/>
              <a:gd name="connsiteY45" fmla="*/ 1594156 h 2344739"/>
              <a:gd name="connsiteX46" fmla="*/ 10471418 w 12193149"/>
              <a:gd name="connsiteY46" fmla="*/ 1601693 h 2344739"/>
              <a:gd name="connsiteX47" fmla="*/ 10377042 w 12193149"/>
              <a:gd name="connsiteY47" fmla="*/ 1644598 h 2344739"/>
              <a:gd name="connsiteX48" fmla="*/ 10319338 w 12193149"/>
              <a:gd name="connsiteY48" fmla="*/ 1666221 h 2344739"/>
              <a:gd name="connsiteX49" fmla="*/ 10295467 w 12193149"/>
              <a:gd name="connsiteY49" fmla="*/ 1668079 h 2344739"/>
              <a:gd name="connsiteX50" fmla="*/ 10263443 w 12193149"/>
              <a:gd name="connsiteY50" fmla="*/ 1674948 h 2344739"/>
              <a:gd name="connsiteX51" fmla="*/ 10205418 w 12193149"/>
              <a:gd name="connsiteY51" fmla="*/ 1682149 h 2344739"/>
              <a:gd name="connsiteX52" fmla="*/ 10177759 w 12193149"/>
              <a:gd name="connsiteY52" fmla="*/ 1692943 h 2344739"/>
              <a:gd name="connsiteX53" fmla="*/ 10165070 w 12193149"/>
              <a:gd name="connsiteY53" fmla="*/ 1693739 h 2344739"/>
              <a:gd name="connsiteX54" fmla="*/ 10156308 w 12193149"/>
              <a:gd name="connsiteY54" fmla="*/ 1707487 h 2344739"/>
              <a:gd name="connsiteX55" fmla="*/ 10118267 w 12193149"/>
              <a:gd name="connsiteY55" fmla="*/ 1731142 h 2344739"/>
              <a:gd name="connsiteX56" fmla="*/ 10083317 w 12193149"/>
              <a:gd name="connsiteY56" fmla="*/ 1743296 h 2344739"/>
              <a:gd name="connsiteX57" fmla="*/ 10040388 w 12193149"/>
              <a:gd name="connsiteY57" fmla="*/ 1741632 h 2344739"/>
              <a:gd name="connsiteX58" fmla="*/ 9961167 w 12193149"/>
              <a:gd name="connsiteY58" fmla="*/ 1757147 h 2344739"/>
              <a:gd name="connsiteX59" fmla="*/ 9848940 w 12193149"/>
              <a:gd name="connsiteY59" fmla="*/ 1763915 h 2344739"/>
              <a:gd name="connsiteX60" fmla="*/ 9729457 w 12193149"/>
              <a:gd name="connsiteY60" fmla="*/ 1784122 h 2344739"/>
              <a:gd name="connsiteX61" fmla="*/ 9613704 w 12193149"/>
              <a:gd name="connsiteY61" fmla="*/ 1812371 h 2344739"/>
              <a:gd name="connsiteX62" fmla="*/ 9338590 w 12193149"/>
              <a:gd name="connsiteY62" fmla="*/ 1869293 h 2344739"/>
              <a:gd name="connsiteX63" fmla="*/ 9232518 w 12193149"/>
              <a:gd name="connsiteY63" fmla="*/ 1893149 h 2344739"/>
              <a:gd name="connsiteX64" fmla="*/ 9156690 w 12193149"/>
              <a:gd name="connsiteY64" fmla="*/ 1903228 h 2344739"/>
              <a:gd name="connsiteX65" fmla="*/ 9054601 w 12193149"/>
              <a:gd name="connsiteY65" fmla="*/ 1910755 h 2344739"/>
              <a:gd name="connsiteX66" fmla="*/ 9006634 w 12193149"/>
              <a:gd name="connsiteY66" fmla="*/ 1914040 h 2344739"/>
              <a:gd name="connsiteX67" fmla="*/ 9006349 w 12193149"/>
              <a:gd name="connsiteY67" fmla="*/ 1913800 h 2344739"/>
              <a:gd name="connsiteX68" fmla="*/ 8997380 w 12193149"/>
              <a:gd name="connsiteY68" fmla="*/ 1915011 h 2344739"/>
              <a:gd name="connsiteX69" fmla="*/ 8991542 w 12193149"/>
              <a:gd name="connsiteY69" fmla="*/ 1917072 h 2344739"/>
              <a:gd name="connsiteX70" fmla="*/ 8975485 w 12193149"/>
              <a:gd name="connsiteY70" fmla="*/ 1920298 h 2344739"/>
              <a:gd name="connsiteX71" fmla="*/ 8969159 w 12193149"/>
              <a:gd name="connsiteY71" fmla="*/ 1919598 h 2344739"/>
              <a:gd name="connsiteX72" fmla="*/ 8964196 w 12193149"/>
              <a:gd name="connsiteY72" fmla="*/ 1917373 h 2344739"/>
              <a:gd name="connsiteX73" fmla="*/ 8930136 w 12193149"/>
              <a:gd name="connsiteY73" fmla="*/ 1914185 h 2344739"/>
              <a:gd name="connsiteX74" fmla="*/ 8753592 w 12193149"/>
              <a:gd name="connsiteY74" fmla="*/ 1933417 h 2344739"/>
              <a:gd name="connsiteX75" fmla="*/ 8708995 w 12193149"/>
              <a:gd name="connsiteY75" fmla="*/ 1935518 h 2344739"/>
              <a:gd name="connsiteX76" fmla="*/ 8597219 w 12193149"/>
              <a:gd name="connsiteY76" fmla="*/ 1944090 h 2344739"/>
              <a:gd name="connsiteX77" fmla="*/ 8526378 w 12193149"/>
              <a:gd name="connsiteY77" fmla="*/ 1929248 h 2344739"/>
              <a:gd name="connsiteX78" fmla="*/ 8512131 w 12193149"/>
              <a:gd name="connsiteY78" fmla="*/ 1935163 h 2344739"/>
              <a:gd name="connsiteX79" fmla="*/ 8507315 w 12193149"/>
              <a:gd name="connsiteY79" fmla="*/ 1938164 h 2344739"/>
              <a:gd name="connsiteX80" fmla="*/ 8499116 w 12193149"/>
              <a:gd name="connsiteY80" fmla="*/ 1940902 h 2344739"/>
              <a:gd name="connsiteX81" fmla="*/ 8498742 w 12193149"/>
              <a:gd name="connsiteY81" fmla="*/ 1940723 h 2344739"/>
              <a:gd name="connsiteX82" fmla="*/ 8491397 w 12193149"/>
              <a:gd name="connsiteY82" fmla="*/ 1943773 h 2344739"/>
              <a:gd name="connsiteX83" fmla="*/ 8368330 w 12193149"/>
              <a:gd name="connsiteY83" fmla="*/ 1957815 h 2344739"/>
              <a:gd name="connsiteX84" fmla="*/ 8354947 w 12193149"/>
              <a:gd name="connsiteY84" fmla="*/ 1958009 h 2344739"/>
              <a:gd name="connsiteX85" fmla="*/ 8321252 w 12193149"/>
              <a:gd name="connsiteY85" fmla="*/ 1974587 h 2344739"/>
              <a:gd name="connsiteX86" fmla="*/ 8315581 w 12193149"/>
              <a:gd name="connsiteY86" fmla="*/ 1974913 h 2344739"/>
              <a:gd name="connsiteX87" fmla="*/ 8296322 w 12193149"/>
              <a:gd name="connsiteY87" fmla="*/ 1988808 h 2344739"/>
              <a:gd name="connsiteX88" fmla="*/ 8285424 w 12193149"/>
              <a:gd name="connsiteY88" fmla="*/ 1994631 h 2344739"/>
              <a:gd name="connsiteX89" fmla="*/ 8284298 w 12193149"/>
              <a:gd name="connsiteY89" fmla="*/ 1999074 h 2344739"/>
              <a:gd name="connsiteX90" fmla="*/ 8267224 w 12193149"/>
              <a:gd name="connsiteY90" fmla="*/ 2006249 h 2344739"/>
              <a:gd name="connsiteX91" fmla="*/ 8264525 w 12193149"/>
              <a:gd name="connsiteY91" fmla="*/ 2006019 h 2344739"/>
              <a:gd name="connsiteX92" fmla="*/ 8253181 w 12193149"/>
              <a:gd name="connsiteY92" fmla="*/ 2015862 h 2344739"/>
              <a:gd name="connsiteX93" fmla="*/ 8246982 w 12193149"/>
              <a:gd name="connsiteY93" fmla="*/ 2028854 h 2344739"/>
              <a:gd name="connsiteX94" fmla="*/ 8091420 w 12193149"/>
              <a:gd name="connsiteY94" fmla="*/ 2075015 h 2344739"/>
              <a:gd name="connsiteX95" fmla="*/ 7906555 w 12193149"/>
              <a:gd name="connsiteY95" fmla="*/ 2116988 h 2344739"/>
              <a:gd name="connsiteX96" fmla="*/ 7719893 w 12193149"/>
              <a:gd name="connsiteY96" fmla="*/ 2142703 h 2344739"/>
              <a:gd name="connsiteX97" fmla="*/ 7615495 w 12193149"/>
              <a:gd name="connsiteY97" fmla="*/ 2139232 h 2344739"/>
              <a:gd name="connsiteX98" fmla="*/ 7528691 w 12193149"/>
              <a:gd name="connsiteY98" fmla="*/ 2145060 h 2344739"/>
              <a:gd name="connsiteX99" fmla="*/ 7520719 w 12193149"/>
              <a:gd name="connsiteY99" fmla="*/ 2147613 h 2344739"/>
              <a:gd name="connsiteX100" fmla="*/ 7508559 w 12193149"/>
              <a:gd name="connsiteY100" fmla="*/ 2148948 h 2344739"/>
              <a:gd name="connsiteX101" fmla="*/ 7508188 w 12193149"/>
              <a:gd name="connsiteY101" fmla="*/ 2148621 h 2344739"/>
              <a:gd name="connsiteX102" fmla="*/ 7496943 w 12193149"/>
              <a:gd name="connsiteY102" fmla="*/ 2150573 h 2344739"/>
              <a:gd name="connsiteX103" fmla="*/ 7219707 w 12193149"/>
              <a:gd name="connsiteY103" fmla="*/ 2156680 h 2344739"/>
              <a:gd name="connsiteX104" fmla="*/ 7202249 w 12193149"/>
              <a:gd name="connsiteY104" fmla="*/ 2161230 h 2344739"/>
              <a:gd name="connsiteX105" fmla="*/ 7198152 w 12193149"/>
              <a:gd name="connsiteY105" fmla="*/ 2166588 h 2344739"/>
              <a:gd name="connsiteX106" fmla="*/ 7171956 w 12193149"/>
              <a:gd name="connsiteY106" fmla="*/ 2171236 h 2344739"/>
              <a:gd name="connsiteX107" fmla="*/ 7098136 w 12193149"/>
              <a:gd name="connsiteY107" fmla="*/ 2183464 h 2344739"/>
              <a:gd name="connsiteX108" fmla="*/ 7019644 w 12193149"/>
              <a:gd name="connsiteY108" fmla="*/ 2183090 h 2344739"/>
              <a:gd name="connsiteX109" fmla="*/ 6905294 w 12193149"/>
              <a:gd name="connsiteY109" fmla="*/ 2212596 h 2344739"/>
              <a:gd name="connsiteX110" fmla="*/ 6709370 w 12193149"/>
              <a:gd name="connsiteY110" fmla="*/ 2240551 h 2344739"/>
              <a:gd name="connsiteX111" fmla="*/ 6550602 w 12193149"/>
              <a:gd name="connsiteY111" fmla="*/ 2269327 h 2344739"/>
              <a:gd name="connsiteX112" fmla="*/ 6318708 w 12193149"/>
              <a:gd name="connsiteY112" fmla="*/ 2316127 h 2344739"/>
              <a:gd name="connsiteX113" fmla="*/ 6169822 w 12193149"/>
              <a:gd name="connsiteY113" fmla="*/ 2318214 h 2344739"/>
              <a:gd name="connsiteX114" fmla="*/ 6074996 w 12193149"/>
              <a:gd name="connsiteY114" fmla="*/ 2338676 h 2344739"/>
              <a:gd name="connsiteX115" fmla="*/ 6069677 w 12193149"/>
              <a:gd name="connsiteY115" fmla="*/ 2337139 h 2344739"/>
              <a:gd name="connsiteX116" fmla="*/ 6049786 w 12193149"/>
              <a:gd name="connsiteY116" fmla="*/ 2337822 h 2344739"/>
              <a:gd name="connsiteX117" fmla="*/ 6042433 w 12193149"/>
              <a:gd name="connsiteY117" fmla="*/ 2329473 h 2344739"/>
              <a:gd name="connsiteX118" fmla="*/ 6011238 w 12193149"/>
              <a:gd name="connsiteY118" fmla="*/ 2324380 h 2344739"/>
              <a:gd name="connsiteX119" fmla="*/ 5958523 w 12193149"/>
              <a:gd name="connsiteY119" fmla="*/ 2328024 h 2344739"/>
              <a:gd name="connsiteX120" fmla="*/ 5760067 w 12193149"/>
              <a:gd name="connsiteY120" fmla="*/ 2343716 h 2344739"/>
              <a:gd name="connsiteX121" fmla="*/ 5628108 w 12193149"/>
              <a:gd name="connsiteY121" fmla="*/ 2344739 h 2344739"/>
              <a:gd name="connsiteX122" fmla="*/ 5472054 w 12193149"/>
              <a:gd name="connsiteY122" fmla="*/ 2330719 h 2344739"/>
              <a:gd name="connsiteX123" fmla="*/ 5433909 w 12193149"/>
              <a:gd name="connsiteY123" fmla="*/ 2319466 h 2344739"/>
              <a:gd name="connsiteX124" fmla="*/ 5382817 w 12193149"/>
              <a:gd name="connsiteY124" fmla="*/ 2301764 h 2344739"/>
              <a:gd name="connsiteX125" fmla="*/ 5262912 w 12193149"/>
              <a:gd name="connsiteY125" fmla="*/ 2281347 h 2344739"/>
              <a:gd name="connsiteX126" fmla="*/ 5224109 w 12193149"/>
              <a:gd name="connsiteY126" fmla="*/ 2270223 h 2344739"/>
              <a:gd name="connsiteX127" fmla="*/ 5175808 w 12193149"/>
              <a:gd name="connsiteY127" fmla="*/ 2267233 h 2344739"/>
              <a:gd name="connsiteX128" fmla="*/ 5157702 w 12193149"/>
              <a:gd name="connsiteY128" fmla="*/ 2260010 h 2344739"/>
              <a:gd name="connsiteX129" fmla="*/ 5143747 w 12193149"/>
              <a:gd name="connsiteY129" fmla="*/ 2256610 h 2344739"/>
              <a:gd name="connsiteX130" fmla="*/ 5140744 w 12193149"/>
              <a:gd name="connsiteY130" fmla="*/ 2254509 h 2344739"/>
              <a:gd name="connsiteX131" fmla="*/ 5122807 w 12193149"/>
              <a:gd name="connsiteY131" fmla="*/ 2243656 h 2344739"/>
              <a:gd name="connsiteX132" fmla="*/ 5066938 w 12193149"/>
              <a:gd name="connsiteY132" fmla="*/ 2250227 h 2344739"/>
              <a:gd name="connsiteX133" fmla="*/ 5012662 w 12193149"/>
              <a:gd name="connsiteY133" fmla="*/ 2233846 h 2344739"/>
              <a:gd name="connsiteX134" fmla="*/ 4841589 w 12193149"/>
              <a:gd name="connsiteY134" fmla="*/ 2209829 h 2344739"/>
              <a:gd name="connsiteX135" fmla="*/ 4763595 w 12193149"/>
              <a:gd name="connsiteY135" fmla="*/ 2182061 h 2344739"/>
              <a:gd name="connsiteX136" fmla="*/ 4724334 w 12193149"/>
              <a:gd name="connsiteY136" fmla="*/ 2173047 h 2344739"/>
              <a:gd name="connsiteX137" fmla="*/ 4722324 w 12193149"/>
              <a:gd name="connsiteY137" fmla="*/ 2172298 h 2344739"/>
              <a:gd name="connsiteX138" fmla="*/ 4723259 w 12193149"/>
              <a:gd name="connsiteY138" fmla="*/ 2172087 h 2344739"/>
              <a:gd name="connsiteX139" fmla="*/ 4718350 w 12193149"/>
              <a:gd name="connsiteY139" fmla="*/ 2170817 h 2344739"/>
              <a:gd name="connsiteX140" fmla="*/ 4722324 w 12193149"/>
              <a:gd name="connsiteY140" fmla="*/ 2172298 h 2344739"/>
              <a:gd name="connsiteX141" fmla="*/ 4716674 w 12193149"/>
              <a:gd name="connsiteY141" fmla="*/ 2173573 h 2344739"/>
              <a:gd name="connsiteX142" fmla="*/ 4516962 w 12193149"/>
              <a:gd name="connsiteY142" fmla="*/ 2163671 h 2344739"/>
              <a:gd name="connsiteX143" fmla="*/ 4429691 w 12193149"/>
              <a:gd name="connsiteY143" fmla="*/ 2153020 h 2344739"/>
              <a:gd name="connsiteX144" fmla="*/ 4364023 w 12193149"/>
              <a:gd name="connsiteY144" fmla="*/ 2151674 h 2344739"/>
              <a:gd name="connsiteX145" fmla="*/ 4318114 w 12193149"/>
              <a:gd name="connsiteY145" fmla="*/ 2158289 h 2344739"/>
              <a:gd name="connsiteX146" fmla="*/ 4316258 w 12193149"/>
              <a:gd name="connsiteY146" fmla="*/ 2156948 h 2344739"/>
              <a:gd name="connsiteX147" fmla="*/ 4296292 w 12193149"/>
              <a:gd name="connsiteY147" fmla="*/ 2155069 h 2344739"/>
              <a:gd name="connsiteX148" fmla="*/ 4291212 w 12193149"/>
              <a:gd name="connsiteY148" fmla="*/ 2157986 h 2344739"/>
              <a:gd name="connsiteX149" fmla="*/ 4277290 w 12193149"/>
              <a:gd name="connsiteY149" fmla="*/ 2157740 h 2344739"/>
              <a:gd name="connsiteX150" fmla="*/ 4249265 w 12193149"/>
              <a:gd name="connsiteY150" fmla="*/ 2160064 h 2344739"/>
              <a:gd name="connsiteX151" fmla="*/ 4203199 w 12193149"/>
              <a:gd name="connsiteY151" fmla="*/ 2157269 h 2344739"/>
              <a:gd name="connsiteX152" fmla="*/ 4202893 w 12193149"/>
              <a:gd name="connsiteY152" fmla="*/ 2156010 h 2344739"/>
              <a:gd name="connsiteX153" fmla="*/ 4192396 w 12193149"/>
              <a:gd name="connsiteY153" fmla="*/ 2150376 h 2344739"/>
              <a:gd name="connsiteX154" fmla="*/ 4143893 w 12193149"/>
              <a:gd name="connsiteY154" fmla="*/ 2134511 h 2344739"/>
              <a:gd name="connsiteX155" fmla="*/ 4084245 w 12193149"/>
              <a:gd name="connsiteY155" fmla="*/ 2107978 h 2344739"/>
              <a:gd name="connsiteX156" fmla="*/ 4075694 w 12193149"/>
              <a:gd name="connsiteY156" fmla="*/ 2107143 h 2344739"/>
              <a:gd name="connsiteX157" fmla="*/ 4075575 w 12193149"/>
              <a:gd name="connsiteY157" fmla="*/ 2106844 h 2344739"/>
              <a:gd name="connsiteX158" fmla="*/ 4066658 w 12193149"/>
              <a:gd name="connsiteY158" fmla="*/ 2105400 h 2344739"/>
              <a:gd name="connsiteX159" fmla="*/ 4060102 w 12193149"/>
              <a:gd name="connsiteY159" fmla="*/ 2105618 h 2344739"/>
              <a:gd name="connsiteX160" fmla="*/ 4043512 w 12193149"/>
              <a:gd name="connsiteY160" fmla="*/ 2103997 h 2344739"/>
              <a:gd name="connsiteX161" fmla="*/ 4038145 w 12193149"/>
              <a:gd name="connsiteY161" fmla="*/ 2101563 h 2344739"/>
              <a:gd name="connsiteX162" fmla="*/ 4036511 w 12193149"/>
              <a:gd name="connsiteY162" fmla="*/ 2097896 h 2344739"/>
              <a:gd name="connsiteX163" fmla="*/ 4034926 w 12193149"/>
              <a:gd name="connsiteY163" fmla="*/ 2098131 h 2344739"/>
              <a:gd name="connsiteX164" fmla="*/ 4005686 w 12193149"/>
              <a:gd name="connsiteY164" fmla="*/ 2085563 h 2344739"/>
              <a:gd name="connsiteX165" fmla="*/ 3937994 w 12193149"/>
              <a:gd name="connsiteY165" fmla="*/ 2068106 h 2344739"/>
              <a:gd name="connsiteX166" fmla="*/ 3898423 w 12193149"/>
              <a:gd name="connsiteY166" fmla="*/ 2062451 h 2344739"/>
              <a:gd name="connsiteX167" fmla="*/ 3790908 w 12193149"/>
              <a:gd name="connsiteY167" fmla="*/ 2042213 h 2344739"/>
              <a:gd name="connsiteX168" fmla="*/ 3683661 w 12193149"/>
              <a:gd name="connsiteY168" fmla="*/ 2018290 h 2344739"/>
              <a:gd name="connsiteX169" fmla="*/ 3611183 w 12193149"/>
              <a:gd name="connsiteY169" fmla="*/ 1986019 h 2344739"/>
              <a:gd name="connsiteX170" fmla="*/ 3605003 w 12193149"/>
              <a:gd name="connsiteY170" fmla="*/ 1987381 h 2344739"/>
              <a:gd name="connsiteX171" fmla="*/ 3595884 w 12193149"/>
              <a:gd name="connsiteY171" fmla="*/ 1987545 h 2344739"/>
              <a:gd name="connsiteX172" fmla="*/ 3595649 w 12193149"/>
              <a:gd name="connsiteY172" fmla="*/ 1987276 h 2344739"/>
              <a:gd name="connsiteX173" fmla="*/ 3587126 w 12193149"/>
              <a:gd name="connsiteY173" fmla="*/ 1987966 h 2344739"/>
              <a:gd name="connsiteX174" fmla="*/ 3537283 w 12193149"/>
              <a:gd name="connsiteY174" fmla="*/ 1978267 h 2344739"/>
              <a:gd name="connsiteX175" fmla="*/ 3474371 w 12193149"/>
              <a:gd name="connsiteY175" fmla="*/ 1974606 h 2344739"/>
              <a:gd name="connsiteX176" fmla="*/ 3401876 w 12193149"/>
              <a:gd name="connsiteY176" fmla="*/ 1962558 h 2344739"/>
              <a:gd name="connsiteX177" fmla="*/ 3365036 w 12193149"/>
              <a:gd name="connsiteY177" fmla="*/ 1979510 h 2344739"/>
              <a:gd name="connsiteX178" fmla="*/ 3345174 w 12193149"/>
              <a:gd name="connsiteY178" fmla="*/ 1981192 h 2344739"/>
              <a:gd name="connsiteX179" fmla="*/ 3342846 w 12193149"/>
              <a:gd name="connsiteY179" fmla="*/ 1980217 h 2344739"/>
              <a:gd name="connsiteX180" fmla="*/ 3263504 w 12193149"/>
              <a:gd name="connsiteY180" fmla="*/ 1986094 h 2344739"/>
              <a:gd name="connsiteX181" fmla="*/ 3143704 w 12193149"/>
              <a:gd name="connsiteY181" fmla="*/ 1993869 h 2344739"/>
              <a:gd name="connsiteX182" fmla="*/ 3031439 w 12193149"/>
              <a:gd name="connsiteY182" fmla="*/ 1996512 h 2344739"/>
              <a:gd name="connsiteX183" fmla="*/ 2782717 w 12193149"/>
              <a:gd name="connsiteY183" fmla="*/ 2018333 h 2344739"/>
              <a:gd name="connsiteX184" fmla="*/ 2647675 w 12193149"/>
              <a:gd name="connsiteY184" fmla="*/ 2028869 h 2344739"/>
              <a:gd name="connsiteX185" fmla="*/ 2569176 w 12193149"/>
              <a:gd name="connsiteY185" fmla="*/ 2002628 h 2344739"/>
              <a:gd name="connsiteX186" fmla="*/ 2444403 w 12193149"/>
              <a:gd name="connsiteY186" fmla="*/ 2016529 h 2344739"/>
              <a:gd name="connsiteX187" fmla="*/ 2316260 w 12193149"/>
              <a:gd name="connsiteY187" fmla="*/ 2024996 h 2344739"/>
              <a:gd name="connsiteX188" fmla="*/ 2209726 w 12193149"/>
              <a:gd name="connsiteY188" fmla="*/ 2019763 h 2344739"/>
              <a:gd name="connsiteX189" fmla="*/ 2095813 w 12193149"/>
              <a:gd name="connsiteY189" fmla="*/ 2003052 h 2344739"/>
              <a:gd name="connsiteX190" fmla="*/ 1998504 w 12193149"/>
              <a:gd name="connsiteY190" fmla="*/ 1995032 h 2344739"/>
              <a:gd name="connsiteX191" fmla="*/ 1929320 w 12193149"/>
              <a:gd name="connsiteY191" fmla="*/ 2016977 h 2344739"/>
              <a:gd name="connsiteX192" fmla="*/ 1922798 w 12193149"/>
              <a:gd name="connsiteY192" fmla="*/ 2012146 h 2344739"/>
              <a:gd name="connsiteX193" fmla="*/ 1874228 w 12193149"/>
              <a:gd name="connsiteY193" fmla="*/ 2013741 h 2344739"/>
              <a:gd name="connsiteX194" fmla="*/ 1787803 w 12193149"/>
              <a:gd name="connsiteY194" fmla="*/ 2041363 h 2344739"/>
              <a:gd name="connsiteX195" fmla="*/ 1739352 w 12193149"/>
              <a:gd name="connsiteY195" fmla="*/ 2036312 h 2344739"/>
              <a:gd name="connsiteX196" fmla="*/ 1676219 w 12193149"/>
              <a:gd name="connsiteY196" fmla="*/ 2019963 h 2344739"/>
              <a:gd name="connsiteX197" fmla="*/ 1609817 w 12193149"/>
              <a:gd name="connsiteY197" fmla="*/ 2013066 h 2344739"/>
              <a:gd name="connsiteX198" fmla="*/ 1497258 w 12193149"/>
              <a:gd name="connsiteY198" fmla="*/ 1987476 h 2344739"/>
              <a:gd name="connsiteX199" fmla="*/ 1151127 w 12193149"/>
              <a:gd name="connsiteY199" fmla="*/ 1938041 h 2344739"/>
              <a:gd name="connsiteX200" fmla="*/ 859417 w 12193149"/>
              <a:gd name="connsiteY200" fmla="*/ 1928608 h 2344739"/>
              <a:gd name="connsiteX201" fmla="*/ 838688 w 12193149"/>
              <a:gd name="connsiteY201" fmla="*/ 1929821 h 2344739"/>
              <a:gd name="connsiteX202" fmla="*/ 817957 w 12193149"/>
              <a:gd name="connsiteY202" fmla="*/ 1927857 h 2344739"/>
              <a:gd name="connsiteX203" fmla="*/ 812654 w 12193149"/>
              <a:gd name="connsiteY203" fmla="*/ 1930751 h 2344739"/>
              <a:gd name="connsiteX204" fmla="*/ 721195 w 12193149"/>
              <a:gd name="connsiteY204" fmla="*/ 1929661 h 2344739"/>
              <a:gd name="connsiteX205" fmla="*/ 720890 w 12193149"/>
              <a:gd name="connsiteY205" fmla="*/ 1928399 h 2344739"/>
              <a:gd name="connsiteX206" fmla="*/ 710023 w 12193149"/>
              <a:gd name="connsiteY206" fmla="*/ 1922722 h 2344739"/>
              <a:gd name="connsiteX207" fmla="*/ 597940 w 12193149"/>
              <a:gd name="connsiteY207" fmla="*/ 1879864 h 2344739"/>
              <a:gd name="connsiteX208" fmla="*/ 579683 w 12193149"/>
              <a:gd name="connsiteY208" fmla="*/ 1877212 h 2344739"/>
              <a:gd name="connsiteX209" fmla="*/ 572865 w 12193149"/>
              <a:gd name="connsiteY209" fmla="*/ 1877401 h 2344739"/>
              <a:gd name="connsiteX210" fmla="*/ 446247 w 12193149"/>
              <a:gd name="connsiteY210" fmla="*/ 1839371 h 2344739"/>
              <a:gd name="connsiteX211" fmla="*/ 405163 w 12193149"/>
              <a:gd name="connsiteY211" fmla="*/ 1833548 h 2344739"/>
              <a:gd name="connsiteX212" fmla="*/ 293583 w 12193149"/>
              <a:gd name="connsiteY212" fmla="*/ 1812852 h 2344739"/>
              <a:gd name="connsiteX213" fmla="*/ 119529 w 12193149"/>
              <a:gd name="connsiteY213" fmla="*/ 1761047 h 2344739"/>
              <a:gd name="connsiteX214" fmla="*/ 16674 w 12193149"/>
              <a:gd name="connsiteY214" fmla="*/ 1758191 h 2344739"/>
              <a:gd name="connsiteX215" fmla="*/ 1150 w 12193149"/>
              <a:gd name="connsiteY215" fmla="*/ 1752722 h 2344739"/>
              <a:gd name="connsiteX216" fmla="*/ 1148 w 12193149"/>
              <a:gd name="connsiteY216" fmla="*/ 222213 h 2344739"/>
              <a:gd name="connsiteX217" fmla="*/ 1148 w 12193149"/>
              <a:gd name="connsiteY217" fmla="*/ 0 h 2344739"/>
              <a:gd name="connsiteX0" fmla="*/ 1148 w 12193149"/>
              <a:gd name="connsiteY0" fmla="*/ 0 h 2344739"/>
              <a:gd name="connsiteX1" fmla="*/ 12193148 w 12193149"/>
              <a:gd name="connsiteY1" fmla="*/ 0 h 2344739"/>
              <a:gd name="connsiteX2" fmla="*/ 12193149 w 12193149"/>
              <a:gd name="connsiteY2" fmla="*/ 579739 h 2344739"/>
              <a:gd name="connsiteX3" fmla="*/ 12185986 w 12193149"/>
              <a:gd name="connsiteY3" fmla="*/ 584189 h 2344739"/>
              <a:gd name="connsiteX4" fmla="*/ 12156363 w 12193149"/>
              <a:gd name="connsiteY4" fmla="*/ 597366 h 2344739"/>
              <a:gd name="connsiteX5" fmla="*/ 12139215 w 12193149"/>
              <a:gd name="connsiteY5" fmla="*/ 623179 h 2344739"/>
              <a:gd name="connsiteX6" fmla="*/ 12126327 w 12193149"/>
              <a:gd name="connsiteY6" fmla="*/ 624690 h 2344739"/>
              <a:gd name="connsiteX7" fmla="*/ 12124007 w 12193149"/>
              <a:gd name="connsiteY7" fmla="*/ 624794 h 2344739"/>
              <a:gd name="connsiteX8" fmla="*/ 12116854 w 12193149"/>
              <a:gd name="connsiteY8" fmla="*/ 628608 h 2344739"/>
              <a:gd name="connsiteX9" fmla="*/ 12099497 w 12193149"/>
              <a:gd name="connsiteY9" fmla="*/ 628139 h 2344739"/>
              <a:gd name="connsiteX10" fmla="*/ 12087073 w 12193149"/>
              <a:gd name="connsiteY10" fmla="*/ 636341 h 2344739"/>
              <a:gd name="connsiteX11" fmla="*/ 12031073 w 12193149"/>
              <a:gd name="connsiteY11" fmla="*/ 680009 h 2344739"/>
              <a:gd name="connsiteX12" fmla="*/ 11995833 w 12193149"/>
              <a:gd name="connsiteY12" fmla="*/ 703458 h 2344739"/>
              <a:gd name="connsiteX13" fmla="*/ 11979717 w 12193149"/>
              <a:gd name="connsiteY13" fmla="*/ 708161 h 2344739"/>
              <a:gd name="connsiteX14" fmla="*/ 11959046 w 12193149"/>
              <a:gd name="connsiteY14" fmla="*/ 717558 h 2344739"/>
              <a:gd name="connsiteX15" fmla="*/ 11920454 w 12193149"/>
              <a:gd name="connsiteY15" fmla="*/ 730883 h 2344739"/>
              <a:gd name="connsiteX16" fmla="*/ 11903656 w 12193149"/>
              <a:gd name="connsiteY16" fmla="*/ 742426 h 2344739"/>
              <a:gd name="connsiteX17" fmla="*/ 11895048 w 12193149"/>
              <a:gd name="connsiteY17" fmla="*/ 744791 h 2344739"/>
              <a:gd name="connsiteX18" fmla="*/ 11891968 w 12193149"/>
              <a:gd name="connsiteY18" fmla="*/ 755729 h 2344739"/>
              <a:gd name="connsiteX19" fmla="*/ 11870776 w 12193149"/>
              <a:gd name="connsiteY19" fmla="*/ 777816 h 2344739"/>
              <a:gd name="connsiteX20" fmla="*/ 11813376 w 12193149"/>
              <a:gd name="connsiteY20" fmla="*/ 797659 h 2344739"/>
              <a:gd name="connsiteX21" fmla="*/ 11590693 w 12193149"/>
              <a:gd name="connsiteY21" fmla="*/ 963777 h 2344739"/>
              <a:gd name="connsiteX22" fmla="*/ 11506817 w 12193149"/>
              <a:gd name="connsiteY22" fmla="*/ 1033623 h 2344739"/>
              <a:gd name="connsiteX23" fmla="*/ 11280332 w 12193149"/>
              <a:gd name="connsiteY23" fmla="*/ 1223571 h 2344739"/>
              <a:gd name="connsiteX24" fmla="*/ 11228309 w 12193149"/>
              <a:gd name="connsiteY24" fmla="*/ 1276236 h 2344739"/>
              <a:gd name="connsiteX25" fmla="*/ 11218087 w 12193149"/>
              <a:gd name="connsiteY25" fmla="*/ 1275961 h 2344739"/>
              <a:gd name="connsiteX26" fmla="*/ 11217184 w 12193149"/>
              <a:gd name="connsiteY26" fmla="*/ 1275018 h 2344739"/>
              <a:gd name="connsiteX27" fmla="*/ 11188885 w 12193149"/>
              <a:gd name="connsiteY27" fmla="*/ 1292383 h 2344739"/>
              <a:gd name="connsiteX28" fmla="*/ 11184501 w 12193149"/>
              <a:gd name="connsiteY28" fmla="*/ 1292525 h 2344739"/>
              <a:gd name="connsiteX29" fmla="*/ 11166854 w 12193149"/>
              <a:gd name="connsiteY29" fmla="*/ 1306612 h 2344739"/>
              <a:gd name="connsiteX30" fmla="*/ 11157311 w 12193149"/>
              <a:gd name="connsiteY30" fmla="*/ 1312414 h 2344739"/>
              <a:gd name="connsiteX31" fmla="*/ 11155496 w 12193149"/>
              <a:gd name="connsiteY31" fmla="*/ 1317097 h 2344739"/>
              <a:gd name="connsiteX32" fmla="*/ 11140961 w 12193149"/>
              <a:gd name="connsiteY32" fmla="*/ 1324115 h 2344739"/>
              <a:gd name="connsiteX33" fmla="*/ 11138961 w 12193149"/>
              <a:gd name="connsiteY33" fmla="*/ 1323772 h 2344739"/>
              <a:gd name="connsiteX34" fmla="*/ 11128208 w 12193149"/>
              <a:gd name="connsiteY34" fmla="*/ 1333832 h 2344739"/>
              <a:gd name="connsiteX35" fmla="*/ 11120691 w 12193149"/>
              <a:gd name="connsiteY35" fmla="*/ 1347424 h 2344739"/>
              <a:gd name="connsiteX36" fmla="*/ 10894683 w 12193149"/>
              <a:gd name="connsiteY36" fmla="*/ 1473399 h 2344739"/>
              <a:gd name="connsiteX37" fmla="*/ 10773300 w 12193149"/>
              <a:gd name="connsiteY37" fmla="*/ 1523191 h 2344739"/>
              <a:gd name="connsiteX38" fmla="*/ 10627668 w 12193149"/>
              <a:gd name="connsiteY38" fmla="*/ 1559229 h 2344739"/>
              <a:gd name="connsiteX39" fmla="*/ 10581895 w 12193149"/>
              <a:gd name="connsiteY39" fmla="*/ 1568689 h 2344739"/>
              <a:gd name="connsiteX40" fmla="*/ 10547790 w 12193149"/>
              <a:gd name="connsiteY40" fmla="*/ 1598423 h 2344739"/>
              <a:gd name="connsiteX41" fmla="*/ 10529643 w 12193149"/>
              <a:gd name="connsiteY41" fmla="*/ 1596907 h 2344739"/>
              <a:gd name="connsiteX42" fmla="*/ 10526446 w 12193149"/>
              <a:gd name="connsiteY42" fmla="*/ 1596411 h 2344739"/>
              <a:gd name="connsiteX43" fmla="*/ 10515129 w 12193149"/>
              <a:gd name="connsiteY43" fmla="*/ 1599537 h 2344739"/>
              <a:gd name="connsiteX44" fmla="*/ 10491735 w 12193149"/>
              <a:gd name="connsiteY44" fmla="*/ 1594156 h 2344739"/>
              <a:gd name="connsiteX45" fmla="*/ 10471418 w 12193149"/>
              <a:gd name="connsiteY45" fmla="*/ 1601693 h 2344739"/>
              <a:gd name="connsiteX46" fmla="*/ 10377042 w 12193149"/>
              <a:gd name="connsiteY46" fmla="*/ 1644598 h 2344739"/>
              <a:gd name="connsiteX47" fmla="*/ 10319338 w 12193149"/>
              <a:gd name="connsiteY47" fmla="*/ 1666221 h 2344739"/>
              <a:gd name="connsiteX48" fmla="*/ 10295467 w 12193149"/>
              <a:gd name="connsiteY48" fmla="*/ 1668079 h 2344739"/>
              <a:gd name="connsiteX49" fmla="*/ 10263443 w 12193149"/>
              <a:gd name="connsiteY49" fmla="*/ 1674948 h 2344739"/>
              <a:gd name="connsiteX50" fmla="*/ 10205418 w 12193149"/>
              <a:gd name="connsiteY50" fmla="*/ 1682149 h 2344739"/>
              <a:gd name="connsiteX51" fmla="*/ 10177759 w 12193149"/>
              <a:gd name="connsiteY51" fmla="*/ 1692943 h 2344739"/>
              <a:gd name="connsiteX52" fmla="*/ 10165070 w 12193149"/>
              <a:gd name="connsiteY52" fmla="*/ 1693739 h 2344739"/>
              <a:gd name="connsiteX53" fmla="*/ 10156308 w 12193149"/>
              <a:gd name="connsiteY53" fmla="*/ 1707487 h 2344739"/>
              <a:gd name="connsiteX54" fmla="*/ 10118267 w 12193149"/>
              <a:gd name="connsiteY54" fmla="*/ 1731142 h 2344739"/>
              <a:gd name="connsiteX55" fmla="*/ 10083317 w 12193149"/>
              <a:gd name="connsiteY55" fmla="*/ 1743296 h 2344739"/>
              <a:gd name="connsiteX56" fmla="*/ 10040388 w 12193149"/>
              <a:gd name="connsiteY56" fmla="*/ 1741632 h 2344739"/>
              <a:gd name="connsiteX57" fmla="*/ 9961167 w 12193149"/>
              <a:gd name="connsiteY57" fmla="*/ 1757147 h 2344739"/>
              <a:gd name="connsiteX58" fmla="*/ 9848940 w 12193149"/>
              <a:gd name="connsiteY58" fmla="*/ 1763915 h 2344739"/>
              <a:gd name="connsiteX59" fmla="*/ 9729457 w 12193149"/>
              <a:gd name="connsiteY59" fmla="*/ 1784122 h 2344739"/>
              <a:gd name="connsiteX60" fmla="*/ 9613704 w 12193149"/>
              <a:gd name="connsiteY60" fmla="*/ 1812371 h 2344739"/>
              <a:gd name="connsiteX61" fmla="*/ 9338590 w 12193149"/>
              <a:gd name="connsiteY61" fmla="*/ 1869293 h 2344739"/>
              <a:gd name="connsiteX62" fmla="*/ 9232518 w 12193149"/>
              <a:gd name="connsiteY62" fmla="*/ 1893149 h 2344739"/>
              <a:gd name="connsiteX63" fmla="*/ 9156690 w 12193149"/>
              <a:gd name="connsiteY63" fmla="*/ 1903228 h 2344739"/>
              <a:gd name="connsiteX64" fmla="*/ 9054601 w 12193149"/>
              <a:gd name="connsiteY64" fmla="*/ 1910755 h 2344739"/>
              <a:gd name="connsiteX65" fmla="*/ 9006634 w 12193149"/>
              <a:gd name="connsiteY65" fmla="*/ 1914040 h 2344739"/>
              <a:gd name="connsiteX66" fmla="*/ 9006349 w 12193149"/>
              <a:gd name="connsiteY66" fmla="*/ 1913800 h 2344739"/>
              <a:gd name="connsiteX67" fmla="*/ 8997380 w 12193149"/>
              <a:gd name="connsiteY67" fmla="*/ 1915011 h 2344739"/>
              <a:gd name="connsiteX68" fmla="*/ 8991542 w 12193149"/>
              <a:gd name="connsiteY68" fmla="*/ 1917072 h 2344739"/>
              <a:gd name="connsiteX69" fmla="*/ 8975485 w 12193149"/>
              <a:gd name="connsiteY69" fmla="*/ 1920298 h 2344739"/>
              <a:gd name="connsiteX70" fmla="*/ 8969159 w 12193149"/>
              <a:gd name="connsiteY70" fmla="*/ 1919598 h 2344739"/>
              <a:gd name="connsiteX71" fmla="*/ 8964196 w 12193149"/>
              <a:gd name="connsiteY71" fmla="*/ 1917373 h 2344739"/>
              <a:gd name="connsiteX72" fmla="*/ 8930136 w 12193149"/>
              <a:gd name="connsiteY72" fmla="*/ 1914185 h 2344739"/>
              <a:gd name="connsiteX73" fmla="*/ 8753592 w 12193149"/>
              <a:gd name="connsiteY73" fmla="*/ 1933417 h 2344739"/>
              <a:gd name="connsiteX74" fmla="*/ 8708995 w 12193149"/>
              <a:gd name="connsiteY74" fmla="*/ 1935518 h 2344739"/>
              <a:gd name="connsiteX75" fmla="*/ 8597219 w 12193149"/>
              <a:gd name="connsiteY75" fmla="*/ 1944090 h 2344739"/>
              <a:gd name="connsiteX76" fmla="*/ 8526378 w 12193149"/>
              <a:gd name="connsiteY76" fmla="*/ 1929248 h 2344739"/>
              <a:gd name="connsiteX77" fmla="*/ 8512131 w 12193149"/>
              <a:gd name="connsiteY77" fmla="*/ 1935163 h 2344739"/>
              <a:gd name="connsiteX78" fmla="*/ 8507315 w 12193149"/>
              <a:gd name="connsiteY78" fmla="*/ 1938164 h 2344739"/>
              <a:gd name="connsiteX79" fmla="*/ 8499116 w 12193149"/>
              <a:gd name="connsiteY79" fmla="*/ 1940902 h 2344739"/>
              <a:gd name="connsiteX80" fmla="*/ 8498742 w 12193149"/>
              <a:gd name="connsiteY80" fmla="*/ 1940723 h 2344739"/>
              <a:gd name="connsiteX81" fmla="*/ 8491397 w 12193149"/>
              <a:gd name="connsiteY81" fmla="*/ 1943773 h 2344739"/>
              <a:gd name="connsiteX82" fmla="*/ 8368330 w 12193149"/>
              <a:gd name="connsiteY82" fmla="*/ 1957815 h 2344739"/>
              <a:gd name="connsiteX83" fmla="*/ 8354947 w 12193149"/>
              <a:gd name="connsiteY83" fmla="*/ 1958009 h 2344739"/>
              <a:gd name="connsiteX84" fmla="*/ 8321252 w 12193149"/>
              <a:gd name="connsiteY84" fmla="*/ 1974587 h 2344739"/>
              <a:gd name="connsiteX85" fmla="*/ 8315581 w 12193149"/>
              <a:gd name="connsiteY85" fmla="*/ 1974913 h 2344739"/>
              <a:gd name="connsiteX86" fmla="*/ 8296322 w 12193149"/>
              <a:gd name="connsiteY86" fmla="*/ 1988808 h 2344739"/>
              <a:gd name="connsiteX87" fmla="*/ 8285424 w 12193149"/>
              <a:gd name="connsiteY87" fmla="*/ 1994631 h 2344739"/>
              <a:gd name="connsiteX88" fmla="*/ 8284298 w 12193149"/>
              <a:gd name="connsiteY88" fmla="*/ 1999074 h 2344739"/>
              <a:gd name="connsiteX89" fmla="*/ 8267224 w 12193149"/>
              <a:gd name="connsiteY89" fmla="*/ 2006249 h 2344739"/>
              <a:gd name="connsiteX90" fmla="*/ 8264525 w 12193149"/>
              <a:gd name="connsiteY90" fmla="*/ 2006019 h 2344739"/>
              <a:gd name="connsiteX91" fmla="*/ 8253181 w 12193149"/>
              <a:gd name="connsiteY91" fmla="*/ 2015862 h 2344739"/>
              <a:gd name="connsiteX92" fmla="*/ 8246982 w 12193149"/>
              <a:gd name="connsiteY92" fmla="*/ 2028854 h 2344739"/>
              <a:gd name="connsiteX93" fmla="*/ 8091420 w 12193149"/>
              <a:gd name="connsiteY93" fmla="*/ 2075015 h 2344739"/>
              <a:gd name="connsiteX94" fmla="*/ 7906555 w 12193149"/>
              <a:gd name="connsiteY94" fmla="*/ 2116988 h 2344739"/>
              <a:gd name="connsiteX95" fmla="*/ 7719893 w 12193149"/>
              <a:gd name="connsiteY95" fmla="*/ 2142703 h 2344739"/>
              <a:gd name="connsiteX96" fmla="*/ 7615495 w 12193149"/>
              <a:gd name="connsiteY96" fmla="*/ 2139232 h 2344739"/>
              <a:gd name="connsiteX97" fmla="*/ 7528691 w 12193149"/>
              <a:gd name="connsiteY97" fmla="*/ 2145060 h 2344739"/>
              <a:gd name="connsiteX98" fmla="*/ 7520719 w 12193149"/>
              <a:gd name="connsiteY98" fmla="*/ 2147613 h 2344739"/>
              <a:gd name="connsiteX99" fmla="*/ 7508559 w 12193149"/>
              <a:gd name="connsiteY99" fmla="*/ 2148948 h 2344739"/>
              <a:gd name="connsiteX100" fmla="*/ 7508188 w 12193149"/>
              <a:gd name="connsiteY100" fmla="*/ 2148621 h 2344739"/>
              <a:gd name="connsiteX101" fmla="*/ 7496943 w 12193149"/>
              <a:gd name="connsiteY101" fmla="*/ 2150573 h 2344739"/>
              <a:gd name="connsiteX102" fmla="*/ 7219707 w 12193149"/>
              <a:gd name="connsiteY102" fmla="*/ 2156680 h 2344739"/>
              <a:gd name="connsiteX103" fmla="*/ 7202249 w 12193149"/>
              <a:gd name="connsiteY103" fmla="*/ 2161230 h 2344739"/>
              <a:gd name="connsiteX104" fmla="*/ 7198152 w 12193149"/>
              <a:gd name="connsiteY104" fmla="*/ 2166588 h 2344739"/>
              <a:gd name="connsiteX105" fmla="*/ 7171956 w 12193149"/>
              <a:gd name="connsiteY105" fmla="*/ 2171236 h 2344739"/>
              <a:gd name="connsiteX106" fmla="*/ 7098136 w 12193149"/>
              <a:gd name="connsiteY106" fmla="*/ 2183464 h 2344739"/>
              <a:gd name="connsiteX107" fmla="*/ 7019644 w 12193149"/>
              <a:gd name="connsiteY107" fmla="*/ 2183090 h 2344739"/>
              <a:gd name="connsiteX108" fmla="*/ 6905294 w 12193149"/>
              <a:gd name="connsiteY108" fmla="*/ 2212596 h 2344739"/>
              <a:gd name="connsiteX109" fmla="*/ 6709370 w 12193149"/>
              <a:gd name="connsiteY109" fmla="*/ 2240551 h 2344739"/>
              <a:gd name="connsiteX110" fmla="*/ 6550602 w 12193149"/>
              <a:gd name="connsiteY110" fmla="*/ 2269327 h 2344739"/>
              <a:gd name="connsiteX111" fmla="*/ 6318708 w 12193149"/>
              <a:gd name="connsiteY111" fmla="*/ 2316127 h 2344739"/>
              <a:gd name="connsiteX112" fmla="*/ 6169822 w 12193149"/>
              <a:gd name="connsiteY112" fmla="*/ 2318214 h 2344739"/>
              <a:gd name="connsiteX113" fmla="*/ 6074996 w 12193149"/>
              <a:gd name="connsiteY113" fmla="*/ 2338676 h 2344739"/>
              <a:gd name="connsiteX114" fmla="*/ 6069677 w 12193149"/>
              <a:gd name="connsiteY114" fmla="*/ 2337139 h 2344739"/>
              <a:gd name="connsiteX115" fmla="*/ 6049786 w 12193149"/>
              <a:gd name="connsiteY115" fmla="*/ 2337822 h 2344739"/>
              <a:gd name="connsiteX116" fmla="*/ 6042433 w 12193149"/>
              <a:gd name="connsiteY116" fmla="*/ 2329473 h 2344739"/>
              <a:gd name="connsiteX117" fmla="*/ 6011238 w 12193149"/>
              <a:gd name="connsiteY117" fmla="*/ 2324380 h 2344739"/>
              <a:gd name="connsiteX118" fmla="*/ 5958523 w 12193149"/>
              <a:gd name="connsiteY118" fmla="*/ 2328024 h 2344739"/>
              <a:gd name="connsiteX119" fmla="*/ 5760067 w 12193149"/>
              <a:gd name="connsiteY119" fmla="*/ 2343716 h 2344739"/>
              <a:gd name="connsiteX120" fmla="*/ 5628108 w 12193149"/>
              <a:gd name="connsiteY120" fmla="*/ 2344739 h 2344739"/>
              <a:gd name="connsiteX121" fmla="*/ 5472054 w 12193149"/>
              <a:gd name="connsiteY121" fmla="*/ 2330719 h 2344739"/>
              <a:gd name="connsiteX122" fmla="*/ 5433909 w 12193149"/>
              <a:gd name="connsiteY122" fmla="*/ 2319466 h 2344739"/>
              <a:gd name="connsiteX123" fmla="*/ 5382817 w 12193149"/>
              <a:gd name="connsiteY123" fmla="*/ 2301764 h 2344739"/>
              <a:gd name="connsiteX124" fmla="*/ 5262912 w 12193149"/>
              <a:gd name="connsiteY124" fmla="*/ 2281347 h 2344739"/>
              <a:gd name="connsiteX125" fmla="*/ 5224109 w 12193149"/>
              <a:gd name="connsiteY125" fmla="*/ 2270223 h 2344739"/>
              <a:gd name="connsiteX126" fmla="*/ 5175808 w 12193149"/>
              <a:gd name="connsiteY126" fmla="*/ 2267233 h 2344739"/>
              <a:gd name="connsiteX127" fmla="*/ 5157702 w 12193149"/>
              <a:gd name="connsiteY127" fmla="*/ 2260010 h 2344739"/>
              <a:gd name="connsiteX128" fmla="*/ 5143747 w 12193149"/>
              <a:gd name="connsiteY128" fmla="*/ 2256610 h 2344739"/>
              <a:gd name="connsiteX129" fmla="*/ 5140744 w 12193149"/>
              <a:gd name="connsiteY129" fmla="*/ 2254509 h 2344739"/>
              <a:gd name="connsiteX130" fmla="*/ 5122807 w 12193149"/>
              <a:gd name="connsiteY130" fmla="*/ 2243656 h 2344739"/>
              <a:gd name="connsiteX131" fmla="*/ 5066938 w 12193149"/>
              <a:gd name="connsiteY131" fmla="*/ 2250227 h 2344739"/>
              <a:gd name="connsiteX132" fmla="*/ 5012662 w 12193149"/>
              <a:gd name="connsiteY132" fmla="*/ 2233846 h 2344739"/>
              <a:gd name="connsiteX133" fmla="*/ 4841589 w 12193149"/>
              <a:gd name="connsiteY133" fmla="*/ 2209829 h 2344739"/>
              <a:gd name="connsiteX134" fmla="*/ 4763595 w 12193149"/>
              <a:gd name="connsiteY134" fmla="*/ 2182061 h 2344739"/>
              <a:gd name="connsiteX135" fmla="*/ 4724334 w 12193149"/>
              <a:gd name="connsiteY135" fmla="*/ 2173047 h 2344739"/>
              <a:gd name="connsiteX136" fmla="*/ 4722324 w 12193149"/>
              <a:gd name="connsiteY136" fmla="*/ 2172298 h 2344739"/>
              <a:gd name="connsiteX137" fmla="*/ 4723259 w 12193149"/>
              <a:gd name="connsiteY137" fmla="*/ 2172087 h 2344739"/>
              <a:gd name="connsiteX138" fmla="*/ 4718350 w 12193149"/>
              <a:gd name="connsiteY138" fmla="*/ 2170817 h 2344739"/>
              <a:gd name="connsiteX139" fmla="*/ 4722324 w 12193149"/>
              <a:gd name="connsiteY139" fmla="*/ 2172298 h 2344739"/>
              <a:gd name="connsiteX140" fmla="*/ 4716674 w 12193149"/>
              <a:gd name="connsiteY140" fmla="*/ 2173573 h 2344739"/>
              <a:gd name="connsiteX141" fmla="*/ 4516962 w 12193149"/>
              <a:gd name="connsiteY141" fmla="*/ 2163671 h 2344739"/>
              <a:gd name="connsiteX142" fmla="*/ 4429691 w 12193149"/>
              <a:gd name="connsiteY142" fmla="*/ 2153020 h 2344739"/>
              <a:gd name="connsiteX143" fmla="*/ 4364023 w 12193149"/>
              <a:gd name="connsiteY143" fmla="*/ 2151674 h 2344739"/>
              <a:gd name="connsiteX144" fmla="*/ 4318114 w 12193149"/>
              <a:gd name="connsiteY144" fmla="*/ 2158289 h 2344739"/>
              <a:gd name="connsiteX145" fmla="*/ 4316258 w 12193149"/>
              <a:gd name="connsiteY145" fmla="*/ 2156948 h 2344739"/>
              <a:gd name="connsiteX146" fmla="*/ 4296292 w 12193149"/>
              <a:gd name="connsiteY146" fmla="*/ 2155069 h 2344739"/>
              <a:gd name="connsiteX147" fmla="*/ 4291212 w 12193149"/>
              <a:gd name="connsiteY147" fmla="*/ 2157986 h 2344739"/>
              <a:gd name="connsiteX148" fmla="*/ 4277290 w 12193149"/>
              <a:gd name="connsiteY148" fmla="*/ 2157740 h 2344739"/>
              <a:gd name="connsiteX149" fmla="*/ 4249265 w 12193149"/>
              <a:gd name="connsiteY149" fmla="*/ 2160064 h 2344739"/>
              <a:gd name="connsiteX150" fmla="*/ 4203199 w 12193149"/>
              <a:gd name="connsiteY150" fmla="*/ 2157269 h 2344739"/>
              <a:gd name="connsiteX151" fmla="*/ 4202893 w 12193149"/>
              <a:gd name="connsiteY151" fmla="*/ 2156010 h 2344739"/>
              <a:gd name="connsiteX152" fmla="*/ 4192396 w 12193149"/>
              <a:gd name="connsiteY152" fmla="*/ 2150376 h 2344739"/>
              <a:gd name="connsiteX153" fmla="*/ 4143893 w 12193149"/>
              <a:gd name="connsiteY153" fmla="*/ 2134511 h 2344739"/>
              <a:gd name="connsiteX154" fmla="*/ 4084245 w 12193149"/>
              <a:gd name="connsiteY154" fmla="*/ 2107978 h 2344739"/>
              <a:gd name="connsiteX155" fmla="*/ 4075694 w 12193149"/>
              <a:gd name="connsiteY155" fmla="*/ 2107143 h 2344739"/>
              <a:gd name="connsiteX156" fmla="*/ 4075575 w 12193149"/>
              <a:gd name="connsiteY156" fmla="*/ 2106844 h 2344739"/>
              <a:gd name="connsiteX157" fmla="*/ 4066658 w 12193149"/>
              <a:gd name="connsiteY157" fmla="*/ 2105400 h 2344739"/>
              <a:gd name="connsiteX158" fmla="*/ 4060102 w 12193149"/>
              <a:gd name="connsiteY158" fmla="*/ 2105618 h 2344739"/>
              <a:gd name="connsiteX159" fmla="*/ 4043512 w 12193149"/>
              <a:gd name="connsiteY159" fmla="*/ 2103997 h 2344739"/>
              <a:gd name="connsiteX160" fmla="*/ 4038145 w 12193149"/>
              <a:gd name="connsiteY160" fmla="*/ 2101563 h 2344739"/>
              <a:gd name="connsiteX161" fmla="*/ 4036511 w 12193149"/>
              <a:gd name="connsiteY161" fmla="*/ 2097896 h 2344739"/>
              <a:gd name="connsiteX162" fmla="*/ 4034926 w 12193149"/>
              <a:gd name="connsiteY162" fmla="*/ 2098131 h 2344739"/>
              <a:gd name="connsiteX163" fmla="*/ 4005686 w 12193149"/>
              <a:gd name="connsiteY163" fmla="*/ 2085563 h 2344739"/>
              <a:gd name="connsiteX164" fmla="*/ 3937994 w 12193149"/>
              <a:gd name="connsiteY164" fmla="*/ 2068106 h 2344739"/>
              <a:gd name="connsiteX165" fmla="*/ 3898423 w 12193149"/>
              <a:gd name="connsiteY165" fmla="*/ 2062451 h 2344739"/>
              <a:gd name="connsiteX166" fmla="*/ 3790908 w 12193149"/>
              <a:gd name="connsiteY166" fmla="*/ 2042213 h 2344739"/>
              <a:gd name="connsiteX167" fmla="*/ 3683661 w 12193149"/>
              <a:gd name="connsiteY167" fmla="*/ 2018290 h 2344739"/>
              <a:gd name="connsiteX168" fmla="*/ 3611183 w 12193149"/>
              <a:gd name="connsiteY168" fmla="*/ 1986019 h 2344739"/>
              <a:gd name="connsiteX169" fmla="*/ 3605003 w 12193149"/>
              <a:gd name="connsiteY169" fmla="*/ 1987381 h 2344739"/>
              <a:gd name="connsiteX170" fmla="*/ 3595884 w 12193149"/>
              <a:gd name="connsiteY170" fmla="*/ 1987545 h 2344739"/>
              <a:gd name="connsiteX171" fmla="*/ 3595649 w 12193149"/>
              <a:gd name="connsiteY171" fmla="*/ 1987276 h 2344739"/>
              <a:gd name="connsiteX172" fmla="*/ 3587126 w 12193149"/>
              <a:gd name="connsiteY172" fmla="*/ 1987966 h 2344739"/>
              <a:gd name="connsiteX173" fmla="*/ 3537283 w 12193149"/>
              <a:gd name="connsiteY173" fmla="*/ 1978267 h 2344739"/>
              <a:gd name="connsiteX174" fmla="*/ 3474371 w 12193149"/>
              <a:gd name="connsiteY174" fmla="*/ 1974606 h 2344739"/>
              <a:gd name="connsiteX175" fmla="*/ 3401876 w 12193149"/>
              <a:gd name="connsiteY175" fmla="*/ 1962558 h 2344739"/>
              <a:gd name="connsiteX176" fmla="*/ 3365036 w 12193149"/>
              <a:gd name="connsiteY176" fmla="*/ 1979510 h 2344739"/>
              <a:gd name="connsiteX177" fmla="*/ 3345174 w 12193149"/>
              <a:gd name="connsiteY177" fmla="*/ 1981192 h 2344739"/>
              <a:gd name="connsiteX178" fmla="*/ 3342846 w 12193149"/>
              <a:gd name="connsiteY178" fmla="*/ 1980217 h 2344739"/>
              <a:gd name="connsiteX179" fmla="*/ 3263504 w 12193149"/>
              <a:gd name="connsiteY179" fmla="*/ 1986094 h 2344739"/>
              <a:gd name="connsiteX180" fmla="*/ 3143704 w 12193149"/>
              <a:gd name="connsiteY180" fmla="*/ 1993869 h 2344739"/>
              <a:gd name="connsiteX181" fmla="*/ 3031439 w 12193149"/>
              <a:gd name="connsiteY181" fmla="*/ 1996512 h 2344739"/>
              <a:gd name="connsiteX182" fmla="*/ 2782717 w 12193149"/>
              <a:gd name="connsiteY182" fmla="*/ 2018333 h 2344739"/>
              <a:gd name="connsiteX183" fmla="*/ 2647675 w 12193149"/>
              <a:gd name="connsiteY183" fmla="*/ 2028869 h 2344739"/>
              <a:gd name="connsiteX184" fmla="*/ 2569176 w 12193149"/>
              <a:gd name="connsiteY184" fmla="*/ 2002628 h 2344739"/>
              <a:gd name="connsiteX185" fmla="*/ 2444403 w 12193149"/>
              <a:gd name="connsiteY185" fmla="*/ 2016529 h 2344739"/>
              <a:gd name="connsiteX186" fmla="*/ 2316260 w 12193149"/>
              <a:gd name="connsiteY186" fmla="*/ 2024996 h 2344739"/>
              <a:gd name="connsiteX187" fmla="*/ 2209726 w 12193149"/>
              <a:gd name="connsiteY187" fmla="*/ 2019763 h 2344739"/>
              <a:gd name="connsiteX188" fmla="*/ 2095813 w 12193149"/>
              <a:gd name="connsiteY188" fmla="*/ 2003052 h 2344739"/>
              <a:gd name="connsiteX189" fmla="*/ 1998504 w 12193149"/>
              <a:gd name="connsiteY189" fmla="*/ 1995032 h 2344739"/>
              <a:gd name="connsiteX190" fmla="*/ 1929320 w 12193149"/>
              <a:gd name="connsiteY190" fmla="*/ 2016977 h 2344739"/>
              <a:gd name="connsiteX191" fmla="*/ 1922798 w 12193149"/>
              <a:gd name="connsiteY191" fmla="*/ 2012146 h 2344739"/>
              <a:gd name="connsiteX192" fmla="*/ 1874228 w 12193149"/>
              <a:gd name="connsiteY192" fmla="*/ 2013741 h 2344739"/>
              <a:gd name="connsiteX193" fmla="*/ 1787803 w 12193149"/>
              <a:gd name="connsiteY193" fmla="*/ 2041363 h 2344739"/>
              <a:gd name="connsiteX194" fmla="*/ 1739352 w 12193149"/>
              <a:gd name="connsiteY194" fmla="*/ 2036312 h 2344739"/>
              <a:gd name="connsiteX195" fmla="*/ 1676219 w 12193149"/>
              <a:gd name="connsiteY195" fmla="*/ 2019963 h 2344739"/>
              <a:gd name="connsiteX196" fmla="*/ 1609817 w 12193149"/>
              <a:gd name="connsiteY196" fmla="*/ 2013066 h 2344739"/>
              <a:gd name="connsiteX197" fmla="*/ 1497258 w 12193149"/>
              <a:gd name="connsiteY197" fmla="*/ 1987476 h 2344739"/>
              <a:gd name="connsiteX198" fmla="*/ 1151127 w 12193149"/>
              <a:gd name="connsiteY198" fmla="*/ 1938041 h 2344739"/>
              <a:gd name="connsiteX199" fmla="*/ 859417 w 12193149"/>
              <a:gd name="connsiteY199" fmla="*/ 1928608 h 2344739"/>
              <a:gd name="connsiteX200" fmla="*/ 838688 w 12193149"/>
              <a:gd name="connsiteY200" fmla="*/ 1929821 h 2344739"/>
              <a:gd name="connsiteX201" fmla="*/ 817957 w 12193149"/>
              <a:gd name="connsiteY201" fmla="*/ 1927857 h 2344739"/>
              <a:gd name="connsiteX202" fmla="*/ 812654 w 12193149"/>
              <a:gd name="connsiteY202" fmla="*/ 1930751 h 2344739"/>
              <a:gd name="connsiteX203" fmla="*/ 721195 w 12193149"/>
              <a:gd name="connsiteY203" fmla="*/ 1929661 h 2344739"/>
              <a:gd name="connsiteX204" fmla="*/ 720890 w 12193149"/>
              <a:gd name="connsiteY204" fmla="*/ 1928399 h 2344739"/>
              <a:gd name="connsiteX205" fmla="*/ 710023 w 12193149"/>
              <a:gd name="connsiteY205" fmla="*/ 1922722 h 2344739"/>
              <a:gd name="connsiteX206" fmla="*/ 597940 w 12193149"/>
              <a:gd name="connsiteY206" fmla="*/ 1879864 h 2344739"/>
              <a:gd name="connsiteX207" fmla="*/ 579683 w 12193149"/>
              <a:gd name="connsiteY207" fmla="*/ 1877212 h 2344739"/>
              <a:gd name="connsiteX208" fmla="*/ 572865 w 12193149"/>
              <a:gd name="connsiteY208" fmla="*/ 1877401 h 2344739"/>
              <a:gd name="connsiteX209" fmla="*/ 446247 w 12193149"/>
              <a:gd name="connsiteY209" fmla="*/ 1839371 h 2344739"/>
              <a:gd name="connsiteX210" fmla="*/ 405163 w 12193149"/>
              <a:gd name="connsiteY210" fmla="*/ 1833548 h 2344739"/>
              <a:gd name="connsiteX211" fmla="*/ 293583 w 12193149"/>
              <a:gd name="connsiteY211" fmla="*/ 1812852 h 2344739"/>
              <a:gd name="connsiteX212" fmla="*/ 119529 w 12193149"/>
              <a:gd name="connsiteY212" fmla="*/ 1761047 h 2344739"/>
              <a:gd name="connsiteX213" fmla="*/ 16674 w 12193149"/>
              <a:gd name="connsiteY213" fmla="*/ 1758191 h 2344739"/>
              <a:gd name="connsiteX214" fmla="*/ 1150 w 12193149"/>
              <a:gd name="connsiteY214" fmla="*/ 1752722 h 2344739"/>
              <a:gd name="connsiteX215" fmla="*/ 1148 w 12193149"/>
              <a:gd name="connsiteY215" fmla="*/ 222213 h 2344739"/>
              <a:gd name="connsiteX216" fmla="*/ 1148 w 12193149"/>
              <a:gd name="connsiteY216" fmla="*/ 0 h 2344739"/>
              <a:gd name="connsiteX0" fmla="*/ 1148 w 12193149"/>
              <a:gd name="connsiteY0" fmla="*/ 818782 h 3163521"/>
              <a:gd name="connsiteX1" fmla="*/ 12181789 w 12193149"/>
              <a:gd name="connsiteY1" fmla="*/ 0 h 3163521"/>
              <a:gd name="connsiteX2" fmla="*/ 12193149 w 12193149"/>
              <a:gd name="connsiteY2" fmla="*/ 1398521 h 3163521"/>
              <a:gd name="connsiteX3" fmla="*/ 12185986 w 12193149"/>
              <a:gd name="connsiteY3" fmla="*/ 1402971 h 3163521"/>
              <a:gd name="connsiteX4" fmla="*/ 12156363 w 12193149"/>
              <a:gd name="connsiteY4" fmla="*/ 1416148 h 3163521"/>
              <a:gd name="connsiteX5" fmla="*/ 12139215 w 12193149"/>
              <a:gd name="connsiteY5" fmla="*/ 1441961 h 3163521"/>
              <a:gd name="connsiteX6" fmla="*/ 12126327 w 12193149"/>
              <a:gd name="connsiteY6" fmla="*/ 1443472 h 3163521"/>
              <a:gd name="connsiteX7" fmla="*/ 12124007 w 12193149"/>
              <a:gd name="connsiteY7" fmla="*/ 1443576 h 3163521"/>
              <a:gd name="connsiteX8" fmla="*/ 12116854 w 12193149"/>
              <a:gd name="connsiteY8" fmla="*/ 1447390 h 3163521"/>
              <a:gd name="connsiteX9" fmla="*/ 12099497 w 12193149"/>
              <a:gd name="connsiteY9" fmla="*/ 1446921 h 3163521"/>
              <a:gd name="connsiteX10" fmla="*/ 12087073 w 12193149"/>
              <a:gd name="connsiteY10" fmla="*/ 1455123 h 3163521"/>
              <a:gd name="connsiteX11" fmla="*/ 12031073 w 12193149"/>
              <a:gd name="connsiteY11" fmla="*/ 1498791 h 3163521"/>
              <a:gd name="connsiteX12" fmla="*/ 11995833 w 12193149"/>
              <a:gd name="connsiteY12" fmla="*/ 1522240 h 3163521"/>
              <a:gd name="connsiteX13" fmla="*/ 11979717 w 12193149"/>
              <a:gd name="connsiteY13" fmla="*/ 1526943 h 3163521"/>
              <a:gd name="connsiteX14" fmla="*/ 11959046 w 12193149"/>
              <a:gd name="connsiteY14" fmla="*/ 1536340 h 3163521"/>
              <a:gd name="connsiteX15" fmla="*/ 11920454 w 12193149"/>
              <a:gd name="connsiteY15" fmla="*/ 1549665 h 3163521"/>
              <a:gd name="connsiteX16" fmla="*/ 11903656 w 12193149"/>
              <a:gd name="connsiteY16" fmla="*/ 1561208 h 3163521"/>
              <a:gd name="connsiteX17" fmla="*/ 11895048 w 12193149"/>
              <a:gd name="connsiteY17" fmla="*/ 1563573 h 3163521"/>
              <a:gd name="connsiteX18" fmla="*/ 11891968 w 12193149"/>
              <a:gd name="connsiteY18" fmla="*/ 1574511 h 3163521"/>
              <a:gd name="connsiteX19" fmla="*/ 11870776 w 12193149"/>
              <a:gd name="connsiteY19" fmla="*/ 1596598 h 3163521"/>
              <a:gd name="connsiteX20" fmla="*/ 11813376 w 12193149"/>
              <a:gd name="connsiteY20" fmla="*/ 1616441 h 3163521"/>
              <a:gd name="connsiteX21" fmla="*/ 11590693 w 12193149"/>
              <a:gd name="connsiteY21" fmla="*/ 1782559 h 3163521"/>
              <a:gd name="connsiteX22" fmla="*/ 11506817 w 12193149"/>
              <a:gd name="connsiteY22" fmla="*/ 1852405 h 3163521"/>
              <a:gd name="connsiteX23" fmla="*/ 11280332 w 12193149"/>
              <a:gd name="connsiteY23" fmla="*/ 2042353 h 3163521"/>
              <a:gd name="connsiteX24" fmla="*/ 11228309 w 12193149"/>
              <a:gd name="connsiteY24" fmla="*/ 2095018 h 3163521"/>
              <a:gd name="connsiteX25" fmla="*/ 11218087 w 12193149"/>
              <a:gd name="connsiteY25" fmla="*/ 2094743 h 3163521"/>
              <a:gd name="connsiteX26" fmla="*/ 11217184 w 12193149"/>
              <a:gd name="connsiteY26" fmla="*/ 2093800 h 3163521"/>
              <a:gd name="connsiteX27" fmla="*/ 11188885 w 12193149"/>
              <a:gd name="connsiteY27" fmla="*/ 2111165 h 3163521"/>
              <a:gd name="connsiteX28" fmla="*/ 11184501 w 12193149"/>
              <a:gd name="connsiteY28" fmla="*/ 2111307 h 3163521"/>
              <a:gd name="connsiteX29" fmla="*/ 11166854 w 12193149"/>
              <a:gd name="connsiteY29" fmla="*/ 2125394 h 3163521"/>
              <a:gd name="connsiteX30" fmla="*/ 11157311 w 12193149"/>
              <a:gd name="connsiteY30" fmla="*/ 2131196 h 3163521"/>
              <a:gd name="connsiteX31" fmla="*/ 11155496 w 12193149"/>
              <a:gd name="connsiteY31" fmla="*/ 2135879 h 3163521"/>
              <a:gd name="connsiteX32" fmla="*/ 11140961 w 12193149"/>
              <a:gd name="connsiteY32" fmla="*/ 2142897 h 3163521"/>
              <a:gd name="connsiteX33" fmla="*/ 11138961 w 12193149"/>
              <a:gd name="connsiteY33" fmla="*/ 2142554 h 3163521"/>
              <a:gd name="connsiteX34" fmla="*/ 11128208 w 12193149"/>
              <a:gd name="connsiteY34" fmla="*/ 2152614 h 3163521"/>
              <a:gd name="connsiteX35" fmla="*/ 11120691 w 12193149"/>
              <a:gd name="connsiteY35" fmla="*/ 2166206 h 3163521"/>
              <a:gd name="connsiteX36" fmla="*/ 10894683 w 12193149"/>
              <a:gd name="connsiteY36" fmla="*/ 2292181 h 3163521"/>
              <a:gd name="connsiteX37" fmla="*/ 10773300 w 12193149"/>
              <a:gd name="connsiteY37" fmla="*/ 2341973 h 3163521"/>
              <a:gd name="connsiteX38" fmla="*/ 10627668 w 12193149"/>
              <a:gd name="connsiteY38" fmla="*/ 2378011 h 3163521"/>
              <a:gd name="connsiteX39" fmla="*/ 10581895 w 12193149"/>
              <a:gd name="connsiteY39" fmla="*/ 2387471 h 3163521"/>
              <a:gd name="connsiteX40" fmla="*/ 10547790 w 12193149"/>
              <a:gd name="connsiteY40" fmla="*/ 2417205 h 3163521"/>
              <a:gd name="connsiteX41" fmla="*/ 10529643 w 12193149"/>
              <a:gd name="connsiteY41" fmla="*/ 2415689 h 3163521"/>
              <a:gd name="connsiteX42" fmla="*/ 10526446 w 12193149"/>
              <a:gd name="connsiteY42" fmla="*/ 2415193 h 3163521"/>
              <a:gd name="connsiteX43" fmla="*/ 10515129 w 12193149"/>
              <a:gd name="connsiteY43" fmla="*/ 2418319 h 3163521"/>
              <a:gd name="connsiteX44" fmla="*/ 10491735 w 12193149"/>
              <a:gd name="connsiteY44" fmla="*/ 2412938 h 3163521"/>
              <a:gd name="connsiteX45" fmla="*/ 10471418 w 12193149"/>
              <a:gd name="connsiteY45" fmla="*/ 2420475 h 3163521"/>
              <a:gd name="connsiteX46" fmla="*/ 10377042 w 12193149"/>
              <a:gd name="connsiteY46" fmla="*/ 2463380 h 3163521"/>
              <a:gd name="connsiteX47" fmla="*/ 10319338 w 12193149"/>
              <a:gd name="connsiteY47" fmla="*/ 2485003 h 3163521"/>
              <a:gd name="connsiteX48" fmla="*/ 10295467 w 12193149"/>
              <a:gd name="connsiteY48" fmla="*/ 2486861 h 3163521"/>
              <a:gd name="connsiteX49" fmla="*/ 10263443 w 12193149"/>
              <a:gd name="connsiteY49" fmla="*/ 2493730 h 3163521"/>
              <a:gd name="connsiteX50" fmla="*/ 10205418 w 12193149"/>
              <a:gd name="connsiteY50" fmla="*/ 2500931 h 3163521"/>
              <a:gd name="connsiteX51" fmla="*/ 10177759 w 12193149"/>
              <a:gd name="connsiteY51" fmla="*/ 2511725 h 3163521"/>
              <a:gd name="connsiteX52" fmla="*/ 10165070 w 12193149"/>
              <a:gd name="connsiteY52" fmla="*/ 2512521 h 3163521"/>
              <a:gd name="connsiteX53" fmla="*/ 10156308 w 12193149"/>
              <a:gd name="connsiteY53" fmla="*/ 2526269 h 3163521"/>
              <a:gd name="connsiteX54" fmla="*/ 10118267 w 12193149"/>
              <a:gd name="connsiteY54" fmla="*/ 2549924 h 3163521"/>
              <a:gd name="connsiteX55" fmla="*/ 10083317 w 12193149"/>
              <a:gd name="connsiteY55" fmla="*/ 2562078 h 3163521"/>
              <a:gd name="connsiteX56" fmla="*/ 10040388 w 12193149"/>
              <a:gd name="connsiteY56" fmla="*/ 2560414 h 3163521"/>
              <a:gd name="connsiteX57" fmla="*/ 9961167 w 12193149"/>
              <a:gd name="connsiteY57" fmla="*/ 2575929 h 3163521"/>
              <a:gd name="connsiteX58" fmla="*/ 9848940 w 12193149"/>
              <a:gd name="connsiteY58" fmla="*/ 2582697 h 3163521"/>
              <a:gd name="connsiteX59" fmla="*/ 9729457 w 12193149"/>
              <a:gd name="connsiteY59" fmla="*/ 2602904 h 3163521"/>
              <a:gd name="connsiteX60" fmla="*/ 9613704 w 12193149"/>
              <a:gd name="connsiteY60" fmla="*/ 2631153 h 3163521"/>
              <a:gd name="connsiteX61" fmla="*/ 9338590 w 12193149"/>
              <a:gd name="connsiteY61" fmla="*/ 2688075 h 3163521"/>
              <a:gd name="connsiteX62" fmla="*/ 9232518 w 12193149"/>
              <a:gd name="connsiteY62" fmla="*/ 2711931 h 3163521"/>
              <a:gd name="connsiteX63" fmla="*/ 9156690 w 12193149"/>
              <a:gd name="connsiteY63" fmla="*/ 2722010 h 3163521"/>
              <a:gd name="connsiteX64" fmla="*/ 9054601 w 12193149"/>
              <a:gd name="connsiteY64" fmla="*/ 2729537 h 3163521"/>
              <a:gd name="connsiteX65" fmla="*/ 9006634 w 12193149"/>
              <a:gd name="connsiteY65" fmla="*/ 2732822 h 3163521"/>
              <a:gd name="connsiteX66" fmla="*/ 9006349 w 12193149"/>
              <a:gd name="connsiteY66" fmla="*/ 2732582 h 3163521"/>
              <a:gd name="connsiteX67" fmla="*/ 8997380 w 12193149"/>
              <a:gd name="connsiteY67" fmla="*/ 2733793 h 3163521"/>
              <a:gd name="connsiteX68" fmla="*/ 8991542 w 12193149"/>
              <a:gd name="connsiteY68" fmla="*/ 2735854 h 3163521"/>
              <a:gd name="connsiteX69" fmla="*/ 8975485 w 12193149"/>
              <a:gd name="connsiteY69" fmla="*/ 2739080 h 3163521"/>
              <a:gd name="connsiteX70" fmla="*/ 8969159 w 12193149"/>
              <a:gd name="connsiteY70" fmla="*/ 2738380 h 3163521"/>
              <a:gd name="connsiteX71" fmla="*/ 8964196 w 12193149"/>
              <a:gd name="connsiteY71" fmla="*/ 2736155 h 3163521"/>
              <a:gd name="connsiteX72" fmla="*/ 8930136 w 12193149"/>
              <a:gd name="connsiteY72" fmla="*/ 2732967 h 3163521"/>
              <a:gd name="connsiteX73" fmla="*/ 8753592 w 12193149"/>
              <a:gd name="connsiteY73" fmla="*/ 2752199 h 3163521"/>
              <a:gd name="connsiteX74" fmla="*/ 8708995 w 12193149"/>
              <a:gd name="connsiteY74" fmla="*/ 2754300 h 3163521"/>
              <a:gd name="connsiteX75" fmla="*/ 8597219 w 12193149"/>
              <a:gd name="connsiteY75" fmla="*/ 2762872 h 3163521"/>
              <a:gd name="connsiteX76" fmla="*/ 8526378 w 12193149"/>
              <a:gd name="connsiteY76" fmla="*/ 2748030 h 3163521"/>
              <a:gd name="connsiteX77" fmla="*/ 8512131 w 12193149"/>
              <a:gd name="connsiteY77" fmla="*/ 2753945 h 3163521"/>
              <a:gd name="connsiteX78" fmla="*/ 8507315 w 12193149"/>
              <a:gd name="connsiteY78" fmla="*/ 2756946 h 3163521"/>
              <a:gd name="connsiteX79" fmla="*/ 8499116 w 12193149"/>
              <a:gd name="connsiteY79" fmla="*/ 2759684 h 3163521"/>
              <a:gd name="connsiteX80" fmla="*/ 8498742 w 12193149"/>
              <a:gd name="connsiteY80" fmla="*/ 2759505 h 3163521"/>
              <a:gd name="connsiteX81" fmla="*/ 8491397 w 12193149"/>
              <a:gd name="connsiteY81" fmla="*/ 2762555 h 3163521"/>
              <a:gd name="connsiteX82" fmla="*/ 8368330 w 12193149"/>
              <a:gd name="connsiteY82" fmla="*/ 2776597 h 3163521"/>
              <a:gd name="connsiteX83" fmla="*/ 8354947 w 12193149"/>
              <a:gd name="connsiteY83" fmla="*/ 2776791 h 3163521"/>
              <a:gd name="connsiteX84" fmla="*/ 8321252 w 12193149"/>
              <a:gd name="connsiteY84" fmla="*/ 2793369 h 3163521"/>
              <a:gd name="connsiteX85" fmla="*/ 8315581 w 12193149"/>
              <a:gd name="connsiteY85" fmla="*/ 2793695 h 3163521"/>
              <a:gd name="connsiteX86" fmla="*/ 8296322 w 12193149"/>
              <a:gd name="connsiteY86" fmla="*/ 2807590 h 3163521"/>
              <a:gd name="connsiteX87" fmla="*/ 8285424 w 12193149"/>
              <a:gd name="connsiteY87" fmla="*/ 2813413 h 3163521"/>
              <a:gd name="connsiteX88" fmla="*/ 8284298 w 12193149"/>
              <a:gd name="connsiteY88" fmla="*/ 2817856 h 3163521"/>
              <a:gd name="connsiteX89" fmla="*/ 8267224 w 12193149"/>
              <a:gd name="connsiteY89" fmla="*/ 2825031 h 3163521"/>
              <a:gd name="connsiteX90" fmla="*/ 8264525 w 12193149"/>
              <a:gd name="connsiteY90" fmla="*/ 2824801 h 3163521"/>
              <a:gd name="connsiteX91" fmla="*/ 8253181 w 12193149"/>
              <a:gd name="connsiteY91" fmla="*/ 2834644 h 3163521"/>
              <a:gd name="connsiteX92" fmla="*/ 8246982 w 12193149"/>
              <a:gd name="connsiteY92" fmla="*/ 2847636 h 3163521"/>
              <a:gd name="connsiteX93" fmla="*/ 8091420 w 12193149"/>
              <a:gd name="connsiteY93" fmla="*/ 2893797 h 3163521"/>
              <a:gd name="connsiteX94" fmla="*/ 7906555 w 12193149"/>
              <a:gd name="connsiteY94" fmla="*/ 2935770 h 3163521"/>
              <a:gd name="connsiteX95" fmla="*/ 7719893 w 12193149"/>
              <a:gd name="connsiteY95" fmla="*/ 2961485 h 3163521"/>
              <a:gd name="connsiteX96" fmla="*/ 7615495 w 12193149"/>
              <a:gd name="connsiteY96" fmla="*/ 2958014 h 3163521"/>
              <a:gd name="connsiteX97" fmla="*/ 7528691 w 12193149"/>
              <a:gd name="connsiteY97" fmla="*/ 2963842 h 3163521"/>
              <a:gd name="connsiteX98" fmla="*/ 7520719 w 12193149"/>
              <a:gd name="connsiteY98" fmla="*/ 2966395 h 3163521"/>
              <a:gd name="connsiteX99" fmla="*/ 7508559 w 12193149"/>
              <a:gd name="connsiteY99" fmla="*/ 2967730 h 3163521"/>
              <a:gd name="connsiteX100" fmla="*/ 7508188 w 12193149"/>
              <a:gd name="connsiteY100" fmla="*/ 2967403 h 3163521"/>
              <a:gd name="connsiteX101" fmla="*/ 7496943 w 12193149"/>
              <a:gd name="connsiteY101" fmla="*/ 2969355 h 3163521"/>
              <a:gd name="connsiteX102" fmla="*/ 7219707 w 12193149"/>
              <a:gd name="connsiteY102" fmla="*/ 2975462 h 3163521"/>
              <a:gd name="connsiteX103" fmla="*/ 7202249 w 12193149"/>
              <a:gd name="connsiteY103" fmla="*/ 2980012 h 3163521"/>
              <a:gd name="connsiteX104" fmla="*/ 7198152 w 12193149"/>
              <a:gd name="connsiteY104" fmla="*/ 2985370 h 3163521"/>
              <a:gd name="connsiteX105" fmla="*/ 7171956 w 12193149"/>
              <a:gd name="connsiteY105" fmla="*/ 2990018 h 3163521"/>
              <a:gd name="connsiteX106" fmla="*/ 7098136 w 12193149"/>
              <a:gd name="connsiteY106" fmla="*/ 3002246 h 3163521"/>
              <a:gd name="connsiteX107" fmla="*/ 7019644 w 12193149"/>
              <a:gd name="connsiteY107" fmla="*/ 3001872 h 3163521"/>
              <a:gd name="connsiteX108" fmla="*/ 6905294 w 12193149"/>
              <a:gd name="connsiteY108" fmla="*/ 3031378 h 3163521"/>
              <a:gd name="connsiteX109" fmla="*/ 6709370 w 12193149"/>
              <a:gd name="connsiteY109" fmla="*/ 3059333 h 3163521"/>
              <a:gd name="connsiteX110" fmla="*/ 6550602 w 12193149"/>
              <a:gd name="connsiteY110" fmla="*/ 3088109 h 3163521"/>
              <a:gd name="connsiteX111" fmla="*/ 6318708 w 12193149"/>
              <a:gd name="connsiteY111" fmla="*/ 3134909 h 3163521"/>
              <a:gd name="connsiteX112" fmla="*/ 6169822 w 12193149"/>
              <a:gd name="connsiteY112" fmla="*/ 3136996 h 3163521"/>
              <a:gd name="connsiteX113" fmla="*/ 6074996 w 12193149"/>
              <a:gd name="connsiteY113" fmla="*/ 3157458 h 3163521"/>
              <a:gd name="connsiteX114" fmla="*/ 6069677 w 12193149"/>
              <a:gd name="connsiteY114" fmla="*/ 3155921 h 3163521"/>
              <a:gd name="connsiteX115" fmla="*/ 6049786 w 12193149"/>
              <a:gd name="connsiteY115" fmla="*/ 3156604 h 3163521"/>
              <a:gd name="connsiteX116" fmla="*/ 6042433 w 12193149"/>
              <a:gd name="connsiteY116" fmla="*/ 3148255 h 3163521"/>
              <a:gd name="connsiteX117" fmla="*/ 6011238 w 12193149"/>
              <a:gd name="connsiteY117" fmla="*/ 3143162 h 3163521"/>
              <a:gd name="connsiteX118" fmla="*/ 5958523 w 12193149"/>
              <a:gd name="connsiteY118" fmla="*/ 3146806 h 3163521"/>
              <a:gd name="connsiteX119" fmla="*/ 5760067 w 12193149"/>
              <a:gd name="connsiteY119" fmla="*/ 3162498 h 3163521"/>
              <a:gd name="connsiteX120" fmla="*/ 5628108 w 12193149"/>
              <a:gd name="connsiteY120" fmla="*/ 3163521 h 3163521"/>
              <a:gd name="connsiteX121" fmla="*/ 5472054 w 12193149"/>
              <a:gd name="connsiteY121" fmla="*/ 3149501 h 3163521"/>
              <a:gd name="connsiteX122" fmla="*/ 5433909 w 12193149"/>
              <a:gd name="connsiteY122" fmla="*/ 3138248 h 3163521"/>
              <a:gd name="connsiteX123" fmla="*/ 5382817 w 12193149"/>
              <a:gd name="connsiteY123" fmla="*/ 3120546 h 3163521"/>
              <a:gd name="connsiteX124" fmla="*/ 5262912 w 12193149"/>
              <a:gd name="connsiteY124" fmla="*/ 3100129 h 3163521"/>
              <a:gd name="connsiteX125" fmla="*/ 5224109 w 12193149"/>
              <a:gd name="connsiteY125" fmla="*/ 3089005 h 3163521"/>
              <a:gd name="connsiteX126" fmla="*/ 5175808 w 12193149"/>
              <a:gd name="connsiteY126" fmla="*/ 3086015 h 3163521"/>
              <a:gd name="connsiteX127" fmla="*/ 5157702 w 12193149"/>
              <a:gd name="connsiteY127" fmla="*/ 3078792 h 3163521"/>
              <a:gd name="connsiteX128" fmla="*/ 5143747 w 12193149"/>
              <a:gd name="connsiteY128" fmla="*/ 3075392 h 3163521"/>
              <a:gd name="connsiteX129" fmla="*/ 5140744 w 12193149"/>
              <a:gd name="connsiteY129" fmla="*/ 3073291 h 3163521"/>
              <a:gd name="connsiteX130" fmla="*/ 5122807 w 12193149"/>
              <a:gd name="connsiteY130" fmla="*/ 3062438 h 3163521"/>
              <a:gd name="connsiteX131" fmla="*/ 5066938 w 12193149"/>
              <a:gd name="connsiteY131" fmla="*/ 3069009 h 3163521"/>
              <a:gd name="connsiteX132" fmla="*/ 5012662 w 12193149"/>
              <a:gd name="connsiteY132" fmla="*/ 3052628 h 3163521"/>
              <a:gd name="connsiteX133" fmla="*/ 4841589 w 12193149"/>
              <a:gd name="connsiteY133" fmla="*/ 3028611 h 3163521"/>
              <a:gd name="connsiteX134" fmla="*/ 4763595 w 12193149"/>
              <a:gd name="connsiteY134" fmla="*/ 3000843 h 3163521"/>
              <a:gd name="connsiteX135" fmla="*/ 4724334 w 12193149"/>
              <a:gd name="connsiteY135" fmla="*/ 2991829 h 3163521"/>
              <a:gd name="connsiteX136" fmla="*/ 4722324 w 12193149"/>
              <a:gd name="connsiteY136" fmla="*/ 2991080 h 3163521"/>
              <a:gd name="connsiteX137" fmla="*/ 4723259 w 12193149"/>
              <a:gd name="connsiteY137" fmla="*/ 2990869 h 3163521"/>
              <a:gd name="connsiteX138" fmla="*/ 4718350 w 12193149"/>
              <a:gd name="connsiteY138" fmla="*/ 2989599 h 3163521"/>
              <a:gd name="connsiteX139" fmla="*/ 4722324 w 12193149"/>
              <a:gd name="connsiteY139" fmla="*/ 2991080 h 3163521"/>
              <a:gd name="connsiteX140" fmla="*/ 4716674 w 12193149"/>
              <a:gd name="connsiteY140" fmla="*/ 2992355 h 3163521"/>
              <a:gd name="connsiteX141" fmla="*/ 4516962 w 12193149"/>
              <a:gd name="connsiteY141" fmla="*/ 2982453 h 3163521"/>
              <a:gd name="connsiteX142" fmla="*/ 4429691 w 12193149"/>
              <a:gd name="connsiteY142" fmla="*/ 2971802 h 3163521"/>
              <a:gd name="connsiteX143" fmla="*/ 4364023 w 12193149"/>
              <a:gd name="connsiteY143" fmla="*/ 2970456 h 3163521"/>
              <a:gd name="connsiteX144" fmla="*/ 4318114 w 12193149"/>
              <a:gd name="connsiteY144" fmla="*/ 2977071 h 3163521"/>
              <a:gd name="connsiteX145" fmla="*/ 4316258 w 12193149"/>
              <a:gd name="connsiteY145" fmla="*/ 2975730 h 3163521"/>
              <a:gd name="connsiteX146" fmla="*/ 4296292 w 12193149"/>
              <a:gd name="connsiteY146" fmla="*/ 2973851 h 3163521"/>
              <a:gd name="connsiteX147" fmla="*/ 4291212 w 12193149"/>
              <a:gd name="connsiteY147" fmla="*/ 2976768 h 3163521"/>
              <a:gd name="connsiteX148" fmla="*/ 4277290 w 12193149"/>
              <a:gd name="connsiteY148" fmla="*/ 2976522 h 3163521"/>
              <a:gd name="connsiteX149" fmla="*/ 4249265 w 12193149"/>
              <a:gd name="connsiteY149" fmla="*/ 2978846 h 3163521"/>
              <a:gd name="connsiteX150" fmla="*/ 4203199 w 12193149"/>
              <a:gd name="connsiteY150" fmla="*/ 2976051 h 3163521"/>
              <a:gd name="connsiteX151" fmla="*/ 4202893 w 12193149"/>
              <a:gd name="connsiteY151" fmla="*/ 2974792 h 3163521"/>
              <a:gd name="connsiteX152" fmla="*/ 4192396 w 12193149"/>
              <a:gd name="connsiteY152" fmla="*/ 2969158 h 3163521"/>
              <a:gd name="connsiteX153" fmla="*/ 4143893 w 12193149"/>
              <a:gd name="connsiteY153" fmla="*/ 2953293 h 3163521"/>
              <a:gd name="connsiteX154" fmla="*/ 4084245 w 12193149"/>
              <a:gd name="connsiteY154" fmla="*/ 2926760 h 3163521"/>
              <a:gd name="connsiteX155" fmla="*/ 4075694 w 12193149"/>
              <a:gd name="connsiteY155" fmla="*/ 2925925 h 3163521"/>
              <a:gd name="connsiteX156" fmla="*/ 4075575 w 12193149"/>
              <a:gd name="connsiteY156" fmla="*/ 2925626 h 3163521"/>
              <a:gd name="connsiteX157" fmla="*/ 4066658 w 12193149"/>
              <a:gd name="connsiteY157" fmla="*/ 2924182 h 3163521"/>
              <a:gd name="connsiteX158" fmla="*/ 4060102 w 12193149"/>
              <a:gd name="connsiteY158" fmla="*/ 2924400 h 3163521"/>
              <a:gd name="connsiteX159" fmla="*/ 4043512 w 12193149"/>
              <a:gd name="connsiteY159" fmla="*/ 2922779 h 3163521"/>
              <a:gd name="connsiteX160" fmla="*/ 4038145 w 12193149"/>
              <a:gd name="connsiteY160" fmla="*/ 2920345 h 3163521"/>
              <a:gd name="connsiteX161" fmla="*/ 4036511 w 12193149"/>
              <a:gd name="connsiteY161" fmla="*/ 2916678 h 3163521"/>
              <a:gd name="connsiteX162" fmla="*/ 4034926 w 12193149"/>
              <a:gd name="connsiteY162" fmla="*/ 2916913 h 3163521"/>
              <a:gd name="connsiteX163" fmla="*/ 4005686 w 12193149"/>
              <a:gd name="connsiteY163" fmla="*/ 2904345 h 3163521"/>
              <a:gd name="connsiteX164" fmla="*/ 3937994 w 12193149"/>
              <a:gd name="connsiteY164" fmla="*/ 2886888 h 3163521"/>
              <a:gd name="connsiteX165" fmla="*/ 3898423 w 12193149"/>
              <a:gd name="connsiteY165" fmla="*/ 2881233 h 3163521"/>
              <a:gd name="connsiteX166" fmla="*/ 3790908 w 12193149"/>
              <a:gd name="connsiteY166" fmla="*/ 2860995 h 3163521"/>
              <a:gd name="connsiteX167" fmla="*/ 3683661 w 12193149"/>
              <a:gd name="connsiteY167" fmla="*/ 2837072 h 3163521"/>
              <a:gd name="connsiteX168" fmla="*/ 3611183 w 12193149"/>
              <a:gd name="connsiteY168" fmla="*/ 2804801 h 3163521"/>
              <a:gd name="connsiteX169" fmla="*/ 3605003 w 12193149"/>
              <a:gd name="connsiteY169" fmla="*/ 2806163 h 3163521"/>
              <a:gd name="connsiteX170" fmla="*/ 3595884 w 12193149"/>
              <a:gd name="connsiteY170" fmla="*/ 2806327 h 3163521"/>
              <a:gd name="connsiteX171" fmla="*/ 3595649 w 12193149"/>
              <a:gd name="connsiteY171" fmla="*/ 2806058 h 3163521"/>
              <a:gd name="connsiteX172" fmla="*/ 3587126 w 12193149"/>
              <a:gd name="connsiteY172" fmla="*/ 2806748 h 3163521"/>
              <a:gd name="connsiteX173" fmla="*/ 3537283 w 12193149"/>
              <a:gd name="connsiteY173" fmla="*/ 2797049 h 3163521"/>
              <a:gd name="connsiteX174" fmla="*/ 3474371 w 12193149"/>
              <a:gd name="connsiteY174" fmla="*/ 2793388 h 3163521"/>
              <a:gd name="connsiteX175" fmla="*/ 3401876 w 12193149"/>
              <a:gd name="connsiteY175" fmla="*/ 2781340 h 3163521"/>
              <a:gd name="connsiteX176" fmla="*/ 3365036 w 12193149"/>
              <a:gd name="connsiteY176" fmla="*/ 2798292 h 3163521"/>
              <a:gd name="connsiteX177" fmla="*/ 3345174 w 12193149"/>
              <a:gd name="connsiteY177" fmla="*/ 2799974 h 3163521"/>
              <a:gd name="connsiteX178" fmla="*/ 3342846 w 12193149"/>
              <a:gd name="connsiteY178" fmla="*/ 2798999 h 3163521"/>
              <a:gd name="connsiteX179" fmla="*/ 3263504 w 12193149"/>
              <a:gd name="connsiteY179" fmla="*/ 2804876 h 3163521"/>
              <a:gd name="connsiteX180" fmla="*/ 3143704 w 12193149"/>
              <a:gd name="connsiteY180" fmla="*/ 2812651 h 3163521"/>
              <a:gd name="connsiteX181" fmla="*/ 3031439 w 12193149"/>
              <a:gd name="connsiteY181" fmla="*/ 2815294 h 3163521"/>
              <a:gd name="connsiteX182" fmla="*/ 2782717 w 12193149"/>
              <a:gd name="connsiteY182" fmla="*/ 2837115 h 3163521"/>
              <a:gd name="connsiteX183" fmla="*/ 2647675 w 12193149"/>
              <a:gd name="connsiteY183" fmla="*/ 2847651 h 3163521"/>
              <a:gd name="connsiteX184" fmla="*/ 2569176 w 12193149"/>
              <a:gd name="connsiteY184" fmla="*/ 2821410 h 3163521"/>
              <a:gd name="connsiteX185" fmla="*/ 2444403 w 12193149"/>
              <a:gd name="connsiteY185" fmla="*/ 2835311 h 3163521"/>
              <a:gd name="connsiteX186" fmla="*/ 2316260 w 12193149"/>
              <a:gd name="connsiteY186" fmla="*/ 2843778 h 3163521"/>
              <a:gd name="connsiteX187" fmla="*/ 2209726 w 12193149"/>
              <a:gd name="connsiteY187" fmla="*/ 2838545 h 3163521"/>
              <a:gd name="connsiteX188" fmla="*/ 2095813 w 12193149"/>
              <a:gd name="connsiteY188" fmla="*/ 2821834 h 3163521"/>
              <a:gd name="connsiteX189" fmla="*/ 1998504 w 12193149"/>
              <a:gd name="connsiteY189" fmla="*/ 2813814 h 3163521"/>
              <a:gd name="connsiteX190" fmla="*/ 1929320 w 12193149"/>
              <a:gd name="connsiteY190" fmla="*/ 2835759 h 3163521"/>
              <a:gd name="connsiteX191" fmla="*/ 1922798 w 12193149"/>
              <a:gd name="connsiteY191" fmla="*/ 2830928 h 3163521"/>
              <a:gd name="connsiteX192" fmla="*/ 1874228 w 12193149"/>
              <a:gd name="connsiteY192" fmla="*/ 2832523 h 3163521"/>
              <a:gd name="connsiteX193" fmla="*/ 1787803 w 12193149"/>
              <a:gd name="connsiteY193" fmla="*/ 2860145 h 3163521"/>
              <a:gd name="connsiteX194" fmla="*/ 1739352 w 12193149"/>
              <a:gd name="connsiteY194" fmla="*/ 2855094 h 3163521"/>
              <a:gd name="connsiteX195" fmla="*/ 1676219 w 12193149"/>
              <a:gd name="connsiteY195" fmla="*/ 2838745 h 3163521"/>
              <a:gd name="connsiteX196" fmla="*/ 1609817 w 12193149"/>
              <a:gd name="connsiteY196" fmla="*/ 2831848 h 3163521"/>
              <a:gd name="connsiteX197" fmla="*/ 1497258 w 12193149"/>
              <a:gd name="connsiteY197" fmla="*/ 2806258 h 3163521"/>
              <a:gd name="connsiteX198" fmla="*/ 1151127 w 12193149"/>
              <a:gd name="connsiteY198" fmla="*/ 2756823 h 3163521"/>
              <a:gd name="connsiteX199" fmla="*/ 859417 w 12193149"/>
              <a:gd name="connsiteY199" fmla="*/ 2747390 h 3163521"/>
              <a:gd name="connsiteX200" fmla="*/ 838688 w 12193149"/>
              <a:gd name="connsiteY200" fmla="*/ 2748603 h 3163521"/>
              <a:gd name="connsiteX201" fmla="*/ 817957 w 12193149"/>
              <a:gd name="connsiteY201" fmla="*/ 2746639 h 3163521"/>
              <a:gd name="connsiteX202" fmla="*/ 812654 w 12193149"/>
              <a:gd name="connsiteY202" fmla="*/ 2749533 h 3163521"/>
              <a:gd name="connsiteX203" fmla="*/ 721195 w 12193149"/>
              <a:gd name="connsiteY203" fmla="*/ 2748443 h 3163521"/>
              <a:gd name="connsiteX204" fmla="*/ 720890 w 12193149"/>
              <a:gd name="connsiteY204" fmla="*/ 2747181 h 3163521"/>
              <a:gd name="connsiteX205" fmla="*/ 710023 w 12193149"/>
              <a:gd name="connsiteY205" fmla="*/ 2741504 h 3163521"/>
              <a:gd name="connsiteX206" fmla="*/ 597940 w 12193149"/>
              <a:gd name="connsiteY206" fmla="*/ 2698646 h 3163521"/>
              <a:gd name="connsiteX207" fmla="*/ 579683 w 12193149"/>
              <a:gd name="connsiteY207" fmla="*/ 2695994 h 3163521"/>
              <a:gd name="connsiteX208" fmla="*/ 572865 w 12193149"/>
              <a:gd name="connsiteY208" fmla="*/ 2696183 h 3163521"/>
              <a:gd name="connsiteX209" fmla="*/ 446247 w 12193149"/>
              <a:gd name="connsiteY209" fmla="*/ 2658153 h 3163521"/>
              <a:gd name="connsiteX210" fmla="*/ 405163 w 12193149"/>
              <a:gd name="connsiteY210" fmla="*/ 2652330 h 3163521"/>
              <a:gd name="connsiteX211" fmla="*/ 293583 w 12193149"/>
              <a:gd name="connsiteY211" fmla="*/ 2631634 h 3163521"/>
              <a:gd name="connsiteX212" fmla="*/ 119529 w 12193149"/>
              <a:gd name="connsiteY212" fmla="*/ 2579829 h 3163521"/>
              <a:gd name="connsiteX213" fmla="*/ 16674 w 12193149"/>
              <a:gd name="connsiteY213" fmla="*/ 2576973 h 3163521"/>
              <a:gd name="connsiteX214" fmla="*/ 1150 w 12193149"/>
              <a:gd name="connsiteY214" fmla="*/ 2571504 h 3163521"/>
              <a:gd name="connsiteX215" fmla="*/ 1148 w 12193149"/>
              <a:gd name="connsiteY215" fmla="*/ 1040995 h 3163521"/>
              <a:gd name="connsiteX216" fmla="*/ 1148 w 12193149"/>
              <a:gd name="connsiteY216" fmla="*/ 818782 h 3163521"/>
              <a:gd name="connsiteX0" fmla="*/ 1148 w 12193149"/>
              <a:gd name="connsiteY0" fmla="*/ 0 h 3171710"/>
              <a:gd name="connsiteX1" fmla="*/ 12181789 w 12193149"/>
              <a:gd name="connsiteY1" fmla="*/ 8189 h 3171710"/>
              <a:gd name="connsiteX2" fmla="*/ 12193149 w 12193149"/>
              <a:gd name="connsiteY2" fmla="*/ 1406710 h 3171710"/>
              <a:gd name="connsiteX3" fmla="*/ 12185986 w 12193149"/>
              <a:gd name="connsiteY3" fmla="*/ 1411160 h 3171710"/>
              <a:gd name="connsiteX4" fmla="*/ 12156363 w 12193149"/>
              <a:gd name="connsiteY4" fmla="*/ 1424337 h 3171710"/>
              <a:gd name="connsiteX5" fmla="*/ 12139215 w 12193149"/>
              <a:gd name="connsiteY5" fmla="*/ 1450150 h 3171710"/>
              <a:gd name="connsiteX6" fmla="*/ 12126327 w 12193149"/>
              <a:gd name="connsiteY6" fmla="*/ 1451661 h 3171710"/>
              <a:gd name="connsiteX7" fmla="*/ 12124007 w 12193149"/>
              <a:gd name="connsiteY7" fmla="*/ 1451765 h 3171710"/>
              <a:gd name="connsiteX8" fmla="*/ 12116854 w 12193149"/>
              <a:gd name="connsiteY8" fmla="*/ 1455579 h 3171710"/>
              <a:gd name="connsiteX9" fmla="*/ 12099497 w 12193149"/>
              <a:gd name="connsiteY9" fmla="*/ 1455110 h 3171710"/>
              <a:gd name="connsiteX10" fmla="*/ 12087073 w 12193149"/>
              <a:gd name="connsiteY10" fmla="*/ 1463312 h 3171710"/>
              <a:gd name="connsiteX11" fmla="*/ 12031073 w 12193149"/>
              <a:gd name="connsiteY11" fmla="*/ 1506980 h 3171710"/>
              <a:gd name="connsiteX12" fmla="*/ 11995833 w 12193149"/>
              <a:gd name="connsiteY12" fmla="*/ 1530429 h 3171710"/>
              <a:gd name="connsiteX13" fmla="*/ 11979717 w 12193149"/>
              <a:gd name="connsiteY13" fmla="*/ 1535132 h 3171710"/>
              <a:gd name="connsiteX14" fmla="*/ 11959046 w 12193149"/>
              <a:gd name="connsiteY14" fmla="*/ 1544529 h 3171710"/>
              <a:gd name="connsiteX15" fmla="*/ 11920454 w 12193149"/>
              <a:gd name="connsiteY15" fmla="*/ 1557854 h 3171710"/>
              <a:gd name="connsiteX16" fmla="*/ 11903656 w 12193149"/>
              <a:gd name="connsiteY16" fmla="*/ 1569397 h 3171710"/>
              <a:gd name="connsiteX17" fmla="*/ 11895048 w 12193149"/>
              <a:gd name="connsiteY17" fmla="*/ 1571762 h 3171710"/>
              <a:gd name="connsiteX18" fmla="*/ 11891968 w 12193149"/>
              <a:gd name="connsiteY18" fmla="*/ 1582700 h 3171710"/>
              <a:gd name="connsiteX19" fmla="*/ 11870776 w 12193149"/>
              <a:gd name="connsiteY19" fmla="*/ 1604787 h 3171710"/>
              <a:gd name="connsiteX20" fmla="*/ 11813376 w 12193149"/>
              <a:gd name="connsiteY20" fmla="*/ 1624630 h 3171710"/>
              <a:gd name="connsiteX21" fmla="*/ 11590693 w 12193149"/>
              <a:gd name="connsiteY21" fmla="*/ 1790748 h 3171710"/>
              <a:gd name="connsiteX22" fmla="*/ 11506817 w 12193149"/>
              <a:gd name="connsiteY22" fmla="*/ 1860594 h 3171710"/>
              <a:gd name="connsiteX23" fmla="*/ 11280332 w 12193149"/>
              <a:gd name="connsiteY23" fmla="*/ 2050542 h 3171710"/>
              <a:gd name="connsiteX24" fmla="*/ 11228309 w 12193149"/>
              <a:gd name="connsiteY24" fmla="*/ 2103207 h 3171710"/>
              <a:gd name="connsiteX25" fmla="*/ 11218087 w 12193149"/>
              <a:gd name="connsiteY25" fmla="*/ 2102932 h 3171710"/>
              <a:gd name="connsiteX26" fmla="*/ 11217184 w 12193149"/>
              <a:gd name="connsiteY26" fmla="*/ 2101989 h 3171710"/>
              <a:gd name="connsiteX27" fmla="*/ 11188885 w 12193149"/>
              <a:gd name="connsiteY27" fmla="*/ 2119354 h 3171710"/>
              <a:gd name="connsiteX28" fmla="*/ 11184501 w 12193149"/>
              <a:gd name="connsiteY28" fmla="*/ 2119496 h 3171710"/>
              <a:gd name="connsiteX29" fmla="*/ 11166854 w 12193149"/>
              <a:gd name="connsiteY29" fmla="*/ 2133583 h 3171710"/>
              <a:gd name="connsiteX30" fmla="*/ 11157311 w 12193149"/>
              <a:gd name="connsiteY30" fmla="*/ 2139385 h 3171710"/>
              <a:gd name="connsiteX31" fmla="*/ 11155496 w 12193149"/>
              <a:gd name="connsiteY31" fmla="*/ 2144068 h 3171710"/>
              <a:gd name="connsiteX32" fmla="*/ 11140961 w 12193149"/>
              <a:gd name="connsiteY32" fmla="*/ 2151086 h 3171710"/>
              <a:gd name="connsiteX33" fmla="*/ 11138961 w 12193149"/>
              <a:gd name="connsiteY33" fmla="*/ 2150743 h 3171710"/>
              <a:gd name="connsiteX34" fmla="*/ 11128208 w 12193149"/>
              <a:gd name="connsiteY34" fmla="*/ 2160803 h 3171710"/>
              <a:gd name="connsiteX35" fmla="*/ 11120691 w 12193149"/>
              <a:gd name="connsiteY35" fmla="*/ 2174395 h 3171710"/>
              <a:gd name="connsiteX36" fmla="*/ 10894683 w 12193149"/>
              <a:gd name="connsiteY36" fmla="*/ 2300370 h 3171710"/>
              <a:gd name="connsiteX37" fmla="*/ 10773300 w 12193149"/>
              <a:gd name="connsiteY37" fmla="*/ 2350162 h 3171710"/>
              <a:gd name="connsiteX38" fmla="*/ 10627668 w 12193149"/>
              <a:gd name="connsiteY38" fmla="*/ 2386200 h 3171710"/>
              <a:gd name="connsiteX39" fmla="*/ 10581895 w 12193149"/>
              <a:gd name="connsiteY39" fmla="*/ 2395660 h 3171710"/>
              <a:gd name="connsiteX40" fmla="*/ 10547790 w 12193149"/>
              <a:gd name="connsiteY40" fmla="*/ 2425394 h 3171710"/>
              <a:gd name="connsiteX41" fmla="*/ 10529643 w 12193149"/>
              <a:gd name="connsiteY41" fmla="*/ 2423878 h 3171710"/>
              <a:gd name="connsiteX42" fmla="*/ 10526446 w 12193149"/>
              <a:gd name="connsiteY42" fmla="*/ 2423382 h 3171710"/>
              <a:gd name="connsiteX43" fmla="*/ 10515129 w 12193149"/>
              <a:gd name="connsiteY43" fmla="*/ 2426508 h 3171710"/>
              <a:gd name="connsiteX44" fmla="*/ 10491735 w 12193149"/>
              <a:gd name="connsiteY44" fmla="*/ 2421127 h 3171710"/>
              <a:gd name="connsiteX45" fmla="*/ 10471418 w 12193149"/>
              <a:gd name="connsiteY45" fmla="*/ 2428664 h 3171710"/>
              <a:gd name="connsiteX46" fmla="*/ 10377042 w 12193149"/>
              <a:gd name="connsiteY46" fmla="*/ 2471569 h 3171710"/>
              <a:gd name="connsiteX47" fmla="*/ 10319338 w 12193149"/>
              <a:gd name="connsiteY47" fmla="*/ 2493192 h 3171710"/>
              <a:gd name="connsiteX48" fmla="*/ 10295467 w 12193149"/>
              <a:gd name="connsiteY48" fmla="*/ 2495050 h 3171710"/>
              <a:gd name="connsiteX49" fmla="*/ 10263443 w 12193149"/>
              <a:gd name="connsiteY49" fmla="*/ 2501919 h 3171710"/>
              <a:gd name="connsiteX50" fmla="*/ 10205418 w 12193149"/>
              <a:gd name="connsiteY50" fmla="*/ 2509120 h 3171710"/>
              <a:gd name="connsiteX51" fmla="*/ 10177759 w 12193149"/>
              <a:gd name="connsiteY51" fmla="*/ 2519914 h 3171710"/>
              <a:gd name="connsiteX52" fmla="*/ 10165070 w 12193149"/>
              <a:gd name="connsiteY52" fmla="*/ 2520710 h 3171710"/>
              <a:gd name="connsiteX53" fmla="*/ 10156308 w 12193149"/>
              <a:gd name="connsiteY53" fmla="*/ 2534458 h 3171710"/>
              <a:gd name="connsiteX54" fmla="*/ 10118267 w 12193149"/>
              <a:gd name="connsiteY54" fmla="*/ 2558113 h 3171710"/>
              <a:gd name="connsiteX55" fmla="*/ 10083317 w 12193149"/>
              <a:gd name="connsiteY55" fmla="*/ 2570267 h 3171710"/>
              <a:gd name="connsiteX56" fmla="*/ 10040388 w 12193149"/>
              <a:gd name="connsiteY56" fmla="*/ 2568603 h 3171710"/>
              <a:gd name="connsiteX57" fmla="*/ 9961167 w 12193149"/>
              <a:gd name="connsiteY57" fmla="*/ 2584118 h 3171710"/>
              <a:gd name="connsiteX58" fmla="*/ 9848940 w 12193149"/>
              <a:gd name="connsiteY58" fmla="*/ 2590886 h 3171710"/>
              <a:gd name="connsiteX59" fmla="*/ 9729457 w 12193149"/>
              <a:gd name="connsiteY59" fmla="*/ 2611093 h 3171710"/>
              <a:gd name="connsiteX60" fmla="*/ 9613704 w 12193149"/>
              <a:gd name="connsiteY60" fmla="*/ 2639342 h 3171710"/>
              <a:gd name="connsiteX61" fmla="*/ 9338590 w 12193149"/>
              <a:gd name="connsiteY61" fmla="*/ 2696264 h 3171710"/>
              <a:gd name="connsiteX62" fmla="*/ 9232518 w 12193149"/>
              <a:gd name="connsiteY62" fmla="*/ 2720120 h 3171710"/>
              <a:gd name="connsiteX63" fmla="*/ 9156690 w 12193149"/>
              <a:gd name="connsiteY63" fmla="*/ 2730199 h 3171710"/>
              <a:gd name="connsiteX64" fmla="*/ 9054601 w 12193149"/>
              <a:gd name="connsiteY64" fmla="*/ 2737726 h 3171710"/>
              <a:gd name="connsiteX65" fmla="*/ 9006634 w 12193149"/>
              <a:gd name="connsiteY65" fmla="*/ 2741011 h 3171710"/>
              <a:gd name="connsiteX66" fmla="*/ 9006349 w 12193149"/>
              <a:gd name="connsiteY66" fmla="*/ 2740771 h 3171710"/>
              <a:gd name="connsiteX67" fmla="*/ 8997380 w 12193149"/>
              <a:gd name="connsiteY67" fmla="*/ 2741982 h 3171710"/>
              <a:gd name="connsiteX68" fmla="*/ 8991542 w 12193149"/>
              <a:gd name="connsiteY68" fmla="*/ 2744043 h 3171710"/>
              <a:gd name="connsiteX69" fmla="*/ 8975485 w 12193149"/>
              <a:gd name="connsiteY69" fmla="*/ 2747269 h 3171710"/>
              <a:gd name="connsiteX70" fmla="*/ 8969159 w 12193149"/>
              <a:gd name="connsiteY70" fmla="*/ 2746569 h 3171710"/>
              <a:gd name="connsiteX71" fmla="*/ 8964196 w 12193149"/>
              <a:gd name="connsiteY71" fmla="*/ 2744344 h 3171710"/>
              <a:gd name="connsiteX72" fmla="*/ 8930136 w 12193149"/>
              <a:gd name="connsiteY72" fmla="*/ 2741156 h 3171710"/>
              <a:gd name="connsiteX73" fmla="*/ 8753592 w 12193149"/>
              <a:gd name="connsiteY73" fmla="*/ 2760388 h 3171710"/>
              <a:gd name="connsiteX74" fmla="*/ 8708995 w 12193149"/>
              <a:gd name="connsiteY74" fmla="*/ 2762489 h 3171710"/>
              <a:gd name="connsiteX75" fmla="*/ 8597219 w 12193149"/>
              <a:gd name="connsiteY75" fmla="*/ 2771061 h 3171710"/>
              <a:gd name="connsiteX76" fmla="*/ 8526378 w 12193149"/>
              <a:gd name="connsiteY76" fmla="*/ 2756219 h 3171710"/>
              <a:gd name="connsiteX77" fmla="*/ 8512131 w 12193149"/>
              <a:gd name="connsiteY77" fmla="*/ 2762134 h 3171710"/>
              <a:gd name="connsiteX78" fmla="*/ 8507315 w 12193149"/>
              <a:gd name="connsiteY78" fmla="*/ 2765135 h 3171710"/>
              <a:gd name="connsiteX79" fmla="*/ 8499116 w 12193149"/>
              <a:gd name="connsiteY79" fmla="*/ 2767873 h 3171710"/>
              <a:gd name="connsiteX80" fmla="*/ 8498742 w 12193149"/>
              <a:gd name="connsiteY80" fmla="*/ 2767694 h 3171710"/>
              <a:gd name="connsiteX81" fmla="*/ 8491397 w 12193149"/>
              <a:gd name="connsiteY81" fmla="*/ 2770744 h 3171710"/>
              <a:gd name="connsiteX82" fmla="*/ 8368330 w 12193149"/>
              <a:gd name="connsiteY82" fmla="*/ 2784786 h 3171710"/>
              <a:gd name="connsiteX83" fmla="*/ 8354947 w 12193149"/>
              <a:gd name="connsiteY83" fmla="*/ 2784980 h 3171710"/>
              <a:gd name="connsiteX84" fmla="*/ 8321252 w 12193149"/>
              <a:gd name="connsiteY84" fmla="*/ 2801558 h 3171710"/>
              <a:gd name="connsiteX85" fmla="*/ 8315581 w 12193149"/>
              <a:gd name="connsiteY85" fmla="*/ 2801884 h 3171710"/>
              <a:gd name="connsiteX86" fmla="*/ 8296322 w 12193149"/>
              <a:gd name="connsiteY86" fmla="*/ 2815779 h 3171710"/>
              <a:gd name="connsiteX87" fmla="*/ 8285424 w 12193149"/>
              <a:gd name="connsiteY87" fmla="*/ 2821602 h 3171710"/>
              <a:gd name="connsiteX88" fmla="*/ 8284298 w 12193149"/>
              <a:gd name="connsiteY88" fmla="*/ 2826045 h 3171710"/>
              <a:gd name="connsiteX89" fmla="*/ 8267224 w 12193149"/>
              <a:gd name="connsiteY89" fmla="*/ 2833220 h 3171710"/>
              <a:gd name="connsiteX90" fmla="*/ 8264525 w 12193149"/>
              <a:gd name="connsiteY90" fmla="*/ 2832990 h 3171710"/>
              <a:gd name="connsiteX91" fmla="*/ 8253181 w 12193149"/>
              <a:gd name="connsiteY91" fmla="*/ 2842833 h 3171710"/>
              <a:gd name="connsiteX92" fmla="*/ 8246982 w 12193149"/>
              <a:gd name="connsiteY92" fmla="*/ 2855825 h 3171710"/>
              <a:gd name="connsiteX93" fmla="*/ 8091420 w 12193149"/>
              <a:gd name="connsiteY93" fmla="*/ 2901986 h 3171710"/>
              <a:gd name="connsiteX94" fmla="*/ 7906555 w 12193149"/>
              <a:gd name="connsiteY94" fmla="*/ 2943959 h 3171710"/>
              <a:gd name="connsiteX95" fmla="*/ 7719893 w 12193149"/>
              <a:gd name="connsiteY95" fmla="*/ 2969674 h 3171710"/>
              <a:gd name="connsiteX96" fmla="*/ 7615495 w 12193149"/>
              <a:gd name="connsiteY96" fmla="*/ 2966203 h 3171710"/>
              <a:gd name="connsiteX97" fmla="*/ 7528691 w 12193149"/>
              <a:gd name="connsiteY97" fmla="*/ 2972031 h 3171710"/>
              <a:gd name="connsiteX98" fmla="*/ 7520719 w 12193149"/>
              <a:gd name="connsiteY98" fmla="*/ 2974584 h 3171710"/>
              <a:gd name="connsiteX99" fmla="*/ 7508559 w 12193149"/>
              <a:gd name="connsiteY99" fmla="*/ 2975919 h 3171710"/>
              <a:gd name="connsiteX100" fmla="*/ 7508188 w 12193149"/>
              <a:gd name="connsiteY100" fmla="*/ 2975592 h 3171710"/>
              <a:gd name="connsiteX101" fmla="*/ 7496943 w 12193149"/>
              <a:gd name="connsiteY101" fmla="*/ 2977544 h 3171710"/>
              <a:gd name="connsiteX102" fmla="*/ 7219707 w 12193149"/>
              <a:gd name="connsiteY102" fmla="*/ 2983651 h 3171710"/>
              <a:gd name="connsiteX103" fmla="*/ 7202249 w 12193149"/>
              <a:gd name="connsiteY103" fmla="*/ 2988201 h 3171710"/>
              <a:gd name="connsiteX104" fmla="*/ 7198152 w 12193149"/>
              <a:gd name="connsiteY104" fmla="*/ 2993559 h 3171710"/>
              <a:gd name="connsiteX105" fmla="*/ 7171956 w 12193149"/>
              <a:gd name="connsiteY105" fmla="*/ 2998207 h 3171710"/>
              <a:gd name="connsiteX106" fmla="*/ 7098136 w 12193149"/>
              <a:gd name="connsiteY106" fmla="*/ 3010435 h 3171710"/>
              <a:gd name="connsiteX107" fmla="*/ 7019644 w 12193149"/>
              <a:gd name="connsiteY107" fmla="*/ 3010061 h 3171710"/>
              <a:gd name="connsiteX108" fmla="*/ 6905294 w 12193149"/>
              <a:gd name="connsiteY108" fmla="*/ 3039567 h 3171710"/>
              <a:gd name="connsiteX109" fmla="*/ 6709370 w 12193149"/>
              <a:gd name="connsiteY109" fmla="*/ 3067522 h 3171710"/>
              <a:gd name="connsiteX110" fmla="*/ 6550602 w 12193149"/>
              <a:gd name="connsiteY110" fmla="*/ 3096298 h 3171710"/>
              <a:gd name="connsiteX111" fmla="*/ 6318708 w 12193149"/>
              <a:gd name="connsiteY111" fmla="*/ 3143098 h 3171710"/>
              <a:gd name="connsiteX112" fmla="*/ 6169822 w 12193149"/>
              <a:gd name="connsiteY112" fmla="*/ 3145185 h 3171710"/>
              <a:gd name="connsiteX113" fmla="*/ 6074996 w 12193149"/>
              <a:gd name="connsiteY113" fmla="*/ 3165647 h 3171710"/>
              <a:gd name="connsiteX114" fmla="*/ 6069677 w 12193149"/>
              <a:gd name="connsiteY114" fmla="*/ 3164110 h 3171710"/>
              <a:gd name="connsiteX115" fmla="*/ 6049786 w 12193149"/>
              <a:gd name="connsiteY115" fmla="*/ 3164793 h 3171710"/>
              <a:gd name="connsiteX116" fmla="*/ 6042433 w 12193149"/>
              <a:gd name="connsiteY116" fmla="*/ 3156444 h 3171710"/>
              <a:gd name="connsiteX117" fmla="*/ 6011238 w 12193149"/>
              <a:gd name="connsiteY117" fmla="*/ 3151351 h 3171710"/>
              <a:gd name="connsiteX118" fmla="*/ 5958523 w 12193149"/>
              <a:gd name="connsiteY118" fmla="*/ 3154995 h 3171710"/>
              <a:gd name="connsiteX119" fmla="*/ 5760067 w 12193149"/>
              <a:gd name="connsiteY119" fmla="*/ 3170687 h 3171710"/>
              <a:gd name="connsiteX120" fmla="*/ 5628108 w 12193149"/>
              <a:gd name="connsiteY120" fmla="*/ 3171710 h 3171710"/>
              <a:gd name="connsiteX121" fmla="*/ 5472054 w 12193149"/>
              <a:gd name="connsiteY121" fmla="*/ 3157690 h 3171710"/>
              <a:gd name="connsiteX122" fmla="*/ 5433909 w 12193149"/>
              <a:gd name="connsiteY122" fmla="*/ 3146437 h 3171710"/>
              <a:gd name="connsiteX123" fmla="*/ 5382817 w 12193149"/>
              <a:gd name="connsiteY123" fmla="*/ 3128735 h 3171710"/>
              <a:gd name="connsiteX124" fmla="*/ 5262912 w 12193149"/>
              <a:gd name="connsiteY124" fmla="*/ 3108318 h 3171710"/>
              <a:gd name="connsiteX125" fmla="*/ 5224109 w 12193149"/>
              <a:gd name="connsiteY125" fmla="*/ 3097194 h 3171710"/>
              <a:gd name="connsiteX126" fmla="*/ 5175808 w 12193149"/>
              <a:gd name="connsiteY126" fmla="*/ 3094204 h 3171710"/>
              <a:gd name="connsiteX127" fmla="*/ 5157702 w 12193149"/>
              <a:gd name="connsiteY127" fmla="*/ 3086981 h 3171710"/>
              <a:gd name="connsiteX128" fmla="*/ 5143747 w 12193149"/>
              <a:gd name="connsiteY128" fmla="*/ 3083581 h 3171710"/>
              <a:gd name="connsiteX129" fmla="*/ 5140744 w 12193149"/>
              <a:gd name="connsiteY129" fmla="*/ 3081480 h 3171710"/>
              <a:gd name="connsiteX130" fmla="*/ 5122807 w 12193149"/>
              <a:gd name="connsiteY130" fmla="*/ 3070627 h 3171710"/>
              <a:gd name="connsiteX131" fmla="*/ 5066938 w 12193149"/>
              <a:gd name="connsiteY131" fmla="*/ 3077198 h 3171710"/>
              <a:gd name="connsiteX132" fmla="*/ 5012662 w 12193149"/>
              <a:gd name="connsiteY132" fmla="*/ 3060817 h 3171710"/>
              <a:gd name="connsiteX133" fmla="*/ 4841589 w 12193149"/>
              <a:gd name="connsiteY133" fmla="*/ 3036800 h 3171710"/>
              <a:gd name="connsiteX134" fmla="*/ 4763595 w 12193149"/>
              <a:gd name="connsiteY134" fmla="*/ 3009032 h 3171710"/>
              <a:gd name="connsiteX135" fmla="*/ 4724334 w 12193149"/>
              <a:gd name="connsiteY135" fmla="*/ 3000018 h 3171710"/>
              <a:gd name="connsiteX136" fmla="*/ 4722324 w 12193149"/>
              <a:gd name="connsiteY136" fmla="*/ 2999269 h 3171710"/>
              <a:gd name="connsiteX137" fmla="*/ 4723259 w 12193149"/>
              <a:gd name="connsiteY137" fmla="*/ 2999058 h 3171710"/>
              <a:gd name="connsiteX138" fmla="*/ 4718350 w 12193149"/>
              <a:gd name="connsiteY138" fmla="*/ 2997788 h 3171710"/>
              <a:gd name="connsiteX139" fmla="*/ 4722324 w 12193149"/>
              <a:gd name="connsiteY139" fmla="*/ 2999269 h 3171710"/>
              <a:gd name="connsiteX140" fmla="*/ 4716674 w 12193149"/>
              <a:gd name="connsiteY140" fmla="*/ 3000544 h 3171710"/>
              <a:gd name="connsiteX141" fmla="*/ 4516962 w 12193149"/>
              <a:gd name="connsiteY141" fmla="*/ 2990642 h 3171710"/>
              <a:gd name="connsiteX142" fmla="*/ 4429691 w 12193149"/>
              <a:gd name="connsiteY142" fmla="*/ 2979991 h 3171710"/>
              <a:gd name="connsiteX143" fmla="*/ 4364023 w 12193149"/>
              <a:gd name="connsiteY143" fmla="*/ 2978645 h 3171710"/>
              <a:gd name="connsiteX144" fmla="*/ 4318114 w 12193149"/>
              <a:gd name="connsiteY144" fmla="*/ 2985260 h 3171710"/>
              <a:gd name="connsiteX145" fmla="*/ 4316258 w 12193149"/>
              <a:gd name="connsiteY145" fmla="*/ 2983919 h 3171710"/>
              <a:gd name="connsiteX146" fmla="*/ 4296292 w 12193149"/>
              <a:gd name="connsiteY146" fmla="*/ 2982040 h 3171710"/>
              <a:gd name="connsiteX147" fmla="*/ 4291212 w 12193149"/>
              <a:gd name="connsiteY147" fmla="*/ 2984957 h 3171710"/>
              <a:gd name="connsiteX148" fmla="*/ 4277290 w 12193149"/>
              <a:gd name="connsiteY148" fmla="*/ 2984711 h 3171710"/>
              <a:gd name="connsiteX149" fmla="*/ 4249265 w 12193149"/>
              <a:gd name="connsiteY149" fmla="*/ 2987035 h 3171710"/>
              <a:gd name="connsiteX150" fmla="*/ 4203199 w 12193149"/>
              <a:gd name="connsiteY150" fmla="*/ 2984240 h 3171710"/>
              <a:gd name="connsiteX151" fmla="*/ 4202893 w 12193149"/>
              <a:gd name="connsiteY151" fmla="*/ 2982981 h 3171710"/>
              <a:gd name="connsiteX152" fmla="*/ 4192396 w 12193149"/>
              <a:gd name="connsiteY152" fmla="*/ 2977347 h 3171710"/>
              <a:gd name="connsiteX153" fmla="*/ 4143893 w 12193149"/>
              <a:gd name="connsiteY153" fmla="*/ 2961482 h 3171710"/>
              <a:gd name="connsiteX154" fmla="*/ 4084245 w 12193149"/>
              <a:gd name="connsiteY154" fmla="*/ 2934949 h 3171710"/>
              <a:gd name="connsiteX155" fmla="*/ 4075694 w 12193149"/>
              <a:gd name="connsiteY155" fmla="*/ 2934114 h 3171710"/>
              <a:gd name="connsiteX156" fmla="*/ 4075575 w 12193149"/>
              <a:gd name="connsiteY156" fmla="*/ 2933815 h 3171710"/>
              <a:gd name="connsiteX157" fmla="*/ 4066658 w 12193149"/>
              <a:gd name="connsiteY157" fmla="*/ 2932371 h 3171710"/>
              <a:gd name="connsiteX158" fmla="*/ 4060102 w 12193149"/>
              <a:gd name="connsiteY158" fmla="*/ 2932589 h 3171710"/>
              <a:gd name="connsiteX159" fmla="*/ 4043512 w 12193149"/>
              <a:gd name="connsiteY159" fmla="*/ 2930968 h 3171710"/>
              <a:gd name="connsiteX160" fmla="*/ 4038145 w 12193149"/>
              <a:gd name="connsiteY160" fmla="*/ 2928534 h 3171710"/>
              <a:gd name="connsiteX161" fmla="*/ 4036511 w 12193149"/>
              <a:gd name="connsiteY161" fmla="*/ 2924867 h 3171710"/>
              <a:gd name="connsiteX162" fmla="*/ 4034926 w 12193149"/>
              <a:gd name="connsiteY162" fmla="*/ 2925102 h 3171710"/>
              <a:gd name="connsiteX163" fmla="*/ 4005686 w 12193149"/>
              <a:gd name="connsiteY163" fmla="*/ 2912534 h 3171710"/>
              <a:gd name="connsiteX164" fmla="*/ 3937994 w 12193149"/>
              <a:gd name="connsiteY164" fmla="*/ 2895077 h 3171710"/>
              <a:gd name="connsiteX165" fmla="*/ 3898423 w 12193149"/>
              <a:gd name="connsiteY165" fmla="*/ 2889422 h 3171710"/>
              <a:gd name="connsiteX166" fmla="*/ 3790908 w 12193149"/>
              <a:gd name="connsiteY166" fmla="*/ 2869184 h 3171710"/>
              <a:gd name="connsiteX167" fmla="*/ 3683661 w 12193149"/>
              <a:gd name="connsiteY167" fmla="*/ 2845261 h 3171710"/>
              <a:gd name="connsiteX168" fmla="*/ 3611183 w 12193149"/>
              <a:gd name="connsiteY168" fmla="*/ 2812990 h 3171710"/>
              <a:gd name="connsiteX169" fmla="*/ 3605003 w 12193149"/>
              <a:gd name="connsiteY169" fmla="*/ 2814352 h 3171710"/>
              <a:gd name="connsiteX170" fmla="*/ 3595884 w 12193149"/>
              <a:gd name="connsiteY170" fmla="*/ 2814516 h 3171710"/>
              <a:gd name="connsiteX171" fmla="*/ 3595649 w 12193149"/>
              <a:gd name="connsiteY171" fmla="*/ 2814247 h 3171710"/>
              <a:gd name="connsiteX172" fmla="*/ 3587126 w 12193149"/>
              <a:gd name="connsiteY172" fmla="*/ 2814937 h 3171710"/>
              <a:gd name="connsiteX173" fmla="*/ 3537283 w 12193149"/>
              <a:gd name="connsiteY173" fmla="*/ 2805238 h 3171710"/>
              <a:gd name="connsiteX174" fmla="*/ 3474371 w 12193149"/>
              <a:gd name="connsiteY174" fmla="*/ 2801577 h 3171710"/>
              <a:gd name="connsiteX175" fmla="*/ 3401876 w 12193149"/>
              <a:gd name="connsiteY175" fmla="*/ 2789529 h 3171710"/>
              <a:gd name="connsiteX176" fmla="*/ 3365036 w 12193149"/>
              <a:gd name="connsiteY176" fmla="*/ 2806481 h 3171710"/>
              <a:gd name="connsiteX177" fmla="*/ 3345174 w 12193149"/>
              <a:gd name="connsiteY177" fmla="*/ 2808163 h 3171710"/>
              <a:gd name="connsiteX178" fmla="*/ 3342846 w 12193149"/>
              <a:gd name="connsiteY178" fmla="*/ 2807188 h 3171710"/>
              <a:gd name="connsiteX179" fmla="*/ 3263504 w 12193149"/>
              <a:gd name="connsiteY179" fmla="*/ 2813065 h 3171710"/>
              <a:gd name="connsiteX180" fmla="*/ 3143704 w 12193149"/>
              <a:gd name="connsiteY180" fmla="*/ 2820840 h 3171710"/>
              <a:gd name="connsiteX181" fmla="*/ 3031439 w 12193149"/>
              <a:gd name="connsiteY181" fmla="*/ 2823483 h 3171710"/>
              <a:gd name="connsiteX182" fmla="*/ 2782717 w 12193149"/>
              <a:gd name="connsiteY182" fmla="*/ 2845304 h 3171710"/>
              <a:gd name="connsiteX183" fmla="*/ 2647675 w 12193149"/>
              <a:gd name="connsiteY183" fmla="*/ 2855840 h 3171710"/>
              <a:gd name="connsiteX184" fmla="*/ 2569176 w 12193149"/>
              <a:gd name="connsiteY184" fmla="*/ 2829599 h 3171710"/>
              <a:gd name="connsiteX185" fmla="*/ 2444403 w 12193149"/>
              <a:gd name="connsiteY185" fmla="*/ 2843500 h 3171710"/>
              <a:gd name="connsiteX186" fmla="*/ 2316260 w 12193149"/>
              <a:gd name="connsiteY186" fmla="*/ 2851967 h 3171710"/>
              <a:gd name="connsiteX187" fmla="*/ 2209726 w 12193149"/>
              <a:gd name="connsiteY187" fmla="*/ 2846734 h 3171710"/>
              <a:gd name="connsiteX188" fmla="*/ 2095813 w 12193149"/>
              <a:gd name="connsiteY188" fmla="*/ 2830023 h 3171710"/>
              <a:gd name="connsiteX189" fmla="*/ 1998504 w 12193149"/>
              <a:gd name="connsiteY189" fmla="*/ 2822003 h 3171710"/>
              <a:gd name="connsiteX190" fmla="*/ 1929320 w 12193149"/>
              <a:gd name="connsiteY190" fmla="*/ 2843948 h 3171710"/>
              <a:gd name="connsiteX191" fmla="*/ 1922798 w 12193149"/>
              <a:gd name="connsiteY191" fmla="*/ 2839117 h 3171710"/>
              <a:gd name="connsiteX192" fmla="*/ 1874228 w 12193149"/>
              <a:gd name="connsiteY192" fmla="*/ 2840712 h 3171710"/>
              <a:gd name="connsiteX193" fmla="*/ 1787803 w 12193149"/>
              <a:gd name="connsiteY193" fmla="*/ 2868334 h 3171710"/>
              <a:gd name="connsiteX194" fmla="*/ 1739352 w 12193149"/>
              <a:gd name="connsiteY194" fmla="*/ 2863283 h 3171710"/>
              <a:gd name="connsiteX195" fmla="*/ 1676219 w 12193149"/>
              <a:gd name="connsiteY195" fmla="*/ 2846934 h 3171710"/>
              <a:gd name="connsiteX196" fmla="*/ 1609817 w 12193149"/>
              <a:gd name="connsiteY196" fmla="*/ 2840037 h 3171710"/>
              <a:gd name="connsiteX197" fmla="*/ 1497258 w 12193149"/>
              <a:gd name="connsiteY197" fmla="*/ 2814447 h 3171710"/>
              <a:gd name="connsiteX198" fmla="*/ 1151127 w 12193149"/>
              <a:gd name="connsiteY198" fmla="*/ 2765012 h 3171710"/>
              <a:gd name="connsiteX199" fmla="*/ 859417 w 12193149"/>
              <a:gd name="connsiteY199" fmla="*/ 2755579 h 3171710"/>
              <a:gd name="connsiteX200" fmla="*/ 838688 w 12193149"/>
              <a:gd name="connsiteY200" fmla="*/ 2756792 h 3171710"/>
              <a:gd name="connsiteX201" fmla="*/ 817957 w 12193149"/>
              <a:gd name="connsiteY201" fmla="*/ 2754828 h 3171710"/>
              <a:gd name="connsiteX202" fmla="*/ 812654 w 12193149"/>
              <a:gd name="connsiteY202" fmla="*/ 2757722 h 3171710"/>
              <a:gd name="connsiteX203" fmla="*/ 721195 w 12193149"/>
              <a:gd name="connsiteY203" fmla="*/ 2756632 h 3171710"/>
              <a:gd name="connsiteX204" fmla="*/ 720890 w 12193149"/>
              <a:gd name="connsiteY204" fmla="*/ 2755370 h 3171710"/>
              <a:gd name="connsiteX205" fmla="*/ 710023 w 12193149"/>
              <a:gd name="connsiteY205" fmla="*/ 2749693 h 3171710"/>
              <a:gd name="connsiteX206" fmla="*/ 597940 w 12193149"/>
              <a:gd name="connsiteY206" fmla="*/ 2706835 h 3171710"/>
              <a:gd name="connsiteX207" fmla="*/ 579683 w 12193149"/>
              <a:gd name="connsiteY207" fmla="*/ 2704183 h 3171710"/>
              <a:gd name="connsiteX208" fmla="*/ 572865 w 12193149"/>
              <a:gd name="connsiteY208" fmla="*/ 2704372 h 3171710"/>
              <a:gd name="connsiteX209" fmla="*/ 446247 w 12193149"/>
              <a:gd name="connsiteY209" fmla="*/ 2666342 h 3171710"/>
              <a:gd name="connsiteX210" fmla="*/ 405163 w 12193149"/>
              <a:gd name="connsiteY210" fmla="*/ 2660519 h 3171710"/>
              <a:gd name="connsiteX211" fmla="*/ 293583 w 12193149"/>
              <a:gd name="connsiteY211" fmla="*/ 2639823 h 3171710"/>
              <a:gd name="connsiteX212" fmla="*/ 119529 w 12193149"/>
              <a:gd name="connsiteY212" fmla="*/ 2588018 h 3171710"/>
              <a:gd name="connsiteX213" fmla="*/ 16674 w 12193149"/>
              <a:gd name="connsiteY213" fmla="*/ 2585162 h 3171710"/>
              <a:gd name="connsiteX214" fmla="*/ 1150 w 12193149"/>
              <a:gd name="connsiteY214" fmla="*/ 2579693 h 3171710"/>
              <a:gd name="connsiteX215" fmla="*/ 1148 w 12193149"/>
              <a:gd name="connsiteY215" fmla="*/ 1049184 h 3171710"/>
              <a:gd name="connsiteX216" fmla="*/ 1148 w 12193149"/>
              <a:gd name="connsiteY216" fmla="*/ 0 h 3171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Lst>
            <a:rect l="l" t="t" r="r" b="b"/>
            <a:pathLst>
              <a:path w="12193149" h="3171710">
                <a:moveTo>
                  <a:pt x="1148" y="0"/>
                </a:moveTo>
                <a:lnTo>
                  <a:pt x="12181789" y="8189"/>
                </a:lnTo>
                <a:cubicBezTo>
                  <a:pt x="12181789" y="201435"/>
                  <a:pt x="12193149" y="1213464"/>
                  <a:pt x="12193149" y="1406710"/>
                </a:cubicBezTo>
                <a:lnTo>
                  <a:pt x="12185986" y="1411160"/>
                </a:lnTo>
                <a:cubicBezTo>
                  <a:pt x="12156393" y="1404401"/>
                  <a:pt x="12176978" y="1415299"/>
                  <a:pt x="12156363" y="1424337"/>
                </a:cubicBezTo>
                <a:cubicBezTo>
                  <a:pt x="12172308" y="1438279"/>
                  <a:pt x="12127905" y="1429847"/>
                  <a:pt x="12139215" y="1450150"/>
                </a:cubicBezTo>
                <a:cubicBezTo>
                  <a:pt x="12135103" y="1451151"/>
                  <a:pt x="12130766" y="1451483"/>
                  <a:pt x="12126327" y="1451661"/>
                </a:cubicBezTo>
                <a:lnTo>
                  <a:pt x="12124007" y="1451765"/>
                </a:lnTo>
                <a:lnTo>
                  <a:pt x="12116854" y="1455579"/>
                </a:lnTo>
                <a:lnTo>
                  <a:pt x="12099497" y="1455110"/>
                </a:lnTo>
                <a:cubicBezTo>
                  <a:pt x="12095162" y="1456775"/>
                  <a:pt x="12090978" y="1459336"/>
                  <a:pt x="12087073" y="1463312"/>
                </a:cubicBezTo>
                <a:cubicBezTo>
                  <a:pt x="12078890" y="1483714"/>
                  <a:pt x="12040481" y="1480817"/>
                  <a:pt x="12031073" y="1506980"/>
                </a:cubicBezTo>
                <a:cubicBezTo>
                  <a:pt x="12026399" y="1515225"/>
                  <a:pt x="12004497" y="1532326"/>
                  <a:pt x="11995833" y="1530429"/>
                </a:cubicBezTo>
                <a:cubicBezTo>
                  <a:pt x="11990333" y="1532938"/>
                  <a:pt x="11986699" y="1539016"/>
                  <a:pt x="11979717" y="1535132"/>
                </a:cubicBezTo>
                <a:cubicBezTo>
                  <a:pt x="11970382" y="1531211"/>
                  <a:pt x="11963763" y="1554233"/>
                  <a:pt x="11959046" y="1544529"/>
                </a:cubicBezTo>
                <a:lnTo>
                  <a:pt x="11920454" y="1557854"/>
                </a:lnTo>
                <a:cubicBezTo>
                  <a:pt x="11919152" y="1564914"/>
                  <a:pt x="11912619" y="1567116"/>
                  <a:pt x="11903656" y="1569397"/>
                </a:cubicBezTo>
                <a:lnTo>
                  <a:pt x="11895048" y="1571762"/>
                </a:lnTo>
                <a:lnTo>
                  <a:pt x="11891968" y="1582700"/>
                </a:lnTo>
                <a:cubicBezTo>
                  <a:pt x="11881074" y="1573372"/>
                  <a:pt x="11884523" y="1604713"/>
                  <a:pt x="11870776" y="1604787"/>
                </a:cubicBezTo>
                <a:lnTo>
                  <a:pt x="11813376" y="1624630"/>
                </a:lnTo>
                <a:lnTo>
                  <a:pt x="11590693" y="1790748"/>
                </a:lnTo>
                <a:cubicBezTo>
                  <a:pt x="11550201" y="1817685"/>
                  <a:pt x="11542649" y="1767741"/>
                  <a:pt x="11506817" y="1860594"/>
                </a:cubicBezTo>
                <a:cubicBezTo>
                  <a:pt x="11450023" y="1916431"/>
                  <a:pt x="11337127" y="2017145"/>
                  <a:pt x="11280332" y="2050542"/>
                </a:cubicBezTo>
                <a:cubicBezTo>
                  <a:pt x="11267547" y="2058142"/>
                  <a:pt x="11229147" y="2123560"/>
                  <a:pt x="11228309" y="2103207"/>
                </a:cubicBezTo>
                <a:cubicBezTo>
                  <a:pt x="11223950" y="2105174"/>
                  <a:pt x="11220761" y="2104651"/>
                  <a:pt x="11218087" y="2102932"/>
                </a:cubicBezTo>
                <a:lnTo>
                  <a:pt x="11217184" y="2101989"/>
                </a:lnTo>
                <a:lnTo>
                  <a:pt x="11188885" y="2119354"/>
                </a:lnTo>
                <a:lnTo>
                  <a:pt x="11184501" y="2119496"/>
                </a:lnTo>
                <a:lnTo>
                  <a:pt x="11166854" y="2133583"/>
                </a:lnTo>
                <a:lnTo>
                  <a:pt x="11157311" y="2139385"/>
                </a:lnTo>
                <a:lnTo>
                  <a:pt x="11155496" y="2144068"/>
                </a:lnTo>
                <a:cubicBezTo>
                  <a:pt x="11153045" y="2147436"/>
                  <a:pt x="11148902" y="2150083"/>
                  <a:pt x="11140961" y="2151086"/>
                </a:cubicBezTo>
                <a:lnTo>
                  <a:pt x="11138961" y="2150743"/>
                </a:lnTo>
                <a:lnTo>
                  <a:pt x="11128208" y="2160803"/>
                </a:lnTo>
                <a:cubicBezTo>
                  <a:pt x="11124962" y="2164785"/>
                  <a:pt x="11122359" y="2169258"/>
                  <a:pt x="11120691" y="2174395"/>
                </a:cubicBezTo>
                <a:cubicBezTo>
                  <a:pt x="11081770" y="2197656"/>
                  <a:pt x="10952581" y="2271077"/>
                  <a:pt x="10894683" y="2300370"/>
                </a:cubicBezTo>
                <a:cubicBezTo>
                  <a:pt x="10861781" y="2315405"/>
                  <a:pt x="10817803" y="2335857"/>
                  <a:pt x="10773300" y="2350162"/>
                </a:cubicBezTo>
                <a:cubicBezTo>
                  <a:pt x="10733414" y="2394390"/>
                  <a:pt x="10677791" y="2353706"/>
                  <a:pt x="10627668" y="2386200"/>
                </a:cubicBezTo>
                <a:cubicBezTo>
                  <a:pt x="10590276" y="2369074"/>
                  <a:pt x="10613693" y="2389253"/>
                  <a:pt x="10581895" y="2395660"/>
                </a:cubicBezTo>
                <a:cubicBezTo>
                  <a:pt x="10597733" y="2418627"/>
                  <a:pt x="10540912" y="2395212"/>
                  <a:pt x="10547790" y="2425394"/>
                </a:cubicBezTo>
                <a:cubicBezTo>
                  <a:pt x="10541784" y="2425603"/>
                  <a:pt x="10535750" y="2424857"/>
                  <a:pt x="10529643" y="2423878"/>
                </a:cubicBezTo>
                <a:lnTo>
                  <a:pt x="10526446" y="2423382"/>
                </a:lnTo>
                <a:lnTo>
                  <a:pt x="10515129" y="2426508"/>
                </a:lnTo>
                <a:lnTo>
                  <a:pt x="10491735" y="2421127"/>
                </a:lnTo>
                <a:cubicBezTo>
                  <a:pt x="10485147" y="2422161"/>
                  <a:pt x="10478389" y="2424430"/>
                  <a:pt x="10471418" y="2428664"/>
                </a:cubicBezTo>
                <a:cubicBezTo>
                  <a:pt x="10451763" y="2453636"/>
                  <a:pt x="10400774" y="2439247"/>
                  <a:pt x="10377042" y="2471569"/>
                </a:cubicBezTo>
                <a:cubicBezTo>
                  <a:pt x="10367240" y="2481286"/>
                  <a:pt x="10330319" y="2498097"/>
                  <a:pt x="10319338" y="2493192"/>
                </a:cubicBezTo>
                <a:cubicBezTo>
                  <a:pt x="10310813" y="2495031"/>
                  <a:pt x="10303331" y="2502144"/>
                  <a:pt x="10295467" y="2495050"/>
                </a:cubicBezTo>
                <a:cubicBezTo>
                  <a:pt x="10284420" y="2487261"/>
                  <a:pt x="10265794" y="2516157"/>
                  <a:pt x="10263443" y="2501919"/>
                </a:cubicBezTo>
                <a:lnTo>
                  <a:pt x="10205418" y="2509120"/>
                </a:lnTo>
                <a:cubicBezTo>
                  <a:pt x="10200696" y="2518180"/>
                  <a:pt x="10190895" y="2519327"/>
                  <a:pt x="10177759" y="2519914"/>
                </a:cubicBezTo>
                <a:lnTo>
                  <a:pt x="10165070" y="2520710"/>
                </a:lnTo>
                <a:lnTo>
                  <a:pt x="10156308" y="2534458"/>
                </a:lnTo>
                <a:cubicBezTo>
                  <a:pt x="10145406" y="2519028"/>
                  <a:pt x="10136981" y="2561781"/>
                  <a:pt x="10118267" y="2558113"/>
                </a:cubicBezTo>
                <a:lnTo>
                  <a:pt x="10083317" y="2570267"/>
                </a:lnTo>
                <a:cubicBezTo>
                  <a:pt x="10075718" y="2568198"/>
                  <a:pt x="10048011" y="2569526"/>
                  <a:pt x="10040388" y="2568603"/>
                </a:cubicBezTo>
                <a:cubicBezTo>
                  <a:pt x="9999609" y="2578704"/>
                  <a:pt x="9985545" y="2579194"/>
                  <a:pt x="9961167" y="2584118"/>
                </a:cubicBezTo>
                <a:cubicBezTo>
                  <a:pt x="9920131" y="2584260"/>
                  <a:pt x="9889892" y="2581061"/>
                  <a:pt x="9848940" y="2590886"/>
                </a:cubicBezTo>
                <a:lnTo>
                  <a:pt x="9729457" y="2611093"/>
                </a:lnTo>
                <a:cubicBezTo>
                  <a:pt x="9676207" y="2601507"/>
                  <a:pt x="9631235" y="2626730"/>
                  <a:pt x="9613704" y="2639342"/>
                </a:cubicBezTo>
                <a:cubicBezTo>
                  <a:pt x="9548152" y="2653618"/>
                  <a:pt x="9410970" y="2690964"/>
                  <a:pt x="9338590" y="2696264"/>
                </a:cubicBezTo>
                <a:lnTo>
                  <a:pt x="9232518" y="2720120"/>
                </a:lnTo>
                <a:lnTo>
                  <a:pt x="9156690" y="2730199"/>
                </a:lnTo>
                <a:lnTo>
                  <a:pt x="9054601" y="2737726"/>
                </a:lnTo>
                <a:lnTo>
                  <a:pt x="9006634" y="2741011"/>
                </a:lnTo>
                <a:lnTo>
                  <a:pt x="9006349" y="2740771"/>
                </a:lnTo>
                <a:cubicBezTo>
                  <a:pt x="9004294" y="2740551"/>
                  <a:pt x="9001475" y="2740879"/>
                  <a:pt x="8997380" y="2741982"/>
                </a:cubicBezTo>
                <a:lnTo>
                  <a:pt x="8991542" y="2744043"/>
                </a:lnTo>
                <a:lnTo>
                  <a:pt x="8975485" y="2747269"/>
                </a:lnTo>
                <a:lnTo>
                  <a:pt x="8969159" y="2746569"/>
                </a:lnTo>
                <a:lnTo>
                  <a:pt x="8964196" y="2744344"/>
                </a:lnTo>
                <a:cubicBezTo>
                  <a:pt x="8955841" y="2752295"/>
                  <a:pt x="8956668" y="2761243"/>
                  <a:pt x="8930136" y="2741156"/>
                </a:cubicBezTo>
                <a:cubicBezTo>
                  <a:pt x="8899182" y="2742176"/>
                  <a:pt x="8790451" y="2756831"/>
                  <a:pt x="8753592" y="2760388"/>
                </a:cubicBezTo>
                <a:cubicBezTo>
                  <a:pt x="8720970" y="2771108"/>
                  <a:pt x="8749345" y="2757447"/>
                  <a:pt x="8708995" y="2762489"/>
                </a:cubicBezTo>
                <a:cubicBezTo>
                  <a:pt x="8672757" y="2782024"/>
                  <a:pt x="8640293" y="2765584"/>
                  <a:pt x="8597219" y="2771061"/>
                </a:cubicBezTo>
                <a:lnTo>
                  <a:pt x="8526378" y="2756219"/>
                </a:lnTo>
                <a:lnTo>
                  <a:pt x="8512131" y="2762134"/>
                </a:lnTo>
                <a:lnTo>
                  <a:pt x="8507315" y="2765135"/>
                </a:lnTo>
                <a:cubicBezTo>
                  <a:pt x="8503797" y="2766912"/>
                  <a:pt x="8501196" y="2767723"/>
                  <a:pt x="8499116" y="2767873"/>
                </a:cubicBezTo>
                <a:lnTo>
                  <a:pt x="8498742" y="2767694"/>
                </a:lnTo>
                <a:lnTo>
                  <a:pt x="8491397" y="2770744"/>
                </a:lnTo>
                <a:lnTo>
                  <a:pt x="8368330" y="2784786"/>
                </a:lnTo>
                <a:cubicBezTo>
                  <a:pt x="8363173" y="2786811"/>
                  <a:pt x="8358881" y="2786463"/>
                  <a:pt x="8354947" y="2784980"/>
                </a:cubicBezTo>
                <a:lnTo>
                  <a:pt x="8321252" y="2801558"/>
                </a:lnTo>
                <a:lnTo>
                  <a:pt x="8315581" y="2801884"/>
                </a:lnTo>
                <a:lnTo>
                  <a:pt x="8296322" y="2815779"/>
                </a:lnTo>
                <a:lnTo>
                  <a:pt x="8285424" y="2821602"/>
                </a:lnTo>
                <a:lnTo>
                  <a:pt x="8284298" y="2826045"/>
                </a:lnTo>
                <a:cubicBezTo>
                  <a:pt x="8281994" y="2829290"/>
                  <a:pt x="8277300" y="2831938"/>
                  <a:pt x="8267224" y="2833220"/>
                </a:cubicBezTo>
                <a:lnTo>
                  <a:pt x="8264525" y="2832990"/>
                </a:lnTo>
                <a:lnTo>
                  <a:pt x="8253181" y="2842833"/>
                </a:lnTo>
                <a:cubicBezTo>
                  <a:pt x="8250007" y="2846683"/>
                  <a:pt x="8247795" y="2850965"/>
                  <a:pt x="8246982" y="2855825"/>
                </a:cubicBezTo>
                <a:cubicBezTo>
                  <a:pt x="8182975" y="2852918"/>
                  <a:pt x="8148279" y="2887040"/>
                  <a:pt x="8091420" y="2901986"/>
                </a:cubicBezTo>
                <a:cubicBezTo>
                  <a:pt x="8026616" y="2925128"/>
                  <a:pt x="7968218" y="2946364"/>
                  <a:pt x="7906555" y="2943959"/>
                </a:cubicBezTo>
                <a:cubicBezTo>
                  <a:pt x="7836267" y="2958871"/>
                  <a:pt x="7782114" y="2961102"/>
                  <a:pt x="7719893" y="2969674"/>
                </a:cubicBezTo>
                <a:lnTo>
                  <a:pt x="7615495" y="2966203"/>
                </a:lnTo>
                <a:lnTo>
                  <a:pt x="7528691" y="2972031"/>
                </a:lnTo>
                <a:lnTo>
                  <a:pt x="7520719" y="2974584"/>
                </a:lnTo>
                <a:cubicBezTo>
                  <a:pt x="7515141" y="2975923"/>
                  <a:pt x="7511320" y="2976273"/>
                  <a:pt x="7508559" y="2975919"/>
                </a:cubicBezTo>
                <a:lnTo>
                  <a:pt x="7508188" y="2975592"/>
                </a:lnTo>
                <a:lnTo>
                  <a:pt x="7496943" y="2977544"/>
                </a:lnTo>
                <a:lnTo>
                  <a:pt x="7219707" y="2983651"/>
                </a:lnTo>
                <a:lnTo>
                  <a:pt x="7202249" y="2988201"/>
                </a:lnTo>
                <a:lnTo>
                  <a:pt x="7198152" y="2993559"/>
                </a:lnTo>
                <a:cubicBezTo>
                  <a:pt x="7193259" y="2997082"/>
                  <a:pt x="7185654" y="2999221"/>
                  <a:pt x="7171956" y="2998207"/>
                </a:cubicBezTo>
                <a:lnTo>
                  <a:pt x="7098136" y="3010435"/>
                </a:lnTo>
                <a:cubicBezTo>
                  <a:pt x="7062296" y="3011413"/>
                  <a:pt x="7051336" y="3012390"/>
                  <a:pt x="7019644" y="3010061"/>
                </a:cubicBezTo>
                <a:cubicBezTo>
                  <a:pt x="6938675" y="3020999"/>
                  <a:pt x="6944793" y="3045165"/>
                  <a:pt x="6905294" y="3039567"/>
                </a:cubicBezTo>
                <a:cubicBezTo>
                  <a:pt x="6873070" y="3034359"/>
                  <a:pt x="6789137" y="3053433"/>
                  <a:pt x="6709370" y="3067522"/>
                </a:cubicBezTo>
                <a:cubicBezTo>
                  <a:pt x="6650254" y="3076977"/>
                  <a:pt x="6629253" y="3091078"/>
                  <a:pt x="6550602" y="3096298"/>
                </a:cubicBezTo>
                <a:cubicBezTo>
                  <a:pt x="6473302" y="3140388"/>
                  <a:pt x="6410843" y="3116665"/>
                  <a:pt x="6318708" y="3143098"/>
                </a:cubicBezTo>
                <a:cubicBezTo>
                  <a:pt x="6298698" y="3158620"/>
                  <a:pt x="6210439" y="3141427"/>
                  <a:pt x="6169822" y="3145185"/>
                </a:cubicBezTo>
                <a:cubicBezTo>
                  <a:pt x="6129203" y="3148943"/>
                  <a:pt x="6091688" y="3162491"/>
                  <a:pt x="6074996" y="3165647"/>
                </a:cubicBezTo>
                <a:lnTo>
                  <a:pt x="6069677" y="3164110"/>
                </a:lnTo>
                <a:lnTo>
                  <a:pt x="6049786" y="3164793"/>
                </a:lnTo>
                <a:lnTo>
                  <a:pt x="6042433" y="3156444"/>
                </a:lnTo>
                <a:lnTo>
                  <a:pt x="6011238" y="3151351"/>
                </a:lnTo>
                <a:cubicBezTo>
                  <a:pt x="5999830" y="3150764"/>
                  <a:pt x="5971276" y="3151677"/>
                  <a:pt x="5958523" y="3154995"/>
                </a:cubicBezTo>
                <a:lnTo>
                  <a:pt x="5760067" y="3170687"/>
                </a:lnTo>
                <a:lnTo>
                  <a:pt x="5628108" y="3171710"/>
                </a:lnTo>
                <a:lnTo>
                  <a:pt x="5472054" y="3157690"/>
                </a:lnTo>
                <a:cubicBezTo>
                  <a:pt x="5479284" y="3144662"/>
                  <a:pt x="5440157" y="3158728"/>
                  <a:pt x="5433909" y="3146437"/>
                </a:cubicBezTo>
                <a:cubicBezTo>
                  <a:pt x="5430517" y="3136405"/>
                  <a:pt x="5392976" y="3131721"/>
                  <a:pt x="5382817" y="3128735"/>
                </a:cubicBezTo>
                <a:lnTo>
                  <a:pt x="5262912" y="3108318"/>
                </a:lnTo>
                <a:cubicBezTo>
                  <a:pt x="5252746" y="3108134"/>
                  <a:pt x="5231699" y="3099824"/>
                  <a:pt x="5224109" y="3097194"/>
                </a:cubicBezTo>
                <a:lnTo>
                  <a:pt x="5175808" y="3094204"/>
                </a:lnTo>
                <a:lnTo>
                  <a:pt x="5157702" y="3086981"/>
                </a:lnTo>
                <a:lnTo>
                  <a:pt x="5143747" y="3083581"/>
                </a:lnTo>
                <a:lnTo>
                  <a:pt x="5140744" y="3081480"/>
                </a:lnTo>
                <a:cubicBezTo>
                  <a:pt x="5135026" y="3077440"/>
                  <a:pt x="5129229" y="3073629"/>
                  <a:pt x="5122807" y="3070627"/>
                </a:cubicBezTo>
                <a:cubicBezTo>
                  <a:pt x="5109467" y="3099246"/>
                  <a:pt x="5066004" y="3049810"/>
                  <a:pt x="5066938" y="3077198"/>
                </a:cubicBezTo>
                <a:cubicBezTo>
                  <a:pt x="5029345" y="3065682"/>
                  <a:pt x="5040096" y="3094771"/>
                  <a:pt x="5012662" y="3060817"/>
                </a:cubicBezTo>
                <a:cubicBezTo>
                  <a:pt x="4938174" y="3061200"/>
                  <a:pt x="4917504" y="3074207"/>
                  <a:pt x="4841589" y="3036800"/>
                </a:cubicBezTo>
                <a:cubicBezTo>
                  <a:pt x="4807890" y="3020158"/>
                  <a:pt x="4785258" y="3009012"/>
                  <a:pt x="4763595" y="3009032"/>
                </a:cubicBezTo>
                <a:cubicBezTo>
                  <a:pt x="4742475" y="3004532"/>
                  <a:pt x="4730631" y="3001709"/>
                  <a:pt x="4724334" y="3000018"/>
                </a:cubicBezTo>
                <a:lnTo>
                  <a:pt x="4722324" y="2999269"/>
                </a:lnTo>
                <a:lnTo>
                  <a:pt x="4723259" y="2999058"/>
                </a:lnTo>
                <a:cubicBezTo>
                  <a:pt x="4722296" y="2998416"/>
                  <a:pt x="4719415" y="2997810"/>
                  <a:pt x="4718350" y="2997788"/>
                </a:cubicBezTo>
                <a:lnTo>
                  <a:pt x="4722324" y="2999269"/>
                </a:lnTo>
                <a:lnTo>
                  <a:pt x="4716674" y="3000544"/>
                </a:lnTo>
                <a:cubicBezTo>
                  <a:pt x="4681300" y="2993588"/>
                  <a:pt x="4525895" y="2992780"/>
                  <a:pt x="4516962" y="2990642"/>
                </a:cubicBezTo>
                <a:cubicBezTo>
                  <a:pt x="4458971" y="2977530"/>
                  <a:pt x="4463810" y="2976789"/>
                  <a:pt x="4429691" y="2979991"/>
                </a:cubicBezTo>
                <a:cubicBezTo>
                  <a:pt x="4424455" y="2983362"/>
                  <a:pt x="4370126" y="2977068"/>
                  <a:pt x="4364023" y="2978645"/>
                </a:cubicBezTo>
                <a:lnTo>
                  <a:pt x="4318114" y="2985260"/>
                </a:lnTo>
                <a:lnTo>
                  <a:pt x="4316258" y="2983919"/>
                </a:lnTo>
                <a:cubicBezTo>
                  <a:pt x="4307275" y="2980548"/>
                  <a:pt x="4301145" y="2980549"/>
                  <a:pt x="4296292" y="2982040"/>
                </a:cubicBezTo>
                <a:lnTo>
                  <a:pt x="4291212" y="2984957"/>
                </a:lnTo>
                <a:lnTo>
                  <a:pt x="4277290" y="2984711"/>
                </a:lnTo>
                <a:lnTo>
                  <a:pt x="4249265" y="2987035"/>
                </a:lnTo>
                <a:lnTo>
                  <a:pt x="4203199" y="2984240"/>
                </a:lnTo>
                <a:cubicBezTo>
                  <a:pt x="4203096" y="2983820"/>
                  <a:pt x="4202995" y="2983401"/>
                  <a:pt x="4202893" y="2982981"/>
                </a:cubicBezTo>
                <a:cubicBezTo>
                  <a:pt x="4201267" y="2980144"/>
                  <a:pt x="4198292" y="2978025"/>
                  <a:pt x="4192396" y="2977347"/>
                </a:cubicBezTo>
                <a:cubicBezTo>
                  <a:pt x="4205365" y="2960058"/>
                  <a:pt x="4162425" y="2961953"/>
                  <a:pt x="4143893" y="2961482"/>
                </a:cubicBezTo>
                <a:cubicBezTo>
                  <a:pt x="4125868" y="2954416"/>
                  <a:pt x="4100250" y="2940836"/>
                  <a:pt x="4084245" y="2934949"/>
                </a:cubicBezTo>
                <a:lnTo>
                  <a:pt x="4075694" y="2934114"/>
                </a:lnTo>
                <a:cubicBezTo>
                  <a:pt x="4075655" y="2934013"/>
                  <a:pt x="4075614" y="2933914"/>
                  <a:pt x="4075575" y="2933815"/>
                </a:cubicBezTo>
                <a:cubicBezTo>
                  <a:pt x="4073829" y="2933031"/>
                  <a:pt x="4071057" y="2932530"/>
                  <a:pt x="4066658" y="2932371"/>
                </a:cubicBezTo>
                <a:lnTo>
                  <a:pt x="4060102" y="2932589"/>
                </a:lnTo>
                <a:lnTo>
                  <a:pt x="4043512" y="2930968"/>
                </a:lnTo>
                <a:lnTo>
                  <a:pt x="4038145" y="2928534"/>
                </a:lnTo>
                <a:lnTo>
                  <a:pt x="4036511" y="2924867"/>
                </a:lnTo>
                <a:lnTo>
                  <a:pt x="4034926" y="2925102"/>
                </a:lnTo>
                <a:cubicBezTo>
                  <a:pt x="4022576" y="2929966"/>
                  <a:pt x="4018025" y="2938342"/>
                  <a:pt x="4005686" y="2912534"/>
                </a:cubicBezTo>
                <a:lnTo>
                  <a:pt x="3937994" y="2895077"/>
                </a:lnTo>
                <a:cubicBezTo>
                  <a:pt x="3921658" y="2902801"/>
                  <a:pt x="3909686" y="2898112"/>
                  <a:pt x="3898423" y="2889422"/>
                </a:cubicBezTo>
                <a:cubicBezTo>
                  <a:pt x="3862243" y="2889918"/>
                  <a:pt x="3830779" y="2876048"/>
                  <a:pt x="3790908" y="2869184"/>
                </a:cubicBezTo>
                <a:cubicBezTo>
                  <a:pt x="3742158" y="2854478"/>
                  <a:pt x="3726280" y="2852501"/>
                  <a:pt x="3683661" y="2845261"/>
                </a:cubicBezTo>
                <a:lnTo>
                  <a:pt x="3611183" y="2812990"/>
                </a:lnTo>
                <a:lnTo>
                  <a:pt x="3605003" y="2814352"/>
                </a:lnTo>
                <a:cubicBezTo>
                  <a:pt x="3600731" y="2814971"/>
                  <a:pt x="3597877" y="2814971"/>
                  <a:pt x="3595884" y="2814516"/>
                </a:cubicBezTo>
                <a:lnTo>
                  <a:pt x="3595649" y="2814247"/>
                </a:lnTo>
                <a:lnTo>
                  <a:pt x="3587126" y="2814937"/>
                </a:lnTo>
                <a:cubicBezTo>
                  <a:pt x="3572774" y="2816728"/>
                  <a:pt x="3550540" y="2802529"/>
                  <a:pt x="3537283" y="2805238"/>
                </a:cubicBezTo>
                <a:cubicBezTo>
                  <a:pt x="3515092" y="2800942"/>
                  <a:pt x="3489773" y="2807207"/>
                  <a:pt x="3474371" y="2801577"/>
                </a:cubicBezTo>
                <a:lnTo>
                  <a:pt x="3401876" y="2789529"/>
                </a:lnTo>
                <a:lnTo>
                  <a:pt x="3365036" y="2806481"/>
                </a:lnTo>
                <a:cubicBezTo>
                  <a:pt x="3361007" y="2808779"/>
                  <a:pt x="3355145" y="2809857"/>
                  <a:pt x="3345174" y="2808163"/>
                </a:cubicBezTo>
                <a:lnTo>
                  <a:pt x="3342846" y="2807188"/>
                </a:lnTo>
                <a:cubicBezTo>
                  <a:pt x="3337528" y="2809659"/>
                  <a:pt x="3296694" y="2810789"/>
                  <a:pt x="3263504" y="2813065"/>
                </a:cubicBezTo>
                <a:cubicBezTo>
                  <a:pt x="3210873" y="2815406"/>
                  <a:pt x="3204538" y="2823378"/>
                  <a:pt x="3143704" y="2820840"/>
                </a:cubicBezTo>
                <a:cubicBezTo>
                  <a:pt x="3083839" y="2822069"/>
                  <a:pt x="3073438" y="2828075"/>
                  <a:pt x="3031439" y="2823483"/>
                </a:cubicBezTo>
                <a:lnTo>
                  <a:pt x="2782717" y="2845304"/>
                </a:lnTo>
                <a:cubicBezTo>
                  <a:pt x="2720447" y="2872959"/>
                  <a:pt x="2718750" y="2842390"/>
                  <a:pt x="2647675" y="2855840"/>
                </a:cubicBezTo>
                <a:cubicBezTo>
                  <a:pt x="2583664" y="2795905"/>
                  <a:pt x="2609849" y="2834173"/>
                  <a:pt x="2569176" y="2829599"/>
                </a:cubicBezTo>
                <a:lnTo>
                  <a:pt x="2444403" y="2843500"/>
                </a:lnTo>
                <a:cubicBezTo>
                  <a:pt x="2412730" y="2860060"/>
                  <a:pt x="2355175" y="2829971"/>
                  <a:pt x="2316260" y="2851967"/>
                </a:cubicBezTo>
                <a:cubicBezTo>
                  <a:pt x="2277148" y="2852505"/>
                  <a:pt x="2234330" y="2848310"/>
                  <a:pt x="2209726" y="2846734"/>
                </a:cubicBezTo>
                <a:cubicBezTo>
                  <a:pt x="2172984" y="2843077"/>
                  <a:pt x="2131016" y="2834145"/>
                  <a:pt x="2095813" y="2830023"/>
                </a:cubicBezTo>
                <a:cubicBezTo>
                  <a:pt x="2078687" y="2843632"/>
                  <a:pt x="2046700" y="2821328"/>
                  <a:pt x="1998504" y="2822003"/>
                </a:cubicBezTo>
                <a:cubicBezTo>
                  <a:pt x="1979851" y="2837650"/>
                  <a:pt x="1965997" y="2822267"/>
                  <a:pt x="1929320" y="2843948"/>
                </a:cubicBezTo>
                <a:cubicBezTo>
                  <a:pt x="1927506" y="2842156"/>
                  <a:pt x="1925308" y="2840529"/>
                  <a:pt x="1922798" y="2839117"/>
                </a:cubicBezTo>
                <a:cubicBezTo>
                  <a:pt x="1908224" y="2830923"/>
                  <a:pt x="1886476" y="2831636"/>
                  <a:pt x="1874228" y="2840712"/>
                </a:cubicBezTo>
                <a:cubicBezTo>
                  <a:pt x="1844711" y="2855471"/>
                  <a:pt x="1815838" y="2863248"/>
                  <a:pt x="1787803" y="2868334"/>
                </a:cubicBezTo>
                <a:lnTo>
                  <a:pt x="1739352" y="2863283"/>
                </a:lnTo>
                <a:cubicBezTo>
                  <a:pt x="1720756" y="2859717"/>
                  <a:pt x="1697809" y="2850808"/>
                  <a:pt x="1676219" y="2846934"/>
                </a:cubicBezTo>
                <a:cubicBezTo>
                  <a:pt x="1653856" y="2845729"/>
                  <a:pt x="1629782" y="2852334"/>
                  <a:pt x="1609817" y="2840037"/>
                </a:cubicBezTo>
                <a:cubicBezTo>
                  <a:pt x="1570834" y="2828361"/>
                  <a:pt x="1525521" y="2848516"/>
                  <a:pt x="1497258" y="2814447"/>
                </a:cubicBezTo>
                <a:cubicBezTo>
                  <a:pt x="1419429" y="2799738"/>
                  <a:pt x="1265224" y="2779725"/>
                  <a:pt x="1151127" y="2765012"/>
                </a:cubicBezTo>
                <a:cubicBezTo>
                  <a:pt x="1044820" y="2755201"/>
                  <a:pt x="911490" y="2756949"/>
                  <a:pt x="859417" y="2755579"/>
                </a:cubicBezTo>
                <a:lnTo>
                  <a:pt x="838688" y="2756792"/>
                </a:lnTo>
                <a:cubicBezTo>
                  <a:pt x="829380" y="2753383"/>
                  <a:pt x="823010" y="2753358"/>
                  <a:pt x="817957" y="2754828"/>
                </a:cubicBezTo>
                <a:lnTo>
                  <a:pt x="812654" y="2757722"/>
                </a:lnTo>
                <a:lnTo>
                  <a:pt x="721195" y="2756632"/>
                </a:lnTo>
                <a:cubicBezTo>
                  <a:pt x="721095" y="2756212"/>
                  <a:pt x="720991" y="2755791"/>
                  <a:pt x="720890" y="2755370"/>
                </a:cubicBezTo>
                <a:cubicBezTo>
                  <a:pt x="719222" y="2752527"/>
                  <a:pt x="716144" y="2750395"/>
                  <a:pt x="710023" y="2749693"/>
                </a:cubicBezTo>
                <a:cubicBezTo>
                  <a:pt x="689532" y="2741604"/>
                  <a:pt x="619665" y="2714421"/>
                  <a:pt x="597940" y="2706835"/>
                </a:cubicBezTo>
                <a:cubicBezTo>
                  <a:pt x="587430" y="2706236"/>
                  <a:pt x="583862" y="2704593"/>
                  <a:pt x="579683" y="2704183"/>
                </a:cubicBezTo>
                <a:lnTo>
                  <a:pt x="572865" y="2704372"/>
                </a:lnTo>
                <a:cubicBezTo>
                  <a:pt x="550627" y="2698066"/>
                  <a:pt x="474197" y="2673651"/>
                  <a:pt x="446247" y="2666342"/>
                </a:cubicBezTo>
                <a:cubicBezTo>
                  <a:pt x="429213" y="2673994"/>
                  <a:pt x="416808" y="2669256"/>
                  <a:pt x="405163" y="2660519"/>
                </a:cubicBezTo>
                <a:cubicBezTo>
                  <a:pt x="367566" y="2660861"/>
                  <a:pt x="334968" y="2646856"/>
                  <a:pt x="293583" y="2639823"/>
                </a:cubicBezTo>
                <a:lnTo>
                  <a:pt x="119529" y="2588018"/>
                </a:lnTo>
                <a:cubicBezTo>
                  <a:pt x="73377" y="2578908"/>
                  <a:pt x="36403" y="2586550"/>
                  <a:pt x="16674" y="2585162"/>
                </a:cubicBezTo>
                <a:lnTo>
                  <a:pt x="1150" y="2579693"/>
                </a:lnTo>
                <a:cubicBezTo>
                  <a:pt x="-1438" y="2323697"/>
                  <a:pt x="1148" y="1341304"/>
                  <a:pt x="1148" y="1049184"/>
                </a:cubicBezTo>
                <a:lnTo>
                  <a:pt x="1148" y="0"/>
                </a:lnTo>
                <a:close/>
              </a:path>
            </a:pathLst>
          </a:custGeom>
          <a:solidFill>
            <a:srgbClr val="82766A">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044F3C2C-418B-4358-94E7-2E95088A8449}"/>
              </a:ext>
            </a:extLst>
          </p:cNvPr>
          <p:cNvSpPr>
            <a:spLocks noGrp="1"/>
          </p:cNvSpPr>
          <p:nvPr>
            <p:ph type="title"/>
          </p:nvPr>
        </p:nvSpPr>
        <p:spPr>
          <a:xfrm>
            <a:off x="1137036" y="548640"/>
            <a:ext cx="9916632" cy="1188720"/>
          </a:xfrm>
        </p:spPr>
        <p:txBody>
          <a:bodyPr>
            <a:normAutofit/>
          </a:bodyPr>
          <a:lstStyle/>
          <a:p>
            <a:endParaRPr lang="en-US" dirty="0">
              <a:solidFill>
                <a:schemeClr val="tx1">
                  <a:lumMod val="85000"/>
                  <a:lumOff val="15000"/>
                </a:schemeClr>
              </a:solidFill>
            </a:endParaRPr>
          </a:p>
        </p:txBody>
      </p:sp>
      <p:sp>
        <p:nvSpPr>
          <p:cNvPr id="3" name="Content Placeholder 2">
            <a:extLst>
              <a:ext uri="{FF2B5EF4-FFF2-40B4-BE49-F238E27FC236}">
                <a16:creationId xmlns:a16="http://schemas.microsoft.com/office/drawing/2014/main" id="{381582AE-3DF7-4AC1-9F90-C7B4C19CC6BC}"/>
              </a:ext>
            </a:extLst>
          </p:cNvPr>
          <p:cNvSpPr>
            <a:spLocks noGrp="1"/>
          </p:cNvSpPr>
          <p:nvPr>
            <p:ph idx="1"/>
          </p:nvPr>
        </p:nvSpPr>
        <p:spPr>
          <a:xfrm>
            <a:off x="886690" y="2286000"/>
            <a:ext cx="10166977" cy="3830923"/>
          </a:xfrm>
        </p:spPr>
        <p:txBody>
          <a:bodyPr anchor="ctr">
            <a:noAutofit/>
          </a:bodyPr>
          <a:lstStyle/>
          <a:p>
            <a:pPr marL="0" indent="0">
              <a:buNone/>
            </a:pPr>
            <a:r>
              <a:rPr lang="en-US" sz="3000" b="1" i="0" dirty="0">
                <a:solidFill>
                  <a:schemeClr val="tx1">
                    <a:lumMod val="85000"/>
                    <a:lumOff val="15000"/>
                  </a:schemeClr>
                </a:solidFill>
                <a:effectLst/>
                <a:latin typeface="Muli"/>
              </a:rPr>
              <a:t>2</a:t>
            </a:r>
            <a:r>
              <a:rPr lang="vi-VN" sz="3000" b="1" i="0" dirty="0">
                <a:solidFill>
                  <a:schemeClr val="tx1">
                    <a:lumMod val="85000"/>
                    <a:lumOff val="15000"/>
                  </a:schemeClr>
                </a:solidFill>
                <a:effectLst/>
                <a:latin typeface="Muli"/>
              </a:rPr>
              <a:t>. Sự ion hoá chất khí và tác nhân ion hoá</a:t>
            </a:r>
            <a:endParaRPr lang="vi-VN" sz="3000" b="0" i="0" dirty="0">
              <a:solidFill>
                <a:schemeClr val="tx1">
                  <a:lumMod val="85000"/>
                  <a:lumOff val="15000"/>
                </a:schemeClr>
              </a:solidFill>
              <a:effectLst/>
              <a:latin typeface="Muli"/>
            </a:endParaRPr>
          </a:p>
          <a:p>
            <a:r>
              <a:rPr lang="vi-VN" sz="3000" b="0" i="0" dirty="0">
                <a:solidFill>
                  <a:schemeClr val="tx1">
                    <a:lumMod val="85000"/>
                    <a:lumOff val="15000"/>
                  </a:schemeClr>
                </a:solidFill>
                <a:effectLst/>
                <a:latin typeface="Muli"/>
              </a:rPr>
              <a:t>Ngọn lửa ga, tia tử ngoại của đèn thuỷ ngân trong thí nghiệm trên được gọi là tác nhân ion hoá. Tác nhân ion hoá đã ion hoá các phân tử khí thành các ion dương, ion âm và các electron tự do.</a:t>
            </a:r>
          </a:p>
          <a:p>
            <a:r>
              <a:rPr lang="vi-VN" sz="3000" b="0" i="0" dirty="0">
                <a:solidFill>
                  <a:schemeClr val="tx1">
                    <a:lumMod val="85000"/>
                    <a:lumOff val="15000"/>
                  </a:schemeClr>
                </a:solidFill>
                <a:effectLst/>
                <a:latin typeface="Muli"/>
              </a:rPr>
              <a:t>Khi mất tác nhân ion hóa, các ion dương, ion âm, và electron trao đổi điện tích với nhau hoặc với điện cực để trở thành các phân tử khí trung hoà, nên chất khí trở thành không dẫn điện.</a:t>
            </a:r>
          </a:p>
          <a:p>
            <a:pPr marL="0" indent="0">
              <a:buNone/>
            </a:pPr>
            <a:endParaRPr lang="en-US" sz="3000" dirty="0">
              <a:solidFill>
                <a:schemeClr val="tx1">
                  <a:lumMod val="85000"/>
                  <a:lumOff val="15000"/>
                </a:schemeClr>
              </a:solidFill>
            </a:endParaRPr>
          </a:p>
        </p:txBody>
      </p:sp>
    </p:spTree>
    <p:extLst>
      <p:ext uri="{BB962C8B-B14F-4D97-AF65-F5344CB8AC3E}">
        <p14:creationId xmlns:p14="http://schemas.microsoft.com/office/powerpoint/2010/main" val="28573687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Content Placeholder 4" descr="Diagram&#10;&#10;Description automatically generated">
            <a:extLst>
              <a:ext uri="{FF2B5EF4-FFF2-40B4-BE49-F238E27FC236}">
                <a16:creationId xmlns:a16="http://schemas.microsoft.com/office/drawing/2014/main" id="{E7ADD0CC-9F9E-4E7B-9EEC-6167B1BC91CE}"/>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2381955" y="643466"/>
            <a:ext cx="7428089" cy="5571067"/>
          </a:xfrm>
          <a:prstGeom prst="rect">
            <a:avLst/>
          </a:prstGeom>
        </p:spPr>
      </p:pic>
    </p:spTree>
    <p:extLst>
      <p:ext uri="{BB962C8B-B14F-4D97-AF65-F5344CB8AC3E}">
        <p14:creationId xmlns:p14="http://schemas.microsoft.com/office/powerpoint/2010/main" val="7040557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062104-160E-4804-AE0D-6C68741FCE87}"/>
              </a:ext>
            </a:extLst>
          </p:cNvPr>
          <p:cNvSpPr>
            <a:spLocks noGrp="1"/>
          </p:cNvSpPr>
          <p:nvPr>
            <p:ph type="title"/>
          </p:nvPr>
        </p:nvSpPr>
        <p:spPr/>
        <p:txBody>
          <a:bodyPr/>
          <a:lstStyle/>
          <a:p>
            <a:endParaRPr lang="en-US"/>
          </a:p>
        </p:txBody>
      </p:sp>
      <p:pic>
        <p:nvPicPr>
          <p:cNvPr id="7" name="Content Placeholder 6" descr="Diagram&#10;&#10;Description automatically generated">
            <a:extLst>
              <a:ext uri="{FF2B5EF4-FFF2-40B4-BE49-F238E27FC236}">
                <a16:creationId xmlns:a16="http://schemas.microsoft.com/office/drawing/2014/main" id="{0611AE26-9986-4DE3-A4C4-61A31AA21D57}"/>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079691" y="1825625"/>
            <a:ext cx="8032617" cy="4351338"/>
          </a:xfrm>
        </p:spPr>
      </p:pic>
    </p:spTree>
    <p:extLst>
      <p:ext uri="{BB962C8B-B14F-4D97-AF65-F5344CB8AC3E}">
        <p14:creationId xmlns:p14="http://schemas.microsoft.com/office/powerpoint/2010/main" val="24802940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14" name="Freeform: Shape 7">
            <a:extLst>
              <a:ext uri="{FF2B5EF4-FFF2-40B4-BE49-F238E27FC236}">
                <a16:creationId xmlns:a16="http://schemas.microsoft.com/office/drawing/2014/main" id="{AD21898E-86C0-4C8A-A76C-DF33E844C8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9542" y="0"/>
            <a:ext cx="10432916" cy="6858000"/>
          </a:xfrm>
          <a:custGeom>
            <a:avLst/>
            <a:gdLst>
              <a:gd name="connsiteX0" fmla="*/ 1287962 w 10432916"/>
              <a:gd name="connsiteY0" fmla="*/ 0 h 6858000"/>
              <a:gd name="connsiteX1" fmla="*/ 9144956 w 10432916"/>
              <a:gd name="connsiteY1" fmla="*/ 0 h 6858000"/>
              <a:gd name="connsiteX2" fmla="*/ 9241731 w 10432916"/>
              <a:gd name="connsiteY2" fmla="*/ 111692 h 6858000"/>
              <a:gd name="connsiteX3" fmla="*/ 10432916 w 10432916"/>
              <a:gd name="connsiteY3" fmla="*/ 3429001 h 6858000"/>
              <a:gd name="connsiteX4" fmla="*/ 9241730 w 10432916"/>
              <a:gd name="connsiteY4" fmla="*/ 6746310 h 6858000"/>
              <a:gd name="connsiteX5" fmla="*/ 9144957 w 10432916"/>
              <a:gd name="connsiteY5" fmla="*/ 6858000 h 6858000"/>
              <a:gd name="connsiteX6" fmla="*/ 1287959 w 10432916"/>
              <a:gd name="connsiteY6" fmla="*/ 6858000 h 6858000"/>
              <a:gd name="connsiteX7" fmla="*/ 1191186 w 10432916"/>
              <a:gd name="connsiteY7" fmla="*/ 6746310 h 6858000"/>
              <a:gd name="connsiteX8" fmla="*/ 0 w 10432916"/>
              <a:gd name="connsiteY8" fmla="*/ 3429001 h 6858000"/>
              <a:gd name="connsiteX9" fmla="*/ 1191186 w 10432916"/>
              <a:gd name="connsiteY9" fmla="*/ 11169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432916" h="6858000">
                <a:moveTo>
                  <a:pt x="1287962" y="0"/>
                </a:moveTo>
                <a:lnTo>
                  <a:pt x="9144956" y="0"/>
                </a:lnTo>
                <a:lnTo>
                  <a:pt x="9241731" y="111692"/>
                </a:lnTo>
                <a:cubicBezTo>
                  <a:pt x="9985889" y="1013175"/>
                  <a:pt x="10432916" y="2168897"/>
                  <a:pt x="10432916" y="3429001"/>
                </a:cubicBezTo>
                <a:cubicBezTo>
                  <a:pt x="10432916" y="4689105"/>
                  <a:pt x="9985889" y="5844827"/>
                  <a:pt x="9241730" y="6746310"/>
                </a:cubicBezTo>
                <a:lnTo>
                  <a:pt x="9144957" y="6858000"/>
                </a:lnTo>
                <a:lnTo>
                  <a:pt x="1287959" y="6858000"/>
                </a:lnTo>
                <a:lnTo>
                  <a:pt x="1191186" y="6746310"/>
                </a:lnTo>
                <a:cubicBezTo>
                  <a:pt x="447027" y="5844827"/>
                  <a:pt x="0" y="4689105"/>
                  <a:pt x="0" y="3429001"/>
                </a:cubicBezTo>
                <a:cubicBezTo>
                  <a:pt x="0" y="2168897"/>
                  <a:pt x="447027" y="1013175"/>
                  <a:pt x="1191186" y="111692"/>
                </a:cubicBez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9">
            <a:extLst>
              <a:ext uri="{FF2B5EF4-FFF2-40B4-BE49-F238E27FC236}">
                <a16:creationId xmlns:a16="http://schemas.microsoft.com/office/drawing/2014/main" id="{5C8F04BD-D093-45D0-B54C-50FDB308B4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34942" y="0"/>
            <a:ext cx="9922116" cy="6858000"/>
          </a:xfrm>
          <a:custGeom>
            <a:avLst/>
            <a:gdLst>
              <a:gd name="connsiteX0" fmla="*/ 1378575 w 9922116"/>
              <a:gd name="connsiteY0" fmla="*/ 0 h 6858000"/>
              <a:gd name="connsiteX1" fmla="*/ 8543542 w 9922116"/>
              <a:gd name="connsiteY1" fmla="*/ 0 h 6858000"/>
              <a:gd name="connsiteX2" fmla="*/ 8633323 w 9922116"/>
              <a:gd name="connsiteY2" fmla="*/ 94145 h 6858000"/>
              <a:gd name="connsiteX3" fmla="*/ 9922116 w 9922116"/>
              <a:gd name="connsiteY3" fmla="*/ 3429001 h 6858000"/>
              <a:gd name="connsiteX4" fmla="*/ 8633323 w 9922116"/>
              <a:gd name="connsiteY4" fmla="*/ 6763858 h 6858000"/>
              <a:gd name="connsiteX5" fmla="*/ 8543544 w 9922116"/>
              <a:gd name="connsiteY5" fmla="*/ 6858000 h 6858000"/>
              <a:gd name="connsiteX6" fmla="*/ 1378573 w 9922116"/>
              <a:gd name="connsiteY6" fmla="*/ 6858000 h 6858000"/>
              <a:gd name="connsiteX7" fmla="*/ 1288793 w 9922116"/>
              <a:gd name="connsiteY7" fmla="*/ 6763858 h 6858000"/>
              <a:gd name="connsiteX8" fmla="*/ 0 w 9922116"/>
              <a:gd name="connsiteY8" fmla="*/ 3429001 h 6858000"/>
              <a:gd name="connsiteX9" fmla="*/ 1288793 w 9922116"/>
              <a:gd name="connsiteY9" fmla="*/ 9414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22116" h="6858000">
                <a:moveTo>
                  <a:pt x="1378575" y="0"/>
                </a:moveTo>
                <a:lnTo>
                  <a:pt x="8543542" y="0"/>
                </a:lnTo>
                <a:lnTo>
                  <a:pt x="8633323" y="94145"/>
                </a:lnTo>
                <a:cubicBezTo>
                  <a:pt x="9434072" y="974941"/>
                  <a:pt x="9922116" y="2144991"/>
                  <a:pt x="9922116" y="3429001"/>
                </a:cubicBezTo>
                <a:cubicBezTo>
                  <a:pt x="9922116" y="4713011"/>
                  <a:pt x="9434072" y="5883061"/>
                  <a:pt x="8633323" y="6763858"/>
                </a:cubicBezTo>
                <a:lnTo>
                  <a:pt x="8543544" y="6858000"/>
                </a:lnTo>
                <a:lnTo>
                  <a:pt x="1378573" y="6858000"/>
                </a:lnTo>
                <a:lnTo>
                  <a:pt x="1288793" y="6763858"/>
                </a:lnTo>
                <a:cubicBezTo>
                  <a:pt x="488044" y="5883061"/>
                  <a:pt x="0" y="4713011"/>
                  <a:pt x="0" y="3429001"/>
                </a:cubicBezTo>
                <a:cubicBezTo>
                  <a:pt x="0" y="2144991"/>
                  <a:pt x="488044" y="974941"/>
                  <a:pt x="1288793" y="94145"/>
                </a:cubicBezTo>
                <a:close/>
              </a:path>
            </a:pathLst>
          </a:custGeom>
          <a:solidFill>
            <a:schemeClr val="bg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35FFF8C2-1310-45FC-9971-C2C99EA78D15}"/>
              </a:ext>
            </a:extLst>
          </p:cNvPr>
          <p:cNvSpPr>
            <a:spLocks noGrp="1"/>
          </p:cNvSpPr>
          <p:nvPr>
            <p:ph type="title"/>
          </p:nvPr>
        </p:nvSpPr>
        <p:spPr>
          <a:xfrm>
            <a:off x="2311147" y="365760"/>
            <a:ext cx="7569706" cy="1288238"/>
          </a:xfrm>
        </p:spPr>
        <p:txBody>
          <a:bodyPr anchor="ctr">
            <a:normAutofit fontScale="90000"/>
          </a:bodyPr>
          <a:lstStyle/>
          <a:p>
            <a:pPr algn="ctr"/>
            <a:r>
              <a:rPr lang="vi-VN" sz="4400" b="1" i="0" dirty="0">
                <a:effectLst/>
                <a:latin typeface="Muli"/>
              </a:rPr>
              <a:t>Bản chất dòng điện trong chất khí</a:t>
            </a:r>
            <a:endParaRPr lang="en-US" dirty="0"/>
          </a:p>
        </p:txBody>
      </p:sp>
      <p:sp>
        <p:nvSpPr>
          <p:cNvPr id="3" name="Content Placeholder 2">
            <a:extLst>
              <a:ext uri="{FF2B5EF4-FFF2-40B4-BE49-F238E27FC236}">
                <a16:creationId xmlns:a16="http://schemas.microsoft.com/office/drawing/2014/main" id="{1C0E30D0-9FB6-44A1-81B4-83EA490F3DCD}"/>
              </a:ext>
            </a:extLst>
          </p:cNvPr>
          <p:cNvSpPr>
            <a:spLocks noGrp="1"/>
          </p:cNvSpPr>
          <p:nvPr>
            <p:ph idx="1"/>
          </p:nvPr>
        </p:nvSpPr>
        <p:spPr>
          <a:xfrm>
            <a:off x="2165569" y="1956816"/>
            <a:ext cx="7860863" cy="4024884"/>
          </a:xfrm>
        </p:spPr>
        <p:txBody>
          <a:bodyPr anchor="t">
            <a:normAutofit/>
          </a:bodyPr>
          <a:lstStyle/>
          <a:p>
            <a:pPr marL="0" indent="0" algn="just">
              <a:buNone/>
            </a:pPr>
            <a:r>
              <a:rPr lang="vi-VN" sz="3400" b="1" i="0" dirty="0">
                <a:effectLst/>
                <a:latin typeface="Muli"/>
              </a:rPr>
              <a:t>Dòng điện trong chất khí là dòng chuyển dời có hướng của các ion dương theo chiều điện trường và các ion âm</a:t>
            </a:r>
            <a:r>
              <a:rPr lang="en-US" sz="3400" b="1" i="0" dirty="0">
                <a:effectLst/>
                <a:latin typeface="Muli"/>
              </a:rPr>
              <a:t>, </a:t>
            </a:r>
            <a:r>
              <a:rPr lang="en-US" sz="3400" b="1" i="0" dirty="0" err="1">
                <a:effectLst/>
                <a:latin typeface="Muli"/>
              </a:rPr>
              <a:t>các</a:t>
            </a:r>
            <a:r>
              <a:rPr lang="en-US" sz="3400" b="1" i="0" dirty="0">
                <a:effectLst/>
                <a:latin typeface="Muli"/>
              </a:rPr>
              <a:t> electron</a:t>
            </a:r>
            <a:r>
              <a:rPr lang="vi-VN" sz="3400" b="1" i="0" dirty="0">
                <a:effectLst/>
                <a:latin typeface="Muli"/>
              </a:rPr>
              <a:t> ngược chiều điện trường.</a:t>
            </a:r>
            <a:r>
              <a:rPr lang="en-US" sz="3400" b="1" i="0" dirty="0">
                <a:effectLst/>
                <a:latin typeface="Muli"/>
              </a:rPr>
              <a:t> </a:t>
            </a:r>
          </a:p>
          <a:p>
            <a:pPr marL="0" indent="0" algn="just">
              <a:buNone/>
            </a:pPr>
            <a:r>
              <a:rPr lang="en-US" sz="3400" b="1" i="0" dirty="0" err="1">
                <a:effectLst/>
                <a:latin typeface="Muli"/>
              </a:rPr>
              <a:t>Các</a:t>
            </a:r>
            <a:r>
              <a:rPr lang="en-US" sz="3400" b="1" i="0" dirty="0">
                <a:effectLst/>
                <a:latin typeface="Muli"/>
              </a:rPr>
              <a:t> </a:t>
            </a:r>
            <a:r>
              <a:rPr lang="en-US" sz="3400" b="1" i="0" dirty="0" err="1">
                <a:effectLst/>
                <a:latin typeface="Muli"/>
              </a:rPr>
              <a:t>hạt</a:t>
            </a:r>
            <a:r>
              <a:rPr lang="en-US" sz="3400" b="1" i="0" dirty="0">
                <a:effectLst/>
                <a:latin typeface="Muli"/>
              </a:rPr>
              <a:t> </a:t>
            </a:r>
            <a:r>
              <a:rPr lang="en-US" sz="3400" b="1" i="0" dirty="0" err="1">
                <a:effectLst/>
                <a:latin typeface="Muli"/>
              </a:rPr>
              <a:t>tải</a:t>
            </a:r>
            <a:r>
              <a:rPr lang="en-US" sz="3400" b="1" i="0" dirty="0">
                <a:effectLst/>
                <a:latin typeface="Muli"/>
              </a:rPr>
              <a:t> </a:t>
            </a:r>
            <a:r>
              <a:rPr lang="en-US" sz="3400" b="1" i="0" dirty="0" err="1">
                <a:effectLst/>
                <a:latin typeface="Muli"/>
              </a:rPr>
              <a:t>điện</a:t>
            </a:r>
            <a:r>
              <a:rPr lang="en-US" sz="3400" b="1" i="0" dirty="0">
                <a:effectLst/>
                <a:latin typeface="Muli"/>
              </a:rPr>
              <a:t> </a:t>
            </a:r>
            <a:r>
              <a:rPr lang="en-US" sz="3400" b="1" i="0" dirty="0" err="1">
                <a:effectLst/>
                <a:latin typeface="Muli"/>
              </a:rPr>
              <a:t>này</a:t>
            </a:r>
            <a:r>
              <a:rPr lang="en-US" sz="3400" b="1" i="0" dirty="0">
                <a:effectLst/>
                <a:latin typeface="Muli"/>
              </a:rPr>
              <a:t> do </a:t>
            </a:r>
            <a:r>
              <a:rPr lang="en-US" sz="3400" b="1" i="0" dirty="0" err="1">
                <a:effectLst/>
                <a:latin typeface="Muli"/>
              </a:rPr>
              <a:t>chất</a:t>
            </a:r>
            <a:r>
              <a:rPr lang="en-US" sz="3400" b="1" i="0" dirty="0">
                <a:effectLst/>
                <a:latin typeface="Muli"/>
              </a:rPr>
              <a:t> </a:t>
            </a:r>
            <a:r>
              <a:rPr lang="en-US" sz="3400" b="1" i="0" dirty="0" err="1">
                <a:effectLst/>
                <a:latin typeface="Muli"/>
              </a:rPr>
              <a:t>khí</a:t>
            </a:r>
            <a:r>
              <a:rPr lang="en-US" sz="3400" b="1" i="0" dirty="0">
                <a:effectLst/>
                <a:latin typeface="Muli"/>
              </a:rPr>
              <a:t> </a:t>
            </a:r>
            <a:r>
              <a:rPr lang="en-US" sz="3400" b="1" i="0" dirty="0" err="1">
                <a:effectLst/>
                <a:latin typeface="Muli"/>
              </a:rPr>
              <a:t>bị</a:t>
            </a:r>
            <a:r>
              <a:rPr lang="en-US" sz="3400" b="1" i="0" dirty="0">
                <a:effectLst/>
                <a:latin typeface="Muli"/>
              </a:rPr>
              <a:t> ion </a:t>
            </a:r>
            <a:r>
              <a:rPr lang="en-US" sz="3400" b="1" i="0" dirty="0" err="1">
                <a:effectLst/>
                <a:latin typeface="Muli"/>
              </a:rPr>
              <a:t>hóa</a:t>
            </a:r>
            <a:r>
              <a:rPr lang="en-US" sz="3400" b="1" i="0" dirty="0">
                <a:effectLst/>
                <a:latin typeface="Muli"/>
              </a:rPr>
              <a:t> </a:t>
            </a:r>
            <a:r>
              <a:rPr lang="en-US" sz="3400" b="1" i="0" dirty="0" err="1">
                <a:effectLst/>
                <a:latin typeface="Muli"/>
              </a:rPr>
              <a:t>sinh</a:t>
            </a:r>
            <a:r>
              <a:rPr lang="en-US" sz="3400" b="1" i="0" dirty="0">
                <a:effectLst/>
                <a:latin typeface="Muli"/>
              </a:rPr>
              <a:t> ra.</a:t>
            </a:r>
            <a:endParaRPr lang="vi-VN" sz="3400" b="1" i="0" dirty="0">
              <a:effectLst/>
              <a:latin typeface="Muli"/>
            </a:endParaRPr>
          </a:p>
          <a:p>
            <a:pPr marL="0" indent="0" algn="just">
              <a:buNone/>
            </a:pPr>
            <a:endParaRPr lang="en-US" sz="3400" b="1" dirty="0"/>
          </a:p>
        </p:txBody>
      </p:sp>
    </p:spTree>
    <p:extLst>
      <p:ext uri="{BB962C8B-B14F-4D97-AF65-F5344CB8AC3E}">
        <p14:creationId xmlns:p14="http://schemas.microsoft.com/office/powerpoint/2010/main" val="2334540549"/>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2EEC7-E624-413B-8C44-668BAF9B67CE}"/>
              </a:ext>
            </a:extLst>
          </p:cNvPr>
          <p:cNvSpPr>
            <a:spLocks noGrp="1"/>
          </p:cNvSpPr>
          <p:nvPr>
            <p:ph type="title"/>
          </p:nvPr>
        </p:nvSpPr>
        <p:spPr>
          <a:xfrm>
            <a:off x="838200" y="365125"/>
            <a:ext cx="10515600" cy="1251239"/>
          </a:xfrm>
        </p:spPr>
        <p:txBody>
          <a:bodyPr>
            <a:noAutofit/>
          </a:bodyPr>
          <a:lstStyle/>
          <a:p>
            <a:r>
              <a:rPr lang="vi-VN" sz="3200" b="1" i="0" dirty="0">
                <a:solidFill>
                  <a:srgbClr val="C00000"/>
                </a:solidFill>
                <a:effectLst/>
                <a:latin typeface="Muli"/>
              </a:rPr>
              <a:t>I</a:t>
            </a:r>
            <a:r>
              <a:rPr lang="en-US" sz="3200" b="1" i="0" dirty="0">
                <a:solidFill>
                  <a:srgbClr val="C00000"/>
                </a:solidFill>
                <a:effectLst/>
                <a:latin typeface="Muli"/>
              </a:rPr>
              <a:t>V</a:t>
            </a:r>
            <a:r>
              <a:rPr lang="vi-VN" sz="3200" b="1" i="0" dirty="0">
                <a:solidFill>
                  <a:srgbClr val="C00000"/>
                </a:solidFill>
                <a:effectLst/>
                <a:latin typeface="Muli"/>
              </a:rPr>
              <a:t>. Quá trình dẫn điện tự lực trong chất khí và điều kiện để tạo ra quá trình dẫn điện tự lực</a:t>
            </a:r>
            <a:endParaRPr lang="en-US" sz="3200" dirty="0">
              <a:solidFill>
                <a:srgbClr val="C00000"/>
              </a:solidFill>
            </a:endParaRPr>
          </a:p>
        </p:txBody>
      </p:sp>
      <p:sp>
        <p:nvSpPr>
          <p:cNvPr id="3" name="Content Placeholder 2">
            <a:extLst>
              <a:ext uri="{FF2B5EF4-FFF2-40B4-BE49-F238E27FC236}">
                <a16:creationId xmlns:a16="http://schemas.microsoft.com/office/drawing/2014/main" id="{A6D2EAE6-A172-4D5A-B470-DD4CC36FA577}"/>
              </a:ext>
            </a:extLst>
          </p:cNvPr>
          <p:cNvSpPr>
            <a:spLocks noGrp="1"/>
          </p:cNvSpPr>
          <p:nvPr>
            <p:ph idx="1"/>
          </p:nvPr>
        </p:nvSpPr>
        <p:spPr>
          <a:xfrm>
            <a:off x="838200" y="1825625"/>
            <a:ext cx="10698018" cy="4351338"/>
          </a:xfrm>
        </p:spPr>
        <p:txBody>
          <a:bodyPr>
            <a:normAutofit fontScale="92500" lnSpcReduction="10000"/>
          </a:bodyPr>
          <a:lstStyle/>
          <a:p>
            <a:pPr marL="0" indent="0" algn="l">
              <a:buNone/>
            </a:pPr>
            <a:r>
              <a:rPr lang="vi-VN" b="1" i="0" dirty="0">
                <a:solidFill>
                  <a:schemeClr val="accent6">
                    <a:lumMod val="75000"/>
                  </a:schemeClr>
                </a:solidFill>
                <a:effectLst/>
                <a:latin typeface="Muli"/>
              </a:rPr>
              <a:t>Quá trình </a:t>
            </a:r>
            <a:r>
              <a:rPr lang="en-US" b="1" i="0" dirty="0" err="1">
                <a:solidFill>
                  <a:schemeClr val="accent6">
                    <a:lumMod val="75000"/>
                  </a:schemeClr>
                </a:solidFill>
                <a:effectLst/>
                <a:latin typeface="Muli"/>
              </a:rPr>
              <a:t>dẫn</a:t>
            </a:r>
            <a:r>
              <a:rPr lang="en-US" b="1" i="0" dirty="0">
                <a:solidFill>
                  <a:schemeClr val="accent6">
                    <a:lumMod val="75000"/>
                  </a:schemeClr>
                </a:solidFill>
                <a:effectLst/>
                <a:latin typeface="Muli"/>
              </a:rPr>
              <a:t> </a:t>
            </a:r>
            <a:r>
              <a:rPr lang="en-US" b="1" i="0" dirty="0" err="1">
                <a:solidFill>
                  <a:schemeClr val="accent6">
                    <a:lumMod val="75000"/>
                  </a:schemeClr>
                </a:solidFill>
                <a:effectLst/>
                <a:latin typeface="Muli"/>
              </a:rPr>
              <a:t>điện</a:t>
            </a:r>
            <a:r>
              <a:rPr lang="en-US" b="1" i="0" dirty="0">
                <a:solidFill>
                  <a:schemeClr val="accent6">
                    <a:lumMod val="75000"/>
                  </a:schemeClr>
                </a:solidFill>
                <a:effectLst/>
                <a:latin typeface="Muli"/>
              </a:rPr>
              <a:t> </a:t>
            </a:r>
            <a:r>
              <a:rPr lang="en-US" b="1" i="0" dirty="0" err="1">
                <a:solidFill>
                  <a:schemeClr val="accent6">
                    <a:lumMod val="75000"/>
                  </a:schemeClr>
                </a:solidFill>
                <a:effectLst/>
                <a:latin typeface="Muli"/>
              </a:rPr>
              <a:t>của</a:t>
            </a:r>
            <a:r>
              <a:rPr lang="en-US" b="1" i="0" dirty="0">
                <a:solidFill>
                  <a:schemeClr val="accent6">
                    <a:lumMod val="75000"/>
                  </a:schemeClr>
                </a:solidFill>
                <a:effectLst/>
                <a:latin typeface="Muli"/>
              </a:rPr>
              <a:t> </a:t>
            </a:r>
            <a:r>
              <a:rPr lang="en-US" b="1" i="0" dirty="0" err="1">
                <a:solidFill>
                  <a:schemeClr val="accent6">
                    <a:lumMod val="75000"/>
                  </a:schemeClr>
                </a:solidFill>
                <a:effectLst/>
                <a:latin typeface="Muli"/>
              </a:rPr>
              <a:t>chất</a:t>
            </a:r>
            <a:r>
              <a:rPr lang="en-US" b="1" i="0" dirty="0">
                <a:solidFill>
                  <a:schemeClr val="accent6">
                    <a:lumMod val="75000"/>
                  </a:schemeClr>
                </a:solidFill>
                <a:effectLst/>
                <a:latin typeface="Muli"/>
              </a:rPr>
              <a:t> </a:t>
            </a:r>
            <a:r>
              <a:rPr lang="en-US" b="1" i="0" dirty="0" err="1">
                <a:solidFill>
                  <a:schemeClr val="accent6">
                    <a:lumMod val="75000"/>
                  </a:schemeClr>
                </a:solidFill>
                <a:effectLst/>
                <a:latin typeface="Muli"/>
              </a:rPr>
              <a:t>khí</a:t>
            </a:r>
            <a:r>
              <a:rPr lang="en-US" b="1" i="0" dirty="0">
                <a:solidFill>
                  <a:schemeClr val="accent6">
                    <a:lumMod val="75000"/>
                  </a:schemeClr>
                </a:solidFill>
                <a:effectLst/>
                <a:latin typeface="Muli"/>
              </a:rPr>
              <a:t> </a:t>
            </a:r>
            <a:r>
              <a:rPr lang="en-US" b="1" i="0" dirty="0" err="1">
                <a:solidFill>
                  <a:schemeClr val="accent6">
                    <a:lumMod val="75000"/>
                  </a:schemeClr>
                </a:solidFill>
                <a:effectLst/>
                <a:latin typeface="Muli"/>
              </a:rPr>
              <a:t>có</a:t>
            </a:r>
            <a:r>
              <a:rPr lang="en-US" b="1" i="0" dirty="0">
                <a:solidFill>
                  <a:schemeClr val="accent6">
                    <a:lumMod val="75000"/>
                  </a:schemeClr>
                </a:solidFill>
                <a:effectLst/>
                <a:latin typeface="Muli"/>
              </a:rPr>
              <a:t> </a:t>
            </a:r>
            <a:r>
              <a:rPr lang="en-US" b="1" i="0" dirty="0" err="1">
                <a:solidFill>
                  <a:schemeClr val="accent6">
                    <a:lumMod val="75000"/>
                  </a:schemeClr>
                </a:solidFill>
                <a:effectLst/>
                <a:latin typeface="Muli"/>
              </a:rPr>
              <a:t>thể</a:t>
            </a:r>
            <a:r>
              <a:rPr lang="en-US" b="1" i="0" dirty="0">
                <a:solidFill>
                  <a:schemeClr val="accent6">
                    <a:lumMod val="75000"/>
                  </a:schemeClr>
                </a:solidFill>
                <a:effectLst/>
                <a:latin typeface="Muli"/>
              </a:rPr>
              <a:t> </a:t>
            </a:r>
            <a:r>
              <a:rPr lang="en-US" b="1" i="0" dirty="0" err="1">
                <a:solidFill>
                  <a:schemeClr val="accent6">
                    <a:lumMod val="75000"/>
                  </a:schemeClr>
                </a:solidFill>
                <a:effectLst/>
                <a:latin typeface="Muli"/>
              </a:rPr>
              <a:t>tự</a:t>
            </a:r>
            <a:r>
              <a:rPr lang="en-US" b="1" i="0" dirty="0">
                <a:solidFill>
                  <a:schemeClr val="accent6">
                    <a:lumMod val="75000"/>
                  </a:schemeClr>
                </a:solidFill>
                <a:effectLst/>
                <a:latin typeface="Muli"/>
              </a:rPr>
              <a:t> </a:t>
            </a:r>
            <a:r>
              <a:rPr lang="en-US" b="1" i="0" dirty="0" err="1">
                <a:solidFill>
                  <a:schemeClr val="accent6">
                    <a:lumMod val="75000"/>
                  </a:schemeClr>
                </a:solidFill>
                <a:effectLst/>
                <a:latin typeface="Muli"/>
              </a:rPr>
              <a:t>duy</a:t>
            </a:r>
            <a:r>
              <a:rPr lang="en-US" b="1" i="0" dirty="0">
                <a:solidFill>
                  <a:schemeClr val="accent6">
                    <a:lumMod val="75000"/>
                  </a:schemeClr>
                </a:solidFill>
                <a:effectLst/>
                <a:latin typeface="Muli"/>
              </a:rPr>
              <a:t> </a:t>
            </a:r>
            <a:r>
              <a:rPr lang="en-US" b="1" i="0" dirty="0" err="1">
                <a:solidFill>
                  <a:schemeClr val="accent6">
                    <a:lumMod val="75000"/>
                  </a:schemeClr>
                </a:solidFill>
                <a:effectLst/>
                <a:latin typeface="Muli"/>
              </a:rPr>
              <a:t>trì</a:t>
            </a:r>
            <a:r>
              <a:rPr lang="en-US" b="1" i="0" dirty="0">
                <a:solidFill>
                  <a:schemeClr val="accent6">
                    <a:lumMod val="75000"/>
                  </a:schemeClr>
                </a:solidFill>
                <a:effectLst/>
                <a:latin typeface="Muli"/>
              </a:rPr>
              <a:t>, </a:t>
            </a:r>
            <a:r>
              <a:rPr lang="en-US" b="1" i="0" dirty="0" err="1">
                <a:solidFill>
                  <a:schemeClr val="accent6">
                    <a:lumMod val="75000"/>
                  </a:schemeClr>
                </a:solidFill>
                <a:effectLst/>
                <a:latin typeface="Muli"/>
              </a:rPr>
              <a:t>không</a:t>
            </a:r>
            <a:r>
              <a:rPr lang="en-US" b="1" i="0" dirty="0">
                <a:solidFill>
                  <a:schemeClr val="accent6">
                    <a:lumMod val="75000"/>
                  </a:schemeClr>
                </a:solidFill>
                <a:effectLst/>
                <a:latin typeface="Muli"/>
              </a:rPr>
              <a:t> </a:t>
            </a:r>
            <a:r>
              <a:rPr lang="en-US" b="1" i="0" dirty="0" err="1">
                <a:solidFill>
                  <a:schemeClr val="accent6">
                    <a:lumMod val="75000"/>
                  </a:schemeClr>
                </a:solidFill>
                <a:effectLst/>
                <a:latin typeface="Muli"/>
              </a:rPr>
              <a:t>cần</a:t>
            </a:r>
            <a:r>
              <a:rPr lang="en-US" b="1" i="0" dirty="0">
                <a:solidFill>
                  <a:schemeClr val="accent6">
                    <a:lumMod val="75000"/>
                  </a:schemeClr>
                </a:solidFill>
                <a:effectLst/>
                <a:latin typeface="Muli"/>
              </a:rPr>
              <a:t> ta </a:t>
            </a:r>
            <a:r>
              <a:rPr lang="en-US" b="1" i="0" dirty="0" err="1">
                <a:solidFill>
                  <a:schemeClr val="accent6">
                    <a:lumMod val="75000"/>
                  </a:schemeClr>
                </a:solidFill>
                <a:effectLst/>
                <a:latin typeface="Muli"/>
              </a:rPr>
              <a:t>chủ</a:t>
            </a:r>
            <a:r>
              <a:rPr lang="en-US" b="1" i="0" dirty="0">
                <a:solidFill>
                  <a:schemeClr val="accent6">
                    <a:lumMod val="75000"/>
                  </a:schemeClr>
                </a:solidFill>
                <a:effectLst/>
                <a:latin typeface="Muli"/>
              </a:rPr>
              <a:t> </a:t>
            </a:r>
            <a:r>
              <a:rPr lang="en-US" b="1" i="0" dirty="0" err="1">
                <a:solidFill>
                  <a:schemeClr val="accent6">
                    <a:lumMod val="75000"/>
                  </a:schemeClr>
                </a:solidFill>
                <a:effectLst/>
                <a:latin typeface="Muli"/>
              </a:rPr>
              <a:t>động</a:t>
            </a:r>
            <a:r>
              <a:rPr lang="en-US" b="1" i="0" dirty="0">
                <a:solidFill>
                  <a:schemeClr val="accent6">
                    <a:lumMod val="75000"/>
                  </a:schemeClr>
                </a:solidFill>
                <a:effectLst/>
                <a:latin typeface="Muli"/>
              </a:rPr>
              <a:t> </a:t>
            </a:r>
            <a:r>
              <a:rPr lang="en-US" b="1" i="0" dirty="0" err="1">
                <a:solidFill>
                  <a:schemeClr val="accent6">
                    <a:lumMod val="75000"/>
                  </a:schemeClr>
                </a:solidFill>
                <a:effectLst/>
                <a:latin typeface="Muli"/>
              </a:rPr>
              <a:t>tạo</a:t>
            </a:r>
            <a:r>
              <a:rPr lang="en-US" b="1" i="0" dirty="0">
                <a:solidFill>
                  <a:schemeClr val="accent6">
                    <a:lumMod val="75000"/>
                  </a:schemeClr>
                </a:solidFill>
                <a:effectLst/>
                <a:latin typeface="Muli"/>
              </a:rPr>
              <a:t> ra </a:t>
            </a:r>
            <a:r>
              <a:rPr lang="en-US" b="1" i="0" dirty="0" err="1">
                <a:solidFill>
                  <a:schemeClr val="accent6">
                    <a:lumMod val="75000"/>
                  </a:schemeClr>
                </a:solidFill>
                <a:effectLst/>
                <a:latin typeface="Muli"/>
              </a:rPr>
              <a:t>hạt</a:t>
            </a:r>
            <a:r>
              <a:rPr lang="en-US" b="1" i="0" dirty="0">
                <a:solidFill>
                  <a:schemeClr val="accent6">
                    <a:lumMod val="75000"/>
                  </a:schemeClr>
                </a:solidFill>
                <a:effectLst/>
                <a:latin typeface="Muli"/>
              </a:rPr>
              <a:t> </a:t>
            </a:r>
            <a:r>
              <a:rPr lang="en-US" b="1" i="0" dirty="0" err="1">
                <a:solidFill>
                  <a:schemeClr val="accent6">
                    <a:lumMod val="75000"/>
                  </a:schemeClr>
                </a:solidFill>
                <a:effectLst/>
                <a:latin typeface="Muli"/>
              </a:rPr>
              <a:t>tải</a:t>
            </a:r>
            <a:r>
              <a:rPr lang="en-US" b="1" i="0" dirty="0">
                <a:solidFill>
                  <a:schemeClr val="accent6">
                    <a:lumMod val="75000"/>
                  </a:schemeClr>
                </a:solidFill>
                <a:effectLst/>
                <a:latin typeface="Muli"/>
              </a:rPr>
              <a:t> </a:t>
            </a:r>
            <a:r>
              <a:rPr lang="en-US" b="1" i="0" dirty="0" err="1">
                <a:solidFill>
                  <a:schemeClr val="accent6">
                    <a:lumMod val="75000"/>
                  </a:schemeClr>
                </a:solidFill>
                <a:effectLst/>
                <a:latin typeface="Muli"/>
              </a:rPr>
              <a:t>điện</a:t>
            </a:r>
            <a:r>
              <a:rPr lang="en-US" b="1" dirty="0">
                <a:solidFill>
                  <a:schemeClr val="accent6">
                    <a:lumMod val="75000"/>
                  </a:schemeClr>
                </a:solidFill>
                <a:latin typeface="Muli"/>
              </a:rPr>
              <a:t>, </a:t>
            </a:r>
            <a:r>
              <a:rPr lang="en-US" b="1" dirty="0" err="1">
                <a:solidFill>
                  <a:schemeClr val="accent6">
                    <a:lumMod val="75000"/>
                  </a:schemeClr>
                </a:solidFill>
                <a:latin typeface="Muli"/>
              </a:rPr>
              <a:t>gọi</a:t>
            </a:r>
            <a:r>
              <a:rPr lang="en-US" b="1" dirty="0">
                <a:solidFill>
                  <a:schemeClr val="accent6">
                    <a:lumMod val="75000"/>
                  </a:schemeClr>
                </a:solidFill>
                <a:latin typeface="Muli"/>
              </a:rPr>
              <a:t> </a:t>
            </a:r>
            <a:r>
              <a:rPr lang="en-US" b="1" dirty="0" err="1">
                <a:solidFill>
                  <a:schemeClr val="accent6">
                    <a:lumMod val="75000"/>
                  </a:schemeClr>
                </a:solidFill>
                <a:latin typeface="Muli"/>
              </a:rPr>
              <a:t>là</a:t>
            </a:r>
            <a:r>
              <a:rPr lang="en-US" b="1" dirty="0">
                <a:solidFill>
                  <a:schemeClr val="accent6">
                    <a:lumMod val="75000"/>
                  </a:schemeClr>
                </a:solidFill>
                <a:latin typeface="Muli"/>
              </a:rPr>
              <a:t> </a:t>
            </a:r>
            <a:r>
              <a:rPr lang="en-US" b="1" dirty="0" err="1">
                <a:solidFill>
                  <a:schemeClr val="accent6">
                    <a:lumMod val="75000"/>
                  </a:schemeClr>
                </a:solidFill>
                <a:latin typeface="Muli"/>
              </a:rPr>
              <a:t>quá</a:t>
            </a:r>
            <a:r>
              <a:rPr lang="en-US" b="1" dirty="0">
                <a:solidFill>
                  <a:schemeClr val="accent6">
                    <a:lumMod val="75000"/>
                  </a:schemeClr>
                </a:solidFill>
                <a:latin typeface="Muli"/>
              </a:rPr>
              <a:t> </a:t>
            </a:r>
            <a:r>
              <a:rPr lang="en-US" b="1" dirty="0" err="1">
                <a:solidFill>
                  <a:schemeClr val="accent6">
                    <a:lumMod val="75000"/>
                  </a:schemeClr>
                </a:solidFill>
                <a:latin typeface="Muli"/>
              </a:rPr>
              <a:t>trình</a:t>
            </a:r>
            <a:r>
              <a:rPr lang="en-US" b="1" dirty="0">
                <a:solidFill>
                  <a:schemeClr val="accent6">
                    <a:lumMod val="75000"/>
                  </a:schemeClr>
                </a:solidFill>
                <a:latin typeface="Muli"/>
              </a:rPr>
              <a:t> </a:t>
            </a:r>
            <a:r>
              <a:rPr lang="en-US" b="1" dirty="0" err="1">
                <a:solidFill>
                  <a:schemeClr val="accent6">
                    <a:lumMod val="75000"/>
                  </a:schemeClr>
                </a:solidFill>
                <a:latin typeface="Muli"/>
              </a:rPr>
              <a:t>dẫn</a:t>
            </a:r>
            <a:r>
              <a:rPr lang="en-US" b="1" dirty="0">
                <a:solidFill>
                  <a:schemeClr val="accent6">
                    <a:lumMod val="75000"/>
                  </a:schemeClr>
                </a:solidFill>
                <a:latin typeface="Muli"/>
              </a:rPr>
              <a:t> </a:t>
            </a:r>
            <a:r>
              <a:rPr lang="en-US" b="1" dirty="0" err="1">
                <a:solidFill>
                  <a:schemeClr val="accent6">
                    <a:lumMod val="75000"/>
                  </a:schemeClr>
                </a:solidFill>
                <a:latin typeface="Muli"/>
              </a:rPr>
              <a:t>điện</a:t>
            </a:r>
            <a:r>
              <a:rPr lang="en-US" b="1" dirty="0">
                <a:solidFill>
                  <a:schemeClr val="accent6">
                    <a:lumMod val="75000"/>
                  </a:schemeClr>
                </a:solidFill>
                <a:latin typeface="Muli"/>
              </a:rPr>
              <a:t> (</a:t>
            </a:r>
            <a:r>
              <a:rPr lang="en-US" b="1" dirty="0" err="1">
                <a:solidFill>
                  <a:schemeClr val="accent6">
                    <a:lumMod val="75000"/>
                  </a:schemeClr>
                </a:solidFill>
                <a:latin typeface="Muli"/>
              </a:rPr>
              <a:t>phóng</a:t>
            </a:r>
            <a:r>
              <a:rPr lang="en-US" b="1" dirty="0">
                <a:solidFill>
                  <a:schemeClr val="accent6">
                    <a:lumMod val="75000"/>
                  </a:schemeClr>
                </a:solidFill>
                <a:latin typeface="Muli"/>
              </a:rPr>
              <a:t> </a:t>
            </a:r>
            <a:r>
              <a:rPr lang="en-US" b="1" dirty="0" err="1">
                <a:solidFill>
                  <a:schemeClr val="accent6">
                    <a:lumMod val="75000"/>
                  </a:schemeClr>
                </a:solidFill>
                <a:latin typeface="Muli"/>
              </a:rPr>
              <a:t>điện</a:t>
            </a:r>
            <a:r>
              <a:rPr lang="en-US" b="1" dirty="0">
                <a:solidFill>
                  <a:schemeClr val="accent6">
                    <a:lumMod val="75000"/>
                  </a:schemeClr>
                </a:solidFill>
                <a:latin typeface="Muli"/>
              </a:rPr>
              <a:t>) </a:t>
            </a:r>
            <a:r>
              <a:rPr lang="en-US" b="1" dirty="0" err="1">
                <a:solidFill>
                  <a:schemeClr val="accent6">
                    <a:lumMod val="75000"/>
                  </a:schemeClr>
                </a:solidFill>
                <a:latin typeface="Muli"/>
              </a:rPr>
              <a:t>tự</a:t>
            </a:r>
            <a:r>
              <a:rPr lang="en-US" b="1" dirty="0">
                <a:solidFill>
                  <a:schemeClr val="accent6">
                    <a:lumMod val="75000"/>
                  </a:schemeClr>
                </a:solidFill>
                <a:latin typeface="Muli"/>
              </a:rPr>
              <a:t> </a:t>
            </a:r>
            <a:r>
              <a:rPr lang="en-US" b="1" dirty="0" err="1">
                <a:solidFill>
                  <a:schemeClr val="accent6">
                    <a:lumMod val="75000"/>
                  </a:schemeClr>
                </a:solidFill>
                <a:latin typeface="Muli"/>
              </a:rPr>
              <a:t>lực</a:t>
            </a:r>
            <a:r>
              <a:rPr lang="en-US" b="1" dirty="0">
                <a:solidFill>
                  <a:schemeClr val="accent6">
                    <a:lumMod val="75000"/>
                  </a:schemeClr>
                </a:solidFill>
                <a:latin typeface="Muli"/>
              </a:rPr>
              <a:t>.</a:t>
            </a:r>
            <a:endParaRPr lang="vi-VN" b="1" i="0" dirty="0">
              <a:solidFill>
                <a:schemeClr val="accent6">
                  <a:lumMod val="75000"/>
                </a:schemeClr>
              </a:solidFill>
              <a:effectLst/>
              <a:latin typeface="Muli"/>
            </a:endParaRPr>
          </a:p>
          <a:p>
            <a:pPr marL="0" indent="0" algn="l">
              <a:buNone/>
            </a:pPr>
            <a:r>
              <a:rPr lang="vi-VN" b="0" i="0" dirty="0">
                <a:solidFill>
                  <a:srgbClr val="4A4A4A"/>
                </a:solidFill>
                <a:effectLst/>
                <a:latin typeface="Muli"/>
              </a:rPr>
              <a:t>Có bốn cách chính để dòng điện có thể tạo ra hạt tải điện mới trong chất khí:</a:t>
            </a:r>
          </a:p>
          <a:p>
            <a:pPr marL="0" indent="0" algn="l">
              <a:buNone/>
            </a:pPr>
            <a:r>
              <a:rPr lang="vi-VN" b="0" i="0" dirty="0">
                <a:solidFill>
                  <a:schemeClr val="accent1">
                    <a:lumMod val="50000"/>
                  </a:schemeClr>
                </a:solidFill>
                <a:effectLst/>
                <a:latin typeface="Muli"/>
              </a:rPr>
              <a:t>1. Dòng điện qua chất khí làm nhiệt độ khí tăng rất cao, khiến phân tử khí bị ion hoá.</a:t>
            </a:r>
          </a:p>
          <a:p>
            <a:pPr marL="0" indent="0" algn="l">
              <a:buNone/>
            </a:pPr>
            <a:r>
              <a:rPr lang="vi-VN" b="0" i="0" dirty="0">
                <a:solidFill>
                  <a:schemeClr val="accent2">
                    <a:lumMod val="50000"/>
                  </a:schemeClr>
                </a:solidFill>
                <a:effectLst/>
                <a:latin typeface="Muli"/>
              </a:rPr>
              <a:t>2. Điện trường trong chất khí rất lớn, khiến phân tử khí bị ion hoá ngay khi nhiệt độ thấp.</a:t>
            </a:r>
          </a:p>
          <a:p>
            <a:pPr marL="0" indent="0" algn="l">
              <a:buNone/>
            </a:pPr>
            <a:r>
              <a:rPr lang="vi-VN" b="0" i="0" dirty="0">
                <a:solidFill>
                  <a:schemeClr val="accent5">
                    <a:lumMod val="50000"/>
                  </a:schemeClr>
                </a:solidFill>
                <a:effectLst/>
                <a:latin typeface="Muli"/>
              </a:rPr>
              <a:t>3. Catôt bị dòng điện nung nóng đỏ, làm cho nó có khả năng phát ra electron. Hiện tượng này gọi là hiện tượng phát xạ nhiệt electron.</a:t>
            </a:r>
          </a:p>
          <a:p>
            <a:pPr marL="0" indent="0" algn="l">
              <a:buNone/>
            </a:pPr>
            <a:r>
              <a:rPr lang="vi-VN" b="0" i="0" dirty="0">
                <a:solidFill>
                  <a:schemeClr val="accent6">
                    <a:lumMod val="50000"/>
                  </a:schemeClr>
                </a:solidFill>
                <a:effectLst/>
                <a:latin typeface="Muli"/>
              </a:rPr>
              <a:t>4. Catôt không nóng đỏ nhưng bị các ion dương có năng lượng lớn đập vào làm bật electron khỏi catôt trở thành hạt tải điện.</a:t>
            </a:r>
          </a:p>
          <a:p>
            <a:endParaRPr lang="en-US" dirty="0"/>
          </a:p>
        </p:txBody>
      </p:sp>
    </p:spTree>
    <p:extLst>
      <p:ext uri="{BB962C8B-B14F-4D97-AF65-F5344CB8AC3E}">
        <p14:creationId xmlns:p14="http://schemas.microsoft.com/office/powerpoint/2010/main" val="370539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141</TotalTime>
  <Words>1438</Words>
  <Application>Microsoft Office PowerPoint</Application>
  <PresentationFormat>Widescreen</PresentationFormat>
  <Paragraphs>75</Paragraphs>
  <Slides>16</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Arial</vt:lpstr>
      <vt:lpstr>Calibri</vt:lpstr>
      <vt:lpstr>Calibri Light</vt:lpstr>
      <vt:lpstr>Muli</vt:lpstr>
      <vt:lpstr>Open Sans</vt:lpstr>
      <vt:lpstr>Office Theme</vt:lpstr>
      <vt:lpstr>PowerPoint Presentation</vt:lpstr>
      <vt:lpstr>PowerPoint Presentation</vt:lpstr>
      <vt:lpstr>Chất khí là môi trường dẫn điện hay cách điện?</vt:lpstr>
      <vt:lpstr>PowerPoint Presentation</vt:lpstr>
      <vt:lpstr>PowerPoint Presentation</vt:lpstr>
      <vt:lpstr>PowerPoint Presentation</vt:lpstr>
      <vt:lpstr>PowerPoint Presentation</vt:lpstr>
      <vt:lpstr>Bản chất dòng điện trong chất khí</vt:lpstr>
      <vt:lpstr>IV. Quá trình dẫn điện tự lực trong chất khí và điều kiện để tạo ra quá trình dẫn điện tự lực</vt:lpstr>
      <vt:lpstr>V. Tia lửa điện và điều kiện tạo ra tia lửa điện </vt:lpstr>
      <vt:lpstr>V. Tia lửa điện và điều kiện tạo ra tia lửa điện </vt:lpstr>
      <vt:lpstr>Vì sao nhiều người bị sét đánh nhưng không chết?</vt:lpstr>
      <vt:lpstr>Hồ quang điện và điều kiện tạo ra hồ quang điện</vt:lpstr>
      <vt:lpstr>Hồ quang điện và điều kiện tạo ra hồ quang điện</vt:lpstr>
      <vt:lpstr>Câu 1. Dòng điện trong chất khí là dòng dịch chuyển có hướng của các</vt:lpstr>
      <vt:lpstr>Câu 2. Trong các phát biểu sau, phát biểu nào sai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Lam Minh Xuan Truong</dc:creator>
  <cp:lastModifiedBy>Lam Minh Xuan Truong</cp:lastModifiedBy>
  <cp:revision>7</cp:revision>
  <dcterms:created xsi:type="dcterms:W3CDTF">2021-11-30T12:56:37Z</dcterms:created>
  <dcterms:modified xsi:type="dcterms:W3CDTF">2022-07-10T13:01:10Z</dcterms:modified>
</cp:coreProperties>
</file>