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711" r:id="rId3"/>
    <p:sldMasterId id="2147483738" r:id="rId4"/>
    <p:sldMasterId id="2147483795" r:id="rId5"/>
    <p:sldMasterId id="2147483808" r:id="rId6"/>
    <p:sldMasterId id="2147483821" r:id="rId7"/>
    <p:sldMasterId id="2147483834" r:id="rId8"/>
    <p:sldMasterId id="2147483847" r:id="rId9"/>
    <p:sldMasterId id="2147483860" r:id="rId10"/>
    <p:sldMasterId id="2147483873" r:id="rId11"/>
    <p:sldMasterId id="2147483886" r:id="rId12"/>
    <p:sldMasterId id="2147483899" r:id="rId13"/>
  </p:sldMasterIdLst>
  <p:notesMasterIdLst>
    <p:notesMasterId r:id="rId47"/>
  </p:notesMasterIdLst>
  <p:sldIdLst>
    <p:sldId id="324" r:id="rId14"/>
    <p:sldId id="336" r:id="rId15"/>
    <p:sldId id="306" r:id="rId16"/>
    <p:sldId id="308" r:id="rId17"/>
    <p:sldId id="314" r:id="rId18"/>
    <p:sldId id="257" r:id="rId19"/>
    <p:sldId id="261" r:id="rId20"/>
    <p:sldId id="264" r:id="rId21"/>
    <p:sldId id="262" r:id="rId22"/>
    <p:sldId id="296" r:id="rId23"/>
    <p:sldId id="268" r:id="rId24"/>
    <p:sldId id="322" r:id="rId25"/>
    <p:sldId id="323" r:id="rId26"/>
    <p:sldId id="320" r:id="rId27"/>
    <p:sldId id="263" r:id="rId28"/>
    <p:sldId id="318" r:id="rId29"/>
    <p:sldId id="316" r:id="rId30"/>
    <p:sldId id="332" r:id="rId31"/>
    <p:sldId id="319" r:id="rId32"/>
    <p:sldId id="317" r:id="rId33"/>
    <p:sldId id="309" r:id="rId34"/>
    <p:sldId id="326" r:id="rId35"/>
    <p:sldId id="333" r:id="rId36"/>
    <p:sldId id="327" r:id="rId37"/>
    <p:sldId id="330" r:id="rId38"/>
    <p:sldId id="328" r:id="rId39"/>
    <p:sldId id="335" r:id="rId40"/>
    <p:sldId id="334" r:id="rId41"/>
    <p:sldId id="285" r:id="rId42"/>
    <p:sldId id="286" r:id="rId43"/>
    <p:sldId id="289" r:id="rId44"/>
    <p:sldId id="301" r:id="rId45"/>
    <p:sldId id="331" r:id="rId46"/>
  </p:sldIdLst>
  <p:sldSz cx="9144000" cy="6858000" type="screen4x3"/>
  <p:notesSz cx="6858000" cy="9144000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1397"/>
    <a:srgbClr val="CCFF99"/>
    <a:srgbClr val="99FF66"/>
    <a:srgbClr val="66CC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2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2ED6E-84DC-4E1B-8C2E-50E60AB0C704}" type="datetimeFigureOut">
              <a:rPr lang="en-US" smtClean="0"/>
              <a:t>04/11/2019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6B9A1-C5E2-4CA9-836C-ED5B33684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4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 smtClean="0"/>
              <a:t>04/11/2019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2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 smtClean="0"/>
              <a:t>04/11/2019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828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635F0A-0D20-4E5C-AC66-572D50343479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4CD7C2-893D-41AF-918E-A9D591734AF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9648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DCC49A-3072-47E1-BD50-6F8267707459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B00EE4-7325-41E2-968E-42382FB4B40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2290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9DAC7B-3ECB-4599-9A45-35727A28CCD2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6DDCD7-EB98-43A1-8EA3-28F1FF9553B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22142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24E8F2-7366-4A4D-A7D5-875A00927459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15081D-BC44-480B-9F4D-525FDB70FD7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9251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176061-B114-4482-9917-66CFA8EBB312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0B6287-5AEA-4EFA-B6BB-370588F15FD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5181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6415CC0-8767-4DAE-BB32-545BDD4853D4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4C89EAD-30EA-41B4-B4F4-F4D5F34EC0F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69039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1E248D-A305-4AB3-AEDD-3CA91D6E7254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732A1E-7D95-4798-8E88-CE6659C9965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3719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1415A9-B582-4AD8-BD83-7EA45C023CB7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E55C74-BEFE-4033-A56D-D0AF9EA8D40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611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7AC412-9C23-4E2F-8655-45AD42DC34CF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8D8070-7E64-4CBC-9C74-87EB33129AE2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2973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6A8A9C-F92D-4B1B-9070-B89669D05900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67DED-C0AC-4A47-AF24-46BE23B116C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072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 smtClean="0"/>
              <a:t>04/11/2019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916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10D8F7-78A9-42B6-94F6-B72699FAD7B8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CC7EEB-A7B7-44EA-8A01-16FF3377FD8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290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B75F7D-8E2A-4089-ABDA-4DB415EBD28D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215179-E5D2-4EED-AB07-D734042E574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85296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635F0A-0D20-4E5C-AC66-572D50343479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4CD7C2-893D-41AF-918E-A9D591734AF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8980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DCC49A-3072-47E1-BD50-6F8267707459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B00EE4-7325-41E2-968E-42382FB4B40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9238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9DAC7B-3ECB-4599-9A45-35727A28CCD2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6DDCD7-EB98-43A1-8EA3-28F1FF9553B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3552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24E8F2-7366-4A4D-A7D5-875A00927459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15081D-BC44-480B-9F4D-525FDB70FD7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28258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176061-B114-4482-9917-66CFA8EBB312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0B6287-5AEA-4EFA-B6BB-370588F15FD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76532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6415CC0-8767-4DAE-BB32-545BDD4853D4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4C89EAD-30EA-41B4-B4F4-F4D5F34EC0F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8179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1E248D-A305-4AB3-AEDD-3CA91D6E7254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732A1E-7D95-4798-8E88-CE6659C9965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09485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1415A9-B582-4AD8-BD83-7EA45C023CB7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E55C74-BEFE-4033-A56D-D0AF9EA8D40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83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658938" y="1600200"/>
            <a:ext cx="6837362" cy="32004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</p:grpSp>
      <p:sp>
        <p:nvSpPr>
          <p:cNvPr id="14542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542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505200"/>
            <a:ext cx="64008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67F93F-506E-4E04-9F7F-D3945BA0C13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49474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7AC412-9C23-4E2F-8655-45AD42DC34CF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8D8070-7E64-4CBC-9C74-87EB33129AE2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3028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6A8A9C-F92D-4B1B-9070-B89669D05900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67DED-C0AC-4A47-AF24-46BE23B116C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74103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10D8F7-78A9-42B6-94F6-B72699FAD7B8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CC7EEB-A7B7-44EA-8A01-16FF3377FD8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59869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B75F7D-8E2A-4089-ABDA-4DB415EBD28D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215179-E5D2-4EED-AB07-D734042E574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43386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635F0A-0D20-4E5C-AC66-572D50343479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4CD7C2-893D-41AF-918E-A9D591734AF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65135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DCC49A-3072-47E1-BD50-6F8267707459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B00EE4-7325-41E2-968E-42382FB4B40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77765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9DAC7B-3ECB-4599-9A45-35727A28CCD2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6DDCD7-EB98-43A1-8EA3-28F1FF9553B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76971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24E8F2-7366-4A4D-A7D5-875A00927459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15081D-BC44-480B-9F4D-525FDB70FD7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31950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176061-B114-4482-9917-66CFA8EBB312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0B6287-5AEA-4EFA-B6BB-370588F15FD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897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6415CC0-8767-4DAE-BB32-545BDD4853D4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4C89EAD-30EA-41B4-B4F4-F4D5F34EC0F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774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A19711-4EF8-4323-81D1-E4609270DC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84341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564A1A-5D25-413E-BB7E-015DB195DC57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3C2D2-DB24-4612-8B23-1CF641F6965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09489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3CF51F-7AEF-457F-91DD-05E3BADD2F98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67D41-04D0-4FDF-845A-19111BD2D2B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50868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8C1746-EF49-4125-B4AE-60D7FD8FCF9E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F6C99-3C31-419E-BEBA-C862249F0E9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77262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660863-3762-4472-880B-D9CFB05432B9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A2200-C22B-4CB5-B874-E23E93E8CFC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044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99A392-BB75-4D5B-9214-1F0039C19068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D0EBB-E546-44D5-996A-C2CB9910CE3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30354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F57EBC-1895-40A7-9829-12B3C005CD7B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186DB8-FA16-4B73-992E-1D50EFA88E82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17980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8A5A5F-2404-4858-A460-1268ACFE2DB5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07FE9-AA0D-40B0-A150-1EBDF67624F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12935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833720-FE9B-4930-BAEB-2AFB699EE8FC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12117E-8F1C-4E90-A64D-41C3DE420E7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82951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253A3A-4B91-4350-93C2-CB9F27D7C226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DA7F0C-69CE-4C7F-B6C5-6A9EAE60F89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7057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230BED-0D39-48BE-87A6-6C4A0213F60B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0BB018-6C6D-41E5-B2E5-52E93AE80AA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92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0B8688-AA8A-4985-8D77-A4CEAA3250F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7429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A0F2A7-3572-4ECE-8BD8-34FC1913EAAD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7AAD86-3458-4B7B-9CB8-58781822478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54677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04C9F1C-3DEE-4F64-B981-45EEA09B0DE5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4789D05-3248-473B-BAF7-8F62FB4B288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7046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03410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87053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48411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61410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48098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9578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47087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760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44C9AF-56B9-43BD-B5E6-CFBCA42ACAF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44640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60579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7997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24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166E19-21C8-4D00-89A1-6B9A6653AA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112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F901A-EAD7-4C7C-871F-98D28F3CC1C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987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E64A6C-A93B-48F1-B113-494BA60E3E2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258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48E70-9FC1-4580-8146-9793B4FE80E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376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 smtClean="0"/>
              <a:t>04/11/2019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06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476E7F-C503-4F52-A14D-96E055C560C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387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B71C9C-FE5F-4D3D-A8D9-0FD0165ED05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077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6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6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A533C9-9A47-4DA4-8210-A94766ED0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41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6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A721B8-E34D-4618-BFBA-81F40B785D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334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463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1411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0209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13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3473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376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 smtClean="0"/>
              <a:t>04/11/2019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827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58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285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1097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019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0955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504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8445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1754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9508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28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 smtClean="0"/>
              <a:t>04/11/2019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17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1439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6799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676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0435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6169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735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458C7-A909-43F3-87C2-83A792036347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04/11/2019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09509-1FA3-4056-A97A-B223B1428F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901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152CC-27BD-4A98-B26F-599CFD001FFF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04/11/2019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59454-AB10-4017-A86D-7D9B210513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2631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AE2C9-CD17-4580-9DB3-0D330C89F4C3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04/11/2019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507AF-5466-4889-BCC1-6BB098761C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8962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F14D4-2B87-4E8A-94DD-462BCD39D0C2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04/11/2019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F88B2-F13E-4A1E-A129-0F1034CC9C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392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 smtClean="0"/>
              <a:t>04/11/2019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081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6E962-F219-4D8D-9881-55E4A12A4AA0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04/11/2019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AD358-8803-486F-9E87-EA7FE0EE4E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9242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97AE0-EE7A-4B70-8BE9-F0B2A783D437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04/11/2019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94C02-DEA3-4CB8-BE48-0B45B449A9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266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FEEBD-D8B9-407B-9225-27703120C4C6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04/11/2019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F7CE0-DBA4-4A56-A9BD-A53F4E4412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0671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FED27-D286-4A79-970B-05C4C28F00DF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04/11/2019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3F8B0-E4CF-4456-A7EE-AB97D66C0E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007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A404D-9E6E-4D4E-A340-66E8F35FCF23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04/11/2019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D89AC-87FD-4E19-865B-7DF22B4457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7740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79D68-FC0C-4F19-BC2A-2A953F8A6D66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04/11/2019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86F64-9A6C-418E-9BA3-126F7DBFFE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0707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6477C-B94A-4F9B-8927-C3B0564AAA2C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04/11/2019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9BCE3-1B08-45FD-B487-DDD1932133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7277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737C5-E5F5-46BB-BFFA-A209B6E2AABC}" type="datetimeFigureOut">
              <a:rPr lang="vi-VN">
                <a:solidFill>
                  <a:srgbClr val="000000"/>
                </a:solidFill>
              </a:rPr>
              <a:pPr>
                <a:defRPr/>
              </a:pPr>
              <a:t>04/11/2019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3708C-C820-44BD-A505-FF9869D0CD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5654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1E248D-A305-4AB3-AEDD-3CA91D6E7254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732A1E-7D95-4798-8E88-CE6659C9965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8929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1415A9-B582-4AD8-BD83-7EA45C023CB7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E55C74-BEFE-4033-A56D-D0AF9EA8D40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85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 smtClean="0"/>
              <a:t>04/11/2019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34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7AC412-9C23-4E2F-8655-45AD42DC34CF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8D8070-7E64-4CBC-9C74-87EB33129AE2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2030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6A8A9C-F92D-4B1B-9070-B89669D05900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67DED-C0AC-4A47-AF24-46BE23B116C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2800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10D8F7-78A9-42B6-94F6-B72699FAD7B8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CC7EEB-A7B7-44EA-8A01-16FF3377FD8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084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B75F7D-8E2A-4089-ABDA-4DB415EBD28D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215179-E5D2-4EED-AB07-D734042E574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0671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635F0A-0D20-4E5C-AC66-572D50343479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4CD7C2-893D-41AF-918E-A9D591734AF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6932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DCC49A-3072-47E1-BD50-6F8267707459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B00EE4-7325-41E2-968E-42382FB4B40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323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9DAC7B-3ECB-4599-9A45-35727A28CCD2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6DDCD7-EB98-43A1-8EA3-28F1FF9553B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780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24E8F2-7366-4A4D-A7D5-875A00927459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15081D-BC44-480B-9F4D-525FDB70FD7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7682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176061-B114-4482-9917-66CFA8EBB312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0B6287-5AEA-4EFA-B6BB-370588F15FD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574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6415CC0-8767-4DAE-BB32-545BDD4853D4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4C89EAD-30EA-41B4-B4F4-F4D5F34EC0F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630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 smtClean="0"/>
              <a:t>04/11/2019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410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1E248D-A305-4AB3-AEDD-3CA91D6E7254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732A1E-7D95-4798-8E88-CE6659C9965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5617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1415A9-B582-4AD8-BD83-7EA45C023CB7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E55C74-BEFE-4033-A56D-D0AF9EA8D40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4327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7AC412-9C23-4E2F-8655-45AD42DC34CF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8D8070-7E64-4CBC-9C74-87EB33129AE2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6433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6A8A9C-F92D-4B1B-9070-B89669D05900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67DED-C0AC-4A47-AF24-46BE23B116C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9717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10D8F7-78A9-42B6-94F6-B72699FAD7B8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CC7EEB-A7B7-44EA-8A01-16FF3377FD8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5968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B75F7D-8E2A-4089-ABDA-4DB415EBD28D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215179-E5D2-4EED-AB07-D734042E574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0528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635F0A-0D20-4E5C-AC66-572D50343479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4CD7C2-893D-41AF-918E-A9D591734AF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1359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DCC49A-3072-47E1-BD50-6F8267707459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B00EE4-7325-41E2-968E-42382FB4B40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9412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9DAC7B-3ECB-4599-9A45-35727A28CCD2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6DDCD7-EB98-43A1-8EA3-28F1FF9553B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960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24E8F2-7366-4A4D-A7D5-875A00927459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15081D-BC44-480B-9F4D-525FDB70FD7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433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 smtClean="0"/>
              <a:t>04/11/2019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027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176061-B114-4482-9917-66CFA8EBB312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0B6287-5AEA-4EFA-B6BB-370588F15FD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6384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6415CC0-8767-4DAE-BB32-545BDD4853D4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4C89EAD-30EA-41B4-B4F4-F4D5F34EC0F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1367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1E248D-A305-4AB3-AEDD-3CA91D6E7254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732A1E-7D95-4798-8E88-CE6659C9965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4085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1415A9-B582-4AD8-BD83-7EA45C023CB7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E55C74-BEFE-4033-A56D-D0AF9EA8D40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4465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7AC412-9C23-4E2F-8655-45AD42DC34CF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8D8070-7E64-4CBC-9C74-87EB33129AE2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033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6A8A9C-F92D-4B1B-9070-B89669D05900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67DED-C0AC-4A47-AF24-46BE23B116C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5827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10D8F7-78A9-42B6-94F6-B72699FAD7B8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CC7EEB-A7B7-44EA-8A01-16FF3377FD8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7558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B75F7D-8E2A-4089-ABDA-4DB415EBD28D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215179-E5D2-4EED-AB07-D734042E574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7495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635F0A-0D20-4E5C-AC66-572D50343479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4CD7C2-893D-41AF-918E-A9D591734AF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8148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DCC49A-3072-47E1-BD50-6F8267707459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B00EE4-7325-41E2-968E-42382FB4B40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616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7D6A-3A31-404E-BCBE-DBF5A4FD7139}" type="datetimeFigureOut">
              <a:rPr lang="en-US" smtClean="0"/>
              <a:t>04/11/2019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28A8C-1EEA-49AA-A5C4-D7B43DA96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4997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9DAC7B-3ECB-4599-9A45-35727A28CCD2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6DDCD7-EB98-43A1-8EA3-28F1FF9553B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68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24E8F2-7366-4A4D-A7D5-875A00927459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15081D-BC44-480B-9F4D-525FDB70FD7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6849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176061-B114-4482-9917-66CFA8EBB312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0B6287-5AEA-4EFA-B6BB-370588F15FD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731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6415CC0-8767-4DAE-BB32-545BDD4853D4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4C89EAD-30EA-41B4-B4F4-F4D5F34EC0F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145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1E248D-A305-4AB3-AEDD-3CA91D6E7254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732A1E-7D95-4798-8E88-CE6659C9965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9413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1415A9-B582-4AD8-BD83-7EA45C023CB7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E55C74-BEFE-4033-A56D-D0AF9EA8D40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8066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7AC412-9C23-4E2F-8655-45AD42DC34CF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8D8070-7E64-4CBC-9C74-87EB33129AE2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288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6A8A9C-F92D-4B1B-9070-B89669D05900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67DED-C0AC-4A47-AF24-46BE23B116C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6726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10D8F7-78A9-42B6-94F6-B72699FAD7B8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CC7EEB-A7B7-44EA-8A01-16FF3377FD8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8248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B75F7D-8E2A-4089-ABDA-4DB415EBD28D}" type="datetimeFigureOut">
              <a:rPr lang="en-US">
                <a:solidFill>
                  <a:srgbClr val="000000"/>
                </a:solidFill>
              </a:rPr>
              <a:pPr/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215179-E5D2-4EED-AB07-D734042E574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7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47D6A-3A31-404E-BCBE-DBF5A4FD7139}" type="datetimeFigureOut">
              <a:rPr lang="en-US" smtClean="0"/>
              <a:t>04/11/2019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28A8C-1EEA-49AA-A5C4-D7B43DA96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7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EBB7E9-EE1E-453F-A6BB-93381D9E6009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3B39B7-F32E-4438-851C-D0713DCA541A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782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EBB7E9-EE1E-453F-A6BB-93381D9E6009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3B39B7-F32E-4438-851C-D0713DCA541A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584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D82776-A7DF-4319-8F93-643BD6847889}" type="datetimeFigureOut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F6BF3C-4B78-405D-9531-4558D931F0C5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81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47D6A-3A31-404E-BCBE-DBF5A4FD71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28A8C-1EEA-49AA-A5C4-D7B43DA96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854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071563" y="304800"/>
            <a:ext cx="7615237" cy="1106488"/>
            <a:chOff x="675" y="192"/>
            <a:chExt cx="4797" cy="697"/>
          </a:xfrm>
        </p:grpSpPr>
        <p:sp>
          <p:nvSpPr>
            <p:cNvPr id="1032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033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034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035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036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</p:grp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439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439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439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B869A4-228F-4F04-9587-43894FF4C6C6}" type="slidenum">
              <a:rPr lang="en-US" altLang="en-US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3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7643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47D6A-3A31-404E-BCBE-DBF5A4FD71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28A8C-1EEA-49AA-A5C4-D7B43DA968C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73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47D6A-3A31-404E-BCBE-DBF5A4FD71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04/11/2019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28A8C-1EEA-49AA-A5C4-D7B43DA968C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964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9D65E4-20A0-4928-914D-75AC1CD3846C}" type="datetimeFigureOut">
              <a:rPr 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04/11/2019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C9BEE0-C2BB-402B-A023-A2142171A36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66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EBB7E9-EE1E-453F-A6BB-93381D9E6009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3B39B7-F32E-4438-851C-D0713DCA541A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53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EBB7E9-EE1E-453F-A6BB-93381D9E6009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3B39B7-F32E-4438-851C-D0713DCA541A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79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EBB7E9-EE1E-453F-A6BB-93381D9E6009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3B39B7-F32E-4438-851C-D0713DCA541A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34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EBB7E9-EE1E-453F-A6BB-93381D9E6009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04/11/2019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3B39B7-F32E-4438-851C-D0713DCA541A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91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88.xml"/><Relationship Id="rId1" Type="http://schemas.openxmlformats.org/officeDocument/2006/relationships/tags" Target="../tags/tag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poem.tkaraoke.com/11377/Nguyen_Duc_Ton/" TargetMode="External"/><Relationship Id="rId1" Type="http://schemas.openxmlformats.org/officeDocument/2006/relationships/slideLayout" Target="../slideLayouts/slideLayout1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file:///E:\Bai%2021%20Phong%20tr&#224;o%20C&#7847;n%20V&#432;&#417;ng\cuoc%20phan%20cong%20quan%20ph&#225;p%20c&#7911;a%20ph&#225;i%20chu%20chien.mp4" TargetMode="Externa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44" y="404664"/>
            <a:ext cx="8001000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00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381000" y="17526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7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217124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545194"/>
              </p:ext>
            </p:extLst>
          </p:nvPr>
        </p:nvGraphicFramePr>
        <p:xfrm>
          <a:off x="377730" y="980728"/>
          <a:ext cx="8229600" cy="3601536"/>
        </p:xfrm>
        <a:graphic>
          <a:graphicData uri="http://schemas.openxmlformats.org/drawingml/2006/table">
            <a:tbl>
              <a:tblPr/>
              <a:tblGrid>
                <a:gridCol w="1202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7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</a:rPr>
                        <a:t>What?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Chiến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dịch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Việt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Bắc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3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</a:rPr>
                        <a:t>When?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–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năm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1947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9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</a:rPr>
                        <a:t>Where?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Việt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Bắc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</a:rPr>
                        <a:t>Who?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Phá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 –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Việt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Nam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92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</a:rPr>
                        <a:t>Why?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</a:rPr>
                        <a:t>How?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1389" y="188639"/>
            <a:ext cx="88088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kern="0" dirty="0">
                <a:solidFill>
                  <a:srgbClr val="FF0000"/>
                </a:solidFill>
              </a:rPr>
              <a:t>Bảng hệ thống kiến thức theo kĩ thuật 5W1H</a:t>
            </a:r>
            <a:endParaRPr lang="en-US" sz="3200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05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88640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Nối các ý chỉ</a:t>
            </a:r>
            <a:r>
              <a:rPr lang="en-US" sz="2800" b="1" dirty="0"/>
              <a:t> </a:t>
            </a:r>
            <a:r>
              <a:rPr lang="en-US" sz="2800" b="1" dirty="0" err="1"/>
              <a:t>cuộc</a:t>
            </a:r>
            <a:r>
              <a:rPr lang="en-US" sz="2800" b="1" dirty="0"/>
              <a:t> </a:t>
            </a:r>
            <a:r>
              <a:rPr lang="en-US" sz="2800" b="1" dirty="0" err="1"/>
              <a:t>tiến</a:t>
            </a:r>
            <a:r>
              <a:rPr lang="en-US" sz="2800" b="1" dirty="0"/>
              <a:t> </a:t>
            </a:r>
            <a:r>
              <a:rPr lang="en-US" sz="2800" b="1" dirty="0" err="1"/>
              <a:t>công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Pháp</a:t>
            </a:r>
            <a:r>
              <a:rPr lang="en-US" sz="2800" b="1" dirty="0"/>
              <a:t> </a:t>
            </a:r>
            <a:r>
              <a:rPr lang="en-US" sz="2800" b="1" dirty="0" err="1"/>
              <a:t>lên</a:t>
            </a:r>
            <a:r>
              <a:rPr lang="en-US" sz="2800" b="1" dirty="0"/>
              <a:t> </a:t>
            </a:r>
            <a:r>
              <a:rPr lang="en-US" sz="2800" b="1" dirty="0" err="1"/>
              <a:t>Việt</a:t>
            </a:r>
            <a:r>
              <a:rPr lang="en-US" sz="2800" b="1" dirty="0"/>
              <a:t> </a:t>
            </a:r>
            <a:r>
              <a:rPr lang="en-US" sz="2800" b="1" dirty="0" err="1"/>
              <a:t>Bắc</a:t>
            </a:r>
            <a:endParaRPr lang="en-US" sz="2800" b="1" dirty="0"/>
          </a:p>
        </p:txBody>
      </p:sp>
      <p:sp>
        <p:nvSpPr>
          <p:cNvPr id="5" name="Oval 4"/>
          <p:cNvSpPr/>
          <p:nvPr/>
        </p:nvSpPr>
        <p:spPr>
          <a:xfrm>
            <a:off x="0" y="2268894"/>
            <a:ext cx="1944216" cy="3680386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noProof="0" dirty="0">
                <a:solidFill>
                  <a:srgbClr val="FF0000"/>
                </a:solidFill>
                <a:latin typeface="Calibri"/>
              </a:rPr>
              <a:t>* </a:t>
            </a:r>
            <a:r>
              <a:rPr lang="en-US" sz="2800" b="1" kern="0" noProof="0" dirty="0" err="1">
                <a:solidFill>
                  <a:srgbClr val="FF0000"/>
                </a:solidFill>
                <a:latin typeface="Calibri"/>
              </a:rPr>
              <a:t>Cuộc</a:t>
            </a:r>
            <a:r>
              <a:rPr lang="en-US" sz="2800" b="1" kern="0" noProof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kern="0" noProof="0" dirty="0" err="1">
                <a:solidFill>
                  <a:srgbClr val="FF0000"/>
                </a:solidFill>
                <a:latin typeface="Calibri"/>
              </a:rPr>
              <a:t>tiến</a:t>
            </a:r>
            <a:r>
              <a:rPr lang="en-US" sz="2800" b="1" kern="0" noProof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kern="0" noProof="0" dirty="0" err="1">
                <a:solidFill>
                  <a:srgbClr val="FF0000"/>
                </a:solidFill>
                <a:latin typeface="Calibri"/>
              </a:rPr>
              <a:t>công</a:t>
            </a:r>
            <a:r>
              <a:rPr lang="en-US" sz="2800" b="1" kern="0" noProof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kern="0" noProof="0" dirty="0" err="1">
                <a:solidFill>
                  <a:srgbClr val="FF0000"/>
                </a:solidFill>
                <a:latin typeface="Calibri"/>
              </a:rPr>
              <a:t>của</a:t>
            </a:r>
            <a:r>
              <a:rPr lang="en-US" sz="2800" b="1" kern="0" noProof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kern="0" noProof="0" dirty="0" err="1">
                <a:solidFill>
                  <a:srgbClr val="FF0000"/>
                </a:solidFill>
                <a:latin typeface="Calibri"/>
              </a:rPr>
              <a:t>Pháp</a:t>
            </a:r>
            <a:r>
              <a:rPr lang="en-US" sz="2800" b="1" kern="0" noProof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kern="0" noProof="0" dirty="0" err="1">
                <a:solidFill>
                  <a:srgbClr val="FF0000"/>
                </a:solidFill>
                <a:latin typeface="Calibri"/>
              </a:rPr>
              <a:t>lên</a:t>
            </a:r>
            <a:r>
              <a:rPr lang="en-US" sz="2800" b="1" kern="0" noProof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kern="0" noProof="0" dirty="0" err="1">
                <a:solidFill>
                  <a:srgbClr val="FF0000"/>
                </a:solidFill>
                <a:latin typeface="Calibri"/>
              </a:rPr>
              <a:t>Việt</a:t>
            </a:r>
            <a:r>
              <a:rPr lang="en-US" sz="2800" b="1" kern="0" noProof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kern="0" noProof="0" dirty="0" err="1">
                <a:solidFill>
                  <a:srgbClr val="FF0000"/>
                </a:solidFill>
                <a:latin typeface="Calibri"/>
              </a:rPr>
              <a:t>Bắc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9669" y="1341433"/>
            <a:ext cx="630019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 – 1947,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Bôlaê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Đắcgiăngliơ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4528" y="2268894"/>
            <a:ext cx="629972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74941" y="3853802"/>
            <a:ext cx="630019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7 – 10 – 1947,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nhuệ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07999" y="5494702"/>
            <a:ext cx="626713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29836" y="778645"/>
            <a:ext cx="473257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chặn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99792" y="3265116"/>
            <a:ext cx="462658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Lô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51740" y="4836408"/>
            <a:ext cx="622339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bay,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Connector 16"/>
          <p:cNvCxnSpPr>
            <a:endCxn id="8" idx="1"/>
          </p:cNvCxnSpPr>
          <p:nvPr/>
        </p:nvCxnSpPr>
        <p:spPr>
          <a:xfrm flipV="1">
            <a:off x="1831768" y="1756932"/>
            <a:ext cx="887901" cy="1505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811892" y="2893587"/>
            <a:ext cx="887900" cy="89385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811892" y="3824172"/>
            <a:ext cx="887900" cy="20244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11" idx="1"/>
          </p:cNvCxnSpPr>
          <p:nvPr/>
        </p:nvCxnSpPr>
        <p:spPr>
          <a:xfrm>
            <a:off x="1787040" y="3890536"/>
            <a:ext cx="887901" cy="3787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1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0" y="6172200"/>
            <a:ext cx="91440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3200" b="1" dirty="0">
                <a:solidFill>
                  <a:srgbClr val="0000FF"/>
                </a:solidFill>
                <a:latin typeface="Times New Roman" pitchFamily="18" charset="0"/>
              </a:rPr>
              <a:t>B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Hồ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Việt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Bắc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1947</a:t>
            </a:r>
          </a:p>
        </p:txBody>
      </p:sp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37830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4352925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264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0" y="61722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4000" b="1" dirty="0">
                <a:solidFill>
                  <a:srgbClr val="0000FF"/>
                </a:solidFill>
                <a:latin typeface="Times New Roman" pitchFamily="18" charset="0"/>
              </a:rPr>
              <a:t>B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Hồ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Việt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Bắc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1947</a:t>
            </a:r>
          </a:p>
        </p:txBody>
      </p:sp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3058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328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 descr="Anh-2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713"/>
            <a:ext cx="8071048" cy="607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9889" y="6015292"/>
            <a:ext cx="8229600" cy="842708"/>
          </a:xfrm>
          <a:noFill/>
          <a:ln/>
        </p:spPr>
        <p:txBody>
          <a:bodyPr/>
          <a:lstStyle/>
          <a:p>
            <a:pPr marL="0" indent="0">
              <a:buNone/>
            </a:pPr>
            <a:r>
              <a:rPr lang="en-US" dirty="0"/>
              <a:t>        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dịch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 </a:t>
            </a:r>
            <a:r>
              <a:rPr lang="en-US" dirty="0" err="1"/>
              <a:t>Bắc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25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381000" y="17526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7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217124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642567"/>
              </p:ext>
            </p:extLst>
          </p:nvPr>
        </p:nvGraphicFramePr>
        <p:xfrm>
          <a:off x="377730" y="980728"/>
          <a:ext cx="8229600" cy="3601536"/>
        </p:xfrm>
        <a:graphic>
          <a:graphicData uri="http://schemas.openxmlformats.org/drawingml/2006/table">
            <a:tbl>
              <a:tblPr/>
              <a:tblGrid>
                <a:gridCol w="1202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7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</a:rPr>
                        <a:t>What?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Chiến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dịch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Việt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Bắc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3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</a:rPr>
                        <a:t>When?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-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năm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1947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9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</a:rPr>
                        <a:t>Where?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Việt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Bắc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</a:rPr>
                        <a:t>Who?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Phá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 –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Việt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Nam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92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</a:rPr>
                        <a:t>Why?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Pháp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tiến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công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lên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Việt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Bắc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nhằm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sớm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kết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thúc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chiến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tranh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</a:rPr>
                        <a:t>How?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Diễn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biến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35178" y="188639"/>
            <a:ext cx="88088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kern="0" dirty="0">
                <a:solidFill>
                  <a:srgbClr val="FF0000"/>
                </a:solidFill>
              </a:rPr>
              <a:t>Bảng hệ thống kiến thức theo kĩ thuật 5W1H</a:t>
            </a:r>
            <a:endParaRPr lang="en-US" sz="3200" b="1" kern="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581555" y="3861049"/>
            <a:ext cx="6989427" cy="7200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22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7812360" y="89181"/>
            <a:ext cx="1143000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600" b="1" i="1" dirty="0" err="1">
                <a:solidFill>
                  <a:srgbClr val="0000CC"/>
                </a:solidFill>
                <a:latin typeface="Tahoma" pitchFamily="34" charset="0"/>
              </a:rPr>
              <a:t>Lựợc</a:t>
            </a:r>
            <a:r>
              <a:rPr lang="en-US" sz="1600" b="1" i="1" dirty="0">
                <a:solidFill>
                  <a:srgbClr val="0000CC"/>
                </a:solidFill>
                <a:latin typeface="Tahoma" pitchFamily="34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ahoma" pitchFamily="34" charset="0"/>
              </a:rPr>
              <a:t>đồ</a:t>
            </a:r>
            <a:r>
              <a:rPr lang="en-US" sz="1600" b="1" i="1" dirty="0">
                <a:solidFill>
                  <a:srgbClr val="0000CC"/>
                </a:solidFill>
                <a:latin typeface="Tahoma" pitchFamily="34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ahoma" pitchFamily="34" charset="0"/>
              </a:rPr>
              <a:t>chiến</a:t>
            </a:r>
            <a:r>
              <a:rPr lang="en-US" sz="1600" b="1" i="1" dirty="0">
                <a:solidFill>
                  <a:srgbClr val="0000CC"/>
                </a:solidFill>
                <a:latin typeface="Tahoma" pitchFamily="34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ahoma" pitchFamily="34" charset="0"/>
              </a:rPr>
              <a:t>dịch</a:t>
            </a:r>
            <a:r>
              <a:rPr lang="en-US" sz="1600" b="1" i="1" dirty="0">
                <a:solidFill>
                  <a:srgbClr val="0000CC"/>
                </a:solidFill>
                <a:latin typeface="Tahoma" pitchFamily="34" charset="0"/>
              </a:rPr>
              <a:t>  </a:t>
            </a:r>
            <a:r>
              <a:rPr lang="en-US" sz="1600" b="1" i="1" dirty="0" err="1">
                <a:solidFill>
                  <a:srgbClr val="0000CC"/>
                </a:solidFill>
                <a:latin typeface="Tahoma" pitchFamily="34" charset="0"/>
              </a:rPr>
              <a:t>Việt</a:t>
            </a:r>
            <a:r>
              <a:rPr lang="en-US" sz="1600" b="1" i="1" dirty="0">
                <a:solidFill>
                  <a:srgbClr val="0000CC"/>
                </a:solidFill>
                <a:latin typeface="Tahoma" pitchFamily="34" charset="0"/>
              </a:rPr>
              <a:t>  </a:t>
            </a:r>
            <a:r>
              <a:rPr lang="en-US" sz="1600" b="1" i="1" dirty="0" err="1">
                <a:solidFill>
                  <a:srgbClr val="0000CC"/>
                </a:solidFill>
                <a:latin typeface="Tahoma" pitchFamily="34" charset="0"/>
              </a:rPr>
              <a:t>Bắc</a:t>
            </a:r>
            <a:r>
              <a:rPr lang="en-US" sz="1600" b="1" i="1" dirty="0">
                <a:solidFill>
                  <a:srgbClr val="0000CC"/>
                </a:solidFill>
                <a:latin typeface="Tahoma" pitchFamily="34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ahoma" pitchFamily="34" charset="0"/>
              </a:rPr>
              <a:t>thu</a:t>
            </a:r>
            <a:r>
              <a:rPr lang="en-US" sz="1600" b="1" i="1" dirty="0">
                <a:solidFill>
                  <a:srgbClr val="0000CC"/>
                </a:solidFill>
                <a:latin typeface="Tahoma" pitchFamily="34" charset="0"/>
              </a:rPr>
              <a:t> – </a:t>
            </a:r>
            <a:r>
              <a:rPr lang="en-US" sz="1600" b="1" i="1" dirty="0" err="1">
                <a:solidFill>
                  <a:srgbClr val="0000CC"/>
                </a:solidFill>
                <a:latin typeface="Tahoma" pitchFamily="34" charset="0"/>
              </a:rPr>
              <a:t>đông</a:t>
            </a:r>
            <a:r>
              <a:rPr lang="en-US" sz="1600" b="1" i="1" dirty="0">
                <a:solidFill>
                  <a:srgbClr val="0000CC"/>
                </a:solidFill>
                <a:latin typeface="Tahoma" pitchFamily="34" charset="0"/>
              </a:rPr>
              <a:t> 1947</a:t>
            </a:r>
          </a:p>
        </p:txBody>
      </p:sp>
    </p:spTree>
    <p:extLst>
      <p:ext uri="{BB962C8B-B14F-4D97-AF65-F5344CB8AC3E}">
        <p14:creationId xmlns:p14="http://schemas.microsoft.com/office/powerpoint/2010/main" val="87896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AutoShape 4"/>
          <p:cNvSpPr>
            <a:spLocks noChangeArrowheads="1"/>
          </p:cNvSpPr>
          <p:nvPr/>
        </p:nvSpPr>
        <p:spPr bwMode="auto">
          <a:xfrm rot="-7047719">
            <a:off x="5899944" y="1415256"/>
            <a:ext cx="850900" cy="306388"/>
          </a:xfrm>
          <a:custGeom>
            <a:avLst/>
            <a:gdLst>
              <a:gd name="G0" fmla="+- -5776277 0 0"/>
              <a:gd name="G1" fmla="+- -9582041 0 0"/>
              <a:gd name="G2" fmla="+- -5776277 0 -9582041"/>
              <a:gd name="G3" fmla="+- 10800 0 0"/>
              <a:gd name="G4" fmla="+- 0 0 -5776277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852 0 0"/>
              <a:gd name="G9" fmla="+- 0 0 -9582041"/>
              <a:gd name="G10" fmla="+- 7852 0 2700"/>
              <a:gd name="G11" fmla="cos G10 -5776277"/>
              <a:gd name="G12" fmla="sin G10 -5776277"/>
              <a:gd name="G13" fmla="cos 13500 -5776277"/>
              <a:gd name="G14" fmla="sin 13500 -5776277"/>
              <a:gd name="G15" fmla="+- G11 10800 0"/>
              <a:gd name="G16" fmla="+- G12 10800 0"/>
              <a:gd name="G17" fmla="+- G13 10800 0"/>
              <a:gd name="G18" fmla="+- G14 10800 0"/>
              <a:gd name="G19" fmla="*/ 7852 1 2"/>
              <a:gd name="G20" fmla="+- G19 5400 0"/>
              <a:gd name="G21" fmla="cos G20 -5776277"/>
              <a:gd name="G22" fmla="sin G20 -5776277"/>
              <a:gd name="G23" fmla="+- G21 10800 0"/>
              <a:gd name="G24" fmla="+- G12 G23 G22"/>
              <a:gd name="G25" fmla="+- G22 G23 G11"/>
              <a:gd name="G26" fmla="cos 10800 -5776277"/>
              <a:gd name="G27" fmla="sin 10800 -5776277"/>
              <a:gd name="G28" fmla="cos 7852 -5776277"/>
              <a:gd name="G29" fmla="sin 7852 -5776277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9582041"/>
              <a:gd name="G36" fmla="sin G34 -9582041"/>
              <a:gd name="G37" fmla="+/ -9582041 -5776277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852 G39"/>
              <a:gd name="G43" fmla="sin 7852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5867 w 21600"/>
              <a:gd name="T5" fmla="*/ 1192 h 21600"/>
              <a:gd name="T6" fmla="*/ 3049 w 21600"/>
              <a:gd name="T7" fmla="*/ 5613 h 21600"/>
              <a:gd name="T8" fmla="*/ 7213 w 21600"/>
              <a:gd name="T9" fmla="*/ 3814 h 21600"/>
              <a:gd name="T10" fmla="*/ 11238 w 21600"/>
              <a:gd name="T11" fmla="*/ -2693 h 21600"/>
              <a:gd name="T12" fmla="*/ 15274 w 21600"/>
              <a:gd name="T13" fmla="*/ 1613 h 21600"/>
              <a:gd name="T14" fmla="*/ 10967 w 21600"/>
              <a:gd name="T15" fmla="*/ 565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1054" y="2952"/>
                </a:moveTo>
                <a:cubicBezTo>
                  <a:pt x="10970" y="2949"/>
                  <a:pt x="10885" y="2948"/>
                  <a:pt x="10800" y="2948"/>
                </a:cubicBezTo>
                <a:cubicBezTo>
                  <a:pt x="8179" y="2947"/>
                  <a:pt x="5731" y="4255"/>
                  <a:pt x="4274" y="6433"/>
                </a:cubicBezTo>
                <a:lnTo>
                  <a:pt x="1824" y="4793"/>
                </a:lnTo>
                <a:cubicBezTo>
                  <a:pt x="3828" y="1798"/>
                  <a:pt x="7195" y="-1"/>
                  <a:pt x="10800" y="0"/>
                </a:cubicBezTo>
                <a:cubicBezTo>
                  <a:pt x="10916" y="0"/>
                  <a:pt x="11033" y="1"/>
                  <a:pt x="11150" y="5"/>
                </a:cubicBezTo>
                <a:lnTo>
                  <a:pt x="11238" y="-2693"/>
                </a:lnTo>
                <a:lnTo>
                  <a:pt x="15274" y="1613"/>
                </a:lnTo>
                <a:lnTo>
                  <a:pt x="10967" y="5650"/>
                </a:lnTo>
                <a:lnTo>
                  <a:pt x="11054" y="29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093" name="AutoShape 5"/>
          <p:cNvSpPr>
            <a:spLocks noChangeArrowheads="1"/>
          </p:cNvSpPr>
          <p:nvPr/>
        </p:nvSpPr>
        <p:spPr bwMode="auto">
          <a:xfrm rot="-7047719">
            <a:off x="6319044" y="1986756"/>
            <a:ext cx="850900" cy="382588"/>
          </a:xfrm>
          <a:custGeom>
            <a:avLst/>
            <a:gdLst>
              <a:gd name="G0" fmla="+- -4651956 0 0"/>
              <a:gd name="G1" fmla="+- -9582041 0 0"/>
              <a:gd name="G2" fmla="+- -4651956 0 -9582041"/>
              <a:gd name="G3" fmla="+- 10800 0 0"/>
              <a:gd name="G4" fmla="+- 0 0 -4651956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411 0 0"/>
              <a:gd name="G9" fmla="+- 0 0 -9582041"/>
              <a:gd name="G10" fmla="+- 7411 0 2700"/>
              <a:gd name="G11" fmla="cos G10 -4651956"/>
              <a:gd name="G12" fmla="sin G10 -4651956"/>
              <a:gd name="G13" fmla="cos 13500 -4651956"/>
              <a:gd name="G14" fmla="sin 13500 -4651956"/>
              <a:gd name="G15" fmla="+- G11 10800 0"/>
              <a:gd name="G16" fmla="+- G12 10800 0"/>
              <a:gd name="G17" fmla="+- G13 10800 0"/>
              <a:gd name="G18" fmla="+- G14 10800 0"/>
              <a:gd name="G19" fmla="*/ 7411 1 2"/>
              <a:gd name="G20" fmla="+- G19 5400 0"/>
              <a:gd name="G21" fmla="cos G20 -4651956"/>
              <a:gd name="G22" fmla="sin G20 -4651956"/>
              <a:gd name="G23" fmla="+- G21 10800 0"/>
              <a:gd name="G24" fmla="+- G12 G23 G22"/>
              <a:gd name="G25" fmla="+- G22 G23 G11"/>
              <a:gd name="G26" fmla="cos 10800 -4651956"/>
              <a:gd name="G27" fmla="sin 10800 -4651956"/>
              <a:gd name="G28" fmla="cos 7411 -4651956"/>
              <a:gd name="G29" fmla="sin 7411 -4651956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9582041"/>
              <a:gd name="G36" fmla="sin G34 -9582041"/>
              <a:gd name="G37" fmla="+/ -9582041 -4651956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411 G39"/>
              <a:gd name="G43" fmla="sin 7411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7355 w 21600"/>
              <a:gd name="T5" fmla="*/ 563 h 21600"/>
              <a:gd name="T6" fmla="*/ 3232 w 21600"/>
              <a:gd name="T7" fmla="*/ 5735 h 21600"/>
              <a:gd name="T8" fmla="*/ 8436 w 21600"/>
              <a:gd name="T9" fmla="*/ 3775 h 21600"/>
              <a:gd name="T10" fmla="*/ 15198 w 21600"/>
              <a:gd name="T11" fmla="*/ -1964 h 21600"/>
              <a:gd name="T12" fmla="*/ 17923 w 21600"/>
              <a:gd name="T13" fmla="*/ 3622 h 21600"/>
              <a:gd name="T14" fmla="*/ 12335 w 21600"/>
              <a:gd name="T15" fmla="*/ 6346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3214" y="3793"/>
                </a:moveTo>
                <a:cubicBezTo>
                  <a:pt x="12437" y="3525"/>
                  <a:pt x="11621" y="3389"/>
                  <a:pt x="10800" y="3389"/>
                </a:cubicBezTo>
                <a:cubicBezTo>
                  <a:pt x="8326" y="3388"/>
                  <a:pt x="6016" y="4622"/>
                  <a:pt x="4640" y="6678"/>
                </a:cubicBezTo>
                <a:lnTo>
                  <a:pt x="1824" y="4793"/>
                </a:lnTo>
                <a:cubicBezTo>
                  <a:pt x="3828" y="1798"/>
                  <a:pt x="7195" y="-1"/>
                  <a:pt x="10800" y="0"/>
                </a:cubicBezTo>
                <a:cubicBezTo>
                  <a:pt x="11997" y="0"/>
                  <a:pt x="13186" y="199"/>
                  <a:pt x="14319" y="589"/>
                </a:cubicBezTo>
                <a:lnTo>
                  <a:pt x="15198" y="-1964"/>
                </a:lnTo>
                <a:lnTo>
                  <a:pt x="17923" y="3622"/>
                </a:lnTo>
                <a:lnTo>
                  <a:pt x="12335" y="6346"/>
                </a:lnTo>
                <a:lnTo>
                  <a:pt x="13214" y="379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094" name="AutoShape 6"/>
          <p:cNvSpPr>
            <a:spLocks noChangeArrowheads="1"/>
          </p:cNvSpPr>
          <p:nvPr/>
        </p:nvSpPr>
        <p:spPr bwMode="auto">
          <a:xfrm rot="-7047719">
            <a:off x="5137944" y="653256"/>
            <a:ext cx="850900" cy="306388"/>
          </a:xfrm>
          <a:custGeom>
            <a:avLst/>
            <a:gdLst>
              <a:gd name="G0" fmla="+- -5776277 0 0"/>
              <a:gd name="G1" fmla="+- -9582041 0 0"/>
              <a:gd name="G2" fmla="+- -5776277 0 -9582041"/>
              <a:gd name="G3" fmla="+- 10800 0 0"/>
              <a:gd name="G4" fmla="+- 0 0 -5776277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852 0 0"/>
              <a:gd name="G9" fmla="+- 0 0 -9582041"/>
              <a:gd name="G10" fmla="+- 7852 0 2700"/>
              <a:gd name="G11" fmla="cos G10 -5776277"/>
              <a:gd name="G12" fmla="sin G10 -5776277"/>
              <a:gd name="G13" fmla="cos 13500 -5776277"/>
              <a:gd name="G14" fmla="sin 13500 -5776277"/>
              <a:gd name="G15" fmla="+- G11 10800 0"/>
              <a:gd name="G16" fmla="+- G12 10800 0"/>
              <a:gd name="G17" fmla="+- G13 10800 0"/>
              <a:gd name="G18" fmla="+- G14 10800 0"/>
              <a:gd name="G19" fmla="*/ 7852 1 2"/>
              <a:gd name="G20" fmla="+- G19 5400 0"/>
              <a:gd name="G21" fmla="cos G20 -5776277"/>
              <a:gd name="G22" fmla="sin G20 -5776277"/>
              <a:gd name="G23" fmla="+- G21 10800 0"/>
              <a:gd name="G24" fmla="+- G12 G23 G22"/>
              <a:gd name="G25" fmla="+- G22 G23 G11"/>
              <a:gd name="G26" fmla="cos 10800 -5776277"/>
              <a:gd name="G27" fmla="sin 10800 -5776277"/>
              <a:gd name="G28" fmla="cos 7852 -5776277"/>
              <a:gd name="G29" fmla="sin 7852 -5776277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9582041"/>
              <a:gd name="G36" fmla="sin G34 -9582041"/>
              <a:gd name="G37" fmla="+/ -9582041 -5776277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852 G39"/>
              <a:gd name="G43" fmla="sin 7852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5867 w 21600"/>
              <a:gd name="T5" fmla="*/ 1192 h 21600"/>
              <a:gd name="T6" fmla="*/ 3049 w 21600"/>
              <a:gd name="T7" fmla="*/ 5613 h 21600"/>
              <a:gd name="T8" fmla="*/ 7213 w 21600"/>
              <a:gd name="T9" fmla="*/ 3814 h 21600"/>
              <a:gd name="T10" fmla="*/ 11238 w 21600"/>
              <a:gd name="T11" fmla="*/ -2693 h 21600"/>
              <a:gd name="T12" fmla="*/ 15274 w 21600"/>
              <a:gd name="T13" fmla="*/ 1613 h 21600"/>
              <a:gd name="T14" fmla="*/ 10967 w 21600"/>
              <a:gd name="T15" fmla="*/ 565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1054" y="2952"/>
                </a:moveTo>
                <a:cubicBezTo>
                  <a:pt x="10970" y="2949"/>
                  <a:pt x="10885" y="2948"/>
                  <a:pt x="10800" y="2948"/>
                </a:cubicBezTo>
                <a:cubicBezTo>
                  <a:pt x="8179" y="2947"/>
                  <a:pt x="5731" y="4255"/>
                  <a:pt x="4274" y="6433"/>
                </a:cubicBezTo>
                <a:lnTo>
                  <a:pt x="1824" y="4793"/>
                </a:lnTo>
                <a:cubicBezTo>
                  <a:pt x="3828" y="1798"/>
                  <a:pt x="7195" y="-1"/>
                  <a:pt x="10800" y="0"/>
                </a:cubicBezTo>
                <a:cubicBezTo>
                  <a:pt x="10916" y="0"/>
                  <a:pt x="11033" y="1"/>
                  <a:pt x="11150" y="5"/>
                </a:cubicBezTo>
                <a:lnTo>
                  <a:pt x="11238" y="-2693"/>
                </a:lnTo>
                <a:lnTo>
                  <a:pt x="15274" y="1613"/>
                </a:lnTo>
                <a:lnTo>
                  <a:pt x="10967" y="5650"/>
                </a:lnTo>
                <a:lnTo>
                  <a:pt x="11054" y="29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095" name="AutoShape 7"/>
          <p:cNvSpPr>
            <a:spLocks noChangeArrowheads="1"/>
          </p:cNvSpPr>
          <p:nvPr/>
        </p:nvSpPr>
        <p:spPr bwMode="auto">
          <a:xfrm rot="-8546594">
            <a:off x="2133600" y="3962400"/>
            <a:ext cx="850900" cy="306388"/>
          </a:xfrm>
          <a:custGeom>
            <a:avLst/>
            <a:gdLst>
              <a:gd name="G0" fmla="+- -5776277 0 0"/>
              <a:gd name="G1" fmla="+- -9582041 0 0"/>
              <a:gd name="G2" fmla="+- -5776277 0 -9582041"/>
              <a:gd name="G3" fmla="+- 10800 0 0"/>
              <a:gd name="G4" fmla="+- 0 0 -5776277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852 0 0"/>
              <a:gd name="G9" fmla="+- 0 0 -9582041"/>
              <a:gd name="G10" fmla="+- 7852 0 2700"/>
              <a:gd name="G11" fmla="cos G10 -5776277"/>
              <a:gd name="G12" fmla="sin G10 -5776277"/>
              <a:gd name="G13" fmla="cos 13500 -5776277"/>
              <a:gd name="G14" fmla="sin 13500 -5776277"/>
              <a:gd name="G15" fmla="+- G11 10800 0"/>
              <a:gd name="G16" fmla="+- G12 10800 0"/>
              <a:gd name="G17" fmla="+- G13 10800 0"/>
              <a:gd name="G18" fmla="+- G14 10800 0"/>
              <a:gd name="G19" fmla="*/ 7852 1 2"/>
              <a:gd name="G20" fmla="+- G19 5400 0"/>
              <a:gd name="G21" fmla="cos G20 -5776277"/>
              <a:gd name="G22" fmla="sin G20 -5776277"/>
              <a:gd name="G23" fmla="+- G21 10800 0"/>
              <a:gd name="G24" fmla="+- G12 G23 G22"/>
              <a:gd name="G25" fmla="+- G22 G23 G11"/>
              <a:gd name="G26" fmla="cos 10800 -5776277"/>
              <a:gd name="G27" fmla="sin 10800 -5776277"/>
              <a:gd name="G28" fmla="cos 7852 -5776277"/>
              <a:gd name="G29" fmla="sin 7852 -5776277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9582041"/>
              <a:gd name="G36" fmla="sin G34 -9582041"/>
              <a:gd name="G37" fmla="+/ -9582041 -5776277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852 G39"/>
              <a:gd name="G43" fmla="sin 7852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5867 w 21600"/>
              <a:gd name="T5" fmla="*/ 1192 h 21600"/>
              <a:gd name="T6" fmla="*/ 3049 w 21600"/>
              <a:gd name="T7" fmla="*/ 5613 h 21600"/>
              <a:gd name="T8" fmla="*/ 7213 w 21600"/>
              <a:gd name="T9" fmla="*/ 3814 h 21600"/>
              <a:gd name="T10" fmla="*/ 11238 w 21600"/>
              <a:gd name="T11" fmla="*/ -2693 h 21600"/>
              <a:gd name="T12" fmla="*/ 15274 w 21600"/>
              <a:gd name="T13" fmla="*/ 1613 h 21600"/>
              <a:gd name="T14" fmla="*/ 10967 w 21600"/>
              <a:gd name="T15" fmla="*/ 565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1054" y="2952"/>
                </a:moveTo>
                <a:cubicBezTo>
                  <a:pt x="10970" y="2949"/>
                  <a:pt x="10885" y="2948"/>
                  <a:pt x="10800" y="2948"/>
                </a:cubicBezTo>
                <a:cubicBezTo>
                  <a:pt x="8179" y="2947"/>
                  <a:pt x="5731" y="4255"/>
                  <a:pt x="4274" y="6433"/>
                </a:cubicBezTo>
                <a:lnTo>
                  <a:pt x="1824" y="4793"/>
                </a:lnTo>
                <a:cubicBezTo>
                  <a:pt x="3828" y="1798"/>
                  <a:pt x="7195" y="-1"/>
                  <a:pt x="10800" y="0"/>
                </a:cubicBezTo>
                <a:cubicBezTo>
                  <a:pt x="10916" y="0"/>
                  <a:pt x="11033" y="1"/>
                  <a:pt x="11150" y="5"/>
                </a:cubicBezTo>
                <a:lnTo>
                  <a:pt x="11238" y="-2693"/>
                </a:lnTo>
                <a:lnTo>
                  <a:pt x="15274" y="1613"/>
                </a:lnTo>
                <a:lnTo>
                  <a:pt x="10967" y="5650"/>
                </a:lnTo>
                <a:lnTo>
                  <a:pt x="11054" y="29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096" name="AutoShape 8"/>
          <p:cNvSpPr>
            <a:spLocks noChangeArrowheads="1"/>
          </p:cNvSpPr>
          <p:nvPr/>
        </p:nvSpPr>
        <p:spPr bwMode="auto">
          <a:xfrm rot="-7047719">
            <a:off x="1175544" y="3548856"/>
            <a:ext cx="850900" cy="306388"/>
          </a:xfrm>
          <a:custGeom>
            <a:avLst/>
            <a:gdLst>
              <a:gd name="G0" fmla="+- -5776277 0 0"/>
              <a:gd name="G1" fmla="+- -9582041 0 0"/>
              <a:gd name="G2" fmla="+- -5776277 0 -9582041"/>
              <a:gd name="G3" fmla="+- 10800 0 0"/>
              <a:gd name="G4" fmla="+- 0 0 -5776277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852 0 0"/>
              <a:gd name="G9" fmla="+- 0 0 -9582041"/>
              <a:gd name="G10" fmla="+- 7852 0 2700"/>
              <a:gd name="G11" fmla="cos G10 -5776277"/>
              <a:gd name="G12" fmla="sin G10 -5776277"/>
              <a:gd name="G13" fmla="cos 13500 -5776277"/>
              <a:gd name="G14" fmla="sin 13500 -5776277"/>
              <a:gd name="G15" fmla="+- G11 10800 0"/>
              <a:gd name="G16" fmla="+- G12 10800 0"/>
              <a:gd name="G17" fmla="+- G13 10800 0"/>
              <a:gd name="G18" fmla="+- G14 10800 0"/>
              <a:gd name="G19" fmla="*/ 7852 1 2"/>
              <a:gd name="G20" fmla="+- G19 5400 0"/>
              <a:gd name="G21" fmla="cos G20 -5776277"/>
              <a:gd name="G22" fmla="sin G20 -5776277"/>
              <a:gd name="G23" fmla="+- G21 10800 0"/>
              <a:gd name="G24" fmla="+- G12 G23 G22"/>
              <a:gd name="G25" fmla="+- G22 G23 G11"/>
              <a:gd name="G26" fmla="cos 10800 -5776277"/>
              <a:gd name="G27" fmla="sin 10800 -5776277"/>
              <a:gd name="G28" fmla="cos 7852 -5776277"/>
              <a:gd name="G29" fmla="sin 7852 -5776277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9582041"/>
              <a:gd name="G36" fmla="sin G34 -9582041"/>
              <a:gd name="G37" fmla="+/ -9582041 -5776277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852 G39"/>
              <a:gd name="G43" fmla="sin 7852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5867 w 21600"/>
              <a:gd name="T5" fmla="*/ 1192 h 21600"/>
              <a:gd name="T6" fmla="*/ 3049 w 21600"/>
              <a:gd name="T7" fmla="*/ 5613 h 21600"/>
              <a:gd name="T8" fmla="*/ 7213 w 21600"/>
              <a:gd name="T9" fmla="*/ 3814 h 21600"/>
              <a:gd name="T10" fmla="*/ 11238 w 21600"/>
              <a:gd name="T11" fmla="*/ -2693 h 21600"/>
              <a:gd name="T12" fmla="*/ 15274 w 21600"/>
              <a:gd name="T13" fmla="*/ 1613 h 21600"/>
              <a:gd name="T14" fmla="*/ 10967 w 21600"/>
              <a:gd name="T15" fmla="*/ 565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1054" y="2952"/>
                </a:moveTo>
                <a:cubicBezTo>
                  <a:pt x="10970" y="2949"/>
                  <a:pt x="10885" y="2948"/>
                  <a:pt x="10800" y="2948"/>
                </a:cubicBezTo>
                <a:cubicBezTo>
                  <a:pt x="8179" y="2947"/>
                  <a:pt x="5731" y="4255"/>
                  <a:pt x="4274" y="6433"/>
                </a:cubicBezTo>
                <a:lnTo>
                  <a:pt x="1824" y="4793"/>
                </a:lnTo>
                <a:cubicBezTo>
                  <a:pt x="3828" y="1798"/>
                  <a:pt x="7195" y="-1"/>
                  <a:pt x="10800" y="0"/>
                </a:cubicBezTo>
                <a:cubicBezTo>
                  <a:pt x="10916" y="0"/>
                  <a:pt x="11033" y="1"/>
                  <a:pt x="11150" y="5"/>
                </a:cubicBezTo>
                <a:lnTo>
                  <a:pt x="11238" y="-2693"/>
                </a:lnTo>
                <a:lnTo>
                  <a:pt x="15274" y="1613"/>
                </a:lnTo>
                <a:lnTo>
                  <a:pt x="10967" y="5650"/>
                </a:lnTo>
                <a:lnTo>
                  <a:pt x="11054" y="29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097" name="AutoShape 9"/>
          <p:cNvSpPr>
            <a:spLocks noChangeArrowheads="1"/>
          </p:cNvSpPr>
          <p:nvPr/>
        </p:nvSpPr>
        <p:spPr bwMode="auto">
          <a:xfrm rot="-48054749">
            <a:off x="718344" y="2786856"/>
            <a:ext cx="850900" cy="306388"/>
          </a:xfrm>
          <a:custGeom>
            <a:avLst/>
            <a:gdLst>
              <a:gd name="G0" fmla="+- -5776277 0 0"/>
              <a:gd name="G1" fmla="+- -9582041 0 0"/>
              <a:gd name="G2" fmla="+- -5776277 0 -9582041"/>
              <a:gd name="G3" fmla="+- 10800 0 0"/>
              <a:gd name="G4" fmla="+- 0 0 -5776277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852 0 0"/>
              <a:gd name="G9" fmla="+- 0 0 -9582041"/>
              <a:gd name="G10" fmla="+- 7852 0 2700"/>
              <a:gd name="G11" fmla="cos G10 -5776277"/>
              <a:gd name="G12" fmla="sin G10 -5776277"/>
              <a:gd name="G13" fmla="cos 13500 -5776277"/>
              <a:gd name="G14" fmla="sin 13500 -5776277"/>
              <a:gd name="G15" fmla="+- G11 10800 0"/>
              <a:gd name="G16" fmla="+- G12 10800 0"/>
              <a:gd name="G17" fmla="+- G13 10800 0"/>
              <a:gd name="G18" fmla="+- G14 10800 0"/>
              <a:gd name="G19" fmla="*/ 7852 1 2"/>
              <a:gd name="G20" fmla="+- G19 5400 0"/>
              <a:gd name="G21" fmla="cos G20 -5776277"/>
              <a:gd name="G22" fmla="sin G20 -5776277"/>
              <a:gd name="G23" fmla="+- G21 10800 0"/>
              <a:gd name="G24" fmla="+- G12 G23 G22"/>
              <a:gd name="G25" fmla="+- G22 G23 G11"/>
              <a:gd name="G26" fmla="cos 10800 -5776277"/>
              <a:gd name="G27" fmla="sin 10800 -5776277"/>
              <a:gd name="G28" fmla="cos 7852 -5776277"/>
              <a:gd name="G29" fmla="sin 7852 -5776277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9582041"/>
              <a:gd name="G36" fmla="sin G34 -9582041"/>
              <a:gd name="G37" fmla="+/ -9582041 -5776277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852 G39"/>
              <a:gd name="G43" fmla="sin 7852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5867 w 21600"/>
              <a:gd name="T5" fmla="*/ 1192 h 21600"/>
              <a:gd name="T6" fmla="*/ 3049 w 21600"/>
              <a:gd name="T7" fmla="*/ 5613 h 21600"/>
              <a:gd name="T8" fmla="*/ 7213 w 21600"/>
              <a:gd name="T9" fmla="*/ 3814 h 21600"/>
              <a:gd name="T10" fmla="*/ 11238 w 21600"/>
              <a:gd name="T11" fmla="*/ -2693 h 21600"/>
              <a:gd name="T12" fmla="*/ 15274 w 21600"/>
              <a:gd name="T13" fmla="*/ 1613 h 21600"/>
              <a:gd name="T14" fmla="*/ 10967 w 21600"/>
              <a:gd name="T15" fmla="*/ 565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1054" y="2952"/>
                </a:moveTo>
                <a:cubicBezTo>
                  <a:pt x="10970" y="2949"/>
                  <a:pt x="10885" y="2948"/>
                  <a:pt x="10800" y="2948"/>
                </a:cubicBezTo>
                <a:cubicBezTo>
                  <a:pt x="8179" y="2947"/>
                  <a:pt x="5731" y="4255"/>
                  <a:pt x="4274" y="6433"/>
                </a:cubicBezTo>
                <a:lnTo>
                  <a:pt x="1824" y="4793"/>
                </a:lnTo>
                <a:cubicBezTo>
                  <a:pt x="3828" y="1798"/>
                  <a:pt x="7195" y="-1"/>
                  <a:pt x="10800" y="0"/>
                </a:cubicBezTo>
                <a:cubicBezTo>
                  <a:pt x="10916" y="0"/>
                  <a:pt x="11033" y="1"/>
                  <a:pt x="11150" y="5"/>
                </a:cubicBezTo>
                <a:lnTo>
                  <a:pt x="11238" y="-2693"/>
                </a:lnTo>
                <a:lnTo>
                  <a:pt x="15274" y="1613"/>
                </a:lnTo>
                <a:lnTo>
                  <a:pt x="10967" y="5650"/>
                </a:lnTo>
                <a:lnTo>
                  <a:pt x="11054" y="29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098" name="AutoShape 10"/>
          <p:cNvSpPr>
            <a:spLocks noChangeArrowheads="1"/>
          </p:cNvSpPr>
          <p:nvPr/>
        </p:nvSpPr>
        <p:spPr bwMode="auto">
          <a:xfrm rot="-13514712">
            <a:off x="4223544" y="500856"/>
            <a:ext cx="850900" cy="306388"/>
          </a:xfrm>
          <a:custGeom>
            <a:avLst/>
            <a:gdLst>
              <a:gd name="G0" fmla="+- -5776277 0 0"/>
              <a:gd name="G1" fmla="+- -9582041 0 0"/>
              <a:gd name="G2" fmla="+- -5776277 0 -9582041"/>
              <a:gd name="G3" fmla="+- 10800 0 0"/>
              <a:gd name="G4" fmla="+- 0 0 -5776277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852 0 0"/>
              <a:gd name="G9" fmla="+- 0 0 -9582041"/>
              <a:gd name="G10" fmla="+- 7852 0 2700"/>
              <a:gd name="G11" fmla="cos G10 -5776277"/>
              <a:gd name="G12" fmla="sin G10 -5776277"/>
              <a:gd name="G13" fmla="cos 13500 -5776277"/>
              <a:gd name="G14" fmla="sin 13500 -5776277"/>
              <a:gd name="G15" fmla="+- G11 10800 0"/>
              <a:gd name="G16" fmla="+- G12 10800 0"/>
              <a:gd name="G17" fmla="+- G13 10800 0"/>
              <a:gd name="G18" fmla="+- G14 10800 0"/>
              <a:gd name="G19" fmla="*/ 7852 1 2"/>
              <a:gd name="G20" fmla="+- G19 5400 0"/>
              <a:gd name="G21" fmla="cos G20 -5776277"/>
              <a:gd name="G22" fmla="sin G20 -5776277"/>
              <a:gd name="G23" fmla="+- G21 10800 0"/>
              <a:gd name="G24" fmla="+- G12 G23 G22"/>
              <a:gd name="G25" fmla="+- G22 G23 G11"/>
              <a:gd name="G26" fmla="cos 10800 -5776277"/>
              <a:gd name="G27" fmla="sin 10800 -5776277"/>
              <a:gd name="G28" fmla="cos 7852 -5776277"/>
              <a:gd name="G29" fmla="sin 7852 -5776277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9582041"/>
              <a:gd name="G36" fmla="sin G34 -9582041"/>
              <a:gd name="G37" fmla="+/ -9582041 -5776277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852 G39"/>
              <a:gd name="G43" fmla="sin 7852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5867 w 21600"/>
              <a:gd name="T5" fmla="*/ 1192 h 21600"/>
              <a:gd name="T6" fmla="*/ 3049 w 21600"/>
              <a:gd name="T7" fmla="*/ 5613 h 21600"/>
              <a:gd name="T8" fmla="*/ 7213 w 21600"/>
              <a:gd name="T9" fmla="*/ 3814 h 21600"/>
              <a:gd name="T10" fmla="*/ 11238 w 21600"/>
              <a:gd name="T11" fmla="*/ -2693 h 21600"/>
              <a:gd name="T12" fmla="*/ 15274 w 21600"/>
              <a:gd name="T13" fmla="*/ 1613 h 21600"/>
              <a:gd name="T14" fmla="*/ 10967 w 21600"/>
              <a:gd name="T15" fmla="*/ 565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1054" y="2952"/>
                </a:moveTo>
                <a:cubicBezTo>
                  <a:pt x="10970" y="2949"/>
                  <a:pt x="10885" y="2948"/>
                  <a:pt x="10800" y="2948"/>
                </a:cubicBezTo>
                <a:cubicBezTo>
                  <a:pt x="8179" y="2947"/>
                  <a:pt x="5731" y="4255"/>
                  <a:pt x="4274" y="6433"/>
                </a:cubicBezTo>
                <a:lnTo>
                  <a:pt x="1824" y="4793"/>
                </a:lnTo>
                <a:cubicBezTo>
                  <a:pt x="3828" y="1798"/>
                  <a:pt x="7195" y="-1"/>
                  <a:pt x="10800" y="0"/>
                </a:cubicBezTo>
                <a:cubicBezTo>
                  <a:pt x="10916" y="0"/>
                  <a:pt x="11033" y="1"/>
                  <a:pt x="11150" y="5"/>
                </a:cubicBezTo>
                <a:lnTo>
                  <a:pt x="11238" y="-2693"/>
                </a:lnTo>
                <a:lnTo>
                  <a:pt x="15274" y="1613"/>
                </a:lnTo>
                <a:lnTo>
                  <a:pt x="10967" y="5650"/>
                </a:lnTo>
                <a:lnTo>
                  <a:pt x="11054" y="29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099" name="AutoShape 11"/>
          <p:cNvSpPr>
            <a:spLocks noChangeArrowheads="1"/>
          </p:cNvSpPr>
          <p:nvPr/>
        </p:nvSpPr>
        <p:spPr bwMode="auto">
          <a:xfrm rot="-13607339">
            <a:off x="3461544" y="958056"/>
            <a:ext cx="850900" cy="306388"/>
          </a:xfrm>
          <a:custGeom>
            <a:avLst/>
            <a:gdLst>
              <a:gd name="G0" fmla="+- -5776277 0 0"/>
              <a:gd name="G1" fmla="+- -9582041 0 0"/>
              <a:gd name="G2" fmla="+- -5776277 0 -9582041"/>
              <a:gd name="G3" fmla="+- 10800 0 0"/>
              <a:gd name="G4" fmla="+- 0 0 -5776277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852 0 0"/>
              <a:gd name="G9" fmla="+- 0 0 -9582041"/>
              <a:gd name="G10" fmla="+- 7852 0 2700"/>
              <a:gd name="G11" fmla="cos G10 -5776277"/>
              <a:gd name="G12" fmla="sin G10 -5776277"/>
              <a:gd name="G13" fmla="cos 13500 -5776277"/>
              <a:gd name="G14" fmla="sin 13500 -5776277"/>
              <a:gd name="G15" fmla="+- G11 10800 0"/>
              <a:gd name="G16" fmla="+- G12 10800 0"/>
              <a:gd name="G17" fmla="+- G13 10800 0"/>
              <a:gd name="G18" fmla="+- G14 10800 0"/>
              <a:gd name="G19" fmla="*/ 7852 1 2"/>
              <a:gd name="G20" fmla="+- G19 5400 0"/>
              <a:gd name="G21" fmla="cos G20 -5776277"/>
              <a:gd name="G22" fmla="sin G20 -5776277"/>
              <a:gd name="G23" fmla="+- G21 10800 0"/>
              <a:gd name="G24" fmla="+- G12 G23 G22"/>
              <a:gd name="G25" fmla="+- G22 G23 G11"/>
              <a:gd name="G26" fmla="cos 10800 -5776277"/>
              <a:gd name="G27" fmla="sin 10800 -5776277"/>
              <a:gd name="G28" fmla="cos 7852 -5776277"/>
              <a:gd name="G29" fmla="sin 7852 -5776277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9582041"/>
              <a:gd name="G36" fmla="sin G34 -9582041"/>
              <a:gd name="G37" fmla="+/ -9582041 -5776277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852 G39"/>
              <a:gd name="G43" fmla="sin 7852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5867 w 21600"/>
              <a:gd name="T5" fmla="*/ 1192 h 21600"/>
              <a:gd name="T6" fmla="*/ 3049 w 21600"/>
              <a:gd name="T7" fmla="*/ 5613 h 21600"/>
              <a:gd name="T8" fmla="*/ 7213 w 21600"/>
              <a:gd name="T9" fmla="*/ 3814 h 21600"/>
              <a:gd name="T10" fmla="*/ 11238 w 21600"/>
              <a:gd name="T11" fmla="*/ -2693 h 21600"/>
              <a:gd name="T12" fmla="*/ 15274 w 21600"/>
              <a:gd name="T13" fmla="*/ 1613 h 21600"/>
              <a:gd name="T14" fmla="*/ 10967 w 21600"/>
              <a:gd name="T15" fmla="*/ 565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1054" y="2952"/>
                </a:moveTo>
                <a:cubicBezTo>
                  <a:pt x="10970" y="2949"/>
                  <a:pt x="10885" y="2948"/>
                  <a:pt x="10800" y="2948"/>
                </a:cubicBezTo>
                <a:cubicBezTo>
                  <a:pt x="8179" y="2947"/>
                  <a:pt x="5731" y="4255"/>
                  <a:pt x="4274" y="6433"/>
                </a:cubicBezTo>
                <a:lnTo>
                  <a:pt x="1824" y="4793"/>
                </a:lnTo>
                <a:cubicBezTo>
                  <a:pt x="3828" y="1798"/>
                  <a:pt x="7195" y="-1"/>
                  <a:pt x="10800" y="0"/>
                </a:cubicBezTo>
                <a:cubicBezTo>
                  <a:pt x="10916" y="0"/>
                  <a:pt x="11033" y="1"/>
                  <a:pt x="11150" y="5"/>
                </a:cubicBezTo>
                <a:lnTo>
                  <a:pt x="11238" y="-2693"/>
                </a:lnTo>
                <a:lnTo>
                  <a:pt x="15274" y="1613"/>
                </a:lnTo>
                <a:lnTo>
                  <a:pt x="10967" y="5650"/>
                </a:lnTo>
                <a:lnTo>
                  <a:pt x="11054" y="29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365"/>
          <a:stretch>
            <a:fillRect/>
          </a:stretch>
        </p:blipFill>
        <p:spPr bwMode="auto">
          <a:xfrm>
            <a:off x="2830512" y="1251743"/>
            <a:ext cx="446088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365"/>
          <a:stretch>
            <a:fillRect/>
          </a:stretch>
        </p:blipFill>
        <p:spPr bwMode="auto">
          <a:xfrm>
            <a:off x="3722688" y="1257303"/>
            <a:ext cx="446088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365"/>
          <a:stretch>
            <a:fillRect/>
          </a:stretch>
        </p:blipFill>
        <p:spPr bwMode="auto">
          <a:xfrm>
            <a:off x="3276600" y="1752600"/>
            <a:ext cx="446088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103" name="AutoShape 15"/>
          <p:cNvSpPr>
            <a:spLocks noChangeArrowheads="1"/>
          </p:cNvSpPr>
          <p:nvPr/>
        </p:nvSpPr>
        <p:spPr bwMode="auto">
          <a:xfrm rot="-26452837">
            <a:off x="3232944" y="3396456"/>
            <a:ext cx="850900" cy="306388"/>
          </a:xfrm>
          <a:custGeom>
            <a:avLst/>
            <a:gdLst>
              <a:gd name="G0" fmla="+- -5776277 0 0"/>
              <a:gd name="G1" fmla="+- -9582041 0 0"/>
              <a:gd name="G2" fmla="+- -5776277 0 -9582041"/>
              <a:gd name="G3" fmla="+- 10800 0 0"/>
              <a:gd name="G4" fmla="+- 0 0 -5776277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852 0 0"/>
              <a:gd name="G9" fmla="+- 0 0 -9582041"/>
              <a:gd name="G10" fmla="+- 7852 0 2700"/>
              <a:gd name="G11" fmla="cos G10 -5776277"/>
              <a:gd name="G12" fmla="sin G10 -5776277"/>
              <a:gd name="G13" fmla="cos 13500 -5776277"/>
              <a:gd name="G14" fmla="sin 13500 -5776277"/>
              <a:gd name="G15" fmla="+- G11 10800 0"/>
              <a:gd name="G16" fmla="+- G12 10800 0"/>
              <a:gd name="G17" fmla="+- G13 10800 0"/>
              <a:gd name="G18" fmla="+- G14 10800 0"/>
              <a:gd name="G19" fmla="*/ 7852 1 2"/>
              <a:gd name="G20" fmla="+- G19 5400 0"/>
              <a:gd name="G21" fmla="cos G20 -5776277"/>
              <a:gd name="G22" fmla="sin G20 -5776277"/>
              <a:gd name="G23" fmla="+- G21 10800 0"/>
              <a:gd name="G24" fmla="+- G12 G23 G22"/>
              <a:gd name="G25" fmla="+- G22 G23 G11"/>
              <a:gd name="G26" fmla="cos 10800 -5776277"/>
              <a:gd name="G27" fmla="sin 10800 -5776277"/>
              <a:gd name="G28" fmla="cos 7852 -5776277"/>
              <a:gd name="G29" fmla="sin 7852 -5776277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9582041"/>
              <a:gd name="G36" fmla="sin G34 -9582041"/>
              <a:gd name="G37" fmla="+/ -9582041 -5776277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852 G39"/>
              <a:gd name="G43" fmla="sin 7852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5867 w 21600"/>
              <a:gd name="T5" fmla="*/ 1192 h 21600"/>
              <a:gd name="T6" fmla="*/ 3049 w 21600"/>
              <a:gd name="T7" fmla="*/ 5613 h 21600"/>
              <a:gd name="T8" fmla="*/ 7213 w 21600"/>
              <a:gd name="T9" fmla="*/ 3814 h 21600"/>
              <a:gd name="T10" fmla="*/ 11238 w 21600"/>
              <a:gd name="T11" fmla="*/ -2693 h 21600"/>
              <a:gd name="T12" fmla="*/ 15274 w 21600"/>
              <a:gd name="T13" fmla="*/ 1613 h 21600"/>
              <a:gd name="T14" fmla="*/ 10967 w 21600"/>
              <a:gd name="T15" fmla="*/ 565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1054" y="2952"/>
                </a:moveTo>
                <a:cubicBezTo>
                  <a:pt x="10970" y="2949"/>
                  <a:pt x="10885" y="2948"/>
                  <a:pt x="10800" y="2948"/>
                </a:cubicBezTo>
                <a:cubicBezTo>
                  <a:pt x="8179" y="2947"/>
                  <a:pt x="5731" y="4255"/>
                  <a:pt x="4274" y="6433"/>
                </a:cubicBezTo>
                <a:lnTo>
                  <a:pt x="1824" y="4793"/>
                </a:lnTo>
                <a:cubicBezTo>
                  <a:pt x="3828" y="1798"/>
                  <a:pt x="7195" y="-1"/>
                  <a:pt x="10800" y="0"/>
                </a:cubicBezTo>
                <a:cubicBezTo>
                  <a:pt x="10916" y="0"/>
                  <a:pt x="11033" y="1"/>
                  <a:pt x="11150" y="5"/>
                </a:cubicBezTo>
                <a:lnTo>
                  <a:pt x="11238" y="-2693"/>
                </a:lnTo>
                <a:lnTo>
                  <a:pt x="15274" y="1613"/>
                </a:lnTo>
                <a:lnTo>
                  <a:pt x="10967" y="5650"/>
                </a:lnTo>
                <a:lnTo>
                  <a:pt x="11054" y="29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7812360" y="89181"/>
            <a:ext cx="1143000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600" b="1" i="1" dirty="0" err="1">
                <a:solidFill>
                  <a:srgbClr val="0000CC"/>
                </a:solidFill>
                <a:latin typeface="Tahoma" pitchFamily="34" charset="0"/>
              </a:rPr>
              <a:t>Lựợc</a:t>
            </a:r>
            <a:r>
              <a:rPr lang="en-US" sz="1600" b="1" i="1" dirty="0">
                <a:solidFill>
                  <a:srgbClr val="0000CC"/>
                </a:solidFill>
                <a:latin typeface="Tahoma" pitchFamily="34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ahoma" pitchFamily="34" charset="0"/>
              </a:rPr>
              <a:t>đồ</a:t>
            </a:r>
            <a:r>
              <a:rPr lang="en-US" sz="1600" b="1" i="1" dirty="0">
                <a:solidFill>
                  <a:srgbClr val="0000CC"/>
                </a:solidFill>
                <a:latin typeface="Tahoma" pitchFamily="34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ahoma" pitchFamily="34" charset="0"/>
              </a:rPr>
              <a:t>chiến</a:t>
            </a:r>
            <a:r>
              <a:rPr lang="en-US" sz="1600" b="1" i="1" dirty="0">
                <a:solidFill>
                  <a:srgbClr val="0000CC"/>
                </a:solidFill>
                <a:latin typeface="Tahoma" pitchFamily="34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ahoma" pitchFamily="34" charset="0"/>
              </a:rPr>
              <a:t>dịch</a:t>
            </a:r>
            <a:r>
              <a:rPr lang="en-US" sz="1600" b="1" i="1" dirty="0">
                <a:solidFill>
                  <a:srgbClr val="0000CC"/>
                </a:solidFill>
                <a:latin typeface="Tahoma" pitchFamily="34" charset="0"/>
              </a:rPr>
              <a:t>  </a:t>
            </a:r>
            <a:r>
              <a:rPr lang="en-US" sz="1600" b="1" i="1" dirty="0" err="1">
                <a:solidFill>
                  <a:srgbClr val="0000CC"/>
                </a:solidFill>
                <a:latin typeface="Tahoma" pitchFamily="34" charset="0"/>
              </a:rPr>
              <a:t>Việt</a:t>
            </a:r>
            <a:r>
              <a:rPr lang="en-US" sz="1600" b="1" i="1" dirty="0">
                <a:solidFill>
                  <a:srgbClr val="0000CC"/>
                </a:solidFill>
                <a:latin typeface="Tahoma" pitchFamily="34" charset="0"/>
              </a:rPr>
              <a:t>  </a:t>
            </a:r>
            <a:r>
              <a:rPr lang="en-US" sz="1600" b="1" i="1" dirty="0" err="1">
                <a:solidFill>
                  <a:srgbClr val="0000CC"/>
                </a:solidFill>
                <a:latin typeface="Tahoma" pitchFamily="34" charset="0"/>
              </a:rPr>
              <a:t>Bắc</a:t>
            </a:r>
            <a:r>
              <a:rPr lang="en-US" sz="1600" b="1" i="1" dirty="0">
                <a:solidFill>
                  <a:srgbClr val="0000CC"/>
                </a:solidFill>
                <a:latin typeface="Tahoma" pitchFamily="34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ahoma" pitchFamily="34" charset="0"/>
              </a:rPr>
              <a:t>thu</a:t>
            </a:r>
            <a:r>
              <a:rPr lang="en-US" sz="1600" b="1" i="1" dirty="0">
                <a:solidFill>
                  <a:srgbClr val="0000CC"/>
                </a:solidFill>
                <a:latin typeface="Tahoma" pitchFamily="34" charset="0"/>
              </a:rPr>
              <a:t> – </a:t>
            </a:r>
            <a:r>
              <a:rPr lang="en-US" sz="1600" b="1" i="1" dirty="0" err="1">
                <a:solidFill>
                  <a:srgbClr val="0000CC"/>
                </a:solidFill>
                <a:latin typeface="Tahoma" pitchFamily="34" charset="0"/>
              </a:rPr>
              <a:t>đông</a:t>
            </a:r>
            <a:r>
              <a:rPr lang="en-US" sz="1600" b="1" i="1" dirty="0">
                <a:solidFill>
                  <a:srgbClr val="0000CC"/>
                </a:solidFill>
                <a:latin typeface="Tahoma" pitchFamily="34" charset="0"/>
              </a:rPr>
              <a:t> 1947</a:t>
            </a:r>
          </a:p>
        </p:txBody>
      </p:sp>
    </p:spTree>
    <p:extLst>
      <p:ext uri="{BB962C8B-B14F-4D97-AF65-F5344CB8AC3E}">
        <p14:creationId xmlns:p14="http://schemas.microsoft.com/office/powerpoint/2010/main" val="358110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2" grpId="0" animBg="1"/>
      <p:bldP spid="89093" grpId="0" animBg="1"/>
      <p:bldP spid="89094" grpId="0" animBg="1"/>
      <p:bldP spid="89095" grpId="0" animBg="1"/>
      <p:bldP spid="89096" grpId="0" animBg="1"/>
      <p:bldP spid="89097" grpId="0" animBg="1"/>
      <p:bldP spid="89098" grpId="0" animBg="1"/>
      <p:bldP spid="89099" grpId="0" animBg="1"/>
      <p:bldP spid="89103" grpId="0" animBg="1"/>
      <p:bldP spid="8910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474975"/>
            <a:ext cx="46249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1412776"/>
            <a:ext cx="91486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492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uoc do chien dich Viet Bac thu - dong nam 19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38" y="0"/>
            <a:ext cx="543877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3"/>
          <p:cNvSpPr>
            <a:spLocks noChangeArrowheads="1"/>
          </p:cNvSpPr>
          <p:nvPr/>
        </p:nvSpPr>
        <p:spPr bwMode="auto">
          <a:xfrm rot="-6837690">
            <a:off x="4924425" y="946151"/>
            <a:ext cx="420687" cy="1179512"/>
          </a:xfrm>
          <a:custGeom>
            <a:avLst/>
            <a:gdLst>
              <a:gd name="T0" fmla="*/ 7089569 w 21600"/>
              <a:gd name="T1" fmla="*/ 10216103 h 21600"/>
              <a:gd name="T2" fmla="*/ 4904665 w 21600"/>
              <a:gd name="T3" fmla="*/ 6041394 h 21600"/>
              <a:gd name="T4" fmla="*/ 6107129 w 21600"/>
              <a:gd name="T5" fmla="*/ 17432369 h 21600"/>
              <a:gd name="T6" fmla="*/ 9143242 w 21600"/>
              <a:gd name="T7" fmla="*/ 25373212 h 21600"/>
              <a:gd name="T8" fmla="*/ 7759454 w 21600"/>
              <a:gd name="T9" fmla="*/ 40783811 h 21600"/>
              <a:gd name="T10" fmla="*/ 5799112 w 21600"/>
              <a:gd name="T11" fmla="*/ 29899813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949" y="9569"/>
                </a:moveTo>
                <a:cubicBezTo>
                  <a:pt x="17459" y="6718"/>
                  <a:pt x="15322" y="4432"/>
                  <a:pt x="12512" y="3749"/>
                </a:cubicBezTo>
                <a:lnTo>
                  <a:pt x="13348" y="305"/>
                </a:lnTo>
                <a:cubicBezTo>
                  <a:pt x="17532" y="1320"/>
                  <a:pt x="20712" y="4724"/>
                  <a:pt x="21443" y="8967"/>
                </a:cubicBezTo>
                <a:lnTo>
                  <a:pt x="24104" y="8509"/>
                </a:lnTo>
                <a:lnTo>
                  <a:pt x="20456" y="13677"/>
                </a:lnTo>
                <a:lnTo>
                  <a:pt x="15288" y="10027"/>
                </a:lnTo>
                <a:lnTo>
                  <a:pt x="17949" y="956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 rot="17182507" flipV="1">
            <a:off x="3831431" y="1526382"/>
            <a:ext cx="479425" cy="1211262"/>
          </a:xfrm>
          <a:custGeom>
            <a:avLst/>
            <a:gdLst>
              <a:gd name="T0" fmla="*/ 9059734 w 21600"/>
              <a:gd name="T1" fmla="*/ 9801801 h 21600"/>
              <a:gd name="T2" fmla="*/ 6022089 w 21600"/>
              <a:gd name="T3" fmla="*/ 5927613 h 21600"/>
              <a:gd name="T4" fmla="*/ 7832561 w 21600"/>
              <a:gd name="T5" fmla="*/ 17732540 h 21600"/>
              <a:gd name="T6" fmla="*/ 11874715 w 21600"/>
              <a:gd name="T7" fmla="*/ 26757616 h 21600"/>
              <a:gd name="T8" fmla="*/ 10077535 w 21600"/>
              <a:gd name="T9" fmla="*/ 43008996 h 21600"/>
              <a:gd name="T10" fmla="*/ 7531545 w 21600"/>
              <a:gd name="T11" fmla="*/ 31531171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949" y="9569"/>
                </a:moveTo>
                <a:cubicBezTo>
                  <a:pt x="17423" y="6510"/>
                  <a:pt x="15009" y="4125"/>
                  <a:pt x="11944" y="3635"/>
                </a:cubicBezTo>
                <a:lnTo>
                  <a:pt x="12504" y="135"/>
                </a:lnTo>
                <a:cubicBezTo>
                  <a:pt x="17066" y="864"/>
                  <a:pt x="20659" y="4414"/>
                  <a:pt x="21443" y="8967"/>
                </a:cubicBezTo>
                <a:lnTo>
                  <a:pt x="24104" y="8509"/>
                </a:lnTo>
                <a:lnTo>
                  <a:pt x="20456" y="13677"/>
                </a:lnTo>
                <a:lnTo>
                  <a:pt x="15288" y="10027"/>
                </a:lnTo>
                <a:lnTo>
                  <a:pt x="17949" y="956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 rot="-6120454">
            <a:off x="4948238" y="1336675"/>
            <a:ext cx="765175" cy="295275"/>
          </a:xfrm>
          <a:custGeom>
            <a:avLst/>
            <a:gdLst>
              <a:gd name="T0" fmla="*/ 7362577 w 21600"/>
              <a:gd name="T1" fmla="*/ 222755 h 21600"/>
              <a:gd name="T2" fmla="*/ 3826229 w 21600"/>
              <a:gd name="T3" fmla="*/ 1048910 h 21600"/>
              <a:gd name="T4" fmla="*/ 9051700 w 21600"/>
              <a:gd name="T5" fmla="*/ 712734 h 21600"/>
              <a:gd name="T6" fmla="*/ 14102741 w 21600"/>
              <a:gd name="T7" fmla="*/ -503253 h 21600"/>
              <a:gd name="T8" fmla="*/ 19167565 w 21600"/>
              <a:gd name="T9" fmla="*/ 301427 h 21600"/>
              <a:gd name="T10" fmla="*/ 13762628 w 21600"/>
              <a:gd name="T11" fmla="*/ 105582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1054" y="2952"/>
                </a:moveTo>
                <a:cubicBezTo>
                  <a:pt x="10970" y="2949"/>
                  <a:pt x="10885" y="2948"/>
                  <a:pt x="10800" y="2948"/>
                </a:cubicBezTo>
                <a:cubicBezTo>
                  <a:pt x="8179" y="2947"/>
                  <a:pt x="5731" y="4255"/>
                  <a:pt x="4274" y="6433"/>
                </a:cubicBezTo>
                <a:lnTo>
                  <a:pt x="1824" y="4793"/>
                </a:lnTo>
                <a:cubicBezTo>
                  <a:pt x="3828" y="1798"/>
                  <a:pt x="7195" y="-1"/>
                  <a:pt x="10800" y="0"/>
                </a:cubicBezTo>
                <a:cubicBezTo>
                  <a:pt x="10916" y="0"/>
                  <a:pt x="11033" y="1"/>
                  <a:pt x="11150" y="5"/>
                </a:cubicBezTo>
                <a:lnTo>
                  <a:pt x="11238" y="-2693"/>
                </a:lnTo>
                <a:lnTo>
                  <a:pt x="15274" y="1613"/>
                </a:lnTo>
                <a:lnTo>
                  <a:pt x="10967" y="5650"/>
                </a:lnTo>
                <a:lnTo>
                  <a:pt x="11054" y="29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 rot="-7047719">
            <a:off x="5196682" y="1872456"/>
            <a:ext cx="850900" cy="306387"/>
          </a:xfrm>
          <a:custGeom>
            <a:avLst/>
            <a:gdLst>
              <a:gd name="T0" fmla="*/ 9104708 w 21600"/>
              <a:gd name="T1" fmla="*/ 239833 h 21600"/>
              <a:gd name="T2" fmla="*/ 4731594 w 21600"/>
              <a:gd name="T3" fmla="*/ 1129348 h 21600"/>
              <a:gd name="T4" fmla="*/ 11193472 w 21600"/>
              <a:gd name="T5" fmla="*/ 767386 h 21600"/>
              <a:gd name="T6" fmla="*/ 17439667 w 21600"/>
              <a:gd name="T7" fmla="*/ -541837 h 21600"/>
              <a:gd name="T8" fmla="*/ 23702963 w 21600"/>
              <a:gd name="T9" fmla="*/ 324543 h 21600"/>
              <a:gd name="T10" fmla="*/ 17019141 w 21600"/>
              <a:gd name="T11" fmla="*/ 113679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1054" y="2952"/>
                </a:moveTo>
                <a:cubicBezTo>
                  <a:pt x="10970" y="2949"/>
                  <a:pt x="10885" y="2948"/>
                  <a:pt x="10800" y="2948"/>
                </a:cubicBezTo>
                <a:cubicBezTo>
                  <a:pt x="8179" y="2947"/>
                  <a:pt x="5731" y="4255"/>
                  <a:pt x="4274" y="6433"/>
                </a:cubicBezTo>
                <a:lnTo>
                  <a:pt x="1824" y="4793"/>
                </a:lnTo>
                <a:cubicBezTo>
                  <a:pt x="3828" y="1798"/>
                  <a:pt x="7195" y="-1"/>
                  <a:pt x="10800" y="0"/>
                </a:cubicBezTo>
                <a:cubicBezTo>
                  <a:pt x="10916" y="0"/>
                  <a:pt x="11033" y="1"/>
                  <a:pt x="11150" y="5"/>
                </a:cubicBezTo>
                <a:lnTo>
                  <a:pt x="11238" y="-2693"/>
                </a:lnTo>
                <a:lnTo>
                  <a:pt x="15274" y="1613"/>
                </a:lnTo>
                <a:lnTo>
                  <a:pt x="10967" y="5650"/>
                </a:lnTo>
                <a:lnTo>
                  <a:pt x="11054" y="29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 rot="-6828060">
            <a:off x="4493419" y="659607"/>
            <a:ext cx="942975" cy="230187"/>
          </a:xfrm>
          <a:custGeom>
            <a:avLst/>
            <a:gdLst>
              <a:gd name="T0" fmla="*/ 11181718 w 21600"/>
              <a:gd name="T1" fmla="*/ 135373 h 21600"/>
              <a:gd name="T2" fmla="*/ 5810997 w 21600"/>
              <a:gd name="T3" fmla="*/ 637458 h 21600"/>
              <a:gd name="T4" fmla="*/ 13747048 w 21600"/>
              <a:gd name="T5" fmla="*/ 433146 h 21600"/>
              <a:gd name="T6" fmla="*/ 21418147 w 21600"/>
              <a:gd name="T7" fmla="*/ -305840 h 21600"/>
              <a:gd name="T8" fmla="*/ 29110206 w 21600"/>
              <a:gd name="T9" fmla="*/ 183180 h 21600"/>
              <a:gd name="T10" fmla="*/ 20901650 w 21600"/>
              <a:gd name="T11" fmla="*/ 64165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1054" y="2952"/>
                </a:moveTo>
                <a:cubicBezTo>
                  <a:pt x="10970" y="2949"/>
                  <a:pt x="10885" y="2948"/>
                  <a:pt x="10800" y="2948"/>
                </a:cubicBezTo>
                <a:cubicBezTo>
                  <a:pt x="8179" y="2947"/>
                  <a:pt x="5731" y="4255"/>
                  <a:pt x="4274" y="6433"/>
                </a:cubicBezTo>
                <a:lnTo>
                  <a:pt x="1824" y="4793"/>
                </a:lnTo>
                <a:cubicBezTo>
                  <a:pt x="3828" y="1798"/>
                  <a:pt x="7195" y="-1"/>
                  <a:pt x="10800" y="0"/>
                </a:cubicBezTo>
                <a:cubicBezTo>
                  <a:pt x="10916" y="0"/>
                  <a:pt x="11033" y="1"/>
                  <a:pt x="11150" y="5"/>
                </a:cubicBezTo>
                <a:lnTo>
                  <a:pt x="11238" y="-2693"/>
                </a:lnTo>
                <a:lnTo>
                  <a:pt x="15274" y="1613"/>
                </a:lnTo>
                <a:lnTo>
                  <a:pt x="10967" y="5650"/>
                </a:lnTo>
                <a:lnTo>
                  <a:pt x="11054" y="29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 rot="5689825">
            <a:off x="3060700" y="2101850"/>
            <a:ext cx="708025" cy="238125"/>
          </a:xfrm>
          <a:custGeom>
            <a:avLst/>
            <a:gdLst>
              <a:gd name="T0" fmla="*/ 6303848 w 21600"/>
              <a:gd name="T1" fmla="*/ 144870 h 21600"/>
              <a:gd name="T2" fmla="*/ 3276025 w 21600"/>
              <a:gd name="T3" fmla="*/ 682173 h 21600"/>
              <a:gd name="T4" fmla="*/ 7750054 w 21600"/>
              <a:gd name="T5" fmla="*/ 463539 h 21600"/>
              <a:gd name="T6" fmla="*/ 12074776 w 21600"/>
              <a:gd name="T7" fmla="*/ -327290 h 21600"/>
              <a:gd name="T8" fmla="*/ 16411264 w 21600"/>
              <a:gd name="T9" fmla="*/ 196034 h 21600"/>
              <a:gd name="T10" fmla="*/ 11783601 w 21600"/>
              <a:gd name="T11" fmla="*/ 686671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1054" y="2952"/>
                </a:moveTo>
                <a:cubicBezTo>
                  <a:pt x="10970" y="2949"/>
                  <a:pt x="10885" y="2948"/>
                  <a:pt x="10800" y="2948"/>
                </a:cubicBezTo>
                <a:cubicBezTo>
                  <a:pt x="8179" y="2947"/>
                  <a:pt x="5731" y="4255"/>
                  <a:pt x="4274" y="6433"/>
                </a:cubicBezTo>
                <a:lnTo>
                  <a:pt x="1824" y="4793"/>
                </a:lnTo>
                <a:cubicBezTo>
                  <a:pt x="3828" y="1798"/>
                  <a:pt x="7195" y="-1"/>
                  <a:pt x="10800" y="0"/>
                </a:cubicBezTo>
                <a:cubicBezTo>
                  <a:pt x="10916" y="0"/>
                  <a:pt x="11033" y="1"/>
                  <a:pt x="11150" y="5"/>
                </a:cubicBezTo>
                <a:lnTo>
                  <a:pt x="11238" y="-2693"/>
                </a:lnTo>
                <a:lnTo>
                  <a:pt x="15274" y="1613"/>
                </a:lnTo>
                <a:lnTo>
                  <a:pt x="10967" y="5650"/>
                </a:lnTo>
                <a:lnTo>
                  <a:pt x="11054" y="29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081" name="AutoShape 9"/>
          <p:cNvSpPr>
            <a:spLocks noChangeArrowheads="1"/>
          </p:cNvSpPr>
          <p:nvPr/>
        </p:nvSpPr>
        <p:spPr bwMode="auto">
          <a:xfrm rot="5528941" flipV="1">
            <a:off x="3733006" y="1286669"/>
            <a:ext cx="652463" cy="307975"/>
          </a:xfrm>
          <a:custGeom>
            <a:avLst/>
            <a:gdLst>
              <a:gd name="T0" fmla="*/ 5353278 w 21600"/>
              <a:gd name="T1" fmla="*/ 242331 h 21600"/>
              <a:gd name="T2" fmla="*/ 2782030 w 21600"/>
              <a:gd name="T3" fmla="*/ 1141090 h 21600"/>
              <a:gd name="T4" fmla="*/ 6581418 w 21600"/>
              <a:gd name="T5" fmla="*/ 775356 h 21600"/>
              <a:gd name="T6" fmla="*/ 10254000 w 21600"/>
              <a:gd name="T7" fmla="*/ -547468 h 21600"/>
              <a:gd name="T8" fmla="*/ 13936608 w 21600"/>
              <a:gd name="T9" fmla="*/ 327908 h 21600"/>
              <a:gd name="T10" fmla="*/ 10006729 w 21600"/>
              <a:gd name="T11" fmla="*/ 1148604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1054" y="2952"/>
                </a:moveTo>
                <a:cubicBezTo>
                  <a:pt x="10970" y="2949"/>
                  <a:pt x="10885" y="2948"/>
                  <a:pt x="10800" y="2948"/>
                </a:cubicBezTo>
                <a:cubicBezTo>
                  <a:pt x="8179" y="2947"/>
                  <a:pt x="5731" y="4255"/>
                  <a:pt x="4274" y="6433"/>
                </a:cubicBezTo>
                <a:lnTo>
                  <a:pt x="1824" y="4793"/>
                </a:lnTo>
                <a:cubicBezTo>
                  <a:pt x="3828" y="1798"/>
                  <a:pt x="7195" y="-1"/>
                  <a:pt x="10800" y="0"/>
                </a:cubicBezTo>
                <a:cubicBezTo>
                  <a:pt x="10916" y="0"/>
                  <a:pt x="11033" y="1"/>
                  <a:pt x="11150" y="5"/>
                </a:cubicBezTo>
                <a:lnTo>
                  <a:pt x="11238" y="-2693"/>
                </a:lnTo>
                <a:lnTo>
                  <a:pt x="15274" y="1613"/>
                </a:lnTo>
                <a:lnTo>
                  <a:pt x="10967" y="5650"/>
                </a:lnTo>
                <a:lnTo>
                  <a:pt x="11054" y="29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082" name="AutoShape 10"/>
          <p:cNvSpPr>
            <a:spLocks noChangeArrowheads="1"/>
          </p:cNvSpPr>
          <p:nvPr/>
        </p:nvSpPr>
        <p:spPr bwMode="auto">
          <a:xfrm rot="6264001">
            <a:off x="3471069" y="1947069"/>
            <a:ext cx="628650" cy="258762"/>
          </a:xfrm>
          <a:custGeom>
            <a:avLst/>
            <a:gdLst>
              <a:gd name="T0" fmla="*/ 4969653 w 21600"/>
              <a:gd name="T1" fmla="*/ 171070 h 21600"/>
              <a:gd name="T2" fmla="*/ 2582675 w 21600"/>
              <a:gd name="T3" fmla="*/ 805541 h 21600"/>
              <a:gd name="T4" fmla="*/ 6109779 w 21600"/>
              <a:gd name="T5" fmla="*/ 547365 h 21600"/>
              <a:gd name="T6" fmla="*/ 9519187 w 21600"/>
              <a:gd name="T7" fmla="*/ -386478 h 21600"/>
              <a:gd name="T8" fmla="*/ 12937878 w 21600"/>
              <a:gd name="T9" fmla="*/ 231484 h 21600"/>
              <a:gd name="T10" fmla="*/ 9289614 w 21600"/>
              <a:gd name="T11" fmla="*/ 810848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1054" y="2952"/>
                </a:moveTo>
                <a:cubicBezTo>
                  <a:pt x="10970" y="2949"/>
                  <a:pt x="10885" y="2948"/>
                  <a:pt x="10800" y="2948"/>
                </a:cubicBezTo>
                <a:cubicBezTo>
                  <a:pt x="8179" y="2947"/>
                  <a:pt x="5731" y="4255"/>
                  <a:pt x="4274" y="6433"/>
                </a:cubicBezTo>
                <a:lnTo>
                  <a:pt x="1824" y="4793"/>
                </a:lnTo>
                <a:cubicBezTo>
                  <a:pt x="3828" y="1798"/>
                  <a:pt x="7195" y="-1"/>
                  <a:pt x="10800" y="0"/>
                </a:cubicBezTo>
                <a:cubicBezTo>
                  <a:pt x="10916" y="0"/>
                  <a:pt x="11033" y="1"/>
                  <a:pt x="11150" y="5"/>
                </a:cubicBezTo>
                <a:lnTo>
                  <a:pt x="11238" y="-2693"/>
                </a:lnTo>
                <a:lnTo>
                  <a:pt x="15274" y="1613"/>
                </a:lnTo>
                <a:lnTo>
                  <a:pt x="10967" y="5650"/>
                </a:lnTo>
                <a:lnTo>
                  <a:pt x="11054" y="29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 flipH="1">
            <a:off x="4059238" y="533400"/>
            <a:ext cx="471487" cy="552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AutoShape 12"/>
          <p:cNvSpPr>
            <a:spLocks noChangeArrowheads="1"/>
          </p:cNvSpPr>
          <p:nvPr/>
        </p:nvSpPr>
        <p:spPr bwMode="auto">
          <a:xfrm rot="3746411" flipV="1">
            <a:off x="3355181" y="2570957"/>
            <a:ext cx="619125" cy="227012"/>
          </a:xfrm>
          <a:custGeom>
            <a:avLst/>
            <a:gdLst>
              <a:gd name="T0" fmla="*/ 2876351 w 21600"/>
              <a:gd name="T1" fmla="*/ 313581 h 21600"/>
              <a:gd name="T2" fmla="*/ 1221683 w 21600"/>
              <a:gd name="T3" fmla="*/ 1137036 h 21600"/>
              <a:gd name="T4" fmla="*/ 4512934 w 21600"/>
              <a:gd name="T5" fmla="*/ 553604 h 21600"/>
              <a:gd name="T6" fmla="*/ 9232902 w 21600"/>
              <a:gd name="T7" fmla="*/ -297459 h 21600"/>
              <a:gd name="T8" fmla="*/ 12548803 w 21600"/>
              <a:gd name="T9" fmla="*/ 178162 h 21600"/>
              <a:gd name="T10" fmla="*/ 9010247 w 21600"/>
              <a:gd name="T11" fmla="*/ 624073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1054" y="2952"/>
                </a:moveTo>
                <a:cubicBezTo>
                  <a:pt x="10970" y="2949"/>
                  <a:pt x="10885" y="2948"/>
                  <a:pt x="10800" y="2948"/>
                </a:cubicBezTo>
                <a:cubicBezTo>
                  <a:pt x="6628" y="2947"/>
                  <a:pt x="3185" y="6209"/>
                  <a:pt x="2959" y="10374"/>
                </a:cubicBezTo>
                <a:lnTo>
                  <a:pt x="15" y="10214"/>
                </a:lnTo>
                <a:cubicBezTo>
                  <a:pt x="326" y="4485"/>
                  <a:pt x="5062" y="-1"/>
                  <a:pt x="10800" y="0"/>
                </a:cubicBezTo>
                <a:cubicBezTo>
                  <a:pt x="10916" y="0"/>
                  <a:pt x="11033" y="1"/>
                  <a:pt x="11150" y="5"/>
                </a:cubicBezTo>
                <a:lnTo>
                  <a:pt x="11238" y="-2693"/>
                </a:lnTo>
                <a:lnTo>
                  <a:pt x="15274" y="1613"/>
                </a:lnTo>
                <a:lnTo>
                  <a:pt x="10967" y="5650"/>
                </a:lnTo>
                <a:lnTo>
                  <a:pt x="11054" y="29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085" name="AutoShape 13"/>
          <p:cNvSpPr>
            <a:spLocks noChangeArrowheads="1"/>
          </p:cNvSpPr>
          <p:nvPr/>
        </p:nvSpPr>
        <p:spPr bwMode="auto">
          <a:xfrm rot="-6837690">
            <a:off x="3144838" y="1562100"/>
            <a:ext cx="382588" cy="1068387"/>
          </a:xfrm>
          <a:custGeom>
            <a:avLst/>
            <a:gdLst>
              <a:gd name="T0" fmla="*/ 5863604 w 21600"/>
              <a:gd name="T1" fmla="*/ 8381793 h 21600"/>
              <a:gd name="T2" fmla="*/ 4056513 w 21600"/>
              <a:gd name="T3" fmla="*/ 4956672 h 21600"/>
              <a:gd name="T4" fmla="*/ 5051048 w 21600"/>
              <a:gd name="T5" fmla="*/ 14302389 h 21600"/>
              <a:gd name="T6" fmla="*/ 7562135 w 21600"/>
              <a:gd name="T7" fmla="*/ 20817470 h 21600"/>
              <a:gd name="T8" fmla="*/ 6417648 w 21600"/>
              <a:gd name="T9" fmla="*/ 33461139 h 21600"/>
              <a:gd name="T10" fmla="*/ 4796290 w 21600"/>
              <a:gd name="T11" fmla="*/ 2453130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949" y="9569"/>
                </a:moveTo>
                <a:cubicBezTo>
                  <a:pt x="17459" y="6718"/>
                  <a:pt x="15322" y="4432"/>
                  <a:pt x="12512" y="3749"/>
                </a:cubicBezTo>
                <a:lnTo>
                  <a:pt x="13348" y="305"/>
                </a:lnTo>
                <a:cubicBezTo>
                  <a:pt x="17532" y="1320"/>
                  <a:pt x="20712" y="4724"/>
                  <a:pt x="21443" y="8967"/>
                </a:cubicBezTo>
                <a:lnTo>
                  <a:pt x="24104" y="8509"/>
                </a:lnTo>
                <a:lnTo>
                  <a:pt x="20456" y="13677"/>
                </a:lnTo>
                <a:lnTo>
                  <a:pt x="15288" y="10027"/>
                </a:lnTo>
                <a:lnTo>
                  <a:pt x="17949" y="956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086" name="AutoShape 14"/>
          <p:cNvSpPr>
            <a:spLocks noChangeArrowheads="1"/>
          </p:cNvSpPr>
          <p:nvPr/>
        </p:nvSpPr>
        <p:spPr bwMode="auto">
          <a:xfrm rot="14437222" flipV="1">
            <a:off x="2747169" y="2107407"/>
            <a:ext cx="346075" cy="935037"/>
          </a:xfrm>
          <a:custGeom>
            <a:avLst/>
            <a:gdLst>
              <a:gd name="T0" fmla="*/ 4720784 w 21600"/>
              <a:gd name="T1" fmla="*/ 5840995 h 21600"/>
              <a:gd name="T2" fmla="*/ 3137955 w 21600"/>
              <a:gd name="T3" fmla="*/ 3532319 h 21600"/>
              <a:gd name="T4" fmla="*/ 4081345 w 21600"/>
              <a:gd name="T5" fmla="*/ 10566999 h 21600"/>
              <a:gd name="T6" fmla="*/ 6187596 w 21600"/>
              <a:gd name="T7" fmla="*/ 15945151 h 21600"/>
              <a:gd name="T8" fmla="*/ 5251143 w 21600"/>
              <a:gd name="T9" fmla="*/ 25629539 h 21600"/>
              <a:gd name="T10" fmla="*/ 3924490 w 21600"/>
              <a:gd name="T11" fmla="*/ 1878974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949" y="9569"/>
                </a:moveTo>
                <a:cubicBezTo>
                  <a:pt x="17423" y="6510"/>
                  <a:pt x="15009" y="4125"/>
                  <a:pt x="11944" y="3635"/>
                </a:cubicBezTo>
                <a:lnTo>
                  <a:pt x="12504" y="135"/>
                </a:lnTo>
                <a:cubicBezTo>
                  <a:pt x="17066" y="864"/>
                  <a:pt x="20659" y="4414"/>
                  <a:pt x="21443" y="8967"/>
                </a:cubicBezTo>
                <a:lnTo>
                  <a:pt x="24104" y="8509"/>
                </a:lnTo>
                <a:lnTo>
                  <a:pt x="20456" y="13677"/>
                </a:lnTo>
                <a:lnTo>
                  <a:pt x="15288" y="10027"/>
                </a:lnTo>
                <a:lnTo>
                  <a:pt x="17949" y="956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087" name="AutoShape 15"/>
          <p:cNvSpPr>
            <a:spLocks noChangeArrowheads="1"/>
          </p:cNvSpPr>
          <p:nvPr/>
        </p:nvSpPr>
        <p:spPr bwMode="auto">
          <a:xfrm rot="-4152445">
            <a:off x="2095500" y="2611438"/>
            <a:ext cx="358775" cy="1079500"/>
          </a:xfrm>
          <a:custGeom>
            <a:avLst/>
            <a:gdLst>
              <a:gd name="T0" fmla="*/ 5156394 w 21600"/>
              <a:gd name="T1" fmla="*/ 8557087 h 21600"/>
              <a:gd name="T2" fmla="*/ 3567270 w 21600"/>
              <a:gd name="T3" fmla="*/ 5060306 h 21600"/>
              <a:gd name="T4" fmla="*/ 4441834 w 21600"/>
              <a:gd name="T5" fmla="*/ 14601488 h 21600"/>
              <a:gd name="T6" fmla="*/ 6650060 w 21600"/>
              <a:gd name="T7" fmla="*/ 21252805 h 21600"/>
              <a:gd name="T8" fmla="*/ 5643614 w 21600"/>
              <a:gd name="T9" fmla="*/ 34160828 h 21600"/>
              <a:gd name="T10" fmla="*/ 4217815 w 21600"/>
              <a:gd name="T11" fmla="*/ 2504429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949" y="9569"/>
                </a:moveTo>
                <a:cubicBezTo>
                  <a:pt x="17459" y="6718"/>
                  <a:pt x="15322" y="4432"/>
                  <a:pt x="12512" y="3749"/>
                </a:cubicBezTo>
                <a:lnTo>
                  <a:pt x="13348" y="305"/>
                </a:lnTo>
                <a:cubicBezTo>
                  <a:pt x="17532" y="1320"/>
                  <a:pt x="20712" y="4724"/>
                  <a:pt x="21443" y="8967"/>
                </a:cubicBezTo>
                <a:lnTo>
                  <a:pt x="24104" y="8509"/>
                </a:lnTo>
                <a:lnTo>
                  <a:pt x="20456" y="13677"/>
                </a:lnTo>
                <a:lnTo>
                  <a:pt x="15288" y="10027"/>
                </a:lnTo>
                <a:lnTo>
                  <a:pt x="17949" y="956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088" name="AutoShape 16"/>
          <p:cNvSpPr>
            <a:spLocks noChangeArrowheads="1"/>
          </p:cNvSpPr>
          <p:nvPr/>
        </p:nvSpPr>
        <p:spPr bwMode="auto">
          <a:xfrm rot="156870" flipH="1">
            <a:off x="3028950" y="4019550"/>
            <a:ext cx="849313" cy="314325"/>
          </a:xfrm>
          <a:custGeom>
            <a:avLst/>
            <a:gdLst>
              <a:gd name="T0" fmla="*/ 9070780 w 21600"/>
              <a:gd name="T1" fmla="*/ 252420 h 21600"/>
              <a:gd name="T2" fmla="*/ 4713962 w 21600"/>
              <a:gd name="T3" fmla="*/ 1188629 h 21600"/>
              <a:gd name="T4" fmla="*/ 11151756 w 21600"/>
              <a:gd name="T5" fmla="*/ 807670 h 21600"/>
              <a:gd name="T6" fmla="*/ 17374701 w 21600"/>
              <a:gd name="T7" fmla="*/ -570282 h 21600"/>
              <a:gd name="T8" fmla="*/ 23614599 w 21600"/>
              <a:gd name="T9" fmla="*/ 341581 h 21600"/>
              <a:gd name="T10" fmla="*/ 16955707 w 21600"/>
              <a:gd name="T11" fmla="*/ 1196458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1054" y="2952"/>
                </a:moveTo>
                <a:cubicBezTo>
                  <a:pt x="10970" y="2949"/>
                  <a:pt x="10885" y="2948"/>
                  <a:pt x="10800" y="2948"/>
                </a:cubicBezTo>
                <a:cubicBezTo>
                  <a:pt x="8179" y="2947"/>
                  <a:pt x="5731" y="4255"/>
                  <a:pt x="4274" y="6433"/>
                </a:cubicBezTo>
                <a:lnTo>
                  <a:pt x="1824" y="4793"/>
                </a:lnTo>
                <a:cubicBezTo>
                  <a:pt x="3828" y="1798"/>
                  <a:pt x="7195" y="-1"/>
                  <a:pt x="10800" y="0"/>
                </a:cubicBezTo>
                <a:cubicBezTo>
                  <a:pt x="10916" y="0"/>
                  <a:pt x="11033" y="1"/>
                  <a:pt x="11150" y="5"/>
                </a:cubicBezTo>
                <a:lnTo>
                  <a:pt x="11238" y="-2693"/>
                </a:lnTo>
                <a:lnTo>
                  <a:pt x="15274" y="1613"/>
                </a:lnTo>
                <a:lnTo>
                  <a:pt x="10967" y="5650"/>
                </a:lnTo>
                <a:lnTo>
                  <a:pt x="11054" y="29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089" name="AutoShape 17"/>
          <p:cNvSpPr>
            <a:spLocks noChangeArrowheads="1"/>
          </p:cNvSpPr>
          <p:nvPr/>
        </p:nvSpPr>
        <p:spPr bwMode="auto">
          <a:xfrm rot="-7047719">
            <a:off x="2486025" y="3392488"/>
            <a:ext cx="1095375" cy="301625"/>
          </a:xfrm>
          <a:custGeom>
            <a:avLst/>
            <a:gdLst>
              <a:gd name="T0" fmla="*/ 15088082 w 21600"/>
              <a:gd name="T1" fmla="*/ 232433 h 21600"/>
              <a:gd name="T2" fmla="*/ 7841060 w 21600"/>
              <a:gd name="T3" fmla="*/ 1094522 h 21600"/>
              <a:gd name="T4" fmla="*/ 18549567 w 21600"/>
              <a:gd name="T5" fmla="*/ 743715 h 21600"/>
              <a:gd name="T6" fmla="*/ 28900609 w 21600"/>
              <a:gd name="T7" fmla="*/ -525121 h 21600"/>
              <a:gd name="T8" fmla="*/ 39279943 w 21600"/>
              <a:gd name="T9" fmla="*/ 314528 h 21600"/>
              <a:gd name="T10" fmla="*/ 28203677 w 21600"/>
              <a:gd name="T11" fmla="*/ 110172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1054" y="2952"/>
                </a:moveTo>
                <a:cubicBezTo>
                  <a:pt x="10970" y="2949"/>
                  <a:pt x="10885" y="2948"/>
                  <a:pt x="10800" y="2948"/>
                </a:cubicBezTo>
                <a:cubicBezTo>
                  <a:pt x="8179" y="2947"/>
                  <a:pt x="5731" y="4255"/>
                  <a:pt x="4274" y="6433"/>
                </a:cubicBezTo>
                <a:lnTo>
                  <a:pt x="1824" y="4793"/>
                </a:lnTo>
                <a:cubicBezTo>
                  <a:pt x="3828" y="1798"/>
                  <a:pt x="7195" y="-1"/>
                  <a:pt x="10800" y="0"/>
                </a:cubicBezTo>
                <a:cubicBezTo>
                  <a:pt x="10916" y="0"/>
                  <a:pt x="11033" y="1"/>
                  <a:pt x="11150" y="5"/>
                </a:cubicBezTo>
                <a:lnTo>
                  <a:pt x="11238" y="-2693"/>
                </a:lnTo>
                <a:lnTo>
                  <a:pt x="15274" y="1613"/>
                </a:lnTo>
                <a:lnTo>
                  <a:pt x="10967" y="5650"/>
                </a:lnTo>
                <a:lnTo>
                  <a:pt x="11054" y="29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090" name="AutoShape 18"/>
          <p:cNvSpPr>
            <a:spLocks noChangeArrowheads="1"/>
          </p:cNvSpPr>
          <p:nvPr/>
        </p:nvSpPr>
        <p:spPr bwMode="auto">
          <a:xfrm rot="5365741" flipH="1">
            <a:off x="1889125" y="2597151"/>
            <a:ext cx="936625" cy="234950"/>
          </a:xfrm>
          <a:custGeom>
            <a:avLst/>
            <a:gdLst>
              <a:gd name="T0" fmla="*/ 13793798 w 21600"/>
              <a:gd name="T1" fmla="*/ 67439 h 21600"/>
              <a:gd name="T2" fmla="*/ 9205896 w 21600"/>
              <a:gd name="T3" fmla="*/ 423574 h 21600"/>
              <a:gd name="T4" fmla="*/ 15570653 w 21600"/>
              <a:gd name="T5" fmla="*/ 397783 h 21600"/>
              <a:gd name="T6" fmla="*/ 21130648 w 21600"/>
              <a:gd name="T7" fmla="*/ -318629 h 21600"/>
              <a:gd name="T8" fmla="*/ 28719481 w 21600"/>
              <a:gd name="T9" fmla="*/ 190843 h 21600"/>
              <a:gd name="T10" fmla="*/ 20621098 w 21600"/>
              <a:gd name="T11" fmla="*/ 66848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1054" y="2952"/>
                </a:moveTo>
                <a:cubicBezTo>
                  <a:pt x="10970" y="2949"/>
                  <a:pt x="10885" y="2948"/>
                  <a:pt x="10800" y="2948"/>
                </a:cubicBezTo>
                <a:cubicBezTo>
                  <a:pt x="8988" y="2947"/>
                  <a:pt x="7231" y="3574"/>
                  <a:pt x="5829" y="4721"/>
                </a:cubicBezTo>
                <a:lnTo>
                  <a:pt x="3963" y="2439"/>
                </a:lnTo>
                <a:cubicBezTo>
                  <a:pt x="5892" y="861"/>
                  <a:pt x="8307" y="-1"/>
                  <a:pt x="10800" y="0"/>
                </a:cubicBezTo>
                <a:cubicBezTo>
                  <a:pt x="10916" y="0"/>
                  <a:pt x="11033" y="1"/>
                  <a:pt x="11150" y="5"/>
                </a:cubicBezTo>
                <a:lnTo>
                  <a:pt x="11238" y="-2693"/>
                </a:lnTo>
                <a:lnTo>
                  <a:pt x="15274" y="1613"/>
                </a:lnTo>
                <a:lnTo>
                  <a:pt x="10967" y="5650"/>
                </a:lnTo>
                <a:lnTo>
                  <a:pt x="11054" y="295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4" name="Group 25"/>
          <p:cNvGrpSpPr>
            <a:grpSpLocks/>
          </p:cNvGrpSpPr>
          <p:nvPr/>
        </p:nvGrpSpPr>
        <p:grpSpPr bwMode="auto">
          <a:xfrm rot="-1592463">
            <a:off x="2533650" y="2908300"/>
            <a:ext cx="1046163" cy="855663"/>
            <a:chOff x="3912" y="1020"/>
            <a:chExt cx="649" cy="514"/>
          </a:xfrm>
        </p:grpSpPr>
        <p:sp>
          <p:nvSpPr>
            <p:cNvPr id="6174" name="Arc 26"/>
            <p:cNvSpPr>
              <a:spLocks/>
            </p:cNvSpPr>
            <p:nvPr/>
          </p:nvSpPr>
          <p:spPr bwMode="auto">
            <a:xfrm rot="-9149711">
              <a:off x="4176" y="1248"/>
              <a:ext cx="385" cy="199"/>
            </a:xfrm>
            <a:custGeom>
              <a:avLst/>
              <a:gdLst>
                <a:gd name="T0" fmla="*/ 5 w 20754"/>
                <a:gd name="T1" fmla="*/ 0 h 16348"/>
                <a:gd name="T2" fmla="*/ 7 w 20754"/>
                <a:gd name="T3" fmla="*/ 2 h 16348"/>
                <a:gd name="T4" fmla="*/ 0 w 20754"/>
                <a:gd name="T5" fmla="*/ 2 h 16348"/>
                <a:gd name="T6" fmla="*/ 0 60000 65536"/>
                <a:gd name="T7" fmla="*/ 0 60000 65536"/>
                <a:gd name="T8" fmla="*/ 0 60000 65536"/>
                <a:gd name="T9" fmla="*/ 0 w 20754"/>
                <a:gd name="T10" fmla="*/ 0 h 16348"/>
                <a:gd name="T11" fmla="*/ 20754 w 20754"/>
                <a:gd name="T12" fmla="*/ 16348 h 163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54" h="16348" fill="none" extrusionOk="0">
                  <a:moveTo>
                    <a:pt x="14117" y="-1"/>
                  </a:moveTo>
                  <a:cubicBezTo>
                    <a:pt x="17287" y="2737"/>
                    <a:pt x="19593" y="6338"/>
                    <a:pt x="20754" y="10362"/>
                  </a:cubicBezTo>
                </a:path>
                <a:path w="20754" h="16348" stroke="0" extrusionOk="0">
                  <a:moveTo>
                    <a:pt x="14117" y="-1"/>
                  </a:moveTo>
                  <a:cubicBezTo>
                    <a:pt x="17287" y="2737"/>
                    <a:pt x="19593" y="6338"/>
                    <a:pt x="20754" y="10362"/>
                  </a:cubicBezTo>
                  <a:lnTo>
                    <a:pt x="0" y="16348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6175" name="Arc 27"/>
            <p:cNvSpPr>
              <a:spLocks/>
            </p:cNvSpPr>
            <p:nvPr/>
          </p:nvSpPr>
          <p:spPr bwMode="auto">
            <a:xfrm rot="1915261">
              <a:off x="3912" y="1020"/>
              <a:ext cx="325" cy="203"/>
            </a:xfrm>
            <a:custGeom>
              <a:avLst/>
              <a:gdLst>
                <a:gd name="T0" fmla="*/ 3 w 20317"/>
                <a:gd name="T1" fmla="*/ 0 h 17465"/>
                <a:gd name="T2" fmla="*/ 5 w 20317"/>
                <a:gd name="T3" fmla="*/ 1 h 17465"/>
                <a:gd name="T4" fmla="*/ 0 w 20317"/>
                <a:gd name="T5" fmla="*/ 2 h 17465"/>
                <a:gd name="T6" fmla="*/ 0 60000 65536"/>
                <a:gd name="T7" fmla="*/ 0 60000 65536"/>
                <a:gd name="T8" fmla="*/ 0 60000 65536"/>
                <a:gd name="T9" fmla="*/ 0 w 20317"/>
                <a:gd name="T10" fmla="*/ 0 h 17465"/>
                <a:gd name="T11" fmla="*/ 20317 w 20317"/>
                <a:gd name="T12" fmla="*/ 17465 h 174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317" h="17465" fill="none" extrusionOk="0">
                  <a:moveTo>
                    <a:pt x="12709" y="0"/>
                  </a:moveTo>
                  <a:cubicBezTo>
                    <a:pt x="16201" y="2540"/>
                    <a:pt x="18850" y="6069"/>
                    <a:pt x="20316" y="10131"/>
                  </a:cubicBezTo>
                </a:path>
                <a:path w="20317" h="17465" stroke="0" extrusionOk="0">
                  <a:moveTo>
                    <a:pt x="12709" y="0"/>
                  </a:moveTo>
                  <a:cubicBezTo>
                    <a:pt x="16201" y="2540"/>
                    <a:pt x="18850" y="6069"/>
                    <a:pt x="20316" y="10131"/>
                  </a:cubicBezTo>
                  <a:lnTo>
                    <a:pt x="0" y="1746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6176" name="Line 28"/>
            <p:cNvSpPr>
              <a:spLocks noChangeShapeType="1"/>
            </p:cNvSpPr>
            <p:nvPr/>
          </p:nvSpPr>
          <p:spPr bwMode="auto">
            <a:xfrm rot="1049539">
              <a:off x="4269" y="1440"/>
              <a:ext cx="92" cy="9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 rot="7263051">
            <a:off x="2233612" y="2435226"/>
            <a:ext cx="619125" cy="558800"/>
            <a:chOff x="4187" y="810"/>
            <a:chExt cx="495" cy="339"/>
          </a:xfrm>
        </p:grpSpPr>
        <p:sp>
          <p:nvSpPr>
            <p:cNvPr id="6172" name="Arc 30"/>
            <p:cNvSpPr>
              <a:spLocks/>
            </p:cNvSpPr>
            <p:nvPr/>
          </p:nvSpPr>
          <p:spPr bwMode="auto">
            <a:xfrm rot="1915261">
              <a:off x="4187" y="896"/>
              <a:ext cx="495" cy="253"/>
            </a:xfrm>
            <a:custGeom>
              <a:avLst/>
              <a:gdLst>
                <a:gd name="T0" fmla="*/ 2 w 21600"/>
                <a:gd name="T1" fmla="*/ 3 h 24051"/>
                <a:gd name="T2" fmla="*/ 2 w 21600"/>
                <a:gd name="T3" fmla="*/ 0 h 24051"/>
                <a:gd name="T4" fmla="*/ 11 w 21600"/>
                <a:gd name="T5" fmla="*/ 1 h 240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051"/>
                <a:gd name="T11" fmla="*/ 21600 w 21600"/>
                <a:gd name="T12" fmla="*/ 24051 h 240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051" fill="none" extrusionOk="0">
                  <a:moveTo>
                    <a:pt x="3106" y="24050"/>
                  </a:moveTo>
                  <a:cubicBezTo>
                    <a:pt x="1074" y="20683"/>
                    <a:pt x="0" y="16824"/>
                    <a:pt x="0" y="12891"/>
                  </a:cubicBezTo>
                  <a:cubicBezTo>
                    <a:pt x="-1" y="8246"/>
                    <a:pt x="1496" y="3726"/>
                    <a:pt x="4268" y="0"/>
                  </a:cubicBezTo>
                </a:path>
                <a:path w="21600" h="24051" stroke="0" extrusionOk="0">
                  <a:moveTo>
                    <a:pt x="3106" y="24050"/>
                  </a:moveTo>
                  <a:cubicBezTo>
                    <a:pt x="1074" y="20683"/>
                    <a:pt x="0" y="16824"/>
                    <a:pt x="0" y="12891"/>
                  </a:cubicBezTo>
                  <a:cubicBezTo>
                    <a:pt x="-1" y="8246"/>
                    <a:pt x="1496" y="3726"/>
                    <a:pt x="4268" y="0"/>
                  </a:cubicBezTo>
                  <a:lnTo>
                    <a:pt x="21600" y="12891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6173" name="Line 31"/>
            <p:cNvSpPr>
              <a:spLocks noChangeShapeType="1"/>
            </p:cNvSpPr>
            <p:nvPr/>
          </p:nvSpPr>
          <p:spPr bwMode="auto">
            <a:xfrm rot="1049539" flipV="1">
              <a:off x="4404" y="810"/>
              <a:ext cx="119" cy="4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 rot="1335159">
            <a:off x="3621088" y="3135313"/>
            <a:ext cx="407987" cy="598487"/>
            <a:chOff x="4705" y="1451"/>
            <a:chExt cx="293" cy="416"/>
          </a:xfrm>
        </p:grpSpPr>
        <p:sp>
          <p:nvSpPr>
            <p:cNvPr id="6170" name="Arc 33"/>
            <p:cNvSpPr>
              <a:spLocks/>
            </p:cNvSpPr>
            <p:nvPr/>
          </p:nvSpPr>
          <p:spPr bwMode="auto">
            <a:xfrm rot="8900185">
              <a:off x="4705" y="1451"/>
              <a:ext cx="180" cy="389"/>
            </a:xfrm>
            <a:custGeom>
              <a:avLst/>
              <a:gdLst>
                <a:gd name="T0" fmla="*/ 0 w 21600"/>
                <a:gd name="T1" fmla="*/ 6 h 24051"/>
                <a:gd name="T2" fmla="*/ 0 w 21600"/>
                <a:gd name="T3" fmla="*/ 0 h 24051"/>
                <a:gd name="T4" fmla="*/ 1 w 21600"/>
                <a:gd name="T5" fmla="*/ 3 h 2405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051"/>
                <a:gd name="T11" fmla="*/ 21600 w 21600"/>
                <a:gd name="T12" fmla="*/ 24051 h 240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051" fill="none" extrusionOk="0">
                  <a:moveTo>
                    <a:pt x="3106" y="24050"/>
                  </a:moveTo>
                  <a:cubicBezTo>
                    <a:pt x="1074" y="20683"/>
                    <a:pt x="0" y="16824"/>
                    <a:pt x="0" y="12891"/>
                  </a:cubicBezTo>
                  <a:cubicBezTo>
                    <a:pt x="-1" y="8246"/>
                    <a:pt x="1496" y="3726"/>
                    <a:pt x="4268" y="0"/>
                  </a:cubicBezTo>
                </a:path>
                <a:path w="21600" h="24051" stroke="0" extrusionOk="0">
                  <a:moveTo>
                    <a:pt x="3106" y="24050"/>
                  </a:moveTo>
                  <a:cubicBezTo>
                    <a:pt x="1074" y="20683"/>
                    <a:pt x="0" y="16824"/>
                    <a:pt x="0" y="12891"/>
                  </a:cubicBezTo>
                  <a:cubicBezTo>
                    <a:pt x="-1" y="8246"/>
                    <a:pt x="1496" y="3726"/>
                    <a:pt x="4268" y="0"/>
                  </a:cubicBezTo>
                  <a:lnTo>
                    <a:pt x="21600" y="12891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6171" name="Line 34"/>
            <p:cNvSpPr>
              <a:spLocks noChangeShapeType="1"/>
            </p:cNvSpPr>
            <p:nvPr/>
          </p:nvSpPr>
          <p:spPr bwMode="auto">
            <a:xfrm rot="8034463" flipV="1">
              <a:off x="4940" y="1810"/>
              <a:ext cx="43" cy="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365"/>
          <a:stretch>
            <a:fillRect/>
          </a:stretch>
        </p:blipFill>
        <p:spPr bwMode="auto">
          <a:xfrm>
            <a:off x="11336338" y="-304800"/>
            <a:ext cx="322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365"/>
          <a:stretch>
            <a:fillRect/>
          </a:stretch>
        </p:blipFill>
        <p:spPr bwMode="auto">
          <a:xfrm>
            <a:off x="11107738" y="-838200"/>
            <a:ext cx="322262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365"/>
          <a:stretch>
            <a:fillRect/>
          </a:stretch>
        </p:blipFill>
        <p:spPr bwMode="auto">
          <a:xfrm>
            <a:off x="10726738" y="-1066800"/>
            <a:ext cx="322262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9" name="Text Box 29"/>
          <p:cNvSpPr txBox="1">
            <a:spLocks noChangeArrowheads="1"/>
          </p:cNvSpPr>
          <p:nvPr/>
        </p:nvSpPr>
        <p:spPr bwMode="auto">
          <a:xfrm>
            <a:off x="7696200" y="838200"/>
            <a:ext cx="1143000" cy="502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i="1" dirty="0" err="1">
                <a:solidFill>
                  <a:srgbClr val="0000CC"/>
                </a:solidFill>
                <a:latin typeface="Tahoma" pitchFamily="34" charset="0"/>
              </a:rPr>
              <a:t>Lựợc</a:t>
            </a:r>
            <a:r>
              <a:rPr lang="en-US" sz="2400" b="1" i="1" dirty="0">
                <a:solidFill>
                  <a:srgbClr val="0000CC"/>
                </a:solidFill>
                <a:latin typeface="Tahoma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ahoma" pitchFamily="34" charset="0"/>
              </a:rPr>
              <a:t>đồ</a:t>
            </a:r>
            <a:r>
              <a:rPr lang="en-US" sz="2400" b="1" i="1" dirty="0">
                <a:solidFill>
                  <a:srgbClr val="0000CC"/>
                </a:solidFill>
                <a:latin typeface="Tahoma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ahoma" pitchFamily="34" charset="0"/>
              </a:rPr>
              <a:t>chiến</a:t>
            </a:r>
            <a:r>
              <a:rPr lang="en-US" sz="2400" b="1" i="1" dirty="0">
                <a:solidFill>
                  <a:srgbClr val="0000CC"/>
                </a:solidFill>
                <a:latin typeface="Tahoma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ahoma" pitchFamily="34" charset="0"/>
              </a:rPr>
              <a:t>dịch</a:t>
            </a:r>
            <a:r>
              <a:rPr lang="en-US" sz="2400" b="1" i="1" dirty="0">
                <a:solidFill>
                  <a:srgbClr val="0000CC"/>
                </a:solidFill>
                <a:latin typeface="Tahoma" pitchFamily="34" charset="0"/>
              </a:rPr>
              <a:t>  </a:t>
            </a:r>
            <a:r>
              <a:rPr lang="en-US" sz="2400" b="1" i="1" dirty="0" err="1">
                <a:solidFill>
                  <a:srgbClr val="0000CC"/>
                </a:solidFill>
                <a:latin typeface="Tahoma" pitchFamily="34" charset="0"/>
              </a:rPr>
              <a:t>Việt</a:t>
            </a:r>
            <a:r>
              <a:rPr lang="en-US" sz="2400" b="1" i="1" dirty="0">
                <a:solidFill>
                  <a:srgbClr val="0000CC"/>
                </a:solidFill>
                <a:latin typeface="Tahoma" pitchFamily="34" charset="0"/>
              </a:rPr>
              <a:t>  </a:t>
            </a:r>
            <a:r>
              <a:rPr lang="en-US" sz="2400" b="1" i="1" dirty="0" err="1">
                <a:solidFill>
                  <a:srgbClr val="0000CC"/>
                </a:solidFill>
                <a:latin typeface="Tahoma" pitchFamily="34" charset="0"/>
              </a:rPr>
              <a:t>Bắc</a:t>
            </a:r>
            <a:r>
              <a:rPr lang="en-US" sz="2400" b="1" i="1" dirty="0">
                <a:solidFill>
                  <a:srgbClr val="0000CC"/>
                </a:solidFill>
                <a:latin typeface="Tahoma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ahoma" pitchFamily="34" charset="0"/>
              </a:rPr>
              <a:t>thu</a:t>
            </a:r>
            <a:r>
              <a:rPr lang="en-US" sz="2400" b="1" i="1" dirty="0">
                <a:solidFill>
                  <a:srgbClr val="0000CC"/>
                </a:solidFill>
                <a:latin typeface="Tahoma" pitchFamily="34" charset="0"/>
              </a:rPr>
              <a:t> – </a:t>
            </a:r>
            <a:r>
              <a:rPr lang="en-US" sz="2400" b="1" i="1" dirty="0" err="1">
                <a:solidFill>
                  <a:srgbClr val="0000CC"/>
                </a:solidFill>
                <a:latin typeface="Tahoma" pitchFamily="34" charset="0"/>
              </a:rPr>
              <a:t>đông</a:t>
            </a:r>
            <a:r>
              <a:rPr lang="en-US" sz="2400" b="1" i="1" dirty="0">
                <a:solidFill>
                  <a:srgbClr val="0000CC"/>
                </a:solidFill>
                <a:latin typeface="Tahoma" pitchFamily="34" charset="0"/>
              </a:rPr>
              <a:t> 1947</a:t>
            </a:r>
          </a:p>
        </p:txBody>
      </p:sp>
      <p:sp>
        <p:nvSpPr>
          <p:cNvPr id="6179" name="Rectangle 3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162800" y="6400800"/>
            <a:ext cx="3810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7500002"/>
      </p:ext>
    </p:extLst>
  </p:cSld>
  <p:clrMapOvr>
    <a:masterClrMapping/>
  </p:clrMapOvr>
  <p:transition advTm="48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098 -0.11273 L -0.83681 0.223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68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5764 -0.00463 L -0.85764 0.3287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014 0.08704 L -0.77014 0.420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  <p:bldP spid="3075" grpId="1" animBg="1"/>
      <p:bldP spid="3076" grpId="0" animBg="1"/>
      <p:bldP spid="3077" grpId="0" animBg="1"/>
      <p:bldP spid="3078" grpId="0" animBg="1"/>
      <p:bldP spid="3079" grpId="0" animBg="1"/>
      <p:bldP spid="3080" grpId="0" animBg="1"/>
      <p:bldP spid="3081" grpId="0" animBg="1"/>
      <p:bldP spid="3082" grpId="0" animBg="1"/>
      <p:bldP spid="3083" grpId="0" animBg="1"/>
      <p:bldP spid="3084" grpId="0" animBg="1"/>
      <p:bldP spid="3085" grpId="0" animBg="1"/>
      <p:bldP spid="3085" grpId="1" animBg="1"/>
      <p:bldP spid="3086" grpId="0" animBg="1"/>
      <p:bldP spid="3087" grpId="0" animBg="1"/>
      <p:bldP spid="3087" grpId="1" animBg="1"/>
      <p:bldP spid="3088" grpId="0" animBg="1"/>
      <p:bldP spid="3089" grpId="0" animBg="1"/>
      <p:bldP spid="309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64" y="-243408"/>
            <a:ext cx="8167073" cy="6125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07504" y="570111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9900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9900"/>
                </a:solidFill>
                <a:latin typeface="Times New Roman" pitchFamily="18" charset="0"/>
              </a:rPr>
              <a:t>Đèo</a:t>
            </a:r>
            <a:r>
              <a:rPr lang="en-US" sz="24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itchFamily="18" charset="0"/>
              </a:rPr>
              <a:t>Bông</a:t>
            </a:r>
            <a:r>
              <a:rPr lang="en-US" sz="2400" b="1" dirty="0">
                <a:solidFill>
                  <a:srgbClr val="009900"/>
                </a:solidFill>
                <a:latin typeface="Times New Roman" pitchFamily="18" charset="0"/>
              </a:rPr>
              <a:t> Lau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60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381000" y="17526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7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217124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17507"/>
              </p:ext>
            </p:extLst>
          </p:nvPr>
        </p:nvGraphicFramePr>
        <p:xfrm>
          <a:off x="390444" y="476672"/>
          <a:ext cx="8229600" cy="6264419"/>
        </p:xfrm>
        <a:graphic>
          <a:graphicData uri="http://schemas.openxmlformats.org/drawingml/2006/table">
            <a:tbl>
              <a:tblPr/>
              <a:tblGrid>
                <a:gridCol w="1202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7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</a:rPr>
                        <a:t>What?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Chiến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dịch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Việt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Bắc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3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</a:rPr>
                        <a:t>When?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-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năm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1947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9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</a:rPr>
                        <a:t>Where?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Việt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Bắc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</a:rPr>
                        <a:t>Who?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Phá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 –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Việt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Nam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9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</a:rPr>
                        <a:t>Why?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Pháp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tiến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công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lên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Việt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Bắc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nhằm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sớm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kết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thúc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chiến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tranh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</a:rPr>
                        <a:t>How?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ts val="288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*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Diễn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biến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: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Quân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ta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bao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vây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tiến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địch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ở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Chợ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Mới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Chợ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Đồn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Chợ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Rã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Ngân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Sơn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Bạch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(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Bắc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Kạn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)…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buộc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chúng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rút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lui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khỏi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Chợ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Đồn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Chợ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Rã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(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cuối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tháng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11 - 1947)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ts val="288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Mặt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trận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hướng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: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Đường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số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4 – “Con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đường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chết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”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ts val="288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Mặt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trận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hướng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Tây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: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phục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kích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đánh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chìm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nhiều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ca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nô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tàu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chiến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51520" y="-4290"/>
            <a:ext cx="88088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kern="0" dirty="0">
                <a:solidFill>
                  <a:srgbClr val="FF0000"/>
                </a:solidFill>
              </a:rPr>
              <a:t>Bảng hệ thống kiến thức theo kĩ thuật 5W1H</a:t>
            </a:r>
            <a:endParaRPr lang="en-US" sz="3200" b="1" kern="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621173" y="3429000"/>
            <a:ext cx="6989427" cy="324036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11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68160"/>
            <a:ext cx="8352928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vi-VN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913" y="1196752"/>
            <a:ext cx="8352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6000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địch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bay,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chìm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gọng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kìm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bẻ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5" name="Picture 3" descr="Untitled-8 copy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32" y="3140968"/>
            <a:ext cx="7452320" cy="353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121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18175"/>
            <a:ext cx="9144000" cy="1139825"/>
          </a:xfrm>
        </p:spPr>
        <p:txBody>
          <a:bodyPr/>
          <a:lstStyle/>
          <a:p>
            <a:r>
              <a:rPr lang="en-US" sz="3400" dirty="0" err="1">
                <a:solidFill>
                  <a:srgbClr val="0000FF"/>
                </a:solidFill>
              </a:rPr>
              <a:t>Tàu</a:t>
            </a:r>
            <a:r>
              <a:rPr lang="en-US" sz="3400" dirty="0">
                <a:solidFill>
                  <a:srgbClr val="0000FF"/>
                </a:solidFill>
              </a:rPr>
              <a:t> </a:t>
            </a:r>
            <a:r>
              <a:rPr lang="en-US" sz="3400" dirty="0" err="1">
                <a:solidFill>
                  <a:srgbClr val="0000FF"/>
                </a:solidFill>
              </a:rPr>
              <a:t>chiến</a:t>
            </a:r>
            <a:r>
              <a:rPr lang="en-US" sz="3400" dirty="0">
                <a:solidFill>
                  <a:srgbClr val="0000FF"/>
                </a:solidFill>
              </a:rPr>
              <a:t> </a:t>
            </a:r>
            <a:r>
              <a:rPr lang="en-US" sz="3400" dirty="0" err="1">
                <a:solidFill>
                  <a:srgbClr val="0000FF"/>
                </a:solidFill>
              </a:rPr>
              <a:t>Pháp</a:t>
            </a:r>
            <a:r>
              <a:rPr lang="en-US" sz="3400" dirty="0">
                <a:solidFill>
                  <a:srgbClr val="0000FF"/>
                </a:solidFill>
              </a:rPr>
              <a:t> </a:t>
            </a:r>
            <a:r>
              <a:rPr lang="en-US" sz="3400" dirty="0" err="1">
                <a:solidFill>
                  <a:srgbClr val="0000FF"/>
                </a:solidFill>
              </a:rPr>
              <a:t>bị</a:t>
            </a:r>
            <a:r>
              <a:rPr lang="en-US" sz="3400" dirty="0">
                <a:solidFill>
                  <a:srgbClr val="0000FF"/>
                </a:solidFill>
              </a:rPr>
              <a:t> ta </a:t>
            </a:r>
            <a:r>
              <a:rPr lang="en-US" sz="3400" dirty="0" err="1">
                <a:solidFill>
                  <a:srgbClr val="0000FF"/>
                </a:solidFill>
              </a:rPr>
              <a:t>bắn</a:t>
            </a:r>
            <a:r>
              <a:rPr lang="en-US" sz="3400" dirty="0">
                <a:solidFill>
                  <a:srgbClr val="0000FF"/>
                </a:solidFill>
              </a:rPr>
              <a:t> </a:t>
            </a:r>
            <a:r>
              <a:rPr lang="en-US" sz="3400" dirty="0" err="1">
                <a:solidFill>
                  <a:srgbClr val="0000FF"/>
                </a:solidFill>
              </a:rPr>
              <a:t>cháy</a:t>
            </a:r>
            <a:r>
              <a:rPr lang="en-US" sz="3400" dirty="0">
                <a:solidFill>
                  <a:srgbClr val="0000FF"/>
                </a:solidFill>
              </a:rPr>
              <a:t> </a:t>
            </a:r>
            <a:r>
              <a:rPr lang="en-US" sz="3400" dirty="0" err="1">
                <a:solidFill>
                  <a:srgbClr val="0000FF"/>
                </a:solidFill>
              </a:rPr>
              <a:t>trên</a:t>
            </a:r>
            <a:r>
              <a:rPr lang="en-US" sz="3400" dirty="0">
                <a:solidFill>
                  <a:srgbClr val="0000FF"/>
                </a:solidFill>
              </a:rPr>
              <a:t> </a:t>
            </a:r>
            <a:r>
              <a:rPr lang="en-US" sz="3400" dirty="0" err="1">
                <a:solidFill>
                  <a:srgbClr val="0000FF"/>
                </a:solidFill>
              </a:rPr>
              <a:t>sông</a:t>
            </a:r>
            <a:r>
              <a:rPr lang="en-US" sz="3400" dirty="0">
                <a:solidFill>
                  <a:srgbClr val="0000FF"/>
                </a:solidFill>
              </a:rPr>
              <a:t> </a:t>
            </a:r>
            <a:r>
              <a:rPr lang="en-US" sz="3400" dirty="0" err="1">
                <a:solidFill>
                  <a:srgbClr val="0000FF"/>
                </a:solidFill>
              </a:rPr>
              <a:t>Lô</a:t>
            </a:r>
            <a:r>
              <a:rPr lang="en-US" sz="3400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101379" name="Picture 3" descr="PIC_000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562600"/>
          </a:xfrm>
          <a:solidFill>
            <a:srgbClr val="000080"/>
          </a:solidFill>
          <a:ln>
            <a:solidFill>
              <a:srgbClr val="FFFF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71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2913" y="332656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19 - 12 - 1947,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77" y="1628800"/>
            <a:ext cx="8077200" cy="4019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5805264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t>Pháp rút khỏi Việt Bắc ngày </a:t>
            </a:r>
            <a:r>
              <a:rPr lang="en-US" sz="2800" b="1">
                <a:solidFill>
                  <a:srgbClr val="009900"/>
                </a:solidFill>
                <a:latin typeface="Times New Roman" pitchFamily="18" charset="0"/>
              </a:rPr>
              <a:t>19-12-1947</a:t>
            </a:r>
          </a:p>
        </p:txBody>
      </p:sp>
    </p:spTree>
    <p:extLst>
      <p:ext uri="{BB962C8B-B14F-4D97-AF65-F5344CB8AC3E}">
        <p14:creationId xmlns:p14="http://schemas.microsoft.com/office/powerpoint/2010/main" val="399827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23728" y="2375014"/>
            <a:ext cx="6510120" cy="4199459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</a:rPr>
              <a:t>Sông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</a:rPr>
              <a:t>Lô</a:t>
            </a:r>
            <a:endParaRPr lang="en-US" sz="28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				 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hlinkClick r:id="rId2" tooltip="Nhà thơ Nguyễn Đức Tốn"/>
              </a:rPr>
              <a:t>Nguyễn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hlinkClick r:id="rId2" tooltip="Nhà thơ Nguyễn Đức Tốn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hlinkClick r:id="rId2" tooltip="Nhà thơ Nguyễn Đức Tốn"/>
              </a:rPr>
              <a:t>Đức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hlinkClick r:id="rId2" tooltip="Nhà thơ Nguyễn Đức Tốn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hlinkClick r:id="rId2" tooltip="Nhà thơ Nguyễn Đức Tốn"/>
              </a:rPr>
              <a:t>Tốn</a:t>
            </a:r>
            <a:endParaRPr lang="en-US" sz="2800" dirty="0">
              <a:solidFill>
                <a:schemeClr val="accent2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   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Bao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chiến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sỹ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giơ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tay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thề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mãnh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liệt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,</a:t>
            </a:r>
            <a:b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Trên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sông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Lô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ta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quyết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diệt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quân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thù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b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Cờ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bay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sắc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máu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đỏ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ngầu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,</a:t>
            </a:r>
            <a:b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Gươm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reo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thắng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trận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phanh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đầu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sài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lang.</a:t>
            </a:r>
            <a:b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Quyết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kháng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chiến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lời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vàng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ghi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dạ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sắt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,</a:t>
            </a:r>
            <a:b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Thề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đồng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tâm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nước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biếc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chứng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lòng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son.</a:t>
            </a:r>
            <a:b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Người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còn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còn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nước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còn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non,</a:t>
            </a:r>
            <a:b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Sông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Lô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còn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đó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hãy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còn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thơm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</a:rPr>
              <a:t>danh</a:t>
            </a:r>
            <a:endParaRPr lang="en-US" sz="28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920" y="620688"/>
            <a:ext cx="8352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não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18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68160"/>
            <a:ext cx="8352928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Ý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vi-VN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913" y="1196752"/>
            <a:ext cx="8352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i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i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i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600" i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i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6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vi-VN" sz="36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35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4452" name="Picture 4" descr="img7114-14966336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76275"/>
            <a:ext cx="762000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4" name="Rectangle 6"/>
          <p:cNvSpPr>
            <a:spLocks noGrp="1" noChangeArrowheads="1"/>
          </p:cNvSpPr>
          <p:nvPr>
            <p:ph type="title"/>
          </p:nvPr>
        </p:nvSpPr>
        <p:spPr>
          <a:xfrm>
            <a:off x="381000" y="4953000"/>
            <a:ext cx="8229600" cy="1143000"/>
          </a:xfrm>
          <a:noFill/>
          <a:ln/>
        </p:spPr>
        <p:txBody>
          <a:bodyPr/>
          <a:lstStyle/>
          <a:p>
            <a:r>
              <a:rPr lang="en-US" sz="2400">
                <a:latin typeface="Times New Roman" pitchFamily="18" charset="0"/>
              </a:rPr>
              <a:t>Tượng đài chiến thắng Sông Lô tại núi Đồn, xã Chí Đám, huyện Đoan Hùng.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8660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478" y="404664"/>
            <a:ext cx="4139045" cy="4935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5816" y="6093296"/>
            <a:ext cx="4439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Bia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4 –</a:t>
            </a:r>
            <a:r>
              <a:rPr lang="en-US" dirty="0" err="1"/>
              <a:t>Đèo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Lau</a:t>
            </a:r>
          </a:p>
        </p:txBody>
      </p:sp>
    </p:spTree>
    <p:extLst>
      <p:ext uri="{BB962C8B-B14F-4D97-AF65-F5344CB8AC3E}">
        <p14:creationId xmlns:p14="http://schemas.microsoft.com/office/powerpoint/2010/main" val="408574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63" y="692696"/>
            <a:ext cx="89289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400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82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1760" y="112957"/>
            <a:ext cx="4334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CÂU HỎI TRẮC NGHIỆM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666590"/>
            <a:ext cx="8568952" cy="452431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Câu 1: Sự kiện lịch sử nào đã diễn ra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sáng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sớm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mùng</a:t>
            </a:r>
            <a:r>
              <a:rPr lang="en-US" sz="3600" b="1" dirty="0">
                <a:solidFill>
                  <a:srgbClr val="FF0000"/>
                </a:solidFill>
              </a:rPr>
              <a:t> 7 – 10 - 1947</a:t>
            </a:r>
            <a:r>
              <a:rPr lang="vi-VN" sz="3600" b="1" dirty="0">
                <a:solidFill>
                  <a:srgbClr val="FF0000"/>
                </a:solidFill>
              </a:rPr>
              <a:t>?</a:t>
            </a:r>
          </a:p>
          <a:p>
            <a:pPr marL="457200" indent="-457200">
              <a:buAutoNum type="alphaUcPeriod"/>
            </a:pPr>
            <a:r>
              <a:rPr lang="en-US" sz="3600" dirty="0" err="1"/>
              <a:t>Chủ</a:t>
            </a:r>
            <a:r>
              <a:rPr lang="en-US" sz="3600" dirty="0"/>
              <a:t> </a:t>
            </a:r>
            <a:r>
              <a:rPr lang="en-US" sz="3600" dirty="0" err="1"/>
              <a:t>tịch</a:t>
            </a:r>
            <a:r>
              <a:rPr lang="en-US" sz="3600" dirty="0"/>
              <a:t> </a:t>
            </a:r>
            <a:r>
              <a:rPr lang="en-US" sz="3600" dirty="0" err="1"/>
              <a:t>Hồ</a:t>
            </a:r>
            <a:r>
              <a:rPr lang="en-US" sz="3600" dirty="0"/>
              <a:t> </a:t>
            </a:r>
            <a:r>
              <a:rPr lang="en-US" sz="3600" dirty="0" err="1"/>
              <a:t>Chí</a:t>
            </a:r>
            <a:r>
              <a:rPr lang="en-US" sz="3600" dirty="0"/>
              <a:t> Minh </a:t>
            </a:r>
            <a:r>
              <a:rPr lang="en-US" sz="3600" dirty="0" err="1"/>
              <a:t>ra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kêu</a:t>
            </a:r>
            <a:r>
              <a:rPr lang="en-US" sz="3600" dirty="0"/>
              <a:t> </a:t>
            </a:r>
            <a:r>
              <a:rPr lang="en-US" sz="3600" dirty="0" err="1"/>
              <a:t>gọi</a:t>
            </a:r>
            <a:r>
              <a:rPr lang="en-US" sz="3600" dirty="0"/>
              <a:t> </a:t>
            </a:r>
            <a:r>
              <a:rPr lang="en-US" sz="3600" dirty="0" err="1"/>
              <a:t>toàn</a:t>
            </a:r>
            <a:r>
              <a:rPr lang="en-US" sz="3600" dirty="0"/>
              <a:t> </a:t>
            </a:r>
            <a:r>
              <a:rPr lang="en-US" sz="3600" dirty="0" err="1"/>
              <a:t>quốc</a:t>
            </a:r>
            <a:r>
              <a:rPr lang="en-US" sz="3600" dirty="0"/>
              <a:t> </a:t>
            </a:r>
            <a:r>
              <a:rPr lang="en-US" sz="3600" dirty="0" err="1"/>
              <a:t>kháng</a:t>
            </a:r>
            <a:r>
              <a:rPr lang="en-US" sz="3600" dirty="0"/>
              <a:t> </a:t>
            </a:r>
            <a:r>
              <a:rPr lang="en-US" sz="3600" dirty="0" err="1"/>
              <a:t>chiến</a:t>
            </a:r>
            <a:endParaRPr lang="vi-VN" sz="3600" dirty="0"/>
          </a:p>
          <a:p>
            <a:r>
              <a:rPr lang="vi-VN" sz="3600" dirty="0"/>
              <a:t>B. </a:t>
            </a:r>
            <a:r>
              <a:rPr lang="en-US" sz="3600" dirty="0" err="1"/>
              <a:t>Pháp</a:t>
            </a:r>
            <a:r>
              <a:rPr lang="en-US" sz="3600" dirty="0"/>
              <a:t> </a:t>
            </a:r>
            <a:r>
              <a:rPr lang="en-US" sz="3600" dirty="0" err="1"/>
              <a:t>kí</a:t>
            </a:r>
            <a:r>
              <a:rPr lang="en-US" sz="3600" dirty="0"/>
              <a:t> </a:t>
            </a:r>
            <a:r>
              <a:rPr lang="en-US" sz="3600" dirty="0" err="1"/>
              <a:t>Hiệp</a:t>
            </a:r>
            <a:r>
              <a:rPr lang="en-US" sz="3600" dirty="0"/>
              <a:t> </a:t>
            </a:r>
            <a:r>
              <a:rPr lang="en-US" sz="3600" dirty="0" err="1"/>
              <a:t>định</a:t>
            </a:r>
            <a:r>
              <a:rPr lang="en-US" sz="3600" dirty="0"/>
              <a:t> </a:t>
            </a:r>
            <a:r>
              <a:rPr lang="en-US" sz="3600" dirty="0" err="1"/>
              <a:t>Sơ</a:t>
            </a:r>
            <a:r>
              <a:rPr lang="en-US" sz="3600" dirty="0"/>
              <a:t> </a:t>
            </a:r>
            <a:r>
              <a:rPr lang="en-US" sz="3600" dirty="0" err="1"/>
              <a:t>bộ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Việt</a:t>
            </a:r>
            <a:r>
              <a:rPr lang="en-US" sz="3600" dirty="0"/>
              <a:t> Nam</a:t>
            </a:r>
            <a:endParaRPr lang="vi-VN" sz="3600" dirty="0"/>
          </a:p>
          <a:p>
            <a:r>
              <a:rPr lang="vi-VN" sz="3600" dirty="0"/>
              <a:t>C. Ph</a:t>
            </a:r>
            <a:r>
              <a:rPr lang="en-US" sz="3600" dirty="0" err="1"/>
              <a:t>áp</a:t>
            </a:r>
            <a:r>
              <a:rPr lang="en-US" sz="3600" dirty="0"/>
              <a:t> </a:t>
            </a:r>
            <a:r>
              <a:rPr lang="en-US" sz="3600" dirty="0" err="1"/>
              <a:t>mở</a:t>
            </a:r>
            <a:r>
              <a:rPr lang="en-US" sz="3600" dirty="0"/>
              <a:t> </a:t>
            </a:r>
            <a:r>
              <a:rPr lang="en-US" sz="3600" dirty="0" err="1"/>
              <a:t>cuộc</a:t>
            </a:r>
            <a:r>
              <a:rPr lang="en-US" sz="3600" dirty="0"/>
              <a:t> </a:t>
            </a:r>
            <a:r>
              <a:rPr lang="en-US" sz="3600" dirty="0" err="1"/>
              <a:t>tiến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lên</a:t>
            </a:r>
            <a:r>
              <a:rPr lang="en-US" sz="3600" dirty="0"/>
              <a:t> </a:t>
            </a:r>
            <a:r>
              <a:rPr lang="en-US" sz="3600" dirty="0" err="1"/>
              <a:t>Việt</a:t>
            </a:r>
            <a:r>
              <a:rPr lang="en-US" sz="3600" dirty="0"/>
              <a:t> </a:t>
            </a:r>
            <a:r>
              <a:rPr lang="en-US" sz="3600" dirty="0" err="1"/>
              <a:t>Bắc</a:t>
            </a:r>
            <a:endParaRPr lang="vi-VN" sz="3600" dirty="0"/>
          </a:p>
          <a:p>
            <a:r>
              <a:rPr lang="vi-VN" sz="3600" dirty="0"/>
              <a:t>D. </a:t>
            </a:r>
            <a:r>
              <a:rPr lang="en-US" sz="3600" dirty="0" err="1"/>
              <a:t>Pháp</a:t>
            </a:r>
            <a:r>
              <a:rPr lang="en-US" sz="3600" dirty="0"/>
              <a:t> </a:t>
            </a:r>
            <a:r>
              <a:rPr lang="en-US" sz="3600" dirty="0" err="1"/>
              <a:t>tấn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, </a:t>
            </a:r>
            <a:r>
              <a:rPr lang="en-US" sz="3600" dirty="0" err="1"/>
              <a:t>bao</a:t>
            </a:r>
            <a:r>
              <a:rPr lang="en-US" sz="3600" dirty="0"/>
              <a:t> </a:t>
            </a:r>
            <a:r>
              <a:rPr lang="en-US" sz="3600" dirty="0" err="1"/>
              <a:t>vây</a:t>
            </a:r>
            <a:r>
              <a:rPr lang="en-US" sz="3600" dirty="0"/>
              <a:t> </a:t>
            </a:r>
            <a:r>
              <a:rPr lang="en-US" sz="3600" dirty="0" err="1"/>
              <a:t>Việt</a:t>
            </a:r>
            <a:r>
              <a:rPr lang="en-US" sz="3600" dirty="0"/>
              <a:t> </a:t>
            </a:r>
            <a:r>
              <a:rPr lang="en-US" sz="3600" dirty="0" err="1"/>
              <a:t>Bắc</a:t>
            </a:r>
            <a:r>
              <a:rPr lang="en-US" sz="3600" dirty="0"/>
              <a:t> ở </a:t>
            </a:r>
            <a:r>
              <a:rPr lang="en-US" sz="3600" dirty="0" err="1"/>
              <a:t>phía</a:t>
            </a:r>
            <a:r>
              <a:rPr lang="en-US" sz="3600" dirty="0"/>
              <a:t> </a:t>
            </a:r>
            <a:r>
              <a:rPr lang="en-US" sz="3600" dirty="0" err="1"/>
              <a:t>tây</a:t>
            </a:r>
            <a:endParaRPr lang="en-US" sz="3600" dirty="0"/>
          </a:p>
        </p:txBody>
      </p:sp>
      <p:sp>
        <p:nvSpPr>
          <p:cNvPr id="3" name="Oval 2"/>
          <p:cNvSpPr/>
          <p:nvPr/>
        </p:nvSpPr>
        <p:spPr>
          <a:xfrm>
            <a:off x="179512" y="3501008"/>
            <a:ext cx="457200" cy="4154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Kết quả hình ảnh cho lâm duy hiệ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6" descr="Kết quả hình ảnh cho lâm duy hiệ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8" descr="Kết quả hình ảnh cho lâm duy hiệ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10" descr="Kết quả hình ảnh cho lâm duy hiệ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3" name="Right Arrow 12"/>
          <p:cNvSpPr/>
          <p:nvPr/>
        </p:nvSpPr>
        <p:spPr>
          <a:xfrm>
            <a:off x="3777497" y="2747039"/>
            <a:ext cx="426485" cy="61744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Left Arrow 13"/>
          <p:cNvSpPr/>
          <p:nvPr/>
        </p:nvSpPr>
        <p:spPr>
          <a:xfrm>
            <a:off x="4203982" y="2771909"/>
            <a:ext cx="432048" cy="629888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TextBox 14"/>
          <p:cNvSpPr txBox="1"/>
          <p:nvPr/>
        </p:nvSpPr>
        <p:spPr>
          <a:xfrm>
            <a:off x="5892596" y="5302892"/>
            <a:ext cx="280831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+mj-lt"/>
              </a:rPr>
              <a:t>Đại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tướng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Xa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-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lăng</a:t>
            </a:r>
            <a:endParaRPr lang="vi-VN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030" y="675205"/>
            <a:ext cx="4572000" cy="419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5205"/>
            <a:ext cx="3777497" cy="404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5920" y="5132943"/>
            <a:ext cx="389600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j-lt"/>
              </a:rPr>
              <a:t>BÁC HỒ VÀ Đ/C VÕ NGUYÊN GIÁP</a:t>
            </a:r>
            <a:endParaRPr lang="vi-VN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491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761" y="332656"/>
            <a:ext cx="8748464" cy="267765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Câu 2: </a:t>
            </a:r>
            <a:r>
              <a:rPr lang="en-US" sz="2800" b="1" dirty="0" err="1">
                <a:solidFill>
                  <a:srgbClr val="FF0000"/>
                </a:solidFill>
              </a:rPr>
              <a:t>Quân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dù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Pháp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tiến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công</a:t>
            </a:r>
            <a:r>
              <a:rPr lang="en-US" sz="2800" b="1" dirty="0">
                <a:solidFill>
                  <a:srgbClr val="FF0000"/>
                </a:solidFill>
              </a:rPr>
              <a:t> ta</a:t>
            </a:r>
            <a:r>
              <a:rPr lang="vi-VN" sz="2800" b="1" dirty="0">
                <a:solidFill>
                  <a:srgbClr val="FF0000"/>
                </a:solidFill>
              </a:rPr>
              <a:t> ở đâu?</a:t>
            </a:r>
          </a:p>
          <a:p>
            <a:pPr marL="342900" indent="-342900">
              <a:buAutoNum type="alphaUcPeriod"/>
            </a:pPr>
            <a:r>
              <a:rPr lang="vi-VN" sz="2800" dirty="0"/>
              <a:t> </a:t>
            </a:r>
            <a:r>
              <a:rPr lang="en-US" sz="2800" dirty="0" err="1"/>
              <a:t>Đèo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Lau</a:t>
            </a:r>
            <a:endParaRPr lang="vi-VN" sz="2800" dirty="0"/>
          </a:p>
          <a:p>
            <a:r>
              <a:rPr lang="vi-VN" sz="2800" dirty="0"/>
              <a:t>B. </a:t>
            </a:r>
            <a:r>
              <a:rPr lang="en-US" sz="2800" dirty="0" err="1"/>
              <a:t>Thị</a:t>
            </a:r>
            <a:r>
              <a:rPr lang="en-US" sz="2800" dirty="0"/>
              <a:t> </a:t>
            </a:r>
            <a:r>
              <a:rPr lang="en-US" sz="2800" dirty="0" err="1"/>
              <a:t>xã</a:t>
            </a:r>
            <a:r>
              <a:rPr lang="en-US" sz="2800" dirty="0"/>
              <a:t> 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Nguyên</a:t>
            </a:r>
            <a:r>
              <a:rPr lang="en-US" sz="2800" dirty="0"/>
              <a:t>, </a:t>
            </a:r>
            <a:r>
              <a:rPr lang="en-US" sz="2800" dirty="0" err="1"/>
              <a:t>thị</a:t>
            </a:r>
            <a:r>
              <a:rPr lang="en-US" sz="2800" dirty="0"/>
              <a:t> </a:t>
            </a:r>
            <a:r>
              <a:rPr lang="en-US" sz="2800" dirty="0" err="1"/>
              <a:t>trấn</a:t>
            </a:r>
            <a:r>
              <a:rPr lang="en-US" sz="2800" dirty="0"/>
              <a:t> </a:t>
            </a:r>
            <a:r>
              <a:rPr lang="en-US" sz="2800" dirty="0" err="1"/>
              <a:t>Chợ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endParaRPr lang="en-US" sz="2800" dirty="0"/>
          </a:p>
          <a:p>
            <a:r>
              <a:rPr lang="vi-VN" sz="2800" dirty="0"/>
              <a:t>C. </a:t>
            </a:r>
            <a:r>
              <a:rPr lang="en-US" sz="2800" dirty="0" err="1"/>
              <a:t>Thị</a:t>
            </a:r>
            <a:r>
              <a:rPr lang="en-US" sz="2800" dirty="0"/>
              <a:t> </a:t>
            </a:r>
            <a:r>
              <a:rPr lang="en-US" sz="2800" dirty="0" err="1"/>
              <a:t>xã</a:t>
            </a:r>
            <a:r>
              <a:rPr lang="en-US" sz="2800" dirty="0"/>
              <a:t> </a:t>
            </a:r>
            <a:r>
              <a:rPr lang="en-US" sz="2800" dirty="0" err="1"/>
              <a:t>Bắc</a:t>
            </a:r>
            <a:r>
              <a:rPr lang="en-US" sz="2800" dirty="0"/>
              <a:t> </a:t>
            </a:r>
            <a:r>
              <a:rPr lang="en-US" sz="2800" dirty="0" err="1"/>
              <a:t>Kạn</a:t>
            </a:r>
            <a:r>
              <a:rPr lang="en-US" sz="2800" dirty="0"/>
              <a:t>, </a:t>
            </a:r>
            <a:r>
              <a:rPr lang="en-US" sz="2800" dirty="0" err="1"/>
              <a:t>thị</a:t>
            </a:r>
            <a:r>
              <a:rPr lang="en-US" sz="2800" dirty="0"/>
              <a:t> </a:t>
            </a:r>
            <a:r>
              <a:rPr lang="en-US" sz="2800" dirty="0" err="1"/>
              <a:t>trấn</a:t>
            </a:r>
            <a:r>
              <a:rPr lang="en-US" sz="2800" dirty="0"/>
              <a:t> </a:t>
            </a:r>
            <a:r>
              <a:rPr lang="en-US" sz="2800" dirty="0" err="1"/>
              <a:t>Chợ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endParaRPr lang="vi-VN" sz="2800" dirty="0"/>
          </a:p>
          <a:p>
            <a:r>
              <a:rPr lang="vi-VN" sz="2800" dirty="0"/>
              <a:t>D. </a:t>
            </a:r>
            <a:r>
              <a:rPr lang="en-US" sz="2800" dirty="0" err="1"/>
              <a:t>Tuyên</a:t>
            </a:r>
            <a:r>
              <a:rPr lang="en-US" sz="2800" dirty="0"/>
              <a:t> </a:t>
            </a:r>
            <a:r>
              <a:rPr lang="en-US" sz="2800" dirty="0" err="1"/>
              <a:t>Quang</a:t>
            </a:r>
            <a:r>
              <a:rPr lang="en-US" sz="2800" dirty="0"/>
              <a:t>, </a:t>
            </a:r>
            <a:r>
              <a:rPr lang="en-US" sz="2800" dirty="0" err="1"/>
              <a:t>Chiêm</a:t>
            </a:r>
            <a:r>
              <a:rPr lang="en-US" sz="2800" dirty="0"/>
              <a:t> </a:t>
            </a:r>
            <a:r>
              <a:rPr lang="en-US" sz="2800" dirty="0" err="1"/>
              <a:t>Hóa</a:t>
            </a:r>
            <a:endParaRPr lang="vi-VN" sz="2800" dirty="0"/>
          </a:p>
          <a:p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717032"/>
            <a:ext cx="9252520" cy="310854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Câu 3: </a:t>
            </a:r>
            <a:r>
              <a:rPr lang="en-US" sz="2800" b="1" dirty="0" err="1">
                <a:solidFill>
                  <a:srgbClr val="FF0000"/>
                </a:solidFill>
              </a:rPr>
              <a:t>Khi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Pháp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vừa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tiến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Việt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Bắc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Đảng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chỉ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thị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nào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  <a:endParaRPr lang="vi-VN" sz="2800" b="1" dirty="0">
              <a:solidFill>
                <a:srgbClr val="FF0000"/>
              </a:solidFill>
            </a:endParaRPr>
          </a:p>
          <a:p>
            <a:r>
              <a:rPr lang="en-US" sz="2800" dirty="0"/>
              <a:t>A.“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phá</a:t>
            </a:r>
            <a:r>
              <a:rPr lang="en-US" sz="2800" dirty="0"/>
              <a:t> tan </a:t>
            </a:r>
            <a:r>
              <a:rPr lang="en-US" sz="2800" dirty="0" err="1"/>
              <a:t>cuộc</a:t>
            </a:r>
            <a:r>
              <a:rPr lang="en-US" sz="2800" dirty="0"/>
              <a:t> </a:t>
            </a:r>
            <a:r>
              <a:rPr lang="en-US" sz="2800" dirty="0" err="1"/>
              <a:t>tiến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xuân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giặc</a:t>
            </a:r>
            <a:r>
              <a:rPr lang="en-US" sz="2800" dirty="0"/>
              <a:t> </a:t>
            </a:r>
            <a:r>
              <a:rPr lang="en-US" sz="2800" dirty="0" err="1"/>
              <a:t>Pháp</a:t>
            </a:r>
            <a:r>
              <a:rPr lang="en-US" sz="2800" dirty="0"/>
              <a:t>”</a:t>
            </a:r>
          </a:p>
          <a:p>
            <a:r>
              <a:rPr lang="vi-VN" sz="2800" dirty="0"/>
              <a:t>B.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phá</a:t>
            </a:r>
            <a:r>
              <a:rPr lang="en-US" sz="2800" dirty="0"/>
              <a:t> tan </a:t>
            </a:r>
            <a:r>
              <a:rPr lang="en-US" sz="2800" dirty="0" err="1"/>
              <a:t>cuộc</a:t>
            </a:r>
            <a:r>
              <a:rPr lang="en-US" sz="2800" dirty="0"/>
              <a:t> </a:t>
            </a:r>
            <a:r>
              <a:rPr lang="en-US" sz="2800" dirty="0" err="1"/>
              <a:t>tiến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hè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giặc</a:t>
            </a:r>
            <a:r>
              <a:rPr lang="en-US" sz="2800" dirty="0"/>
              <a:t> </a:t>
            </a:r>
            <a:r>
              <a:rPr lang="en-US" sz="2800" dirty="0" err="1"/>
              <a:t>Pháp</a:t>
            </a:r>
            <a:r>
              <a:rPr lang="en-US" sz="2800" dirty="0"/>
              <a:t>”</a:t>
            </a:r>
            <a:r>
              <a:rPr lang="vi-VN" sz="2800" dirty="0"/>
              <a:t> </a:t>
            </a:r>
            <a:endParaRPr lang="en-US" sz="2800" dirty="0"/>
          </a:p>
          <a:p>
            <a:r>
              <a:rPr lang="vi-VN" sz="2800" dirty="0"/>
              <a:t>C.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phá</a:t>
            </a:r>
            <a:r>
              <a:rPr lang="en-US" sz="2800" dirty="0"/>
              <a:t> tan </a:t>
            </a:r>
            <a:r>
              <a:rPr lang="en-US" sz="2800" dirty="0" err="1"/>
              <a:t>cuộc</a:t>
            </a:r>
            <a:r>
              <a:rPr lang="en-US" sz="2800" dirty="0"/>
              <a:t> </a:t>
            </a:r>
            <a:r>
              <a:rPr lang="en-US" sz="2800" dirty="0" err="1"/>
              <a:t>tiến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thu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giặc</a:t>
            </a:r>
            <a:r>
              <a:rPr lang="en-US" sz="2800" dirty="0"/>
              <a:t> </a:t>
            </a:r>
            <a:r>
              <a:rPr lang="en-US" sz="2800" dirty="0" err="1"/>
              <a:t>Pháp</a:t>
            </a:r>
            <a:r>
              <a:rPr lang="en-US" sz="2800" dirty="0"/>
              <a:t>”</a:t>
            </a:r>
          </a:p>
          <a:p>
            <a:r>
              <a:rPr lang="vi-VN" sz="2800" dirty="0"/>
              <a:t>D.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phá</a:t>
            </a:r>
            <a:r>
              <a:rPr lang="en-US" sz="2800" dirty="0"/>
              <a:t> tan </a:t>
            </a:r>
            <a:r>
              <a:rPr lang="en-US" sz="2800" dirty="0" err="1"/>
              <a:t>cuộc</a:t>
            </a:r>
            <a:r>
              <a:rPr lang="en-US" sz="2800" dirty="0"/>
              <a:t> </a:t>
            </a:r>
            <a:r>
              <a:rPr lang="en-US" sz="2800" dirty="0" err="1"/>
              <a:t>tiến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đông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giặc</a:t>
            </a:r>
            <a:r>
              <a:rPr lang="en-US" sz="2800" dirty="0"/>
              <a:t> </a:t>
            </a:r>
            <a:r>
              <a:rPr lang="en-US" sz="2800" dirty="0" err="1"/>
              <a:t>Pháp</a:t>
            </a:r>
            <a:r>
              <a:rPr lang="en-US" sz="2800" dirty="0"/>
              <a:t>”</a:t>
            </a:r>
          </a:p>
          <a:p>
            <a:endParaRPr lang="en-US" sz="2800" dirty="0"/>
          </a:p>
        </p:txBody>
      </p:sp>
      <p:sp>
        <p:nvSpPr>
          <p:cNvPr id="5" name="Oval 4"/>
          <p:cNvSpPr/>
          <p:nvPr/>
        </p:nvSpPr>
        <p:spPr>
          <a:xfrm>
            <a:off x="283091" y="1679192"/>
            <a:ext cx="457200" cy="4154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0" y="5897756"/>
            <a:ext cx="457200" cy="4154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6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620688"/>
            <a:ext cx="8424936" cy="618630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Câu </a:t>
            </a:r>
            <a:r>
              <a:rPr lang="en-US" sz="3600" b="1" dirty="0">
                <a:solidFill>
                  <a:srgbClr val="FF0000"/>
                </a:solidFill>
              </a:rPr>
              <a:t>4</a:t>
            </a:r>
            <a:r>
              <a:rPr lang="vi-VN" sz="3600" b="1" dirty="0">
                <a:solidFill>
                  <a:srgbClr val="FF0000"/>
                </a:solidFill>
              </a:rPr>
              <a:t>: </a:t>
            </a:r>
            <a:r>
              <a:rPr lang="en-US" sz="3600" b="1" dirty="0" err="1">
                <a:solidFill>
                  <a:srgbClr val="FF0000"/>
                </a:solidFill>
              </a:rPr>
              <a:t>Kết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lớn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quân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dân</a:t>
            </a:r>
            <a:r>
              <a:rPr lang="en-US" sz="3600" b="1" dirty="0">
                <a:solidFill>
                  <a:srgbClr val="FF0000"/>
                </a:solidFill>
              </a:rPr>
              <a:t> ta </a:t>
            </a:r>
            <a:r>
              <a:rPr lang="en-US" sz="3600" b="1" dirty="0" err="1">
                <a:solidFill>
                  <a:srgbClr val="FF0000"/>
                </a:solidFill>
              </a:rPr>
              <a:t>đạt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r>
              <a:rPr lang="en-US" sz="3600" b="1" dirty="0">
                <a:solidFill>
                  <a:srgbClr val="FF0000"/>
                </a:solidFill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</a:rPr>
              <a:t>Chiến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dịch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Việt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Bắc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thu</a:t>
            </a:r>
            <a:r>
              <a:rPr lang="en-US" sz="3600" b="1" dirty="0">
                <a:solidFill>
                  <a:srgbClr val="FF0000"/>
                </a:solidFill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</a:rPr>
              <a:t>đông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năm</a:t>
            </a:r>
            <a:r>
              <a:rPr lang="en-US" sz="3600" b="1" dirty="0">
                <a:solidFill>
                  <a:srgbClr val="FF0000"/>
                </a:solidFill>
              </a:rPr>
              <a:t> 1947 </a:t>
            </a:r>
            <a:r>
              <a:rPr lang="vi-VN" sz="3600" b="1" dirty="0">
                <a:solidFill>
                  <a:srgbClr val="FF0000"/>
                </a:solidFill>
              </a:rPr>
              <a:t>là:</a:t>
            </a:r>
          </a:p>
          <a:p>
            <a:pPr marL="342900" indent="-342900">
              <a:buAutoNum type="alphaUcPeriod"/>
            </a:pPr>
            <a:r>
              <a:rPr lang="vi-VN" sz="3600" dirty="0"/>
              <a:t> </a:t>
            </a:r>
            <a:r>
              <a:rPr lang="en-US" sz="3600" dirty="0" err="1"/>
              <a:t>Tiêu</a:t>
            </a:r>
            <a:r>
              <a:rPr lang="en-US" sz="3600" dirty="0"/>
              <a:t> </a:t>
            </a:r>
            <a:r>
              <a:rPr lang="en-US" sz="3600" dirty="0" err="1"/>
              <a:t>diệt</a:t>
            </a:r>
            <a:r>
              <a:rPr lang="en-US" sz="3600" dirty="0"/>
              <a:t> </a:t>
            </a:r>
            <a:r>
              <a:rPr lang="en-US" sz="3600" dirty="0" err="1"/>
              <a:t>nhiều</a:t>
            </a:r>
            <a:r>
              <a:rPr lang="en-US" sz="3600" dirty="0"/>
              <a:t> </a:t>
            </a:r>
            <a:r>
              <a:rPr lang="en-US" sz="3600" dirty="0" err="1"/>
              <a:t>sinh</a:t>
            </a:r>
            <a:r>
              <a:rPr lang="en-US" sz="3600" dirty="0"/>
              <a:t> </a:t>
            </a:r>
            <a:r>
              <a:rPr lang="en-US" sz="3600" dirty="0" err="1"/>
              <a:t>lực</a:t>
            </a:r>
            <a:r>
              <a:rPr lang="en-US" sz="3600" dirty="0"/>
              <a:t> </a:t>
            </a:r>
            <a:r>
              <a:rPr lang="en-US" sz="3600" dirty="0" err="1"/>
              <a:t>địch</a:t>
            </a:r>
            <a:r>
              <a:rPr lang="en-US" sz="3600" dirty="0"/>
              <a:t>.</a:t>
            </a:r>
            <a:endParaRPr lang="vi-VN" sz="3600" dirty="0"/>
          </a:p>
          <a:p>
            <a:r>
              <a:rPr lang="vi-VN" sz="3600" dirty="0"/>
              <a:t>B. </a:t>
            </a:r>
            <a:r>
              <a:rPr lang="en-US" sz="3600" dirty="0" err="1"/>
              <a:t>Bảo</a:t>
            </a:r>
            <a:r>
              <a:rPr lang="en-US" sz="3600" dirty="0"/>
              <a:t> </a:t>
            </a:r>
            <a:r>
              <a:rPr lang="en-US" sz="3600" dirty="0" err="1"/>
              <a:t>vệ</a:t>
            </a:r>
            <a:r>
              <a:rPr lang="en-US" sz="3600" dirty="0"/>
              <a:t> </a:t>
            </a:r>
            <a:r>
              <a:rPr lang="en-US" sz="3600" dirty="0" err="1"/>
              <a:t>vững</a:t>
            </a:r>
            <a:r>
              <a:rPr lang="en-US" sz="3600" dirty="0"/>
              <a:t> </a:t>
            </a:r>
            <a:r>
              <a:rPr lang="en-US" sz="3600" dirty="0" err="1"/>
              <a:t>chắc</a:t>
            </a:r>
            <a:r>
              <a:rPr lang="en-US" sz="3600" dirty="0"/>
              <a:t> </a:t>
            </a:r>
            <a:r>
              <a:rPr lang="en-US" sz="3600" dirty="0" err="1"/>
              <a:t>căn</a:t>
            </a:r>
            <a:r>
              <a:rPr lang="en-US" sz="3600" dirty="0"/>
              <a:t> </a:t>
            </a:r>
            <a:r>
              <a:rPr lang="en-US" sz="3600" dirty="0" err="1"/>
              <a:t>cứ</a:t>
            </a:r>
            <a:r>
              <a:rPr lang="en-US" sz="3600" dirty="0"/>
              <a:t> </a:t>
            </a:r>
            <a:r>
              <a:rPr lang="en-US" sz="3600" dirty="0" err="1"/>
              <a:t>địa</a:t>
            </a:r>
            <a:r>
              <a:rPr lang="en-US" sz="3600" dirty="0"/>
              <a:t> </a:t>
            </a:r>
            <a:r>
              <a:rPr lang="en-US" sz="3600" dirty="0" err="1"/>
              <a:t>Việt</a:t>
            </a:r>
            <a:r>
              <a:rPr lang="en-US" sz="3600" dirty="0"/>
              <a:t> </a:t>
            </a:r>
            <a:r>
              <a:rPr lang="en-US" sz="3600" dirty="0" err="1"/>
              <a:t>Bắc</a:t>
            </a:r>
            <a:r>
              <a:rPr lang="en-US" sz="3600" dirty="0"/>
              <a:t>.</a:t>
            </a:r>
            <a:endParaRPr lang="vi-VN" sz="3600" dirty="0"/>
          </a:p>
          <a:p>
            <a:r>
              <a:rPr lang="vi-VN" sz="3600" dirty="0"/>
              <a:t>C. </a:t>
            </a:r>
            <a:r>
              <a:rPr lang="en-US" sz="3600" dirty="0" err="1"/>
              <a:t>Bộ</a:t>
            </a:r>
            <a:r>
              <a:rPr lang="en-US" sz="3600" dirty="0"/>
              <a:t> </a:t>
            </a:r>
            <a:r>
              <a:rPr lang="en-US" sz="3600" dirty="0" err="1"/>
              <a:t>đội</a:t>
            </a:r>
            <a:r>
              <a:rPr lang="en-US" sz="3600" dirty="0"/>
              <a:t> </a:t>
            </a:r>
            <a:r>
              <a:rPr lang="en-US" sz="3600" dirty="0" err="1"/>
              <a:t>chủ</a:t>
            </a:r>
            <a:r>
              <a:rPr lang="en-US" sz="3600" dirty="0"/>
              <a:t> </a:t>
            </a:r>
            <a:r>
              <a:rPr lang="en-US" sz="3600" dirty="0" err="1"/>
              <a:t>lực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ta </a:t>
            </a:r>
            <a:r>
              <a:rPr lang="en-US" sz="3600" dirty="0" err="1"/>
              <a:t>trưởng</a:t>
            </a:r>
            <a:r>
              <a:rPr lang="en-US" sz="3600" dirty="0"/>
              <a:t> </a:t>
            </a:r>
            <a:r>
              <a:rPr lang="en-US" sz="3600" dirty="0" err="1"/>
              <a:t>thành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chiến</a:t>
            </a:r>
            <a:r>
              <a:rPr lang="en-US" sz="3600" dirty="0"/>
              <a:t> </a:t>
            </a:r>
            <a:r>
              <a:rPr lang="en-US" sz="3600" dirty="0" err="1"/>
              <a:t>đấu</a:t>
            </a:r>
            <a:r>
              <a:rPr lang="en-US" sz="3600" dirty="0"/>
              <a:t>.</a:t>
            </a:r>
            <a:endParaRPr lang="vi-VN" sz="3600" dirty="0"/>
          </a:p>
          <a:p>
            <a:r>
              <a:rPr lang="vi-VN" sz="3600" dirty="0"/>
              <a:t>D.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phá</a:t>
            </a:r>
            <a:r>
              <a:rPr lang="en-US" sz="3600" dirty="0"/>
              <a:t>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/>
              <a:t>kế</a:t>
            </a:r>
            <a:r>
              <a:rPr lang="en-US" sz="3600" dirty="0"/>
              <a:t> </a:t>
            </a:r>
            <a:r>
              <a:rPr lang="en-US" sz="3600" dirty="0" err="1"/>
              <a:t>hoạch</a:t>
            </a:r>
            <a:r>
              <a:rPr lang="en-US" sz="3600" dirty="0"/>
              <a:t> “</a:t>
            </a:r>
            <a:r>
              <a:rPr lang="en-US" sz="3600" dirty="0" err="1"/>
              <a:t>đánh</a:t>
            </a:r>
            <a:r>
              <a:rPr lang="en-US" sz="3600" dirty="0"/>
              <a:t> </a:t>
            </a:r>
            <a:r>
              <a:rPr lang="en-US" sz="3600" dirty="0" err="1"/>
              <a:t>nhanh</a:t>
            </a:r>
            <a:r>
              <a:rPr lang="en-US" sz="3600" dirty="0"/>
              <a:t>, </a:t>
            </a:r>
            <a:r>
              <a:rPr lang="en-US" sz="3600" dirty="0" err="1"/>
              <a:t>thắng</a:t>
            </a:r>
            <a:r>
              <a:rPr lang="en-US" sz="3600" dirty="0"/>
              <a:t> </a:t>
            </a:r>
            <a:r>
              <a:rPr lang="en-US" sz="3600" dirty="0" err="1"/>
              <a:t>nhanh</a:t>
            </a:r>
            <a:r>
              <a:rPr lang="en-US" sz="3600" dirty="0"/>
              <a:t>” </a:t>
            </a:r>
            <a:r>
              <a:rPr lang="en-US" sz="3600" dirty="0" err="1"/>
              <a:t>buộc</a:t>
            </a:r>
            <a:r>
              <a:rPr lang="en-US" sz="3600" dirty="0"/>
              <a:t> </a:t>
            </a:r>
            <a:r>
              <a:rPr lang="en-US" sz="3600" dirty="0" err="1"/>
              <a:t>địch</a:t>
            </a:r>
            <a:r>
              <a:rPr lang="en-US" sz="3600" dirty="0"/>
              <a:t> </a:t>
            </a:r>
            <a:r>
              <a:rPr lang="en-US" sz="3600" dirty="0" err="1"/>
              <a:t>phải</a:t>
            </a:r>
            <a:r>
              <a:rPr lang="en-US" sz="3600" dirty="0"/>
              <a:t> </a:t>
            </a:r>
            <a:r>
              <a:rPr lang="en-US" sz="3600" dirty="0" err="1"/>
              <a:t>chuyển</a:t>
            </a:r>
            <a:r>
              <a:rPr lang="en-US" sz="3600" dirty="0"/>
              <a:t> sang “</a:t>
            </a:r>
            <a:r>
              <a:rPr lang="en-US" sz="3600" dirty="0" err="1"/>
              <a:t>đánh</a:t>
            </a:r>
            <a:r>
              <a:rPr lang="en-US" sz="3600" dirty="0"/>
              <a:t> </a:t>
            </a:r>
            <a:r>
              <a:rPr lang="en-US" sz="3600" dirty="0" err="1"/>
              <a:t>lâu</a:t>
            </a:r>
            <a:r>
              <a:rPr lang="en-US" sz="3600" dirty="0"/>
              <a:t> </a:t>
            </a:r>
            <a:r>
              <a:rPr lang="en-US" sz="3600" dirty="0" err="1"/>
              <a:t>dài</a:t>
            </a:r>
            <a:r>
              <a:rPr lang="en-US" sz="3600" dirty="0"/>
              <a:t>” </a:t>
            </a:r>
            <a:r>
              <a:rPr lang="en-US" sz="3600" dirty="0" err="1"/>
              <a:t>với</a:t>
            </a:r>
            <a:r>
              <a:rPr lang="en-US" sz="3600" dirty="0"/>
              <a:t> ta.</a:t>
            </a:r>
          </a:p>
        </p:txBody>
      </p:sp>
      <p:sp>
        <p:nvSpPr>
          <p:cNvPr id="6" name="Oval 5"/>
          <p:cNvSpPr/>
          <p:nvPr/>
        </p:nvSpPr>
        <p:spPr>
          <a:xfrm>
            <a:off x="421191" y="5157192"/>
            <a:ext cx="457200" cy="4154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3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1680" y="253768"/>
            <a:ext cx="50490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/>
                <a:ea typeface="Times New Roman"/>
              </a:rPr>
              <a:t>VẬN DỤNG VÀ MỞ RỘNG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900099"/>
            <a:ext cx="8496944" cy="3697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Sưu tầm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tranh ảnh, thơ ca,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về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1947.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2.  Vẽ lược đồ những địa điểm diễn ra 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1947.</a:t>
            </a:r>
          </a:p>
        </p:txBody>
      </p:sp>
    </p:spTree>
    <p:extLst>
      <p:ext uri="{BB962C8B-B14F-4D97-AF65-F5344CB8AC3E}">
        <p14:creationId xmlns:p14="http://schemas.microsoft.com/office/powerpoint/2010/main" val="677673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57" name="Group 3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4135621"/>
              </p:ext>
            </p:extLst>
          </p:nvPr>
        </p:nvGraphicFramePr>
        <p:xfrm>
          <a:off x="251520" y="332656"/>
          <a:ext cx="8712968" cy="5937250"/>
        </p:xfrm>
        <a:graphic>
          <a:graphicData uri="http://schemas.openxmlformats.org/drawingml/2006/table">
            <a:tbl>
              <a:tblPr/>
              <a:tblGrid>
                <a:gridCol w="4248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4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Cuộc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tấn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quân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Cuộc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chiến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quân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765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4207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04" y="980728"/>
            <a:ext cx="89644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latin typeface="+mj-lt"/>
              </a:rPr>
              <a:t>Tiết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43</a:t>
            </a:r>
          </a:p>
          <a:p>
            <a:pPr algn="ctr"/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4400" b="1" dirty="0">
                <a:latin typeface="+mj-lt"/>
              </a:rPr>
              <a:t>Bài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vi-VN" sz="4400" b="1" dirty="0">
                <a:latin typeface="+mj-lt"/>
              </a:rPr>
              <a:t>: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NHỮNG NĂM ĐẦU CỦA CUỘC KHÁNG CHIẾN TOÀN QUỐC CHỐNG THỰC DÂN PHÁP (1946 - 1950) –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649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620688"/>
            <a:ext cx="849694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III. CHIẾN DỊCH VIỆT BẮC THU – ĐÔNG NĂM 1947 VÀ VIỆC ĐẨY MẠNH KHÁNG CHIẾN TOÀN DÂN, TOÀN DIỆN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5928" y="3763486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1947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4653136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81456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836712"/>
            <a:ext cx="8424936" cy="203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III- CHIẾN DỊCH VIỆT BẮC THU ĐÔNG NĂM 1947 VÀ VIỆC ĐẨY MẠNH KHÁNG CHIẾN TOÀN DÂN, TOÀN DIỆN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hiến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1947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42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381000" y="17526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7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217124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37362"/>
              </p:ext>
            </p:extLst>
          </p:nvPr>
        </p:nvGraphicFramePr>
        <p:xfrm>
          <a:off x="381000" y="1340768"/>
          <a:ext cx="8229600" cy="4104456"/>
        </p:xfrm>
        <a:graphic>
          <a:graphicData uri="http://schemas.openxmlformats.org/drawingml/2006/table">
            <a:tbl>
              <a:tblPr/>
              <a:tblGrid>
                <a:gridCol w="1853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6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</a:rPr>
                        <a:t>What?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Sự kiện lịch sử gì?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3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</a:rPr>
                        <a:t>When?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Sự kiện diễn ra vào thời gian nào?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</a:rPr>
                        <a:t>Where?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Sự kiện đó diễn ra ở đâu?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75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</a:rPr>
                        <a:t>Who?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Sự kiện ấy liên quan đến nhân vật lịch sử /lực lượng nào?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92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</a:rPr>
                        <a:t>Why?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Tại sao sự kiện ấy xảy ra?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</a:rPr>
                        <a:t>How?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Sự kiện diễn ra như thế nào? 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9">
            <a:hlinkClick r:id="rId2" action="ppaction://hlinkfile"/>
          </p:cNvPr>
          <p:cNvSpPr txBox="1"/>
          <p:nvPr/>
        </p:nvSpPr>
        <p:spPr>
          <a:xfrm>
            <a:off x="314484" y="333374"/>
            <a:ext cx="88088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Bảng hệ thống kiến thức theo kĩ</a:t>
            </a:r>
            <a:r>
              <a:rPr kumimoji="0" lang="vi-VN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thuật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5W1H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228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hiến dịch Việt Bắc thu đông 1947 cu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332656"/>
            <a:ext cx="8147248" cy="5328592"/>
          </a:xfrm>
        </p:spPr>
      </p:pic>
      <p:sp>
        <p:nvSpPr>
          <p:cNvPr id="8" name="TextBox 7"/>
          <p:cNvSpPr txBox="1"/>
          <p:nvPr/>
        </p:nvSpPr>
        <p:spPr>
          <a:xfrm>
            <a:off x="791580" y="6002124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Chiến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dịch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Việt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Bắc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thu</a:t>
            </a:r>
            <a:r>
              <a:rPr lang="en-US" sz="2800" b="1" dirty="0">
                <a:solidFill>
                  <a:srgbClr val="FF0000"/>
                </a:solidFill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</a:rPr>
              <a:t>đông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năm</a:t>
            </a:r>
            <a:r>
              <a:rPr lang="en-US" sz="2800" b="1" dirty="0">
                <a:solidFill>
                  <a:srgbClr val="FF0000"/>
                </a:solidFill>
              </a:rPr>
              <a:t> 1947</a:t>
            </a:r>
          </a:p>
        </p:txBody>
      </p:sp>
    </p:spTree>
    <p:extLst>
      <p:ext uri="{BB962C8B-B14F-4D97-AF65-F5344CB8AC3E}">
        <p14:creationId xmlns:p14="http://schemas.microsoft.com/office/powerpoint/2010/main" val="322257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381000" y="17526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7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217124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612503"/>
              </p:ext>
            </p:extLst>
          </p:nvPr>
        </p:nvGraphicFramePr>
        <p:xfrm>
          <a:off x="377730" y="980728"/>
          <a:ext cx="8229600" cy="3601536"/>
        </p:xfrm>
        <a:graphic>
          <a:graphicData uri="http://schemas.openxmlformats.org/drawingml/2006/table">
            <a:tbl>
              <a:tblPr/>
              <a:tblGrid>
                <a:gridCol w="1241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76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</a:rPr>
                        <a:t>What?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hiến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dịch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Việt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Bắc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3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</a:rPr>
                        <a:t>When?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–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năm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1947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9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</a:rPr>
                        <a:t>Where?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Việt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Bắc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</a:rPr>
                        <a:t>Who?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Phá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 –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Việt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Nam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92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</a:rPr>
                        <a:t>Why?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</a:rPr>
                        <a:t>How?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1389" y="188640"/>
            <a:ext cx="88088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kern="0" dirty="0">
                <a:solidFill>
                  <a:srgbClr val="FF0000"/>
                </a:solidFill>
              </a:rPr>
              <a:t>Bảng hệ thống kiến thức theo kĩ thuật 5W1H</a:t>
            </a:r>
            <a:endParaRPr lang="en-US" sz="3200" b="1" kern="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638561" y="983447"/>
            <a:ext cx="6990928" cy="64535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638561" y="1685868"/>
            <a:ext cx="6990928" cy="5239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638561" y="2209800"/>
            <a:ext cx="6990928" cy="50773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648872" y="2692901"/>
            <a:ext cx="6990928" cy="45362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638561" y="3155925"/>
            <a:ext cx="6990928" cy="7051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619672" y="3861048"/>
            <a:ext cx="6990928" cy="65410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82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2015&quot;&gt;&lt;object type=&quot;3&quot; unique_id=&quot;12017&quot;&gt;&lt;property id=&quot;20148&quot; value=&quot;5&quot;/&gt;&lt;property id=&quot;20300&quot; value=&quot;Slide 1&quot;/&gt;&lt;property id=&quot;20307&quot; value=&quot;256&quot;/&gt;&lt;/object&gt;&lt;object type=&quot;3&quot; unique_id=&quot;12018&quot;&gt;&lt;property id=&quot;20148&quot; value=&quot;5&quot;/&gt;&lt;property id=&quot;20300&quot; value=&quot;Slide 2&quot;/&gt;&lt;property id=&quot;20307&quot; value=&quot;257&quot;/&gt;&lt;/object&gt;&lt;object type=&quot;3&quot; unique_id=&quot;12019&quot;&gt;&lt;property id=&quot;20148&quot; value=&quot;5&quot;/&gt;&lt;property id=&quot;20300&quot; value=&quot;Slide 3&quot;/&gt;&lt;property id=&quot;20307&quot; value=&quot;261&quot;/&gt;&lt;/object&gt;&lt;object type=&quot;3&quot; unique_id=&quot;12020&quot;&gt;&lt;property id=&quot;20148&quot; value=&quot;5&quot;/&gt;&lt;property id=&quot;20300&quot; value=&quot;Slide 4&quot;/&gt;&lt;property id=&quot;20307&quot; value=&quot;262&quot;/&gt;&lt;/object&gt;&lt;object type=&quot;3&quot; unique_id=&quot;12021&quot;&gt;&lt;property id=&quot;20148&quot; value=&quot;5&quot;/&gt;&lt;property id=&quot;20300&quot; value=&quot;Slide 5&quot;/&gt;&lt;property id=&quot;20307&quot; value=&quot;264&quot;/&gt;&lt;/object&gt;&lt;object type=&quot;3&quot; unique_id=&quot;12022&quot;&gt;&lt;property id=&quot;20148&quot; value=&quot;5&quot;/&gt;&lt;property id=&quot;20300&quot; value=&quot;Slide 6&quot;/&gt;&lt;property id=&quot;20307&quot; value=&quot;296&quot;/&gt;&lt;/object&gt;&lt;object type=&quot;3&quot; unique_id=&quot;12023&quot;&gt;&lt;property id=&quot;20148&quot; value=&quot;5&quot;/&gt;&lt;property id=&quot;20300&quot; value=&quot;Slide 7&quot;/&gt;&lt;property id=&quot;20307&quot; value=&quot;268&quot;/&gt;&lt;/object&gt;&lt;object type=&quot;3&quot; unique_id=&quot;12024&quot;&gt;&lt;property id=&quot;20148&quot; value=&quot;5&quot;/&gt;&lt;property id=&quot;20300&quot; value=&quot;Slide 8&quot;/&gt;&lt;property id=&quot;20307&quot; value=&quot;263&quot;/&gt;&lt;/object&gt;&lt;object type=&quot;3&quot; unique_id=&quot;12025&quot;&gt;&lt;property id=&quot;20148&quot; value=&quot;5&quot;/&gt;&lt;property id=&quot;20300&quot; value=&quot;Slide 9&quot;/&gt;&lt;property id=&quot;20307&quot; value=&quot;271&quot;/&gt;&lt;/object&gt;&lt;object type=&quot;3&quot; unique_id=&quot;12026&quot;&gt;&lt;property id=&quot;20148&quot; value=&quot;5&quot;/&gt;&lt;property id=&quot;20300&quot; value=&quot;Slide 10&quot;/&gt;&lt;property id=&quot;20307&quot; value=&quot;279&quot;/&gt;&lt;/object&gt;&lt;object type=&quot;3&quot; unique_id=&quot;12027&quot;&gt;&lt;property id=&quot;20148&quot; value=&quot;5&quot;/&gt;&lt;property id=&quot;20300&quot; value=&quot;Slide 11&quot;/&gt;&lt;property id=&quot;20307&quot; value=&quot;270&quot;/&gt;&lt;/object&gt;&lt;object type=&quot;3&quot; unique_id=&quot;12028&quot;&gt;&lt;property id=&quot;20148&quot; value=&quot;5&quot;/&gt;&lt;property id=&quot;20300&quot; value=&quot;Slide 12&quot;/&gt;&lt;property id=&quot;20307&quot; value=&quot;274&quot;/&gt;&lt;/object&gt;&lt;object type=&quot;3&quot; unique_id=&quot;12029&quot;&gt;&lt;property id=&quot;20148&quot; value=&quot;5&quot;/&gt;&lt;property id=&quot;20300&quot; value=&quot;Slide 13&quot;/&gt;&lt;property id=&quot;20307&quot; value=&quot;277&quot;/&gt;&lt;/object&gt;&lt;object type=&quot;3&quot; unique_id=&quot;12030&quot;&gt;&lt;property id=&quot;20148&quot; value=&quot;5&quot;/&gt;&lt;property id=&quot;20300&quot; value=&quot;Slide 14&quot;/&gt;&lt;property id=&quot;20307&quot; value=&quot;297&quot;/&gt;&lt;/object&gt;&lt;object type=&quot;3&quot; unique_id=&quot;12031&quot;&gt;&lt;property id=&quot;20148&quot; value=&quot;5&quot;/&gt;&lt;property id=&quot;20300&quot; value=&quot;Slide 15&quot;/&gt;&lt;property id=&quot;20307&quot; value=&quot;273&quot;/&gt;&lt;/object&gt;&lt;object type=&quot;3&quot; unique_id=&quot;12032&quot;&gt;&lt;property id=&quot;20148&quot; value=&quot;5&quot;/&gt;&lt;property id=&quot;20300&quot; value=&quot;Slide 16&quot;/&gt;&lt;property id=&quot;20307&quot; value=&quot;302&quot;/&gt;&lt;/object&gt;&lt;object type=&quot;3&quot; unique_id=&quot;12033&quot;&gt;&lt;property id=&quot;20148&quot; value=&quot;5&quot;/&gt;&lt;property id=&quot;20300&quot; value=&quot;Slide 17&quot;/&gt;&lt;property id=&quot;20307&quot; value=&quot;280&quot;/&gt;&lt;/object&gt;&lt;object type=&quot;3&quot; unique_id=&quot;12034&quot;&gt;&lt;property id=&quot;20148&quot; value=&quot;5&quot;/&gt;&lt;property id=&quot;20300&quot; value=&quot;Slide 18&quot;/&gt;&lt;property id=&quot;20307&quot; value=&quot;298&quot;/&gt;&lt;/object&gt;&lt;object type=&quot;3&quot; unique_id=&quot;12035&quot;&gt;&lt;property id=&quot;20148&quot; value=&quot;5&quot;/&gt;&lt;property id=&quot;20300&quot; value=&quot;Slide 19&quot;/&gt;&lt;property id=&quot;20307&quot; value=&quot;281&quot;/&gt;&lt;/object&gt;&lt;object type=&quot;3&quot; unique_id=&quot;12036&quot;&gt;&lt;property id=&quot;20148&quot; value=&quot;5&quot;/&gt;&lt;property id=&quot;20300&quot; value=&quot;Slide 20&quot;/&gt;&lt;property id=&quot;20307&quot; value=&quot;282&quot;/&gt;&lt;/object&gt;&lt;object type=&quot;3&quot; unique_id=&quot;12037&quot;&gt;&lt;property id=&quot;20148&quot; value=&quot;5&quot;/&gt;&lt;property id=&quot;20300&quot; value=&quot;Slide 21&quot;/&gt;&lt;property id=&quot;20307&quot; value=&quot;283&quot;/&gt;&lt;/object&gt;&lt;object type=&quot;3&quot; unique_id=&quot;12038&quot;&gt;&lt;property id=&quot;20148&quot; value=&quot;5&quot;/&gt;&lt;property id=&quot;20300&quot; value=&quot;Slide 22&quot;/&gt;&lt;property id=&quot;20307&quot; value=&quot;292&quot;/&gt;&lt;/object&gt;&lt;object type=&quot;3&quot; unique_id=&quot;12039&quot;&gt;&lt;property id=&quot;20148&quot; value=&quot;5&quot;/&gt;&lt;property id=&quot;20300&quot; value=&quot;Slide 23&quot;/&gt;&lt;property id=&quot;20307&quot; value=&quot;295&quot;/&gt;&lt;/object&gt;&lt;object type=&quot;3&quot; unique_id=&quot;12040&quot;&gt;&lt;property id=&quot;20148&quot; value=&quot;5&quot;/&gt;&lt;property id=&quot;20300&quot; value=&quot;Slide 24&quot;/&gt;&lt;property id=&quot;20307&quot; value=&quot;285&quot;/&gt;&lt;/object&gt;&lt;object type=&quot;3&quot; unique_id=&quot;12041&quot;&gt;&lt;property id=&quot;20148&quot; value=&quot;5&quot;/&gt;&lt;property id=&quot;20300&quot; value=&quot;Slide 25&quot;/&gt;&lt;property id=&quot;20307&quot; value=&quot;286&quot;/&gt;&lt;/object&gt;&lt;object type=&quot;3&quot; unique_id=&quot;12042&quot;&gt;&lt;property id=&quot;20148&quot; value=&quot;5&quot;/&gt;&lt;property id=&quot;20300&quot; value=&quot;Slide 26&quot;/&gt;&lt;property id=&quot;20307&quot; value=&quot;288&quot;/&gt;&lt;/object&gt;&lt;object type=&quot;3&quot; unique_id=&quot;12043&quot;&gt;&lt;property id=&quot;20148&quot; value=&quot;5&quot;/&gt;&lt;property id=&quot;20300&quot; value=&quot;Slide 27&quot;/&gt;&lt;property id=&quot;20307&quot; value=&quot;289&quot;/&gt;&lt;/object&gt;&lt;object type=&quot;3&quot; unique_id=&quot;12044&quot;&gt;&lt;property id=&quot;20148&quot; value=&quot;5&quot;/&gt;&lt;property id=&quot;20300&quot; value=&quot;Slide 28&quot;/&gt;&lt;property id=&quot;20307&quot; value=&quot;300&quot;/&gt;&lt;/object&gt;&lt;object type=&quot;3&quot; unique_id=&quot;12045&quot;&gt;&lt;property id=&quot;20148&quot; value=&quot;5&quot;/&gt;&lt;property id=&quot;20300&quot; value=&quot;Slide 29&quot;/&gt;&lt;property id=&quot;20307&quot; value=&quot;290&quot;/&gt;&lt;/object&gt;&lt;object type=&quot;3&quot; unique_id=&quot;12046&quot;&gt;&lt;property id=&quot;20148&quot; value=&quot;5&quot;/&gt;&lt;property id=&quot;20300&quot; value=&quot;Slide 30&quot;/&gt;&lt;property id=&quot;20307&quot; value=&quot;301&quot;/&gt;&lt;/object&gt;&lt;/object&gt;&lt;object type=&quot;8&quot; unique_id=&quot;12079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2.4|10.8|1.1|1.9|20.5|2.7|15.5|5.1|3.4|10.5|9.4|1.3|12.8|2.6|17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2355</TotalTime>
  <Words>1201</Words>
  <Application>Microsoft Office PowerPoint</Application>
  <PresentationFormat>On-screen Show (4:3)</PresentationFormat>
  <Paragraphs>137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Arial</vt:lpstr>
      <vt:lpstr>Calibri</vt:lpstr>
      <vt:lpstr>Tahoma</vt:lpstr>
      <vt:lpstr>Times New Roman</vt:lpstr>
      <vt:lpstr>Wingdings</vt:lpstr>
      <vt:lpstr>Office Theme</vt:lpstr>
      <vt:lpstr>1_Watermark</vt:lpstr>
      <vt:lpstr>2_Office Theme</vt:lpstr>
      <vt:lpstr>1_Office Theme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Tàu chiến Pháp bị ta bắn cháy trên sông Lô.</vt:lpstr>
      <vt:lpstr>PowerPoint Presentation</vt:lpstr>
      <vt:lpstr>PowerPoint Presentation</vt:lpstr>
      <vt:lpstr>PowerPoint Presentation</vt:lpstr>
      <vt:lpstr>Tượng đài chiến thắng Sông Lô tại núi Đồn, xã Chí Đám, huyện Đoan Hùng.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155</cp:revision>
  <dcterms:created xsi:type="dcterms:W3CDTF">2018-01-22T13:57:43Z</dcterms:created>
  <dcterms:modified xsi:type="dcterms:W3CDTF">2019-11-04T15:34:25Z</dcterms:modified>
</cp:coreProperties>
</file>