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mf" ContentType="image/x-wmf"/>
  <Default Extension="png" ContentType="image/png"/>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3" r:id="rId3"/>
    <p:sldId id="256" r:id="rId5"/>
    <p:sldId id="284" r:id="rId6"/>
    <p:sldId id="257" r:id="rId7"/>
    <p:sldId id="285" r:id="rId8"/>
    <p:sldId id="286" r:id="rId9"/>
    <p:sldId id="287" r:id="rId10"/>
    <p:sldId id="288" r:id="rId11"/>
    <p:sldId id="290" r:id="rId12"/>
    <p:sldId id="291" r:id="rId13"/>
    <p:sldId id="292" r:id="rId14"/>
    <p:sldId id="293" r:id="rId15"/>
    <p:sldId id="277" r:id="rId16"/>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73" autoAdjust="0"/>
  </p:normalViewPr>
  <p:slideViewPr>
    <p:cSldViewPr>
      <p:cViewPr>
        <p:scale>
          <a:sx n="57" d="100"/>
          <a:sy n="57" d="100"/>
        </p:scale>
        <p:origin x="-1170" y="-3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5" Type="http://schemas.openxmlformats.org/officeDocument/2006/relationships/image" Target="../media/image25.wmf"/><Relationship Id="rId4" Type="http://schemas.openxmlformats.org/officeDocument/2006/relationships/image" Target="../media/image24.wmf"/><Relationship Id="rId3" Type="http://schemas.openxmlformats.org/officeDocument/2006/relationships/image" Target="../media/image23.wmf"/><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6" Type="http://schemas.openxmlformats.org/officeDocument/2006/relationships/image" Target="../media/image47.wmf"/><Relationship Id="rId5" Type="http://schemas.openxmlformats.org/officeDocument/2006/relationships/image" Target="../media/image44.wmf"/><Relationship Id="rId4" Type="http://schemas.openxmlformats.org/officeDocument/2006/relationships/image" Target="../media/image42.wmf"/><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4" Type="http://schemas.openxmlformats.org/officeDocument/2006/relationships/image" Target="../media/image55.wmf"/><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7.vml.rels><?xml version="1.0" encoding="UTF-8" standalone="yes"?>
<Relationships xmlns="http://schemas.openxmlformats.org/package/2006/relationships"><Relationship Id="rId4" Type="http://schemas.openxmlformats.org/officeDocument/2006/relationships/image" Target="../media/image59.wmf"/><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52B3DB-5669-4295-B775-CE920DA10F5F}" type="datetimeFigureOut">
              <a:rPr lang="vi-VN" smtClean="0"/>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DD1D6-6882-48DF-A013-AD7D5B66CF82}" type="slidenum">
              <a:rPr lang="vi-VN" smtClean="0"/>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Trong vật</a:t>
            </a:r>
            <a:r>
              <a:rPr lang="en-US" baseline="0" smtClean="0"/>
              <a:t> lí ta thường gặp các đại lượng có hướng như lực, vận tốc, ….</a:t>
            </a:r>
            <a:endParaRPr lang="en-US" baseline="0" smtClean="0"/>
          </a:p>
          <a:p>
            <a:r>
              <a:rPr lang="en-US" baseline="0" smtClean="0"/>
              <a:t>Người ta dùng vectơ để biểu diễn các đại lượng đó.</a:t>
            </a:r>
            <a:endParaRPr lang="en-US" baseline="0" smtClean="0"/>
          </a:p>
          <a:p>
            <a:r>
              <a:rPr lang="en-US" baseline="0" smtClean="0"/>
              <a:t>Vectơ là một công cụ mới để giải các bài toán hình học.</a:t>
            </a:r>
            <a:endParaRPr lang="en-US" baseline="0" smtClean="0"/>
          </a:p>
          <a:p>
            <a:r>
              <a:rPr lang="en-US" baseline="0" smtClean="0"/>
              <a:t>Bây giờ chúng ta sẽ tìm hiểu xem vectơ là gì? Và cách vận dụng vectơ để giải các bài toán.</a:t>
            </a:r>
            <a:endParaRPr lang="vi-VN"/>
          </a:p>
        </p:txBody>
      </p:sp>
      <p:sp>
        <p:nvSpPr>
          <p:cNvPr id="4" name="Slide Number Placeholder 3"/>
          <p:cNvSpPr>
            <a:spLocks noGrp="1"/>
          </p:cNvSpPr>
          <p:nvPr>
            <p:ph type="sldNum" sz="quarter" idx="10"/>
          </p:nvPr>
        </p:nvSpPr>
        <p:spPr/>
        <p:txBody>
          <a:bodyPr/>
          <a:lstStyle/>
          <a:p>
            <a:fld id="{5F5DD1D6-6882-48DF-A013-AD7D5B66CF82}" type="slidenum">
              <a:rPr lang="vi-VN" smtClean="0"/>
            </a:fld>
            <a:endParaRPr lang="vi-V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5F5DD1D6-6882-48DF-A013-AD7D5B66CF82}" type="slidenum">
              <a:rPr lang="vi-VN" smtClean="0"/>
            </a:fld>
            <a:endParaRPr lang="vi-V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5F5DD1D6-6882-48DF-A013-AD7D5B66CF82}" type="slidenum">
              <a:rPr lang="vi-VN" smtClean="0"/>
            </a:fld>
            <a:endParaRPr lang="vi-V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5F5DD1D6-6882-48DF-A013-AD7D5B66CF82}" type="slidenum">
              <a:rPr lang="vi-VN" smtClean="0"/>
            </a:fld>
            <a:endParaRPr lang="vi-V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5F5DD1D6-6882-48DF-A013-AD7D5B66CF82}" type="slidenum">
              <a:rPr lang="vi-VN" smtClean="0"/>
            </a:fld>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smtClean="0">
                <a:solidFill>
                  <a:schemeClr val="tx1"/>
                </a:solidFill>
                <a:effectLst/>
                <a:latin typeface="+mn-lt"/>
                <a:ea typeface="+mn-ea"/>
                <a:cs typeface="+mn-cs"/>
              </a:rPr>
              <a:t>Học về toán vectơ là học sinh đã bắt đầu nghiên cứu về hình học hiện đại, cũng như nghiên cứu về các vấn đề hình học hoàn toàn mới lạ so với những kiến thức hình học cổ điển đã được học trước đó.</a:t>
            </a:r>
            <a:br>
              <a:rPr lang="vi-VN" smtClean="0"/>
            </a:br>
            <a:r>
              <a:rPr lang="vi-VN" sz="1200" b="0" i="0" kern="1200" smtClean="0">
                <a:solidFill>
                  <a:schemeClr val="tx1"/>
                </a:solidFill>
                <a:effectLst/>
                <a:latin typeface="+mn-lt"/>
                <a:ea typeface="+mn-ea"/>
                <a:cs typeface="+mn-cs"/>
              </a:rPr>
              <a:t>Ở bài học này, các</a:t>
            </a:r>
            <a:r>
              <a:rPr lang="vi-VN" sz="1200" b="0" i="0" kern="1200" baseline="0" smtClean="0">
                <a:solidFill>
                  <a:schemeClr val="tx1"/>
                </a:solidFill>
                <a:effectLst/>
                <a:latin typeface="+mn-lt"/>
                <a:ea typeface="+mn-ea"/>
                <a:cs typeface="+mn-cs"/>
              </a:rPr>
              <a:t> em sẽ tìm hiểu</a:t>
            </a:r>
            <a:r>
              <a:rPr lang="vi-VN" sz="1200" b="0" i="0" kern="1200" smtClean="0">
                <a:solidFill>
                  <a:schemeClr val="tx1"/>
                </a:solidFill>
                <a:effectLst/>
                <a:latin typeface="+mn-lt"/>
                <a:ea typeface="+mn-ea"/>
                <a:cs typeface="+mn-cs"/>
              </a:rPr>
              <a:t> các tính chất đặc trưng cơ bản của vectơ như vectơ cùng phương, vectơ cùng hướng, vectơ ngược hướng, độ dài vectơ, vectơ bằng nhau. Qua đó, các</a:t>
            </a:r>
            <a:r>
              <a:rPr lang="vi-VN" sz="1200" b="0" i="0" kern="1200" baseline="0" smtClean="0">
                <a:solidFill>
                  <a:schemeClr val="tx1"/>
                </a:solidFill>
                <a:effectLst/>
                <a:latin typeface="+mn-lt"/>
                <a:ea typeface="+mn-ea"/>
                <a:cs typeface="+mn-cs"/>
              </a:rPr>
              <a:t> em sẽ có</a:t>
            </a:r>
            <a:r>
              <a:rPr lang="vi-VN" sz="1200" b="0" i="0" kern="1200" smtClean="0">
                <a:solidFill>
                  <a:schemeClr val="tx1"/>
                </a:solidFill>
                <a:effectLst/>
                <a:latin typeface="+mn-lt"/>
                <a:ea typeface="+mn-ea"/>
                <a:cs typeface="+mn-cs"/>
              </a:rPr>
              <a:t> một cái nhìn tổng quát hơn về một loại hình hình học hoàn toàn mới đối với học sinh lớp 10.</a:t>
            </a:r>
            <a:endParaRPr lang="vi-VN"/>
          </a:p>
        </p:txBody>
      </p:sp>
      <p:sp>
        <p:nvSpPr>
          <p:cNvPr id="4" name="Slide Number Placeholder 3"/>
          <p:cNvSpPr>
            <a:spLocks noGrp="1"/>
          </p:cNvSpPr>
          <p:nvPr>
            <p:ph type="sldNum" sz="quarter" idx="10"/>
          </p:nvPr>
        </p:nvSpPr>
        <p:spPr/>
        <p:txBody>
          <a:bodyPr/>
          <a:lstStyle/>
          <a:p>
            <a:fld id="{5F5DD1D6-6882-48DF-A013-AD7D5B66CF82}" type="slidenum">
              <a:rPr lang="vi-VN" smtClean="0"/>
            </a:fld>
            <a:endParaRPr lang="vi-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Chúng</a:t>
            </a:r>
            <a:r>
              <a:rPr lang="en-US" baseline="0" smtClean="0"/>
              <a:t> ta quan sát hình vẽ.</a:t>
            </a:r>
            <a:endParaRPr lang="en-US" baseline="0" smtClean="0"/>
          </a:p>
          <a:p>
            <a:r>
              <a:rPr lang="en-US" baseline="0" smtClean="0"/>
              <a:t>Một chiếc máy bay đang bay trên bầu trời, một ô tô đang chạy trên đường.</a:t>
            </a:r>
            <a:endParaRPr lang="en-US" baseline="0" smtClean="0"/>
          </a:p>
          <a:p>
            <a:r>
              <a:rPr lang="en-US" baseline="0" smtClean="0"/>
              <a:t>Vận tốc của máy bay, của ô tô được biểu diễn bằng một mũi tên theo hướng chuyển động</a:t>
            </a:r>
            <a:endParaRPr lang="vi-VN"/>
          </a:p>
        </p:txBody>
      </p:sp>
      <p:sp>
        <p:nvSpPr>
          <p:cNvPr id="4" name="Slide Number Placeholder 3"/>
          <p:cNvSpPr>
            <a:spLocks noGrp="1"/>
          </p:cNvSpPr>
          <p:nvPr>
            <p:ph type="sldNum" sz="quarter" idx="10"/>
          </p:nvPr>
        </p:nvSpPr>
        <p:spPr/>
        <p:txBody>
          <a:bodyPr/>
          <a:lstStyle/>
          <a:p>
            <a:fld id="{5F5DD1D6-6882-48DF-A013-AD7D5B66CF82}" type="slidenum">
              <a:rPr lang="vi-VN" smtClean="0"/>
            </a:fld>
            <a:endParaRPr lang="vi-V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5F5DD1D6-6882-48DF-A013-AD7D5B66CF82}" type="slidenum">
              <a:rPr lang="vi-VN" smtClean="0"/>
            </a:fld>
            <a:endParaRPr lang="vi-V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5F5DD1D6-6882-48DF-A013-AD7D5B66CF82}" type="slidenum">
              <a:rPr lang="vi-VN" smtClean="0"/>
            </a:fld>
            <a:endParaRPr lang="vi-V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5F5DD1D6-6882-48DF-A013-AD7D5B66CF82}" type="slidenum">
              <a:rPr lang="vi-VN" smtClean="0"/>
            </a:fld>
            <a:endParaRPr lang="vi-V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5F5DD1D6-6882-48DF-A013-AD7D5B66CF82}" type="slidenum">
              <a:rPr lang="vi-VN" smtClean="0"/>
            </a:fld>
            <a:endParaRPr lang="vi-V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5F5DD1D6-6882-48DF-A013-AD7D5B66CF82}" type="slidenum">
              <a:rPr lang="vi-VN" smtClean="0"/>
            </a:fld>
            <a:endParaRPr lang="vi-V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5F5DD1D6-6882-48DF-A013-AD7D5B66CF82}" type="slidenum">
              <a:rPr lang="vi-VN" smtClean="0"/>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ED3D11EA-641F-4DBC-A513-0A533ACB4949}"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9E06F16-1605-4CA8-97C2-218676D7F57C}" type="slidenum">
              <a:rPr lang="vi-VN" smtClean="0"/>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p>
            <a:fld id="{ED3D11EA-641F-4DBC-A513-0A533ACB4949}"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9E06F16-1605-4CA8-97C2-218676D7F57C}" type="slidenum">
              <a:rPr lang="vi-VN" smtClean="0"/>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p>
            <a:fld id="{ED3D11EA-641F-4DBC-A513-0A533ACB4949}"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9E06F16-1605-4CA8-97C2-218676D7F57C}" type="slidenum">
              <a:rPr lang="vi-VN" smtClean="0"/>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lstStyle/>
          <a:p>
            <a:fld id="{ED3D11EA-641F-4DBC-A513-0A533ACB4949}"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9E06F16-1605-4CA8-97C2-218676D7F57C}" type="slidenum">
              <a:rPr lang="vi-VN" smtClean="0"/>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D3D11EA-641F-4DBC-A513-0A533ACB4949}"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9E06F16-1605-4CA8-97C2-218676D7F57C}" type="slidenum">
              <a:rPr lang="vi-VN" smtClean="0"/>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Date Placeholder 4"/>
          <p:cNvSpPr>
            <a:spLocks noGrp="1"/>
          </p:cNvSpPr>
          <p:nvPr>
            <p:ph type="dt" sz="half" idx="10"/>
          </p:nvPr>
        </p:nvSpPr>
        <p:spPr/>
        <p:txBody>
          <a:bodyPr/>
          <a:lstStyle/>
          <a:p>
            <a:fld id="{ED3D11EA-641F-4DBC-A513-0A533ACB4949}"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9E06F16-1605-4CA8-97C2-218676D7F57C}" type="slidenum">
              <a:rPr lang="vi-VN" smtClean="0"/>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7" name="Date Placeholder 6"/>
          <p:cNvSpPr>
            <a:spLocks noGrp="1"/>
          </p:cNvSpPr>
          <p:nvPr>
            <p:ph type="dt" sz="half" idx="10"/>
          </p:nvPr>
        </p:nvSpPr>
        <p:spPr/>
        <p:txBody>
          <a:bodyPr/>
          <a:lstStyle/>
          <a:p>
            <a:fld id="{ED3D11EA-641F-4DBC-A513-0A533ACB4949}"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9E06F16-1605-4CA8-97C2-218676D7F57C}" type="slidenum">
              <a:rPr lang="vi-VN" smtClean="0"/>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ED3D11EA-641F-4DBC-A513-0A533ACB4949}"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9E06F16-1605-4CA8-97C2-218676D7F57C}" type="slidenum">
              <a:rPr lang="vi-VN" smtClean="0"/>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3D11EA-641F-4DBC-A513-0A533ACB4949}"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9E06F16-1605-4CA8-97C2-218676D7F57C}" type="slidenum">
              <a:rPr lang="vi-VN" smtClean="0"/>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D3D11EA-641F-4DBC-A513-0A533ACB4949}"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9E06F16-1605-4CA8-97C2-218676D7F57C}" type="slidenum">
              <a:rPr lang="vi-VN" smtClean="0"/>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D3D11EA-641F-4DBC-A513-0A533ACB4949}"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9E06F16-1605-4CA8-97C2-218676D7F57C}" type="slidenum">
              <a:rPr lang="vi-VN" smtClean="0"/>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D11EA-641F-4DBC-A513-0A533ACB4949}" type="datetimeFigureOut">
              <a:rPr lang="vi-VN" smtClean="0"/>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06F16-1605-4CA8-97C2-218676D7F57C}"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2.wmf"/><Relationship Id="rId1" Type="http://schemas.openxmlformats.org/officeDocument/2006/relationships/image" Target="../media/image1.wmf"/></Relationships>
</file>

<file path=ppt/slides/_rels/slide10.xml.rels><?xml version="1.0" encoding="UTF-8" standalone="yes"?>
<Relationships xmlns="http://schemas.openxmlformats.org/package/2006/relationships"><Relationship Id="rId9" Type="http://schemas.openxmlformats.org/officeDocument/2006/relationships/image" Target="../media/image42.wmf"/><Relationship Id="rId8" Type="http://schemas.openxmlformats.org/officeDocument/2006/relationships/oleObject" Target="../embeddings/oleObject16.bin"/><Relationship Id="rId7" Type="http://schemas.openxmlformats.org/officeDocument/2006/relationships/image" Target="../media/image41.wmf"/><Relationship Id="rId6" Type="http://schemas.openxmlformats.org/officeDocument/2006/relationships/oleObject" Target="../embeddings/oleObject15.bin"/><Relationship Id="rId5" Type="http://schemas.openxmlformats.org/officeDocument/2006/relationships/image" Target="../media/image40.wmf"/><Relationship Id="rId4" Type="http://schemas.openxmlformats.org/officeDocument/2006/relationships/oleObject" Target="../embeddings/oleObject14.bin"/><Relationship Id="rId3" Type="http://schemas.openxmlformats.org/officeDocument/2006/relationships/image" Target="../media/image39.wmf"/><Relationship Id="rId2" Type="http://schemas.openxmlformats.org/officeDocument/2006/relationships/oleObject" Target="../embeddings/oleObject13.bin"/><Relationship Id="rId19" Type="http://schemas.openxmlformats.org/officeDocument/2006/relationships/notesSlide" Target="../notesSlides/notesSlide10.xml"/><Relationship Id="rId18" Type="http://schemas.openxmlformats.org/officeDocument/2006/relationships/vmlDrawing" Target="../drawings/vmlDrawing5.vml"/><Relationship Id="rId17" Type="http://schemas.openxmlformats.org/officeDocument/2006/relationships/slideLayout" Target="../slideLayouts/slideLayout2.xml"/><Relationship Id="rId16" Type="http://schemas.openxmlformats.org/officeDocument/2006/relationships/image" Target="../media/image47.wmf"/><Relationship Id="rId15" Type="http://schemas.openxmlformats.org/officeDocument/2006/relationships/oleObject" Target="../embeddings/oleObject18.bin"/><Relationship Id="rId14" Type="http://schemas.openxmlformats.org/officeDocument/2006/relationships/image" Target="../media/image46.png"/><Relationship Id="rId13" Type="http://schemas.openxmlformats.org/officeDocument/2006/relationships/image" Target="../media/image45.GIF"/><Relationship Id="rId12" Type="http://schemas.openxmlformats.org/officeDocument/2006/relationships/image" Target="../media/image44.wmf"/><Relationship Id="rId11" Type="http://schemas.openxmlformats.org/officeDocument/2006/relationships/oleObject" Target="../embeddings/oleObject17.bin"/><Relationship Id="rId10" Type="http://schemas.openxmlformats.org/officeDocument/2006/relationships/image" Target="../media/image43.png"/><Relationship Id="rId1" Type="http://schemas.openxmlformats.org/officeDocument/2006/relationships/image" Target="../media/image38.png"/></Relationships>
</file>

<file path=ppt/slides/_rels/slide11.xml.rels><?xml version="1.0" encoding="UTF-8" standalone="yes"?>
<Relationships xmlns="http://schemas.openxmlformats.org/package/2006/relationships"><Relationship Id="rId9" Type="http://schemas.openxmlformats.org/officeDocument/2006/relationships/image" Target="../media/image53.wmf"/><Relationship Id="rId8" Type="http://schemas.openxmlformats.org/officeDocument/2006/relationships/oleObject" Target="../embeddings/oleObject20.bin"/><Relationship Id="rId7" Type="http://schemas.openxmlformats.org/officeDocument/2006/relationships/image" Target="../media/image52.wmf"/><Relationship Id="rId6" Type="http://schemas.openxmlformats.org/officeDocument/2006/relationships/oleObject" Target="../embeddings/oleObject19.bin"/><Relationship Id="rId5" Type="http://schemas.openxmlformats.org/officeDocument/2006/relationships/image" Target="../media/image16.png"/><Relationship Id="rId4" Type="http://schemas.openxmlformats.org/officeDocument/2006/relationships/image" Target="../media/image51.png"/><Relationship Id="rId3" Type="http://schemas.openxmlformats.org/officeDocument/2006/relationships/image" Target="../media/image50.png"/><Relationship Id="rId2" Type="http://schemas.openxmlformats.org/officeDocument/2006/relationships/image" Target="../media/image49.png"/><Relationship Id="rId17" Type="http://schemas.openxmlformats.org/officeDocument/2006/relationships/notesSlide" Target="../notesSlides/notesSlide11.xml"/><Relationship Id="rId16" Type="http://schemas.openxmlformats.org/officeDocument/2006/relationships/vmlDrawing" Target="../drawings/vmlDrawing6.vml"/><Relationship Id="rId15" Type="http://schemas.openxmlformats.org/officeDocument/2006/relationships/slideLayout" Target="../slideLayouts/slideLayout2.xml"/><Relationship Id="rId14" Type="http://schemas.openxmlformats.org/officeDocument/2006/relationships/image" Target="../media/image19.png"/><Relationship Id="rId13" Type="http://schemas.openxmlformats.org/officeDocument/2006/relationships/image" Target="../media/image55.wmf"/><Relationship Id="rId12" Type="http://schemas.openxmlformats.org/officeDocument/2006/relationships/oleObject" Target="../embeddings/oleObject22.bin"/><Relationship Id="rId11" Type="http://schemas.openxmlformats.org/officeDocument/2006/relationships/image" Target="../media/image54.wmf"/><Relationship Id="rId10" Type="http://schemas.openxmlformats.org/officeDocument/2006/relationships/oleObject" Target="../embeddings/oleObject21.bin"/><Relationship Id="rId1" Type="http://schemas.openxmlformats.org/officeDocument/2006/relationships/image" Target="../media/image48.png"/></Relationships>
</file>

<file path=ppt/slides/_rels/slide12.xml.rels><?xml version="1.0" encoding="UTF-8" standalone="yes"?>
<Relationships xmlns="http://schemas.openxmlformats.org/package/2006/relationships"><Relationship Id="rId9" Type="http://schemas.openxmlformats.org/officeDocument/2006/relationships/oleObject" Target="../embeddings/oleObject26.bin"/><Relationship Id="rId8" Type="http://schemas.openxmlformats.org/officeDocument/2006/relationships/image" Target="../media/image58.wmf"/><Relationship Id="rId7" Type="http://schemas.openxmlformats.org/officeDocument/2006/relationships/oleObject" Target="../embeddings/oleObject25.bin"/><Relationship Id="rId6" Type="http://schemas.openxmlformats.org/officeDocument/2006/relationships/image" Target="../media/image57.wmf"/><Relationship Id="rId5" Type="http://schemas.openxmlformats.org/officeDocument/2006/relationships/oleObject" Target="../embeddings/oleObject24.bin"/><Relationship Id="rId4" Type="http://schemas.openxmlformats.org/officeDocument/2006/relationships/image" Target="../media/image56.wmf"/><Relationship Id="rId3" Type="http://schemas.openxmlformats.org/officeDocument/2006/relationships/oleObject" Target="../embeddings/oleObject23.bin"/><Relationship Id="rId2" Type="http://schemas.openxmlformats.org/officeDocument/2006/relationships/image" Target="../media/image19.png"/><Relationship Id="rId13" Type="http://schemas.openxmlformats.org/officeDocument/2006/relationships/notesSlide" Target="../notesSlides/notesSlide12.xml"/><Relationship Id="rId12" Type="http://schemas.openxmlformats.org/officeDocument/2006/relationships/vmlDrawing" Target="../drawings/vmlDrawing7.vml"/><Relationship Id="rId11" Type="http://schemas.openxmlformats.org/officeDocument/2006/relationships/slideLayout" Target="../slideLayouts/slideLayout2.xml"/><Relationship Id="rId10" Type="http://schemas.openxmlformats.org/officeDocument/2006/relationships/image" Target="../media/image59.wmf"/><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61.png"/><Relationship Id="rId1"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wmf"/></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4.wmf"/><Relationship Id="rId1" Type="http://schemas.openxmlformats.org/officeDocument/2006/relationships/image" Target="../media/image3.emf"/></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9.wmf"/><Relationship Id="rId7" Type="http://schemas.openxmlformats.org/officeDocument/2006/relationships/oleObject" Target="../embeddings/oleObject3.bin"/><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oleObject" Target="../embeddings/oleObject2.bin"/><Relationship Id="rId3" Type="http://schemas.openxmlformats.org/officeDocument/2006/relationships/image" Target="../media/image6.wmf"/><Relationship Id="rId2" Type="http://schemas.openxmlformats.org/officeDocument/2006/relationships/oleObject" Target="../embeddings/oleObject1.bin"/><Relationship Id="rId11" Type="http://schemas.openxmlformats.org/officeDocument/2006/relationships/notesSlide" Target="../notesSlides/notesSlide4.xml"/><Relationship Id="rId10" Type="http://schemas.openxmlformats.org/officeDocument/2006/relationships/vmlDrawing" Target="../drawings/vmlDrawing1.v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9" Type="http://schemas.openxmlformats.org/officeDocument/2006/relationships/vmlDrawing" Target="../drawings/vmlDrawing2.vml"/><Relationship Id="rId8" Type="http://schemas.openxmlformats.org/officeDocument/2006/relationships/slideLayout" Target="../slideLayouts/slideLayout2.xml"/><Relationship Id="rId7" Type="http://schemas.openxmlformats.org/officeDocument/2006/relationships/image" Target="../media/image19.png"/><Relationship Id="rId6" Type="http://schemas.openxmlformats.org/officeDocument/2006/relationships/image" Target="../media/image18.wmf"/><Relationship Id="rId5" Type="http://schemas.openxmlformats.org/officeDocument/2006/relationships/oleObject" Target="../embeddings/oleObject5.bin"/><Relationship Id="rId4" Type="http://schemas.openxmlformats.org/officeDocument/2006/relationships/image" Target="../media/image17.wmf"/><Relationship Id="rId3" Type="http://schemas.openxmlformats.org/officeDocument/2006/relationships/oleObject" Target="../embeddings/oleObject4.bin"/><Relationship Id="rId2" Type="http://schemas.openxmlformats.org/officeDocument/2006/relationships/image" Target="../media/image16.png"/><Relationship Id="rId10" Type="http://schemas.openxmlformats.org/officeDocument/2006/relationships/notesSlide" Target="../notesSlides/notesSlide6.xml"/><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9" Type="http://schemas.openxmlformats.org/officeDocument/2006/relationships/image" Target="../media/image23.wmf"/><Relationship Id="rId8" Type="http://schemas.openxmlformats.org/officeDocument/2006/relationships/oleObject" Target="../embeddings/oleObject8.bin"/><Relationship Id="rId7" Type="http://schemas.openxmlformats.org/officeDocument/2006/relationships/image" Target="../media/image19.png"/><Relationship Id="rId6" Type="http://schemas.openxmlformats.org/officeDocument/2006/relationships/image" Target="../media/image22.png"/><Relationship Id="rId5" Type="http://schemas.openxmlformats.org/officeDocument/2006/relationships/image" Target="../media/image21.wmf"/><Relationship Id="rId4" Type="http://schemas.openxmlformats.org/officeDocument/2006/relationships/oleObject" Target="../embeddings/oleObject7.bin"/><Relationship Id="rId3" Type="http://schemas.openxmlformats.org/officeDocument/2006/relationships/image" Target="../media/image20.wmf"/><Relationship Id="rId2" Type="http://schemas.openxmlformats.org/officeDocument/2006/relationships/oleObject" Target="../embeddings/oleObject6.bin"/><Relationship Id="rId17" Type="http://schemas.openxmlformats.org/officeDocument/2006/relationships/notesSlide" Target="../notesSlides/notesSlide7.xml"/><Relationship Id="rId16" Type="http://schemas.openxmlformats.org/officeDocument/2006/relationships/vmlDrawing" Target="../drawings/vmlDrawing3.vml"/><Relationship Id="rId15" Type="http://schemas.openxmlformats.org/officeDocument/2006/relationships/slideLayout" Target="../slideLayouts/slideLayout2.xml"/><Relationship Id="rId14" Type="http://schemas.openxmlformats.org/officeDocument/2006/relationships/image" Target="../media/image26.png"/><Relationship Id="rId13" Type="http://schemas.openxmlformats.org/officeDocument/2006/relationships/image" Target="../media/image25.wmf"/><Relationship Id="rId12" Type="http://schemas.openxmlformats.org/officeDocument/2006/relationships/oleObject" Target="../embeddings/oleObject10.bin"/><Relationship Id="rId11" Type="http://schemas.openxmlformats.org/officeDocument/2006/relationships/image" Target="../media/image24.wmf"/><Relationship Id="rId10" Type="http://schemas.openxmlformats.org/officeDocument/2006/relationships/oleObject" Target="../embeddings/oleObject9.bin"/><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12.bin"/><Relationship Id="rId8" Type="http://schemas.openxmlformats.org/officeDocument/2006/relationships/image" Target="../media/image31.png"/><Relationship Id="rId7" Type="http://schemas.openxmlformats.org/officeDocument/2006/relationships/image" Target="../media/image36.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21.wmf"/><Relationship Id="rId2" Type="http://schemas.openxmlformats.org/officeDocument/2006/relationships/oleObject" Target="../embeddings/oleObject11.bin"/><Relationship Id="rId13" Type="http://schemas.openxmlformats.org/officeDocument/2006/relationships/notesSlide" Target="../notesSlides/notesSlide9.xml"/><Relationship Id="rId12" Type="http://schemas.openxmlformats.org/officeDocument/2006/relationships/vmlDrawing" Target="../drawings/vmlDrawing4.vml"/><Relationship Id="rId11" Type="http://schemas.openxmlformats.org/officeDocument/2006/relationships/slideLayout" Target="../slideLayouts/slideLayout2.xml"/><Relationship Id="rId10" Type="http://schemas.openxmlformats.org/officeDocument/2006/relationships/image" Target="../media/image37.pn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Freeform 6"/>
          <p:cNvSpPr/>
          <p:nvPr/>
        </p:nvSpPr>
        <p:spPr bwMode="auto">
          <a:xfrm rot="-250839">
            <a:off x="2679544" y="2275007"/>
            <a:ext cx="6248400" cy="5181600"/>
          </a:xfrm>
          <a:custGeom>
            <a:avLst/>
            <a:gdLst>
              <a:gd name="T0" fmla="*/ 0 w 3936"/>
              <a:gd name="T1" fmla="*/ 3264 h 3264"/>
              <a:gd name="T2" fmla="*/ 336 w 3936"/>
              <a:gd name="T3" fmla="*/ 2928 h 3264"/>
              <a:gd name="T4" fmla="*/ 624 w 3936"/>
              <a:gd name="T5" fmla="*/ 2736 h 3264"/>
              <a:gd name="T6" fmla="*/ 1056 w 3936"/>
              <a:gd name="T7" fmla="*/ 2496 h 3264"/>
              <a:gd name="T8" fmla="*/ 1296 w 3936"/>
              <a:gd name="T9" fmla="*/ 2112 h 3264"/>
              <a:gd name="T10" fmla="*/ 1536 w 3936"/>
              <a:gd name="T11" fmla="*/ 1872 h 3264"/>
              <a:gd name="T12" fmla="*/ 1824 w 3936"/>
              <a:gd name="T13" fmla="*/ 1728 h 3264"/>
              <a:gd name="T14" fmla="*/ 2160 w 3936"/>
              <a:gd name="T15" fmla="*/ 1392 h 3264"/>
              <a:gd name="T16" fmla="*/ 2640 w 3936"/>
              <a:gd name="T17" fmla="*/ 1056 h 3264"/>
              <a:gd name="T18" fmla="*/ 3168 w 3936"/>
              <a:gd name="T19" fmla="*/ 768 h 3264"/>
              <a:gd name="T20" fmla="*/ 3312 w 3936"/>
              <a:gd name="T21" fmla="*/ 432 h 3264"/>
              <a:gd name="T22" fmla="*/ 3744 w 3936"/>
              <a:gd name="T23" fmla="*/ 144 h 3264"/>
              <a:gd name="T24" fmla="*/ 3936 w 3936"/>
              <a:gd name="T25"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6" h="3264">
                <a:moveTo>
                  <a:pt x="0" y="3264"/>
                </a:moveTo>
                <a:cubicBezTo>
                  <a:pt x="116" y="3140"/>
                  <a:pt x="232" y="3016"/>
                  <a:pt x="336" y="2928"/>
                </a:cubicBezTo>
                <a:cubicBezTo>
                  <a:pt x="440" y="2840"/>
                  <a:pt x="504" y="2808"/>
                  <a:pt x="624" y="2736"/>
                </a:cubicBezTo>
                <a:cubicBezTo>
                  <a:pt x="744" y="2664"/>
                  <a:pt x="944" y="2600"/>
                  <a:pt x="1056" y="2496"/>
                </a:cubicBezTo>
                <a:cubicBezTo>
                  <a:pt x="1168" y="2392"/>
                  <a:pt x="1216" y="2216"/>
                  <a:pt x="1296" y="2112"/>
                </a:cubicBezTo>
                <a:cubicBezTo>
                  <a:pt x="1376" y="2008"/>
                  <a:pt x="1448" y="1936"/>
                  <a:pt x="1536" y="1872"/>
                </a:cubicBezTo>
                <a:cubicBezTo>
                  <a:pt x="1624" y="1808"/>
                  <a:pt x="1720" y="1808"/>
                  <a:pt x="1824" y="1728"/>
                </a:cubicBezTo>
                <a:cubicBezTo>
                  <a:pt x="1928" y="1648"/>
                  <a:pt x="2024" y="1504"/>
                  <a:pt x="2160" y="1392"/>
                </a:cubicBezTo>
                <a:cubicBezTo>
                  <a:pt x="2296" y="1280"/>
                  <a:pt x="2472" y="1160"/>
                  <a:pt x="2640" y="1056"/>
                </a:cubicBezTo>
                <a:cubicBezTo>
                  <a:pt x="2808" y="952"/>
                  <a:pt x="3056" y="872"/>
                  <a:pt x="3168" y="768"/>
                </a:cubicBezTo>
                <a:cubicBezTo>
                  <a:pt x="3280" y="664"/>
                  <a:pt x="3216" y="536"/>
                  <a:pt x="3312" y="432"/>
                </a:cubicBezTo>
                <a:cubicBezTo>
                  <a:pt x="3408" y="328"/>
                  <a:pt x="3640" y="216"/>
                  <a:pt x="3744" y="144"/>
                </a:cubicBezTo>
                <a:cubicBezTo>
                  <a:pt x="3848" y="72"/>
                  <a:pt x="3892" y="36"/>
                  <a:pt x="3936" y="0"/>
                </a:cubicBezTo>
              </a:path>
            </a:pathLst>
          </a:custGeom>
          <a:noFill/>
          <a:ln w="76200" cmpd="sng">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71705" name="Group 25"/>
          <p:cNvGrpSpPr/>
          <p:nvPr/>
        </p:nvGrpSpPr>
        <p:grpSpPr bwMode="auto">
          <a:xfrm rot="-421456">
            <a:off x="3365344" y="1970207"/>
            <a:ext cx="3657600" cy="3581400"/>
            <a:chOff x="1632" y="1152"/>
            <a:chExt cx="2304" cy="2256"/>
          </a:xfrm>
        </p:grpSpPr>
        <p:sp>
          <p:nvSpPr>
            <p:cNvPr id="71688" name="Freeform 8"/>
            <p:cNvSpPr/>
            <p:nvPr/>
          </p:nvSpPr>
          <p:spPr bwMode="auto">
            <a:xfrm rot="955085">
              <a:off x="1632" y="2448"/>
              <a:ext cx="432" cy="576"/>
            </a:xfrm>
            <a:custGeom>
              <a:avLst/>
              <a:gdLst>
                <a:gd name="T0" fmla="*/ 0 w 432"/>
                <a:gd name="T1" fmla="*/ 576 h 576"/>
                <a:gd name="T2" fmla="*/ 96 w 432"/>
                <a:gd name="T3" fmla="*/ 384 h 576"/>
                <a:gd name="T4" fmla="*/ 288 w 432"/>
                <a:gd name="T5" fmla="*/ 288 h 576"/>
                <a:gd name="T6" fmla="*/ 336 w 432"/>
                <a:gd name="T7" fmla="*/ 144 h 576"/>
                <a:gd name="T8" fmla="*/ 432 w 432"/>
                <a:gd name="T9" fmla="*/ 0 h 576"/>
              </a:gdLst>
              <a:ahLst/>
              <a:cxnLst>
                <a:cxn ang="0">
                  <a:pos x="T0" y="T1"/>
                </a:cxn>
                <a:cxn ang="0">
                  <a:pos x="T2" y="T3"/>
                </a:cxn>
                <a:cxn ang="0">
                  <a:pos x="T4" y="T5"/>
                </a:cxn>
                <a:cxn ang="0">
                  <a:pos x="T6" y="T7"/>
                </a:cxn>
                <a:cxn ang="0">
                  <a:pos x="T8" y="T9"/>
                </a:cxn>
              </a:cxnLst>
              <a:rect l="0" t="0" r="r" b="b"/>
              <a:pathLst>
                <a:path w="432" h="576">
                  <a:moveTo>
                    <a:pt x="0" y="576"/>
                  </a:moveTo>
                  <a:cubicBezTo>
                    <a:pt x="24" y="504"/>
                    <a:pt x="48" y="432"/>
                    <a:pt x="96" y="384"/>
                  </a:cubicBezTo>
                  <a:cubicBezTo>
                    <a:pt x="144" y="336"/>
                    <a:pt x="248" y="328"/>
                    <a:pt x="288" y="288"/>
                  </a:cubicBezTo>
                  <a:cubicBezTo>
                    <a:pt x="328" y="248"/>
                    <a:pt x="312" y="192"/>
                    <a:pt x="336" y="144"/>
                  </a:cubicBezTo>
                  <a:cubicBezTo>
                    <a:pt x="360" y="96"/>
                    <a:pt x="396" y="48"/>
                    <a:pt x="432" y="0"/>
                  </a:cubicBezTo>
                </a:path>
              </a:pathLst>
            </a:cu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689" name="Freeform 9"/>
            <p:cNvSpPr/>
            <p:nvPr/>
          </p:nvSpPr>
          <p:spPr bwMode="auto">
            <a:xfrm rot="955085">
              <a:off x="1728" y="2544"/>
              <a:ext cx="432" cy="576"/>
            </a:xfrm>
            <a:custGeom>
              <a:avLst/>
              <a:gdLst>
                <a:gd name="T0" fmla="*/ 0 w 432"/>
                <a:gd name="T1" fmla="*/ 576 h 576"/>
                <a:gd name="T2" fmla="*/ 96 w 432"/>
                <a:gd name="T3" fmla="*/ 384 h 576"/>
                <a:gd name="T4" fmla="*/ 288 w 432"/>
                <a:gd name="T5" fmla="*/ 288 h 576"/>
                <a:gd name="T6" fmla="*/ 336 w 432"/>
                <a:gd name="T7" fmla="*/ 144 h 576"/>
                <a:gd name="T8" fmla="*/ 432 w 432"/>
                <a:gd name="T9" fmla="*/ 0 h 576"/>
              </a:gdLst>
              <a:ahLst/>
              <a:cxnLst>
                <a:cxn ang="0">
                  <a:pos x="T0" y="T1"/>
                </a:cxn>
                <a:cxn ang="0">
                  <a:pos x="T2" y="T3"/>
                </a:cxn>
                <a:cxn ang="0">
                  <a:pos x="T4" y="T5"/>
                </a:cxn>
                <a:cxn ang="0">
                  <a:pos x="T6" y="T7"/>
                </a:cxn>
                <a:cxn ang="0">
                  <a:pos x="T8" y="T9"/>
                </a:cxn>
              </a:cxnLst>
              <a:rect l="0" t="0" r="r" b="b"/>
              <a:pathLst>
                <a:path w="432" h="576">
                  <a:moveTo>
                    <a:pt x="0" y="576"/>
                  </a:moveTo>
                  <a:cubicBezTo>
                    <a:pt x="24" y="504"/>
                    <a:pt x="48" y="432"/>
                    <a:pt x="96" y="384"/>
                  </a:cubicBezTo>
                  <a:cubicBezTo>
                    <a:pt x="144" y="336"/>
                    <a:pt x="248" y="328"/>
                    <a:pt x="288" y="288"/>
                  </a:cubicBezTo>
                  <a:cubicBezTo>
                    <a:pt x="328" y="248"/>
                    <a:pt x="312" y="192"/>
                    <a:pt x="336" y="144"/>
                  </a:cubicBezTo>
                  <a:cubicBezTo>
                    <a:pt x="360" y="96"/>
                    <a:pt x="396" y="48"/>
                    <a:pt x="432" y="0"/>
                  </a:cubicBezTo>
                </a:path>
              </a:pathLst>
            </a:cu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690" name="Freeform 10"/>
            <p:cNvSpPr/>
            <p:nvPr/>
          </p:nvSpPr>
          <p:spPr bwMode="auto">
            <a:xfrm rot="955085">
              <a:off x="2784" y="2016"/>
              <a:ext cx="432" cy="576"/>
            </a:xfrm>
            <a:custGeom>
              <a:avLst/>
              <a:gdLst>
                <a:gd name="T0" fmla="*/ 0 w 432"/>
                <a:gd name="T1" fmla="*/ 576 h 576"/>
                <a:gd name="T2" fmla="*/ 96 w 432"/>
                <a:gd name="T3" fmla="*/ 384 h 576"/>
                <a:gd name="T4" fmla="*/ 288 w 432"/>
                <a:gd name="T5" fmla="*/ 288 h 576"/>
                <a:gd name="T6" fmla="*/ 336 w 432"/>
                <a:gd name="T7" fmla="*/ 144 h 576"/>
                <a:gd name="T8" fmla="*/ 432 w 432"/>
                <a:gd name="T9" fmla="*/ 0 h 576"/>
              </a:gdLst>
              <a:ahLst/>
              <a:cxnLst>
                <a:cxn ang="0">
                  <a:pos x="T0" y="T1"/>
                </a:cxn>
                <a:cxn ang="0">
                  <a:pos x="T2" y="T3"/>
                </a:cxn>
                <a:cxn ang="0">
                  <a:pos x="T4" y="T5"/>
                </a:cxn>
                <a:cxn ang="0">
                  <a:pos x="T6" y="T7"/>
                </a:cxn>
                <a:cxn ang="0">
                  <a:pos x="T8" y="T9"/>
                </a:cxn>
              </a:cxnLst>
              <a:rect l="0" t="0" r="r" b="b"/>
              <a:pathLst>
                <a:path w="432" h="576">
                  <a:moveTo>
                    <a:pt x="0" y="576"/>
                  </a:moveTo>
                  <a:cubicBezTo>
                    <a:pt x="24" y="504"/>
                    <a:pt x="48" y="432"/>
                    <a:pt x="96" y="384"/>
                  </a:cubicBezTo>
                  <a:cubicBezTo>
                    <a:pt x="144" y="336"/>
                    <a:pt x="248" y="328"/>
                    <a:pt x="288" y="288"/>
                  </a:cubicBezTo>
                  <a:cubicBezTo>
                    <a:pt x="328" y="248"/>
                    <a:pt x="312" y="192"/>
                    <a:pt x="336" y="144"/>
                  </a:cubicBezTo>
                  <a:cubicBezTo>
                    <a:pt x="360" y="96"/>
                    <a:pt x="396" y="48"/>
                    <a:pt x="432" y="0"/>
                  </a:cubicBezTo>
                </a:path>
              </a:pathLst>
            </a:cu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691" name="Freeform 11"/>
            <p:cNvSpPr/>
            <p:nvPr/>
          </p:nvSpPr>
          <p:spPr bwMode="auto">
            <a:xfrm rot="955085">
              <a:off x="1920" y="2688"/>
              <a:ext cx="432" cy="576"/>
            </a:xfrm>
            <a:custGeom>
              <a:avLst/>
              <a:gdLst>
                <a:gd name="T0" fmla="*/ 0 w 432"/>
                <a:gd name="T1" fmla="*/ 576 h 576"/>
                <a:gd name="T2" fmla="*/ 96 w 432"/>
                <a:gd name="T3" fmla="*/ 384 h 576"/>
                <a:gd name="T4" fmla="*/ 288 w 432"/>
                <a:gd name="T5" fmla="*/ 288 h 576"/>
                <a:gd name="T6" fmla="*/ 336 w 432"/>
                <a:gd name="T7" fmla="*/ 144 h 576"/>
                <a:gd name="T8" fmla="*/ 432 w 432"/>
                <a:gd name="T9" fmla="*/ 0 h 576"/>
              </a:gdLst>
              <a:ahLst/>
              <a:cxnLst>
                <a:cxn ang="0">
                  <a:pos x="T0" y="T1"/>
                </a:cxn>
                <a:cxn ang="0">
                  <a:pos x="T2" y="T3"/>
                </a:cxn>
                <a:cxn ang="0">
                  <a:pos x="T4" y="T5"/>
                </a:cxn>
                <a:cxn ang="0">
                  <a:pos x="T6" y="T7"/>
                </a:cxn>
                <a:cxn ang="0">
                  <a:pos x="T8" y="T9"/>
                </a:cxn>
              </a:cxnLst>
              <a:rect l="0" t="0" r="r" b="b"/>
              <a:pathLst>
                <a:path w="432" h="576">
                  <a:moveTo>
                    <a:pt x="0" y="576"/>
                  </a:moveTo>
                  <a:cubicBezTo>
                    <a:pt x="24" y="504"/>
                    <a:pt x="48" y="432"/>
                    <a:pt x="96" y="384"/>
                  </a:cubicBezTo>
                  <a:cubicBezTo>
                    <a:pt x="144" y="336"/>
                    <a:pt x="248" y="328"/>
                    <a:pt x="288" y="288"/>
                  </a:cubicBezTo>
                  <a:cubicBezTo>
                    <a:pt x="328" y="248"/>
                    <a:pt x="312" y="192"/>
                    <a:pt x="336" y="144"/>
                  </a:cubicBezTo>
                  <a:cubicBezTo>
                    <a:pt x="360" y="96"/>
                    <a:pt x="396" y="48"/>
                    <a:pt x="432" y="0"/>
                  </a:cubicBezTo>
                </a:path>
              </a:pathLst>
            </a:cu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692" name="Freeform 12"/>
            <p:cNvSpPr/>
            <p:nvPr/>
          </p:nvSpPr>
          <p:spPr bwMode="auto">
            <a:xfrm rot="955085">
              <a:off x="2016" y="2832"/>
              <a:ext cx="432" cy="576"/>
            </a:xfrm>
            <a:custGeom>
              <a:avLst/>
              <a:gdLst>
                <a:gd name="T0" fmla="*/ 0 w 432"/>
                <a:gd name="T1" fmla="*/ 576 h 576"/>
                <a:gd name="T2" fmla="*/ 96 w 432"/>
                <a:gd name="T3" fmla="*/ 384 h 576"/>
                <a:gd name="T4" fmla="*/ 288 w 432"/>
                <a:gd name="T5" fmla="*/ 288 h 576"/>
                <a:gd name="T6" fmla="*/ 336 w 432"/>
                <a:gd name="T7" fmla="*/ 144 h 576"/>
                <a:gd name="T8" fmla="*/ 432 w 432"/>
                <a:gd name="T9" fmla="*/ 0 h 576"/>
              </a:gdLst>
              <a:ahLst/>
              <a:cxnLst>
                <a:cxn ang="0">
                  <a:pos x="T0" y="T1"/>
                </a:cxn>
                <a:cxn ang="0">
                  <a:pos x="T2" y="T3"/>
                </a:cxn>
                <a:cxn ang="0">
                  <a:pos x="T4" y="T5"/>
                </a:cxn>
                <a:cxn ang="0">
                  <a:pos x="T6" y="T7"/>
                </a:cxn>
                <a:cxn ang="0">
                  <a:pos x="T8" y="T9"/>
                </a:cxn>
              </a:cxnLst>
              <a:rect l="0" t="0" r="r" b="b"/>
              <a:pathLst>
                <a:path w="432" h="576">
                  <a:moveTo>
                    <a:pt x="0" y="576"/>
                  </a:moveTo>
                  <a:cubicBezTo>
                    <a:pt x="24" y="504"/>
                    <a:pt x="48" y="432"/>
                    <a:pt x="96" y="384"/>
                  </a:cubicBezTo>
                  <a:cubicBezTo>
                    <a:pt x="144" y="336"/>
                    <a:pt x="248" y="328"/>
                    <a:pt x="288" y="288"/>
                  </a:cubicBezTo>
                  <a:cubicBezTo>
                    <a:pt x="328" y="248"/>
                    <a:pt x="312" y="192"/>
                    <a:pt x="336" y="144"/>
                  </a:cubicBezTo>
                  <a:cubicBezTo>
                    <a:pt x="360" y="96"/>
                    <a:pt x="396" y="48"/>
                    <a:pt x="432" y="0"/>
                  </a:cubicBezTo>
                </a:path>
              </a:pathLst>
            </a:cu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693" name="Freeform 13"/>
            <p:cNvSpPr/>
            <p:nvPr/>
          </p:nvSpPr>
          <p:spPr bwMode="auto">
            <a:xfrm rot="955085">
              <a:off x="2592" y="2496"/>
              <a:ext cx="432" cy="576"/>
            </a:xfrm>
            <a:custGeom>
              <a:avLst/>
              <a:gdLst>
                <a:gd name="T0" fmla="*/ 0 w 432"/>
                <a:gd name="T1" fmla="*/ 576 h 576"/>
                <a:gd name="T2" fmla="*/ 96 w 432"/>
                <a:gd name="T3" fmla="*/ 384 h 576"/>
                <a:gd name="T4" fmla="*/ 288 w 432"/>
                <a:gd name="T5" fmla="*/ 288 h 576"/>
                <a:gd name="T6" fmla="*/ 336 w 432"/>
                <a:gd name="T7" fmla="*/ 144 h 576"/>
                <a:gd name="T8" fmla="*/ 432 w 432"/>
                <a:gd name="T9" fmla="*/ 0 h 576"/>
              </a:gdLst>
              <a:ahLst/>
              <a:cxnLst>
                <a:cxn ang="0">
                  <a:pos x="T0" y="T1"/>
                </a:cxn>
                <a:cxn ang="0">
                  <a:pos x="T2" y="T3"/>
                </a:cxn>
                <a:cxn ang="0">
                  <a:pos x="T4" y="T5"/>
                </a:cxn>
                <a:cxn ang="0">
                  <a:pos x="T6" y="T7"/>
                </a:cxn>
                <a:cxn ang="0">
                  <a:pos x="T8" y="T9"/>
                </a:cxn>
              </a:cxnLst>
              <a:rect l="0" t="0" r="r" b="b"/>
              <a:pathLst>
                <a:path w="432" h="576">
                  <a:moveTo>
                    <a:pt x="0" y="576"/>
                  </a:moveTo>
                  <a:cubicBezTo>
                    <a:pt x="24" y="504"/>
                    <a:pt x="48" y="432"/>
                    <a:pt x="96" y="384"/>
                  </a:cubicBezTo>
                  <a:cubicBezTo>
                    <a:pt x="144" y="336"/>
                    <a:pt x="248" y="328"/>
                    <a:pt x="288" y="288"/>
                  </a:cubicBezTo>
                  <a:cubicBezTo>
                    <a:pt x="328" y="248"/>
                    <a:pt x="312" y="192"/>
                    <a:pt x="336" y="144"/>
                  </a:cubicBezTo>
                  <a:cubicBezTo>
                    <a:pt x="360" y="96"/>
                    <a:pt x="396" y="48"/>
                    <a:pt x="432" y="0"/>
                  </a:cubicBezTo>
                </a:path>
              </a:pathLst>
            </a:cu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694" name="Freeform 14"/>
            <p:cNvSpPr/>
            <p:nvPr/>
          </p:nvSpPr>
          <p:spPr bwMode="auto">
            <a:xfrm rot="955085">
              <a:off x="2976" y="2160"/>
              <a:ext cx="432" cy="576"/>
            </a:xfrm>
            <a:custGeom>
              <a:avLst/>
              <a:gdLst>
                <a:gd name="T0" fmla="*/ 0 w 432"/>
                <a:gd name="T1" fmla="*/ 576 h 576"/>
                <a:gd name="T2" fmla="*/ 96 w 432"/>
                <a:gd name="T3" fmla="*/ 384 h 576"/>
                <a:gd name="T4" fmla="*/ 288 w 432"/>
                <a:gd name="T5" fmla="*/ 288 h 576"/>
                <a:gd name="T6" fmla="*/ 336 w 432"/>
                <a:gd name="T7" fmla="*/ 144 h 576"/>
                <a:gd name="T8" fmla="*/ 432 w 432"/>
                <a:gd name="T9" fmla="*/ 0 h 576"/>
              </a:gdLst>
              <a:ahLst/>
              <a:cxnLst>
                <a:cxn ang="0">
                  <a:pos x="T0" y="T1"/>
                </a:cxn>
                <a:cxn ang="0">
                  <a:pos x="T2" y="T3"/>
                </a:cxn>
                <a:cxn ang="0">
                  <a:pos x="T4" y="T5"/>
                </a:cxn>
                <a:cxn ang="0">
                  <a:pos x="T6" y="T7"/>
                </a:cxn>
                <a:cxn ang="0">
                  <a:pos x="T8" y="T9"/>
                </a:cxn>
              </a:cxnLst>
              <a:rect l="0" t="0" r="r" b="b"/>
              <a:pathLst>
                <a:path w="432" h="576">
                  <a:moveTo>
                    <a:pt x="0" y="576"/>
                  </a:moveTo>
                  <a:cubicBezTo>
                    <a:pt x="24" y="504"/>
                    <a:pt x="48" y="432"/>
                    <a:pt x="96" y="384"/>
                  </a:cubicBezTo>
                  <a:cubicBezTo>
                    <a:pt x="144" y="336"/>
                    <a:pt x="248" y="328"/>
                    <a:pt x="288" y="288"/>
                  </a:cubicBezTo>
                  <a:cubicBezTo>
                    <a:pt x="328" y="248"/>
                    <a:pt x="312" y="192"/>
                    <a:pt x="336" y="144"/>
                  </a:cubicBezTo>
                  <a:cubicBezTo>
                    <a:pt x="360" y="96"/>
                    <a:pt x="396" y="48"/>
                    <a:pt x="432" y="0"/>
                  </a:cubicBezTo>
                </a:path>
              </a:pathLst>
            </a:cu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695" name="Freeform 15"/>
            <p:cNvSpPr/>
            <p:nvPr/>
          </p:nvSpPr>
          <p:spPr bwMode="auto">
            <a:xfrm rot="955085">
              <a:off x="2496" y="2352"/>
              <a:ext cx="432" cy="576"/>
            </a:xfrm>
            <a:custGeom>
              <a:avLst/>
              <a:gdLst>
                <a:gd name="T0" fmla="*/ 0 w 432"/>
                <a:gd name="T1" fmla="*/ 576 h 576"/>
                <a:gd name="T2" fmla="*/ 96 w 432"/>
                <a:gd name="T3" fmla="*/ 384 h 576"/>
                <a:gd name="T4" fmla="*/ 288 w 432"/>
                <a:gd name="T5" fmla="*/ 288 h 576"/>
                <a:gd name="T6" fmla="*/ 336 w 432"/>
                <a:gd name="T7" fmla="*/ 144 h 576"/>
                <a:gd name="T8" fmla="*/ 432 w 432"/>
                <a:gd name="T9" fmla="*/ 0 h 576"/>
              </a:gdLst>
              <a:ahLst/>
              <a:cxnLst>
                <a:cxn ang="0">
                  <a:pos x="T0" y="T1"/>
                </a:cxn>
                <a:cxn ang="0">
                  <a:pos x="T2" y="T3"/>
                </a:cxn>
                <a:cxn ang="0">
                  <a:pos x="T4" y="T5"/>
                </a:cxn>
                <a:cxn ang="0">
                  <a:pos x="T6" y="T7"/>
                </a:cxn>
                <a:cxn ang="0">
                  <a:pos x="T8" y="T9"/>
                </a:cxn>
              </a:cxnLst>
              <a:rect l="0" t="0" r="r" b="b"/>
              <a:pathLst>
                <a:path w="432" h="576">
                  <a:moveTo>
                    <a:pt x="0" y="576"/>
                  </a:moveTo>
                  <a:cubicBezTo>
                    <a:pt x="24" y="504"/>
                    <a:pt x="48" y="432"/>
                    <a:pt x="96" y="384"/>
                  </a:cubicBezTo>
                  <a:cubicBezTo>
                    <a:pt x="144" y="336"/>
                    <a:pt x="248" y="328"/>
                    <a:pt x="288" y="288"/>
                  </a:cubicBezTo>
                  <a:cubicBezTo>
                    <a:pt x="328" y="248"/>
                    <a:pt x="312" y="192"/>
                    <a:pt x="336" y="144"/>
                  </a:cubicBezTo>
                  <a:cubicBezTo>
                    <a:pt x="360" y="96"/>
                    <a:pt x="396" y="48"/>
                    <a:pt x="432" y="0"/>
                  </a:cubicBezTo>
                </a:path>
              </a:pathLst>
            </a:cu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696" name="Freeform 16"/>
            <p:cNvSpPr/>
            <p:nvPr/>
          </p:nvSpPr>
          <p:spPr bwMode="auto">
            <a:xfrm rot="955085">
              <a:off x="2784" y="1776"/>
              <a:ext cx="432" cy="576"/>
            </a:xfrm>
            <a:custGeom>
              <a:avLst/>
              <a:gdLst>
                <a:gd name="T0" fmla="*/ 0 w 432"/>
                <a:gd name="T1" fmla="*/ 576 h 576"/>
                <a:gd name="T2" fmla="*/ 96 w 432"/>
                <a:gd name="T3" fmla="*/ 384 h 576"/>
                <a:gd name="T4" fmla="*/ 288 w 432"/>
                <a:gd name="T5" fmla="*/ 288 h 576"/>
                <a:gd name="T6" fmla="*/ 336 w 432"/>
                <a:gd name="T7" fmla="*/ 144 h 576"/>
                <a:gd name="T8" fmla="*/ 432 w 432"/>
                <a:gd name="T9" fmla="*/ 0 h 576"/>
              </a:gdLst>
              <a:ahLst/>
              <a:cxnLst>
                <a:cxn ang="0">
                  <a:pos x="T0" y="T1"/>
                </a:cxn>
                <a:cxn ang="0">
                  <a:pos x="T2" y="T3"/>
                </a:cxn>
                <a:cxn ang="0">
                  <a:pos x="T4" y="T5"/>
                </a:cxn>
                <a:cxn ang="0">
                  <a:pos x="T6" y="T7"/>
                </a:cxn>
                <a:cxn ang="0">
                  <a:pos x="T8" y="T9"/>
                </a:cxn>
              </a:cxnLst>
              <a:rect l="0" t="0" r="r" b="b"/>
              <a:pathLst>
                <a:path w="432" h="576">
                  <a:moveTo>
                    <a:pt x="0" y="576"/>
                  </a:moveTo>
                  <a:cubicBezTo>
                    <a:pt x="24" y="504"/>
                    <a:pt x="48" y="432"/>
                    <a:pt x="96" y="384"/>
                  </a:cubicBezTo>
                  <a:cubicBezTo>
                    <a:pt x="144" y="336"/>
                    <a:pt x="248" y="328"/>
                    <a:pt x="288" y="288"/>
                  </a:cubicBezTo>
                  <a:cubicBezTo>
                    <a:pt x="328" y="248"/>
                    <a:pt x="312" y="192"/>
                    <a:pt x="336" y="144"/>
                  </a:cubicBezTo>
                  <a:cubicBezTo>
                    <a:pt x="360" y="96"/>
                    <a:pt x="396" y="48"/>
                    <a:pt x="432" y="0"/>
                  </a:cubicBezTo>
                </a:path>
              </a:pathLst>
            </a:cu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697" name="Freeform 17"/>
            <p:cNvSpPr/>
            <p:nvPr/>
          </p:nvSpPr>
          <p:spPr bwMode="auto">
            <a:xfrm rot="955085">
              <a:off x="2736" y="1632"/>
              <a:ext cx="432" cy="576"/>
            </a:xfrm>
            <a:custGeom>
              <a:avLst/>
              <a:gdLst>
                <a:gd name="T0" fmla="*/ 0 w 432"/>
                <a:gd name="T1" fmla="*/ 576 h 576"/>
                <a:gd name="T2" fmla="*/ 96 w 432"/>
                <a:gd name="T3" fmla="*/ 384 h 576"/>
                <a:gd name="T4" fmla="*/ 288 w 432"/>
                <a:gd name="T5" fmla="*/ 288 h 576"/>
                <a:gd name="T6" fmla="*/ 336 w 432"/>
                <a:gd name="T7" fmla="*/ 144 h 576"/>
                <a:gd name="T8" fmla="*/ 432 w 432"/>
                <a:gd name="T9" fmla="*/ 0 h 576"/>
              </a:gdLst>
              <a:ahLst/>
              <a:cxnLst>
                <a:cxn ang="0">
                  <a:pos x="T0" y="T1"/>
                </a:cxn>
                <a:cxn ang="0">
                  <a:pos x="T2" y="T3"/>
                </a:cxn>
                <a:cxn ang="0">
                  <a:pos x="T4" y="T5"/>
                </a:cxn>
                <a:cxn ang="0">
                  <a:pos x="T6" y="T7"/>
                </a:cxn>
                <a:cxn ang="0">
                  <a:pos x="T8" y="T9"/>
                </a:cxn>
              </a:cxnLst>
              <a:rect l="0" t="0" r="r" b="b"/>
              <a:pathLst>
                <a:path w="432" h="576">
                  <a:moveTo>
                    <a:pt x="0" y="576"/>
                  </a:moveTo>
                  <a:cubicBezTo>
                    <a:pt x="24" y="504"/>
                    <a:pt x="48" y="432"/>
                    <a:pt x="96" y="384"/>
                  </a:cubicBezTo>
                  <a:cubicBezTo>
                    <a:pt x="144" y="336"/>
                    <a:pt x="248" y="328"/>
                    <a:pt x="288" y="288"/>
                  </a:cubicBezTo>
                  <a:cubicBezTo>
                    <a:pt x="328" y="248"/>
                    <a:pt x="312" y="192"/>
                    <a:pt x="336" y="144"/>
                  </a:cubicBezTo>
                  <a:cubicBezTo>
                    <a:pt x="360" y="96"/>
                    <a:pt x="396" y="48"/>
                    <a:pt x="432" y="0"/>
                  </a:cubicBezTo>
                </a:path>
              </a:pathLst>
            </a:cu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698" name="Freeform 18"/>
            <p:cNvSpPr/>
            <p:nvPr/>
          </p:nvSpPr>
          <p:spPr bwMode="auto">
            <a:xfrm rot="955085">
              <a:off x="2208" y="2304"/>
              <a:ext cx="432" cy="576"/>
            </a:xfrm>
            <a:custGeom>
              <a:avLst/>
              <a:gdLst>
                <a:gd name="T0" fmla="*/ 0 w 432"/>
                <a:gd name="T1" fmla="*/ 576 h 576"/>
                <a:gd name="T2" fmla="*/ 96 w 432"/>
                <a:gd name="T3" fmla="*/ 384 h 576"/>
                <a:gd name="T4" fmla="*/ 288 w 432"/>
                <a:gd name="T5" fmla="*/ 288 h 576"/>
                <a:gd name="T6" fmla="*/ 336 w 432"/>
                <a:gd name="T7" fmla="*/ 144 h 576"/>
                <a:gd name="T8" fmla="*/ 432 w 432"/>
                <a:gd name="T9" fmla="*/ 0 h 576"/>
              </a:gdLst>
              <a:ahLst/>
              <a:cxnLst>
                <a:cxn ang="0">
                  <a:pos x="T0" y="T1"/>
                </a:cxn>
                <a:cxn ang="0">
                  <a:pos x="T2" y="T3"/>
                </a:cxn>
                <a:cxn ang="0">
                  <a:pos x="T4" y="T5"/>
                </a:cxn>
                <a:cxn ang="0">
                  <a:pos x="T6" y="T7"/>
                </a:cxn>
                <a:cxn ang="0">
                  <a:pos x="T8" y="T9"/>
                </a:cxn>
              </a:cxnLst>
              <a:rect l="0" t="0" r="r" b="b"/>
              <a:pathLst>
                <a:path w="432" h="576">
                  <a:moveTo>
                    <a:pt x="0" y="576"/>
                  </a:moveTo>
                  <a:cubicBezTo>
                    <a:pt x="24" y="504"/>
                    <a:pt x="48" y="432"/>
                    <a:pt x="96" y="384"/>
                  </a:cubicBezTo>
                  <a:cubicBezTo>
                    <a:pt x="144" y="336"/>
                    <a:pt x="248" y="328"/>
                    <a:pt x="288" y="288"/>
                  </a:cubicBezTo>
                  <a:cubicBezTo>
                    <a:pt x="328" y="248"/>
                    <a:pt x="312" y="192"/>
                    <a:pt x="336" y="144"/>
                  </a:cubicBezTo>
                  <a:cubicBezTo>
                    <a:pt x="360" y="96"/>
                    <a:pt x="396" y="48"/>
                    <a:pt x="432" y="0"/>
                  </a:cubicBezTo>
                </a:path>
              </a:pathLst>
            </a:cu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699" name="Freeform 19"/>
            <p:cNvSpPr/>
            <p:nvPr/>
          </p:nvSpPr>
          <p:spPr bwMode="auto">
            <a:xfrm rot="955085">
              <a:off x="2208" y="2112"/>
              <a:ext cx="432" cy="576"/>
            </a:xfrm>
            <a:custGeom>
              <a:avLst/>
              <a:gdLst>
                <a:gd name="T0" fmla="*/ 0 w 432"/>
                <a:gd name="T1" fmla="*/ 576 h 576"/>
                <a:gd name="T2" fmla="*/ 96 w 432"/>
                <a:gd name="T3" fmla="*/ 384 h 576"/>
                <a:gd name="T4" fmla="*/ 288 w 432"/>
                <a:gd name="T5" fmla="*/ 288 h 576"/>
                <a:gd name="T6" fmla="*/ 336 w 432"/>
                <a:gd name="T7" fmla="*/ 144 h 576"/>
                <a:gd name="T8" fmla="*/ 432 w 432"/>
                <a:gd name="T9" fmla="*/ 0 h 576"/>
              </a:gdLst>
              <a:ahLst/>
              <a:cxnLst>
                <a:cxn ang="0">
                  <a:pos x="T0" y="T1"/>
                </a:cxn>
                <a:cxn ang="0">
                  <a:pos x="T2" y="T3"/>
                </a:cxn>
                <a:cxn ang="0">
                  <a:pos x="T4" y="T5"/>
                </a:cxn>
                <a:cxn ang="0">
                  <a:pos x="T6" y="T7"/>
                </a:cxn>
                <a:cxn ang="0">
                  <a:pos x="T8" y="T9"/>
                </a:cxn>
              </a:cxnLst>
              <a:rect l="0" t="0" r="r" b="b"/>
              <a:pathLst>
                <a:path w="432" h="576">
                  <a:moveTo>
                    <a:pt x="0" y="576"/>
                  </a:moveTo>
                  <a:cubicBezTo>
                    <a:pt x="24" y="504"/>
                    <a:pt x="48" y="432"/>
                    <a:pt x="96" y="384"/>
                  </a:cubicBezTo>
                  <a:cubicBezTo>
                    <a:pt x="144" y="336"/>
                    <a:pt x="248" y="328"/>
                    <a:pt x="288" y="288"/>
                  </a:cubicBezTo>
                  <a:cubicBezTo>
                    <a:pt x="328" y="248"/>
                    <a:pt x="312" y="192"/>
                    <a:pt x="336" y="144"/>
                  </a:cubicBezTo>
                  <a:cubicBezTo>
                    <a:pt x="360" y="96"/>
                    <a:pt x="396" y="48"/>
                    <a:pt x="432" y="0"/>
                  </a:cubicBezTo>
                </a:path>
              </a:pathLst>
            </a:cu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700" name="Freeform 20"/>
            <p:cNvSpPr/>
            <p:nvPr/>
          </p:nvSpPr>
          <p:spPr bwMode="auto">
            <a:xfrm rot="955085">
              <a:off x="2160" y="1968"/>
              <a:ext cx="432" cy="576"/>
            </a:xfrm>
            <a:custGeom>
              <a:avLst/>
              <a:gdLst>
                <a:gd name="T0" fmla="*/ 0 w 432"/>
                <a:gd name="T1" fmla="*/ 576 h 576"/>
                <a:gd name="T2" fmla="*/ 96 w 432"/>
                <a:gd name="T3" fmla="*/ 384 h 576"/>
                <a:gd name="T4" fmla="*/ 288 w 432"/>
                <a:gd name="T5" fmla="*/ 288 h 576"/>
                <a:gd name="T6" fmla="*/ 336 w 432"/>
                <a:gd name="T7" fmla="*/ 144 h 576"/>
                <a:gd name="T8" fmla="*/ 432 w 432"/>
                <a:gd name="T9" fmla="*/ 0 h 576"/>
              </a:gdLst>
              <a:ahLst/>
              <a:cxnLst>
                <a:cxn ang="0">
                  <a:pos x="T0" y="T1"/>
                </a:cxn>
                <a:cxn ang="0">
                  <a:pos x="T2" y="T3"/>
                </a:cxn>
                <a:cxn ang="0">
                  <a:pos x="T4" y="T5"/>
                </a:cxn>
                <a:cxn ang="0">
                  <a:pos x="T6" y="T7"/>
                </a:cxn>
                <a:cxn ang="0">
                  <a:pos x="T8" y="T9"/>
                </a:cxn>
              </a:cxnLst>
              <a:rect l="0" t="0" r="r" b="b"/>
              <a:pathLst>
                <a:path w="432" h="576">
                  <a:moveTo>
                    <a:pt x="0" y="576"/>
                  </a:moveTo>
                  <a:cubicBezTo>
                    <a:pt x="24" y="504"/>
                    <a:pt x="48" y="432"/>
                    <a:pt x="96" y="384"/>
                  </a:cubicBezTo>
                  <a:cubicBezTo>
                    <a:pt x="144" y="336"/>
                    <a:pt x="248" y="328"/>
                    <a:pt x="288" y="288"/>
                  </a:cubicBezTo>
                  <a:cubicBezTo>
                    <a:pt x="328" y="248"/>
                    <a:pt x="312" y="192"/>
                    <a:pt x="336" y="144"/>
                  </a:cubicBezTo>
                  <a:cubicBezTo>
                    <a:pt x="360" y="96"/>
                    <a:pt x="396" y="48"/>
                    <a:pt x="432" y="0"/>
                  </a:cubicBezTo>
                </a:path>
              </a:pathLst>
            </a:cu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701" name="Freeform 21"/>
            <p:cNvSpPr/>
            <p:nvPr/>
          </p:nvSpPr>
          <p:spPr bwMode="auto">
            <a:xfrm rot="955085">
              <a:off x="3504" y="1872"/>
              <a:ext cx="432" cy="576"/>
            </a:xfrm>
            <a:custGeom>
              <a:avLst/>
              <a:gdLst>
                <a:gd name="T0" fmla="*/ 0 w 432"/>
                <a:gd name="T1" fmla="*/ 576 h 576"/>
                <a:gd name="T2" fmla="*/ 96 w 432"/>
                <a:gd name="T3" fmla="*/ 384 h 576"/>
                <a:gd name="T4" fmla="*/ 288 w 432"/>
                <a:gd name="T5" fmla="*/ 288 h 576"/>
                <a:gd name="T6" fmla="*/ 336 w 432"/>
                <a:gd name="T7" fmla="*/ 144 h 576"/>
                <a:gd name="T8" fmla="*/ 432 w 432"/>
                <a:gd name="T9" fmla="*/ 0 h 576"/>
              </a:gdLst>
              <a:ahLst/>
              <a:cxnLst>
                <a:cxn ang="0">
                  <a:pos x="T0" y="T1"/>
                </a:cxn>
                <a:cxn ang="0">
                  <a:pos x="T2" y="T3"/>
                </a:cxn>
                <a:cxn ang="0">
                  <a:pos x="T4" y="T5"/>
                </a:cxn>
                <a:cxn ang="0">
                  <a:pos x="T6" y="T7"/>
                </a:cxn>
                <a:cxn ang="0">
                  <a:pos x="T8" y="T9"/>
                </a:cxn>
              </a:cxnLst>
              <a:rect l="0" t="0" r="r" b="b"/>
              <a:pathLst>
                <a:path w="432" h="576">
                  <a:moveTo>
                    <a:pt x="0" y="576"/>
                  </a:moveTo>
                  <a:cubicBezTo>
                    <a:pt x="24" y="504"/>
                    <a:pt x="48" y="432"/>
                    <a:pt x="96" y="384"/>
                  </a:cubicBezTo>
                  <a:cubicBezTo>
                    <a:pt x="144" y="336"/>
                    <a:pt x="248" y="328"/>
                    <a:pt x="288" y="288"/>
                  </a:cubicBezTo>
                  <a:cubicBezTo>
                    <a:pt x="328" y="248"/>
                    <a:pt x="312" y="192"/>
                    <a:pt x="336" y="144"/>
                  </a:cubicBezTo>
                  <a:cubicBezTo>
                    <a:pt x="360" y="96"/>
                    <a:pt x="396" y="48"/>
                    <a:pt x="432" y="0"/>
                  </a:cubicBezTo>
                </a:path>
              </a:pathLst>
            </a:cu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702" name="Freeform 22"/>
            <p:cNvSpPr/>
            <p:nvPr/>
          </p:nvSpPr>
          <p:spPr bwMode="auto">
            <a:xfrm rot="955085">
              <a:off x="3360" y="1680"/>
              <a:ext cx="432" cy="576"/>
            </a:xfrm>
            <a:custGeom>
              <a:avLst/>
              <a:gdLst>
                <a:gd name="T0" fmla="*/ 0 w 432"/>
                <a:gd name="T1" fmla="*/ 576 h 576"/>
                <a:gd name="T2" fmla="*/ 96 w 432"/>
                <a:gd name="T3" fmla="*/ 384 h 576"/>
                <a:gd name="T4" fmla="*/ 288 w 432"/>
                <a:gd name="T5" fmla="*/ 288 h 576"/>
                <a:gd name="T6" fmla="*/ 336 w 432"/>
                <a:gd name="T7" fmla="*/ 144 h 576"/>
                <a:gd name="T8" fmla="*/ 432 w 432"/>
                <a:gd name="T9" fmla="*/ 0 h 576"/>
              </a:gdLst>
              <a:ahLst/>
              <a:cxnLst>
                <a:cxn ang="0">
                  <a:pos x="T0" y="T1"/>
                </a:cxn>
                <a:cxn ang="0">
                  <a:pos x="T2" y="T3"/>
                </a:cxn>
                <a:cxn ang="0">
                  <a:pos x="T4" y="T5"/>
                </a:cxn>
                <a:cxn ang="0">
                  <a:pos x="T6" y="T7"/>
                </a:cxn>
                <a:cxn ang="0">
                  <a:pos x="T8" y="T9"/>
                </a:cxn>
              </a:cxnLst>
              <a:rect l="0" t="0" r="r" b="b"/>
              <a:pathLst>
                <a:path w="432" h="576">
                  <a:moveTo>
                    <a:pt x="0" y="576"/>
                  </a:moveTo>
                  <a:cubicBezTo>
                    <a:pt x="24" y="504"/>
                    <a:pt x="48" y="432"/>
                    <a:pt x="96" y="384"/>
                  </a:cubicBezTo>
                  <a:cubicBezTo>
                    <a:pt x="144" y="336"/>
                    <a:pt x="248" y="328"/>
                    <a:pt x="288" y="288"/>
                  </a:cubicBezTo>
                  <a:cubicBezTo>
                    <a:pt x="328" y="248"/>
                    <a:pt x="312" y="192"/>
                    <a:pt x="336" y="144"/>
                  </a:cubicBezTo>
                  <a:cubicBezTo>
                    <a:pt x="360" y="96"/>
                    <a:pt x="396" y="48"/>
                    <a:pt x="432" y="0"/>
                  </a:cubicBezTo>
                </a:path>
              </a:pathLst>
            </a:cu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703" name="Freeform 23"/>
            <p:cNvSpPr/>
            <p:nvPr/>
          </p:nvSpPr>
          <p:spPr bwMode="auto">
            <a:xfrm rot="955085">
              <a:off x="3216" y="1392"/>
              <a:ext cx="432" cy="576"/>
            </a:xfrm>
            <a:custGeom>
              <a:avLst/>
              <a:gdLst>
                <a:gd name="T0" fmla="*/ 0 w 432"/>
                <a:gd name="T1" fmla="*/ 576 h 576"/>
                <a:gd name="T2" fmla="*/ 96 w 432"/>
                <a:gd name="T3" fmla="*/ 384 h 576"/>
                <a:gd name="T4" fmla="*/ 288 w 432"/>
                <a:gd name="T5" fmla="*/ 288 h 576"/>
                <a:gd name="T6" fmla="*/ 336 w 432"/>
                <a:gd name="T7" fmla="*/ 144 h 576"/>
                <a:gd name="T8" fmla="*/ 432 w 432"/>
                <a:gd name="T9" fmla="*/ 0 h 576"/>
              </a:gdLst>
              <a:ahLst/>
              <a:cxnLst>
                <a:cxn ang="0">
                  <a:pos x="T0" y="T1"/>
                </a:cxn>
                <a:cxn ang="0">
                  <a:pos x="T2" y="T3"/>
                </a:cxn>
                <a:cxn ang="0">
                  <a:pos x="T4" y="T5"/>
                </a:cxn>
                <a:cxn ang="0">
                  <a:pos x="T6" y="T7"/>
                </a:cxn>
                <a:cxn ang="0">
                  <a:pos x="T8" y="T9"/>
                </a:cxn>
              </a:cxnLst>
              <a:rect l="0" t="0" r="r" b="b"/>
              <a:pathLst>
                <a:path w="432" h="576">
                  <a:moveTo>
                    <a:pt x="0" y="576"/>
                  </a:moveTo>
                  <a:cubicBezTo>
                    <a:pt x="24" y="504"/>
                    <a:pt x="48" y="432"/>
                    <a:pt x="96" y="384"/>
                  </a:cubicBezTo>
                  <a:cubicBezTo>
                    <a:pt x="144" y="336"/>
                    <a:pt x="248" y="328"/>
                    <a:pt x="288" y="288"/>
                  </a:cubicBezTo>
                  <a:cubicBezTo>
                    <a:pt x="328" y="248"/>
                    <a:pt x="312" y="192"/>
                    <a:pt x="336" y="144"/>
                  </a:cubicBezTo>
                  <a:cubicBezTo>
                    <a:pt x="360" y="96"/>
                    <a:pt x="396" y="48"/>
                    <a:pt x="432" y="0"/>
                  </a:cubicBezTo>
                </a:path>
              </a:pathLst>
            </a:cu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704" name="Freeform 24"/>
            <p:cNvSpPr/>
            <p:nvPr/>
          </p:nvSpPr>
          <p:spPr bwMode="auto">
            <a:xfrm rot="955085">
              <a:off x="3168" y="1152"/>
              <a:ext cx="432" cy="576"/>
            </a:xfrm>
            <a:custGeom>
              <a:avLst/>
              <a:gdLst>
                <a:gd name="T0" fmla="*/ 0 w 432"/>
                <a:gd name="T1" fmla="*/ 576 h 576"/>
                <a:gd name="T2" fmla="*/ 96 w 432"/>
                <a:gd name="T3" fmla="*/ 384 h 576"/>
                <a:gd name="T4" fmla="*/ 288 w 432"/>
                <a:gd name="T5" fmla="*/ 288 h 576"/>
                <a:gd name="T6" fmla="*/ 336 w 432"/>
                <a:gd name="T7" fmla="*/ 144 h 576"/>
                <a:gd name="T8" fmla="*/ 432 w 432"/>
                <a:gd name="T9" fmla="*/ 0 h 576"/>
              </a:gdLst>
              <a:ahLst/>
              <a:cxnLst>
                <a:cxn ang="0">
                  <a:pos x="T0" y="T1"/>
                </a:cxn>
                <a:cxn ang="0">
                  <a:pos x="T2" y="T3"/>
                </a:cxn>
                <a:cxn ang="0">
                  <a:pos x="T4" y="T5"/>
                </a:cxn>
                <a:cxn ang="0">
                  <a:pos x="T6" y="T7"/>
                </a:cxn>
                <a:cxn ang="0">
                  <a:pos x="T8" y="T9"/>
                </a:cxn>
              </a:cxnLst>
              <a:rect l="0" t="0" r="r" b="b"/>
              <a:pathLst>
                <a:path w="432" h="576">
                  <a:moveTo>
                    <a:pt x="0" y="576"/>
                  </a:moveTo>
                  <a:cubicBezTo>
                    <a:pt x="24" y="504"/>
                    <a:pt x="48" y="432"/>
                    <a:pt x="96" y="384"/>
                  </a:cubicBezTo>
                  <a:cubicBezTo>
                    <a:pt x="144" y="336"/>
                    <a:pt x="248" y="328"/>
                    <a:pt x="288" y="288"/>
                  </a:cubicBezTo>
                  <a:cubicBezTo>
                    <a:pt x="328" y="248"/>
                    <a:pt x="312" y="192"/>
                    <a:pt x="336" y="144"/>
                  </a:cubicBezTo>
                  <a:cubicBezTo>
                    <a:pt x="360" y="96"/>
                    <a:pt x="396" y="48"/>
                    <a:pt x="432" y="0"/>
                  </a:cubicBezTo>
                </a:path>
              </a:pathLst>
            </a:cu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71742" name="Group 62"/>
          <p:cNvGrpSpPr/>
          <p:nvPr/>
        </p:nvGrpSpPr>
        <p:grpSpPr bwMode="auto">
          <a:xfrm>
            <a:off x="1917544" y="2656007"/>
            <a:ext cx="4543425" cy="3549650"/>
            <a:chOff x="1344" y="1364"/>
            <a:chExt cx="2862" cy="2236"/>
          </a:xfrm>
        </p:grpSpPr>
        <p:pic>
          <p:nvPicPr>
            <p:cNvPr id="71738" name="Picture 58" descr="j0285698"/>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34" y="1364"/>
              <a:ext cx="850" cy="909"/>
            </a:xfrm>
            <a:prstGeom prst="rect">
              <a:avLst/>
            </a:prstGeom>
            <a:noFill/>
            <a:extLst>
              <a:ext uri="{909E8E84-426E-40DD-AFC4-6F175D3DCCD1}">
                <a14:hiddenFill xmlns:a14="http://schemas.microsoft.com/office/drawing/2010/main">
                  <a:solidFill>
                    <a:srgbClr val="FFFFFF"/>
                  </a:solidFill>
                </a14:hiddenFill>
              </a:ext>
            </a:extLst>
          </p:spPr>
        </p:pic>
        <p:sp>
          <p:nvSpPr>
            <p:cNvPr id="71706" name="AutoShape 26"/>
            <p:cNvSpPr>
              <a:spLocks noChangeArrowheads="1"/>
            </p:cNvSpPr>
            <p:nvPr/>
          </p:nvSpPr>
          <p:spPr bwMode="auto">
            <a:xfrm rot="2841198">
              <a:off x="1656" y="3048"/>
              <a:ext cx="240" cy="864"/>
            </a:xfrm>
            <a:prstGeom prst="can">
              <a:avLst>
                <a:gd name="adj" fmla="val 90000"/>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709" name="Line 29"/>
            <p:cNvSpPr>
              <a:spLocks noChangeShapeType="1"/>
            </p:cNvSpPr>
            <p:nvPr/>
          </p:nvSpPr>
          <p:spPr bwMode="auto">
            <a:xfrm flipV="1">
              <a:off x="2016" y="1776"/>
              <a:ext cx="345" cy="1473"/>
            </a:xfrm>
            <a:prstGeom prst="line">
              <a:avLst/>
            </a:prstGeom>
            <a:noFill/>
            <a:ln w="571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710" name="Line 30"/>
            <p:cNvSpPr>
              <a:spLocks noChangeShapeType="1"/>
            </p:cNvSpPr>
            <p:nvPr/>
          </p:nvSpPr>
          <p:spPr bwMode="auto">
            <a:xfrm flipV="1">
              <a:off x="2012" y="2989"/>
              <a:ext cx="1774" cy="260"/>
            </a:xfrm>
            <a:prstGeom prst="line">
              <a:avLst/>
            </a:prstGeom>
            <a:noFill/>
            <a:ln w="571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pic>
          <p:nvPicPr>
            <p:cNvPr id="71739" name="Picture 59" descr="j0285698"/>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356" y="2574"/>
              <a:ext cx="850" cy="909"/>
            </a:xfrm>
            <a:prstGeom prst="rect">
              <a:avLst/>
            </a:prstGeom>
            <a:noFill/>
            <a:extLst>
              <a:ext uri="{909E8E84-426E-40DD-AFC4-6F175D3DCCD1}">
                <a14:hiddenFill xmlns:a14="http://schemas.microsoft.com/office/drawing/2010/main">
                  <a:solidFill>
                    <a:srgbClr val="FFFFFF"/>
                  </a:solidFill>
                </a14:hiddenFill>
              </a:ext>
            </a:extLst>
          </p:spPr>
        </p:pic>
      </p:grpSp>
      <p:sp>
        <p:nvSpPr>
          <p:cNvPr id="71685" name="Freeform 5"/>
          <p:cNvSpPr/>
          <p:nvPr/>
        </p:nvSpPr>
        <p:spPr bwMode="auto">
          <a:xfrm rot="-247715">
            <a:off x="1536544" y="1741607"/>
            <a:ext cx="4772025" cy="4243388"/>
          </a:xfrm>
          <a:custGeom>
            <a:avLst/>
            <a:gdLst>
              <a:gd name="T0" fmla="*/ 0 w 3936"/>
              <a:gd name="T1" fmla="*/ 3264 h 3264"/>
              <a:gd name="T2" fmla="*/ 336 w 3936"/>
              <a:gd name="T3" fmla="*/ 2928 h 3264"/>
              <a:gd name="T4" fmla="*/ 624 w 3936"/>
              <a:gd name="T5" fmla="*/ 2736 h 3264"/>
              <a:gd name="T6" fmla="*/ 1056 w 3936"/>
              <a:gd name="T7" fmla="*/ 2496 h 3264"/>
              <a:gd name="T8" fmla="*/ 1296 w 3936"/>
              <a:gd name="T9" fmla="*/ 2112 h 3264"/>
              <a:gd name="T10" fmla="*/ 1536 w 3936"/>
              <a:gd name="T11" fmla="*/ 1872 h 3264"/>
              <a:gd name="T12" fmla="*/ 1824 w 3936"/>
              <a:gd name="T13" fmla="*/ 1728 h 3264"/>
              <a:gd name="T14" fmla="*/ 2160 w 3936"/>
              <a:gd name="T15" fmla="*/ 1392 h 3264"/>
              <a:gd name="T16" fmla="*/ 2640 w 3936"/>
              <a:gd name="T17" fmla="*/ 1056 h 3264"/>
              <a:gd name="T18" fmla="*/ 3168 w 3936"/>
              <a:gd name="T19" fmla="*/ 768 h 3264"/>
              <a:gd name="T20" fmla="*/ 3312 w 3936"/>
              <a:gd name="T21" fmla="*/ 432 h 3264"/>
              <a:gd name="T22" fmla="*/ 3744 w 3936"/>
              <a:gd name="T23" fmla="*/ 144 h 3264"/>
              <a:gd name="T24" fmla="*/ 3936 w 3936"/>
              <a:gd name="T25"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36" h="3264">
                <a:moveTo>
                  <a:pt x="0" y="3264"/>
                </a:moveTo>
                <a:cubicBezTo>
                  <a:pt x="116" y="3140"/>
                  <a:pt x="232" y="3016"/>
                  <a:pt x="336" y="2928"/>
                </a:cubicBezTo>
                <a:cubicBezTo>
                  <a:pt x="440" y="2840"/>
                  <a:pt x="504" y="2808"/>
                  <a:pt x="624" y="2736"/>
                </a:cubicBezTo>
                <a:cubicBezTo>
                  <a:pt x="744" y="2664"/>
                  <a:pt x="944" y="2600"/>
                  <a:pt x="1056" y="2496"/>
                </a:cubicBezTo>
                <a:cubicBezTo>
                  <a:pt x="1168" y="2392"/>
                  <a:pt x="1216" y="2216"/>
                  <a:pt x="1296" y="2112"/>
                </a:cubicBezTo>
                <a:cubicBezTo>
                  <a:pt x="1376" y="2008"/>
                  <a:pt x="1448" y="1936"/>
                  <a:pt x="1536" y="1872"/>
                </a:cubicBezTo>
                <a:cubicBezTo>
                  <a:pt x="1624" y="1808"/>
                  <a:pt x="1720" y="1808"/>
                  <a:pt x="1824" y="1728"/>
                </a:cubicBezTo>
                <a:cubicBezTo>
                  <a:pt x="1928" y="1648"/>
                  <a:pt x="2024" y="1504"/>
                  <a:pt x="2160" y="1392"/>
                </a:cubicBezTo>
                <a:cubicBezTo>
                  <a:pt x="2296" y="1280"/>
                  <a:pt x="2472" y="1160"/>
                  <a:pt x="2640" y="1056"/>
                </a:cubicBezTo>
                <a:cubicBezTo>
                  <a:pt x="2808" y="952"/>
                  <a:pt x="3056" y="872"/>
                  <a:pt x="3168" y="768"/>
                </a:cubicBezTo>
                <a:cubicBezTo>
                  <a:pt x="3280" y="664"/>
                  <a:pt x="3216" y="536"/>
                  <a:pt x="3312" y="432"/>
                </a:cubicBezTo>
                <a:cubicBezTo>
                  <a:pt x="3408" y="328"/>
                  <a:pt x="3640" y="216"/>
                  <a:pt x="3744" y="144"/>
                </a:cubicBezTo>
                <a:cubicBezTo>
                  <a:pt x="3848" y="72"/>
                  <a:pt x="3892" y="36"/>
                  <a:pt x="3936" y="0"/>
                </a:cubicBezTo>
              </a:path>
            </a:pathLst>
          </a:custGeom>
          <a:noFill/>
          <a:ln w="76200" cmpd="sng">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743" name="Line 63"/>
          <p:cNvSpPr>
            <a:spLocks noChangeShapeType="1"/>
          </p:cNvSpPr>
          <p:nvPr/>
        </p:nvSpPr>
        <p:spPr bwMode="auto">
          <a:xfrm flipV="1">
            <a:off x="6946744" y="4484807"/>
            <a:ext cx="1905000" cy="1828800"/>
          </a:xfrm>
          <a:prstGeom prst="line">
            <a:avLst/>
          </a:prstGeom>
          <a:noFill/>
          <a:ln w="571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744" name="Oval 64"/>
          <p:cNvSpPr>
            <a:spLocks noChangeArrowheads="1"/>
          </p:cNvSpPr>
          <p:nvPr/>
        </p:nvSpPr>
        <p:spPr bwMode="auto">
          <a:xfrm>
            <a:off x="4813144" y="5475407"/>
            <a:ext cx="990600" cy="685800"/>
          </a:xfrm>
          <a:prstGeom prst="ellipse">
            <a:avLst/>
          </a:prstGeom>
          <a:solidFill>
            <a:schemeClr val="bg1"/>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2" name="Title 1"/>
          <p:cNvSpPr txBox="1"/>
          <p:nvPr/>
        </p:nvSpPr>
        <p:spPr>
          <a:xfrm>
            <a:off x="-1328192" y="1844824"/>
            <a:ext cx="7772400"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mtClean="0">
                <a:solidFill>
                  <a:schemeClr val="accent6">
                    <a:lumMod val="50000"/>
                  </a:schemeClr>
                </a:solidFill>
              </a:rPr>
              <a:t>Chương I. VECTƠ</a:t>
            </a:r>
            <a:endParaRPr lang="vi-VN" sz="3200" b="1">
              <a:solidFill>
                <a:schemeClr val="accent6">
                  <a:lumMod val="50000"/>
                </a:schemeClr>
              </a:solidFill>
            </a:endParaRPr>
          </a:p>
        </p:txBody>
      </p:sp>
      <p:pic>
        <p:nvPicPr>
          <p:cNvPr id="43" name="Picture 1" descr="MA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9896" y="314598"/>
            <a:ext cx="1800200" cy="122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43"/>
          <p:cNvSpPr txBox="1"/>
          <p:nvPr/>
        </p:nvSpPr>
        <p:spPr>
          <a:xfrm>
            <a:off x="3390045" y="260648"/>
            <a:ext cx="873958" cy="1200329"/>
          </a:xfrm>
          <a:prstGeom prst="rect">
            <a:avLst/>
          </a:prstGeom>
          <a:noFill/>
        </p:spPr>
        <p:txBody>
          <a:bodyPr wrap="none" rtlCol="0">
            <a:spAutoFit/>
          </a:bodyPr>
          <a:lstStyle/>
          <a:p>
            <a:pPr algn="ctr"/>
            <a:r>
              <a:rPr lang="en-US" sz="2400" smtClean="0">
                <a:solidFill>
                  <a:schemeClr val="accent5">
                    <a:lumMod val="75000"/>
                  </a:schemeClr>
                </a:solidFill>
                <a:latin typeface="Times New Roman" panose="02020603050405020304" pitchFamily="18" charset="0"/>
                <a:cs typeface="Times New Roman" panose="02020603050405020304" pitchFamily="18" charset="0"/>
              </a:rPr>
              <a:t>LỚP</a:t>
            </a:r>
            <a:endParaRPr lang="en-US" sz="2400" smtClean="0">
              <a:solidFill>
                <a:schemeClr val="accent5">
                  <a:lumMod val="75000"/>
                </a:schemeClr>
              </a:solidFill>
              <a:latin typeface="Times New Roman" panose="02020603050405020304" pitchFamily="18" charset="0"/>
              <a:cs typeface="Times New Roman" panose="02020603050405020304" pitchFamily="18" charset="0"/>
            </a:endParaRPr>
          </a:p>
          <a:p>
            <a:pPr algn="ctr"/>
            <a:r>
              <a:rPr lang="en-US" sz="4800" b="1" smtClean="0">
                <a:solidFill>
                  <a:schemeClr val="accent5">
                    <a:lumMod val="75000"/>
                  </a:schemeClr>
                </a:solidFill>
                <a:latin typeface=".VnAvant" pitchFamily="34" charset="0"/>
              </a:rPr>
              <a:t>10</a:t>
            </a:r>
            <a:endParaRPr lang="vi-VN" sz="2400" b="1">
              <a:solidFill>
                <a:schemeClr val="accent5">
                  <a:lumMod val="75000"/>
                </a:schemeClr>
              </a:solidFill>
              <a:latin typeface="+mj-lt"/>
            </a:endParaRPr>
          </a:p>
        </p:txBody>
      </p:sp>
      <p:sp>
        <p:nvSpPr>
          <p:cNvPr id="45" name="Title 1"/>
          <p:cNvSpPr txBox="1"/>
          <p:nvPr/>
        </p:nvSpPr>
        <p:spPr>
          <a:xfrm>
            <a:off x="-1330424" y="1268760"/>
            <a:ext cx="7772400"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smtClean="0">
                <a:solidFill>
                  <a:schemeClr val="accent5">
                    <a:lumMod val="75000"/>
                  </a:schemeClr>
                </a:solidFill>
              </a:rPr>
              <a:t>HÌNH HỌC</a:t>
            </a:r>
            <a:endParaRPr lang="vi-VN" sz="2400" b="1">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685"/>
                                        </p:tgtEl>
                                        <p:attrNameLst>
                                          <p:attrName>style.visibility</p:attrName>
                                        </p:attrNameLst>
                                      </p:cBhvr>
                                      <p:to>
                                        <p:strVal val="visible"/>
                                      </p:to>
                                    </p:set>
                                    <p:animEffect transition="in" filter="dissolve">
                                      <p:cBhvr>
                                        <p:cTn id="7" dur="500"/>
                                        <p:tgtEl>
                                          <p:spTgt spid="7168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1686"/>
                                        </p:tgtEl>
                                        <p:attrNameLst>
                                          <p:attrName>style.visibility</p:attrName>
                                        </p:attrNameLst>
                                      </p:cBhvr>
                                      <p:to>
                                        <p:strVal val="visible"/>
                                      </p:to>
                                    </p:set>
                                    <p:animEffect transition="in" filter="dissolve">
                                      <p:cBhvr>
                                        <p:cTn id="10" dur="500"/>
                                        <p:tgtEl>
                                          <p:spTgt spid="71686"/>
                                        </p:tgtEl>
                                      </p:cBhvr>
                                    </p:animEffect>
                                  </p:childTnLst>
                                </p:cTn>
                              </p:par>
                              <p:par>
                                <p:cTn id="11" presetID="9" presetClass="entr" presetSubtype="0" fill="hold" nodeType="withEffect">
                                  <p:stCondLst>
                                    <p:cond delay="0"/>
                                  </p:stCondLst>
                                  <p:childTnLst>
                                    <p:set>
                                      <p:cBhvr>
                                        <p:cTn id="12" dur="1" fill="hold">
                                          <p:stCondLst>
                                            <p:cond delay="0"/>
                                          </p:stCondLst>
                                        </p:cTn>
                                        <p:tgtEl>
                                          <p:spTgt spid="71705"/>
                                        </p:tgtEl>
                                        <p:attrNameLst>
                                          <p:attrName>style.visibility</p:attrName>
                                        </p:attrNameLst>
                                      </p:cBhvr>
                                      <p:to>
                                        <p:strVal val="visible"/>
                                      </p:to>
                                    </p:set>
                                    <p:animEffect transition="in" filter="dissolve">
                                      <p:cBhvr>
                                        <p:cTn id="13" dur="500"/>
                                        <p:tgtEl>
                                          <p:spTgt spid="71705"/>
                                        </p:tgtEl>
                                      </p:cBhvr>
                                    </p:animEffect>
                                  </p:childTnLst>
                                </p:cTn>
                              </p:par>
                              <p:par>
                                <p:cTn id="14" presetID="9" presetClass="entr" presetSubtype="0" fill="hold" nodeType="withEffect">
                                  <p:stCondLst>
                                    <p:cond delay="0"/>
                                  </p:stCondLst>
                                  <p:childTnLst>
                                    <p:set>
                                      <p:cBhvr>
                                        <p:cTn id="15" dur="1" fill="hold">
                                          <p:stCondLst>
                                            <p:cond delay="0"/>
                                          </p:stCondLst>
                                        </p:cTn>
                                        <p:tgtEl>
                                          <p:spTgt spid="71742"/>
                                        </p:tgtEl>
                                        <p:attrNameLst>
                                          <p:attrName>style.visibility</p:attrName>
                                        </p:attrNameLst>
                                      </p:cBhvr>
                                      <p:to>
                                        <p:strVal val="visible"/>
                                      </p:to>
                                    </p:set>
                                    <p:animEffect transition="in" filter="dissolve">
                                      <p:cBhvr>
                                        <p:cTn id="16" dur="500"/>
                                        <p:tgtEl>
                                          <p:spTgt spid="7174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1744"/>
                                        </p:tgtEl>
                                        <p:attrNameLst>
                                          <p:attrName>style.visibility</p:attrName>
                                        </p:attrNameLst>
                                      </p:cBhvr>
                                      <p:to>
                                        <p:strVal val="visible"/>
                                      </p:to>
                                    </p:set>
                                    <p:animEffect transition="in" filter="dissolve">
                                      <p:cBhvr>
                                        <p:cTn id="19" dur="500"/>
                                        <p:tgtEl>
                                          <p:spTgt spid="7174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5000" fill="hold"/>
                                        <p:tgtEl>
                                          <p:spTgt spid="71705"/>
                                        </p:tgtEl>
                                      </p:cBhvr>
                                      <p:by x="150000" y="150000"/>
                                    </p:animScale>
                                  </p:childTnLst>
                                </p:cTn>
                              </p:par>
                              <p:par>
                                <p:cTn id="24" presetID="0" presetClass="path" presetSubtype="0" accel="50000" decel="50000" fill="hold" nodeType="withEffect">
                                  <p:stCondLst>
                                    <p:cond delay="0"/>
                                  </p:stCondLst>
                                  <p:childTnLst>
                                    <p:animMotion origin="layout" path="M 8.33333E-7 -7.03704E-6 L 0.20834 -0.26667 " pathEditMode="relative" ptsTypes="AA">
                                      <p:cBhvr>
                                        <p:cTn id="25" dur="5000" fill="hold"/>
                                        <p:tgtEl>
                                          <p:spTgt spid="71742"/>
                                        </p:tgtEl>
                                        <p:attrNameLst>
                                          <p:attrName>ppt_x</p:attrName>
                                          <p:attrName>ppt_y</p:attrName>
                                        </p:attrNameLst>
                                      </p:cBhvr>
                                    </p:animMotion>
                                  </p:childTnLst>
                                </p:cTn>
                              </p:par>
                              <p:par>
                                <p:cTn id="26" presetID="22" presetClass="entr" presetSubtype="4" fill="hold" grpId="0" nodeType="withEffect">
                                  <p:stCondLst>
                                    <p:cond delay="0"/>
                                  </p:stCondLst>
                                  <p:childTnLst>
                                    <p:set>
                                      <p:cBhvr>
                                        <p:cTn id="27" dur="1" fill="hold">
                                          <p:stCondLst>
                                            <p:cond delay="0"/>
                                          </p:stCondLst>
                                        </p:cTn>
                                        <p:tgtEl>
                                          <p:spTgt spid="71743"/>
                                        </p:tgtEl>
                                        <p:attrNameLst>
                                          <p:attrName>style.visibility</p:attrName>
                                        </p:attrNameLst>
                                      </p:cBhvr>
                                      <p:to>
                                        <p:strVal val="visible"/>
                                      </p:to>
                                    </p:set>
                                    <p:animEffect transition="in" filter="wipe(down)">
                                      <p:cBhvr>
                                        <p:cTn id="28" dur="5000"/>
                                        <p:tgtEl>
                                          <p:spTgt spid="71743"/>
                                        </p:tgtEl>
                                      </p:cBhvr>
                                    </p:animEffect>
                                  </p:childTnLst>
                                </p:cTn>
                              </p:par>
                              <p:par>
                                <p:cTn id="29" presetID="0" presetClass="path" presetSubtype="0" accel="50000" decel="50000" fill="hold" grpId="1" nodeType="withEffect">
                                  <p:stCondLst>
                                    <p:cond delay="0"/>
                                  </p:stCondLst>
                                  <p:childTnLst>
                                    <p:animMotion origin="layout" path="M 3.33333E-6 4.44444E-6 L 0.21667 -0.24445 " pathEditMode="relative" ptsTypes="AA">
                                      <p:cBhvr>
                                        <p:cTn id="30" dur="5000" fill="hold"/>
                                        <p:tgtEl>
                                          <p:spTgt spid="717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6" grpId="0" animBg="1"/>
      <p:bldP spid="71685" grpId="0" animBg="1"/>
      <p:bldP spid="71743" grpId="0" animBg="1"/>
      <p:bldP spid="71744" grpId="0" animBg="1"/>
      <p:bldP spid="7174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44624"/>
          <a:ext cx="9144000" cy="648072"/>
        </p:xfrm>
        <a:graphic>
          <a:graphicData uri="http://schemas.openxmlformats.org/drawingml/2006/table">
            <a:tbl>
              <a:tblPr firstRow="1" bandRow="1">
                <a:tableStyleId>{5C22544A-7EE6-4342-B048-85BDC9FD1C3A}</a:tableStyleId>
              </a:tblPr>
              <a:tblGrid>
                <a:gridCol w="755576"/>
                <a:gridCol w="792088"/>
                <a:gridCol w="1152128"/>
                <a:gridCol w="6444208"/>
              </a:tblGrid>
              <a:tr h="648072">
                <a:tc>
                  <a:txBody>
                    <a:bodyPr/>
                    <a:lstStyle/>
                    <a:p>
                      <a:pPr algn="ctr"/>
                      <a:r>
                        <a:rPr lang="en-US" sz="1050" smtClean="0">
                          <a:solidFill>
                            <a:schemeClr val="bg1"/>
                          </a:solidFill>
                          <a:latin typeface="Times New Roman" panose="02020603050405020304" pitchFamily="18" charset="0"/>
                          <a:cs typeface="Times New Roman" panose="02020603050405020304" pitchFamily="18" charset="0"/>
                        </a:rPr>
                        <a:t>LỚP</a:t>
                      </a:r>
                      <a:endParaRPr lang="en-US" sz="1050" smtClean="0">
                        <a:solidFill>
                          <a:schemeClr val="bg1"/>
                        </a:solidFill>
                        <a:latin typeface="Times New Roman" panose="02020603050405020304" pitchFamily="18" charset="0"/>
                        <a:cs typeface="Times New Roman" panose="02020603050405020304" pitchFamily="18" charset="0"/>
                      </a:endParaRPr>
                    </a:p>
                    <a:p>
                      <a:pPr algn="ctr"/>
                      <a:r>
                        <a:rPr lang="en-US" sz="2000" b="1" smtClean="0">
                          <a:solidFill>
                            <a:schemeClr val="bg1"/>
                          </a:solidFill>
                          <a:latin typeface=".VnAvant" pitchFamily="34" charset="0"/>
                        </a:rPr>
                        <a:t>10</a:t>
                      </a:r>
                      <a:endParaRPr lang="vi-VN" sz="1050"/>
                    </a:p>
                  </a:txBody>
                  <a:tcPr>
                    <a:solidFill>
                      <a:schemeClr val="accent5">
                        <a:lumMod val="75000"/>
                      </a:schemeClr>
                    </a:solidFill>
                  </a:tcPr>
                </a:tc>
                <a:tc>
                  <a:txBody>
                    <a:bodyPr/>
                    <a:lstStyle/>
                    <a:p>
                      <a:pPr algn="ctr"/>
                      <a:r>
                        <a:rPr lang="en-US" smtClean="0"/>
                        <a:t>HÌNH</a:t>
                      </a:r>
                      <a:r>
                        <a:rPr lang="en-US" baseline="0" smtClean="0"/>
                        <a:t> </a:t>
                      </a:r>
                      <a:endParaRPr lang="en-US" baseline="0" smtClean="0"/>
                    </a:p>
                    <a:p>
                      <a:pPr algn="ctr"/>
                      <a:r>
                        <a:rPr lang="en-US" baseline="0" smtClean="0"/>
                        <a:t>HỌC</a:t>
                      </a:r>
                      <a:endParaRPr lang="vi-VN"/>
                    </a:p>
                  </a:txBody>
                  <a:tcPr>
                    <a:solidFill>
                      <a:schemeClr val="accent5">
                        <a:lumMod val="75000"/>
                      </a:schemeClr>
                    </a:solidFill>
                  </a:tcPr>
                </a:tc>
                <a:tc>
                  <a:txBody>
                    <a:bodyPr/>
                    <a:lstStyle/>
                    <a:p>
                      <a:pPr algn="ctr"/>
                      <a:r>
                        <a:rPr lang="en-US" smtClean="0"/>
                        <a:t>BÀI</a:t>
                      </a:r>
                      <a:r>
                        <a:rPr lang="en-US" baseline="0" smtClean="0"/>
                        <a:t>  1</a:t>
                      </a:r>
                      <a:endParaRPr lang="en-US" baseline="0" smtClean="0"/>
                    </a:p>
                    <a:p>
                      <a:pPr algn="ctr"/>
                      <a:r>
                        <a:rPr lang="en-US" baseline="0" smtClean="0"/>
                        <a:t>Chương I</a:t>
                      </a:r>
                      <a:endParaRPr lang="en-US" baseline="0" smtClean="0"/>
                    </a:p>
                  </a:txBody>
                  <a:tcPr>
                    <a:solidFill>
                      <a:schemeClr val="accent5">
                        <a:lumMod val="75000"/>
                      </a:schemeClr>
                    </a:solidFill>
                  </a:tcPr>
                </a:tc>
                <a:tc>
                  <a:txBody>
                    <a:bodyPr/>
                    <a:lstStyle/>
                    <a:p>
                      <a:pPr algn="ctr"/>
                      <a:r>
                        <a:rPr lang="en-US" sz="3200" b="1" smtClean="0">
                          <a:solidFill>
                            <a:schemeClr val="bg1"/>
                          </a:solidFill>
                        </a:rPr>
                        <a:t>VEC</a:t>
                      </a:r>
                      <a:r>
                        <a:rPr lang="en-US" sz="3200" b="1" baseline="0" smtClean="0">
                          <a:solidFill>
                            <a:schemeClr val="bg1"/>
                          </a:solidFill>
                        </a:rPr>
                        <a:t>TƠ – CÁC ĐỊNH NGHĨA</a:t>
                      </a:r>
                      <a:endParaRPr lang="vi-VN" sz="2000"/>
                    </a:p>
                  </a:txBody>
                  <a:tcPr>
                    <a:solidFill>
                      <a:schemeClr val="accent5">
                        <a:lumMod val="75000"/>
                      </a:schemeClr>
                    </a:solidFill>
                  </a:tcPr>
                </a:tc>
              </a:tr>
            </a:tbl>
          </a:graphicData>
        </a:graphic>
      </p:graphicFrame>
      <p:graphicFrame>
        <p:nvGraphicFramePr>
          <p:cNvPr id="8" name="Content Placeholder 5"/>
          <p:cNvGraphicFramePr/>
          <p:nvPr/>
        </p:nvGraphicFramePr>
        <p:xfrm>
          <a:off x="152400" y="750600"/>
          <a:ext cx="4923656" cy="518160"/>
        </p:xfrm>
        <a:graphic>
          <a:graphicData uri="http://schemas.openxmlformats.org/drawingml/2006/table">
            <a:tbl>
              <a:tblPr firstRow="1" bandRow="1">
                <a:tableStyleId>{5C22544A-7EE6-4342-B048-85BDC9FD1C3A}</a:tableStyleId>
              </a:tblPr>
              <a:tblGrid>
                <a:gridCol w="603176"/>
                <a:gridCol w="4320480"/>
              </a:tblGrid>
              <a:tr h="432048">
                <a:tc>
                  <a:txBody>
                    <a:bodyPr/>
                    <a:lstStyle/>
                    <a:p>
                      <a:pPr algn="ctr"/>
                      <a:r>
                        <a:rPr lang="en-US" sz="2800" b="1" smtClean="0">
                          <a:solidFill>
                            <a:schemeClr val="bg1"/>
                          </a:solidFill>
                          <a:latin typeface="Times New Roman" panose="02020603050405020304" pitchFamily="18" charset="0"/>
                          <a:cs typeface="Times New Roman" panose="02020603050405020304" pitchFamily="18" charset="0"/>
                        </a:rPr>
                        <a:t>IV</a:t>
                      </a:r>
                      <a:endParaRPr lang="en-US" sz="2800" b="1" smtClean="0">
                        <a:solidFill>
                          <a:schemeClr val="bg1"/>
                        </a:solidFill>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pPr algn="l"/>
                      <a:r>
                        <a:rPr lang="en-US" sz="2800" b="1" smtClean="0">
                          <a:solidFill>
                            <a:schemeClr val="accent5">
                              <a:lumMod val="75000"/>
                            </a:schemeClr>
                          </a:solidFill>
                        </a:rPr>
                        <a:t>HAI</a:t>
                      </a:r>
                      <a:r>
                        <a:rPr lang="en-US" sz="2800" b="1" baseline="0" smtClean="0">
                          <a:solidFill>
                            <a:schemeClr val="accent5">
                              <a:lumMod val="75000"/>
                            </a:schemeClr>
                          </a:solidFill>
                        </a:rPr>
                        <a:t> VECTƠ BẰNG NHAU</a:t>
                      </a:r>
                      <a:endParaRPr lang="vi-VN" sz="2800">
                        <a:solidFill>
                          <a:schemeClr val="accent5">
                            <a:lumMod val="75000"/>
                          </a:schemeClr>
                        </a:solidFill>
                      </a:endParaRPr>
                    </a:p>
                  </a:txBody>
                  <a:tcPr>
                    <a:noFill/>
                  </a:tcPr>
                </a:tc>
              </a:tr>
            </a:tbl>
          </a:graphicData>
        </a:graphic>
      </p:graphicFrame>
      <p:pic>
        <p:nvPicPr>
          <p:cNvPr id="286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9512" y="1412776"/>
            <a:ext cx="25241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09700" y="1844824"/>
            <a:ext cx="8136904" cy="954107"/>
          </a:xfrm>
          <a:prstGeom prst="rect">
            <a:avLst/>
          </a:prstGeom>
          <a:noFill/>
          <a:ln w="38100">
            <a:solidFill>
              <a:schemeClr val="accent5"/>
            </a:solidFill>
          </a:ln>
        </p:spPr>
        <p:txBody>
          <a:bodyPr wrap="square" rtlCol="0">
            <a:spAutoFit/>
          </a:bodyPr>
          <a:lstStyle/>
          <a:p>
            <a:pPr algn="just"/>
            <a:r>
              <a:rPr lang="en-US" sz="2800" b="1" smtClean="0">
                <a:solidFill>
                  <a:srgbClr val="FF0000"/>
                </a:solidFill>
                <a:latin typeface="+mj-lt"/>
                <a:cs typeface="Times New Roman" panose="02020603050405020304" pitchFamily="18" charset="0"/>
              </a:rPr>
              <a:t>Độ dài</a:t>
            </a:r>
            <a:r>
              <a:rPr lang="en-US" sz="2800" b="1" smtClean="0">
                <a:latin typeface="+mj-lt"/>
                <a:cs typeface="Times New Roman" panose="02020603050405020304" pitchFamily="18" charset="0"/>
              </a:rPr>
              <a:t> của vectơ    là khoảng cách từ điểm đầu đến điểm cuối của vectơ     . Kí hiệu: </a:t>
            </a:r>
            <a:endParaRPr lang="en-US" sz="2800" b="1" smtClean="0">
              <a:latin typeface="+mj-lt"/>
              <a:cs typeface="Times New Roman" panose="02020603050405020304" pitchFamily="18" charset="0"/>
            </a:endParaRPr>
          </a:p>
        </p:txBody>
      </p:sp>
      <p:graphicFrame>
        <p:nvGraphicFramePr>
          <p:cNvPr id="2" name="Object 1"/>
          <p:cNvGraphicFramePr>
            <a:graphicFrameLocks noChangeAspect="1"/>
          </p:cNvGraphicFramePr>
          <p:nvPr/>
        </p:nvGraphicFramePr>
        <p:xfrm>
          <a:off x="3059832" y="1880568"/>
          <a:ext cx="287337" cy="468312"/>
        </p:xfrm>
        <a:graphic>
          <a:graphicData uri="http://schemas.openxmlformats.org/presentationml/2006/ole">
            <mc:AlternateContent xmlns:mc="http://schemas.openxmlformats.org/markup-compatibility/2006">
              <mc:Choice xmlns:v="urn:schemas-microsoft-com:vml" Requires="v">
                <p:oleObj spid="_x0000_s28759" name="Equation" r:id="rId2" imgW="3352800" imgH="5486400" progId="Equation.DSMT4">
                  <p:embed/>
                </p:oleObj>
              </mc:Choice>
              <mc:Fallback>
                <p:oleObj name="Equation" r:id="rId2" imgW="3352800" imgH="5486400" progId="Equation.DSMT4">
                  <p:embed/>
                  <p:pic>
                    <p:nvPicPr>
                      <p:cNvPr id="0" name="Object 1"/>
                      <p:cNvPicPr>
                        <a:picLocks noChangeAspect="1" noChangeArrowheads="1"/>
                      </p:cNvPicPr>
                      <p:nvPr/>
                    </p:nvPicPr>
                    <p:blipFill>
                      <a:blip r:embed="rId3"/>
                      <a:srcRect/>
                      <a:stretch>
                        <a:fillRect/>
                      </a:stretch>
                    </p:blipFill>
                    <p:spPr bwMode="auto">
                      <a:xfrm>
                        <a:off x="3059832" y="1880568"/>
                        <a:ext cx="28733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3419872" y="2312616"/>
          <a:ext cx="287337" cy="468312"/>
        </p:xfrm>
        <a:graphic>
          <a:graphicData uri="http://schemas.openxmlformats.org/presentationml/2006/ole">
            <mc:AlternateContent xmlns:mc="http://schemas.openxmlformats.org/markup-compatibility/2006">
              <mc:Choice xmlns:v="urn:schemas-microsoft-com:vml" Requires="v">
                <p:oleObj spid="_x0000_s28760" name="Equation" r:id="rId4" imgW="139700" imgH="228600" progId="Equation.DSMT4">
                  <p:embed/>
                </p:oleObj>
              </mc:Choice>
              <mc:Fallback>
                <p:oleObj name="Equation" r:id="rId4" imgW="139700" imgH="2286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2312616"/>
                        <a:ext cx="28733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5076056" y="2248669"/>
          <a:ext cx="392112" cy="676275"/>
        </p:xfrm>
        <a:graphic>
          <a:graphicData uri="http://schemas.openxmlformats.org/presentationml/2006/ole">
            <mc:AlternateContent xmlns:mc="http://schemas.openxmlformats.org/markup-compatibility/2006">
              <mc:Choice xmlns:v="urn:schemas-microsoft-com:vml" Requires="v">
                <p:oleObj spid="_x0000_s28761" name="Equation" r:id="rId6" imgW="4572000" imgH="7924800" progId="Equation.DSMT4">
                  <p:embed/>
                </p:oleObj>
              </mc:Choice>
              <mc:Fallback>
                <p:oleObj name="Equation" r:id="rId6" imgW="4572000" imgH="7924800" progId="Equation.DSMT4">
                  <p:embed/>
                  <p:pic>
                    <p:nvPicPr>
                      <p:cNvPr id="0" name="Object 3"/>
                      <p:cNvPicPr>
                        <a:picLocks noChangeAspect="1" noChangeArrowheads="1"/>
                      </p:cNvPicPr>
                      <p:nvPr/>
                    </p:nvPicPr>
                    <p:blipFill>
                      <a:blip r:embed="rId7"/>
                      <a:srcRect/>
                      <a:stretch>
                        <a:fillRect/>
                      </a:stretch>
                    </p:blipFill>
                    <p:spPr bwMode="auto">
                      <a:xfrm>
                        <a:off x="5076056" y="2248669"/>
                        <a:ext cx="39211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323528" y="2906941"/>
            <a:ext cx="8136904" cy="523220"/>
          </a:xfrm>
          <a:prstGeom prst="rect">
            <a:avLst/>
          </a:prstGeom>
          <a:noFill/>
        </p:spPr>
        <p:txBody>
          <a:bodyPr wrap="square" rtlCol="0">
            <a:spAutoFit/>
          </a:bodyPr>
          <a:lstStyle/>
          <a:p>
            <a:pPr algn="just"/>
            <a:r>
              <a:rPr lang="en-US" sz="2800" b="1" smtClean="0">
                <a:solidFill>
                  <a:srgbClr val="FF0000"/>
                </a:solidFill>
                <a:latin typeface="+mj-lt"/>
                <a:cs typeface="Times New Roman" panose="02020603050405020304" pitchFamily="18" charset="0"/>
              </a:rPr>
              <a:t>Lưu ý: </a:t>
            </a:r>
            <a:endParaRPr lang="en-US" sz="2800" b="1" smtClean="0">
              <a:latin typeface="+mj-lt"/>
              <a:cs typeface="Times New Roman" panose="02020603050405020304" pitchFamily="18" charset="0"/>
            </a:endParaRPr>
          </a:p>
        </p:txBody>
      </p:sp>
      <p:graphicFrame>
        <p:nvGraphicFramePr>
          <p:cNvPr id="7" name="Object 6"/>
          <p:cNvGraphicFramePr>
            <a:graphicFrameLocks noChangeAspect="1"/>
          </p:cNvGraphicFramePr>
          <p:nvPr/>
        </p:nvGraphicFramePr>
        <p:xfrm>
          <a:off x="1464564" y="2830413"/>
          <a:ext cx="1541462" cy="676275"/>
        </p:xfrm>
        <a:graphic>
          <a:graphicData uri="http://schemas.openxmlformats.org/presentationml/2006/ole">
            <mc:AlternateContent xmlns:mc="http://schemas.openxmlformats.org/markup-compatibility/2006">
              <mc:Choice xmlns:v="urn:schemas-microsoft-com:vml" Requires="v">
                <p:oleObj spid="_x0000_s28762" name="Equation" r:id="rId8" imgW="17983200" imgH="7924800" progId="Equation.DSMT4">
                  <p:embed/>
                </p:oleObj>
              </mc:Choice>
              <mc:Fallback>
                <p:oleObj name="Equation" r:id="rId8" imgW="17983200" imgH="7924800" progId="Equation.DSMT4">
                  <p:embed/>
                  <p:pic>
                    <p:nvPicPr>
                      <p:cNvPr id="0" name="Object 4"/>
                      <p:cNvPicPr>
                        <a:picLocks noChangeAspect="1" noChangeArrowheads="1"/>
                      </p:cNvPicPr>
                      <p:nvPr/>
                    </p:nvPicPr>
                    <p:blipFill>
                      <a:blip r:embed="rId9"/>
                      <a:srcRect/>
                      <a:stretch>
                        <a:fillRect/>
                      </a:stretch>
                    </p:blipFill>
                    <p:spPr bwMode="auto">
                      <a:xfrm>
                        <a:off x="1464564" y="2830413"/>
                        <a:ext cx="154146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687"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374" y="3356992"/>
            <a:ext cx="25241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309700" y="3789040"/>
            <a:ext cx="3182180" cy="2304256"/>
          </a:xfrm>
          <a:prstGeom prst="rect">
            <a:avLst/>
          </a:prstGeom>
          <a:noFill/>
          <a:ln w="38100">
            <a:solidFill>
              <a:schemeClr val="accent5"/>
            </a:solidFill>
          </a:ln>
        </p:spPr>
        <p:txBody>
          <a:bodyPr wrap="square" rtlCol="0">
            <a:spAutoFit/>
          </a:bodyPr>
          <a:lstStyle/>
          <a:p>
            <a:pPr algn="just"/>
            <a:r>
              <a:rPr lang="en-US" sz="2800" b="1" smtClean="0">
                <a:latin typeface="+mj-lt"/>
                <a:cs typeface="Times New Roman" panose="02020603050405020304" pitchFamily="18" charset="0"/>
              </a:rPr>
              <a:t>Hai vectơ được gọi là </a:t>
            </a:r>
            <a:r>
              <a:rPr lang="en-US" sz="2800" b="1" smtClean="0">
                <a:solidFill>
                  <a:srgbClr val="FF0000"/>
                </a:solidFill>
                <a:latin typeface="+mj-lt"/>
                <a:cs typeface="Times New Roman" panose="02020603050405020304" pitchFamily="18" charset="0"/>
              </a:rPr>
              <a:t>bằng nhau</a:t>
            </a:r>
            <a:r>
              <a:rPr lang="en-US" sz="2800" b="1" smtClean="0">
                <a:latin typeface="+mj-lt"/>
                <a:cs typeface="Times New Roman" panose="02020603050405020304" pitchFamily="18" charset="0"/>
              </a:rPr>
              <a:t> nếu chúng </a:t>
            </a:r>
            <a:r>
              <a:rPr lang="en-US" sz="2800" b="1" smtClean="0">
                <a:solidFill>
                  <a:srgbClr val="FF0000"/>
                </a:solidFill>
                <a:latin typeface="+mj-lt"/>
                <a:cs typeface="Times New Roman" panose="02020603050405020304" pitchFamily="18" charset="0"/>
              </a:rPr>
              <a:t>cùng hướng</a:t>
            </a:r>
            <a:r>
              <a:rPr lang="en-US" sz="2800" b="1" smtClean="0">
                <a:latin typeface="+mj-lt"/>
                <a:cs typeface="Times New Roman" panose="02020603050405020304" pitchFamily="18" charset="0"/>
              </a:rPr>
              <a:t> và có </a:t>
            </a:r>
            <a:r>
              <a:rPr lang="en-US" sz="2800" b="1" smtClean="0">
                <a:solidFill>
                  <a:srgbClr val="FF0000"/>
                </a:solidFill>
                <a:latin typeface="+mj-lt"/>
                <a:cs typeface="Times New Roman" panose="02020603050405020304" pitchFamily="18" charset="0"/>
              </a:rPr>
              <a:t>cùng độ dài</a:t>
            </a:r>
            <a:r>
              <a:rPr lang="en-US" sz="2800" b="1" smtClean="0">
                <a:latin typeface="+mj-lt"/>
                <a:cs typeface="Times New Roman" panose="02020603050405020304" pitchFamily="18" charset="0"/>
              </a:rPr>
              <a:t>. Kí hiệu: </a:t>
            </a:r>
            <a:endParaRPr lang="en-US" sz="2800" b="1" smtClean="0">
              <a:latin typeface="+mj-lt"/>
              <a:cs typeface="Times New Roman" panose="02020603050405020304" pitchFamily="18" charset="0"/>
            </a:endParaRPr>
          </a:p>
        </p:txBody>
      </p:sp>
      <p:graphicFrame>
        <p:nvGraphicFramePr>
          <p:cNvPr id="9" name="Object 8"/>
          <p:cNvGraphicFramePr>
            <a:graphicFrameLocks noChangeAspect="1"/>
          </p:cNvGraphicFramePr>
          <p:nvPr/>
        </p:nvGraphicFramePr>
        <p:xfrm>
          <a:off x="1619672" y="5480968"/>
          <a:ext cx="809625" cy="468312"/>
        </p:xfrm>
        <a:graphic>
          <a:graphicData uri="http://schemas.openxmlformats.org/presentationml/2006/ole">
            <mc:AlternateContent xmlns:mc="http://schemas.openxmlformats.org/markup-compatibility/2006">
              <mc:Choice xmlns:v="urn:schemas-microsoft-com:vml" Requires="v">
                <p:oleObj spid="_x0000_s28763" name="Equation" r:id="rId11" imgW="9448800" imgH="5486400" progId="Equation.DSMT4">
                  <p:embed/>
                </p:oleObj>
              </mc:Choice>
              <mc:Fallback>
                <p:oleObj name="Equation" r:id="rId11" imgW="9448800" imgH="5486400" progId="Equation.DSMT4">
                  <p:embed/>
                  <p:pic>
                    <p:nvPicPr>
                      <p:cNvPr id="0" name="Object 3"/>
                      <p:cNvPicPr>
                        <a:picLocks noChangeAspect="1" noChangeArrowheads="1"/>
                      </p:cNvPicPr>
                      <p:nvPr/>
                    </p:nvPicPr>
                    <p:blipFill>
                      <a:blip r:embed="rId12"/>
                      <a:srcRect/>
                      <a:stretch>
                        <a:fillRect/>
                      </a:stretch>
                    </p:blipFill>
                    <p:spPr bwMode="auto">
                      <a:xfrm>
                        <a:off x="1619672" y="5480968"/>
                        <a:ext cx="8096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3" name="Picture 24" descr="2vectorbangnhau"/>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3622104" y="3265512"/>
            <a:ext cx="5486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5" name="Picture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528" y="6165304"/>
            <a:ext cx="13906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1947691" y="6181698"/>
            <a:ext cx="4136477" cy="523220"/>
          </a:xfrm>
          <a:prstGeom prst="rect">
            <a:avLst/>
          </a:prstGeom>
          <a:noFill/>
          <a:ln w="38100">
            <a:solidFill>
              <a:schemeClr val="accent5"/>
            </a:solidFill>
          </a:ln>
        </p:spPr>
        <p:txBody>
          <a:bodyPr wrap="square" rtlCol="0">
            <a:spAutoFit/>
          </a:bodyPr>
          <a:lstStyle/>
          <a:p>
            <a:pPr algn="just"/>
            <a:r>
              <a:rPr lang="en-US" sz="2800" b="1" smtClean="0">
                <a:latin typeface="+mj-lt"/>
                <a:cs typeface="Times New Roman" panose="02020603050405020304" pitchFamily="18" charset="0"/>
              </a:rPr>
              <a:t>Vectơ – không kí hiệu là</a:t>
            </a:r>
            <a:endParaRPr lang="en-US" sz="2800" b="1" smtClean="0">
              <a:latin typeface="+mj-lt"/>
              <a:cs typeface="Times New Roman" panose="02020603050405020304" pitchFamily="18" charset="0"/>
            </a:endParaRPr>
          </a:p>
        </p:txBody>
      </p:sp>
      <p:graphicFrame>
        <p:nvGraphicFramePr>
          <p:cNvPr id="10" name="Object 9"/>
          <p:cNvGraphicFramePr>
            <a:graphicFrameLocks noChangeAspect="1"/>
          </p:cNvGraphicFramePr>
          <p:nvPr/>
        </p:nvGraphicFramePr>
        <p:xfrm>
          <a:off x="5678215" y="6165304"/>
          <a:ext cx="261937" cy="468312"/>
        </p:xfrm>
        <a:graphic>
          <a:graphicData uri="http://schemas.openxmlformats.org/presentationml/2006/ole">
            <mc:AlternateContent xmlns:mc="http://schemas.openxmlformats.org/markup-compatibility/2006">
              <mc:Choice xmlns:v="urn:schemas-microsoft-com:vml" Requires="v">
                <p:oleObj spid="_x0000_s28764" name="Equation" r:id="rId15" imgW="3048000" imgH="5486400" progId="Equation.DSMT4">
                  <p:embed/>
                </p:oleObj>
              </mc:Choice>
              <mc:Fallback>
                <p:oleObj name="Equation" r:id="rId15" imgW="3048000" imgH="5486400" progId="Equation.DSMT4">
                  <p:embed/>
                  <p:pic>
                    <p:nvPicPr>
                      <p:cNvPr id="0" name="Object 1"/>
                      <p:cNvPicPr>
                        <a:picLocks noChangeAspect="1" noChangeArrowheads="1"/>
                      </p:cNvPicPr>
                      <p:nvPr/>
                    </p:nvPicPr>
                    <p:blipFill>
                      <a:blip r:embed="rId16"/>
                      <a:srcRect/>
                      <a:stretch>
                        <a:fillRect/>
                      </a:stretch>
                    </p:blipFill>
                    <p:spPr bwMode="auto">
                      <a:xfrm>
                        <a:off x="5678215" y="6165304"/>
                        <a:ext cx="26193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68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linds(horizontal)">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869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21"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12" name="Picture 1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91792" y="2655766"/>
            <a:ext cx="4432636" cy="3679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13"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956" y="2589531"/>
            <a:ext cx="4248472" cy="3745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543428"/>
            <a:ext cx="4464496" cy="383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1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5498" y="2619087"/>
            <a:ext cx="4298930" cy="3686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Content Placeholder 5"/>
          <p:cNvGraphicFramePr>
            <a:graphicFrameLocks noGrp="1"/>
          </p:cNvGraphicFramePr>
          <p:nvPr>
            <p:ph idx="1"/>
          </p:nvPr>
        </p:nvGraphicFramePr>
        <p:xfrm>
          <a:off x="0" y="44624"/>
          <a:ext cx="9144000" cy="648072"/>
        </p:xfrm>
        <a:graphic>
          <a:graphicData uri="http://schemas.openxmlformats.org/drawingml/2006/table">
            <a:tbl>
              <a:tblPr firstRow="1" bandRow="1">
                <a:tableStyleId>{5C22544A-7EE6-4342-B048-85BDC9FD1C3A}</a:tableStyleId>
              </a:tblPr>
              <a:tblGrid>
                <a:gridCol w="755576"/>
                <a:gridCol w="792088"/>
                <a:gridCol w="1152128"/>
                <a:gridCol w="6444208"/>
              </a:tblGrid>
              <a:tr h="648072">
                <a:tc>
                  <a:txBody>
                    <a:bodyPr/>
                    <a:lstStyle/>
                    <a:p>
                      <a:pPr algn="ctr"/>
                      <a:r>
                        <a:rPr lang="en-US" sz="1050" smtClean="0">
                          <a:solidFill>
                            <a:schemeClr val="bg1"/>
                          </a:solidFill>
                          <a:latin typeface="Times New Roman" panose="02020603050405020304" pitchFamily="18" charset="0"/>
                          <a:cs typeface="Times New Roman" panose="02020603050405020304" pitchFamily="18" charset="0"/>
                        </a:rPr>
                        <a:t>LỚP</a:t>
                      </a:r>
                      <a:endParaRPr lang="en-US" sz="1050" smtClean="0">
                        <a:solidFill>
                          <a:schemeClr val="bg1"/>
                        </a:solidFill>
                        <a:latin typeface="Times New Roman" panose="02020603050405020304" pitchFamily="18" charset="0"/>
                        <a:cs typeface="Times New Roman" panose="02020603050405020304" pitchFamily="18" charset="0"/>
                      </a:endParaRPr>
                    </a:p>
                    <a:p>
                      <a:pPr algn="ctr"/>
                      <a:r>
                        <a:rPr lang="en-US" sz="2000" b="1" smtClean="0">
                          <a:solidFill>
                            <a:schemeClr val="bg1"/>
                          </a:solidFill>
                          <a:latin typeface=".VnAvant" pitchFamily="34" charset="0"/>
                        </a:rPr>
                        <a:t>10</a:t>
                      </a:r>
                      <a:endParaRPr lang="vi-VN" sz="1050"/>
                    </a:p>
                  </a:txBody>
                  <a:tcPr>
                    <a:solidFill>
                      <a:schemeClr val="accent5">
                        <a:lumMod val="75000"/>
                      </a:schemeClr>
                    </a:solidFill>
                  </a:tcPr>
                </a:tc>
                <a:tc>
                  <a:txBody>
                    <a:bodyPr/>
                    <a:lstStyle/>
                    <a:p>
                      <a:pPr algn="ctr"/>
                      <a:r>
                        <a:rPr lang="en-US" smtClean="0"/>
                        <a:t>HÌNH</a:t>
                      </a:r>
                      <a:r>
                        <a:rPr lang="en-US" baseline="0" smtClean="0"/>
                        <a:t> </a:t>
                      </a:r>
                      <a:endParaRPr lang="en-US" baseline="0" smtClean="0"/>
                    </a:p>
                    <a:p>
                      <a:pPr algn="ctr"/>
                      <a:r>
                        <a:rPr lang="en-US" baseline="0" smtClean="0"/>
                        <a:t>HỌC</a:t>
                      </a:r>
                      <a:endParaRPr lang="vi-VN"/>
                    </a:p>
                  </a:txBody>
                  <a:tcPr>
                    <a:solidFill>
                      <a:schemeClr val="accent5">
                        <a:lumMod val="75000"/>
                      </a:schemeClr>
                    </a:solidFill>
                  </a:tcPr>
                </a:tc>
                <a:tc>
                  <a:txBody>
                    <a:bodyPr/>
                    <a:lstStyle/>
                    <a:p>
                      <a:pPr algn="ctr"/>
                      <a:r>
                        <a:rPr lang="en-US" smtClean="0"/>
                        <a:t>BÀI</a:t>
                      </a:r>
                      <a:r>
                        <a:rPr lang="en-US" baseline="0" smtClean="0"/>
                        <a:t>  1</a:t>
                      </a:r>
                      <a:endParaRPr lang="en-US" baseline="0" smtClean="0"/>
                    </a:p>
                    <a:p>
                      <a:pPr algn="ctr"/>
                      <a:r>
                        <a:rPr lang="en-US" baseline="0" smtClean="0"/>
                        <a:t>Chương I</a:t>
                      </a:r>
                      <a:endParaRPr lang="en-US" baseline="0" smtClean="0"/>
                    </a:p>
                  </a:txBody>
                  <a:tcPr>
                    <a:solidFill>
                      <a:schemeClr val="accent5">
                        <a:lumMod val="75000"/>
                      </a:schemeClr>
                    </a:solidFill>
                  </a:tcPr>
                </a:tc>
                <a:tc>
                  <a:txBody>
                    <a:bodyPr/>
                    <a:lstStyle/>
                    <a:p>
                      <a:pPr algn="ctr"/>
                      <a:r>
                        <a:rPr lang="en-US" sz="3200" b="1" smtClean="0">
                          <a:solidFill>
                            <a:schemeClr val="bg1"/>
                          </a:solidFill>
                        </a:rPr>
                        <a:t>VEC</a:t>
                      </a:r>
                      <a:r>
                        <a:rPr lang="en-US" sz="3200" b="1" baseline="0" smtClean="0">
                          <a:solidFill>
                            <a:schemeClr val="bg1"/>
                          </a:solidFill>
                        </a:rPr>
                        <a:t>TƠ – CÁC ĐỊNH NGHĨA</a:t>
                      </a:r>
                      <a:endParaRPr lang="vi-VN" sz="2000"/>
                    </a:p>
                  </a:txBody>
                  <a:tcPr>
                    <a:solidFill>
                      <a:schemeClr val="accent5">
                        <a:lumMod val="75000"/>
                      </a:schemeClr>
                    </a:solidFill>
                  </a:tcPr>
                </a:tc>
              </a:tr>
            </a:tbl>
          </a:graphicData>
        </a:graphic>
      </p:graphicFrame>
      <p:graphicFrame>
        <p:nvGraphicFramePr>
          <p:cNvPr id="8" name="Content Placeholder 5"/>
          <p:cNvGraphicFramePr/>
          <p:nvPr/>
        </p:nvGraphicFramePr>
        <p:xfrm>
          <a:off x="152400" y="750600"/>
          <a:ext cx="4923656" cy="518160"/>
        </p:xfrm>
        <a:graphic>
          <a:graphicData uri="http://schemas.openxmlformats.org/drawingml/2006/table">
            <a:tbl>
              <a:tblPr firstRow="1" bandRow="1">
                <a:tableStyleId>{5C22544A-7EE6-4342-B048-85BDC9FD1C3A}</a:tableStyleId>
              </a:tblPr>
              <a:tblGrid>
                <a:gridCol w="603176"/>
                <a:gridCol w="4320480"/>
              </a:tblGrid>
              <a:tr h="432048">
                <a:tc>
                  <a:txBody>
                    <a:bodyPr/>
                    <a:lstStyle/>
                    <a:p>
                      <a:pPr algn="ctr"/>
                      <a:r>
                        <a:rPr lang="en-US" sz="2800" b="1" smtClean="0">
                          <a:solidFill>
                            <a:schemeClr val="bg1"/>
                          </a:solidFill>
                          <a:latin typeface="Times New Roman" panose="02020603050405020304" pitchFamily="18" charset="0"/>
                          <a:cs typeface="Times New Roman" panose="02020603050405020304" pitchFamily="18" charset="0"/>
                        </a:rPr>
                        <a:t>IV</a:t>
                      </a:r>
                      <a:endParaRPr lang="en-US" sz="2800" b="1" smtClean="0">
                        <a:solidFill>
                          <a:schemeClr val="bg1"/>
                        </a:solidFill>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pPr algn="l"/>
                      <a:r>
                        <a:rPr lang="en-US" sz="2800" b="1" smtClean="0">
                          <a:solidFill>
                            <a:schemeClr val="accent5">
                              <a:lumMod val="75000"/>
                            </a:schemeClr>
                          </a:solidFill>
                        </a:rPr>
                        <a:t>HAI</a:t>
                      </a:r>
                      <a:r>
                        <a:rPr lang="en-US" sz="2800" b="1" baseline="0" smtClean="0">
                          <a:solidFill>
                            <a:schemeClr val="accent5">
                              <a:lumMod val="75000"/>
                            </a:schemeClr>
                          </a:solidFill>
                        </a:rPr>
                        <a:t> VECTƠ BẰNG NHAU</a:t>
                      </a:r>
                      <a:endParaRPr lang="vi-VN" sz="2800">
                        <a:solidFill>
                          <a:schemeClr val="accent5">
                            <a:lumMod val="75000"/>
                          </a:schemeClr>
                        </a:solidFill>
                      </a:endParaRPr>
                    </a:p>
                  </a:txBody>
                  <a:tcPr>
                    <a:noFill/>
                  </a:tcPr>
                </a:tc>
              </a:tr>
            </a:tbl>
          </a:graphicData>
        </a:graphic>
      </p:graphicFrame>
      <p:pic>
        <p:nvPicPr>
          <p:cNvPr id="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77" y="1281335"/>
            <a:ext cx="1836043" cy="47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1979712" y="1329730"/>
            <a:ext cx="6984776" cy="954107"/>
          </a:xfrm>
          <a:prstGeom prst="rect">
            <a:avLst/>
          </a:prstGeom>
          <a:noFill/>
        </p:spPr>
        <p:txBody>
          <a:bodyPr wrap="square" rtlCol="0">
            <a:spAutoFit/>
          </a:bodyPr>
          <a:lstStyle/>
          <a:p>
            <a:pPr algn="just"/>
            <a:r>
              <a:rPr lang="en-US" sz="2800" b="1" smtClean="0">
                <a:latin typeface="+mj-lt"/>
                <a:cs typeface="Times New Roman" panose="02020603050405020304" pitchFamily="18" charset="0"/>
              </a:rPr>
              <a:t>Gọi O là tâm hình lục giác đều ABCDEF. Hãy chỉ ra các vectơ bằng vectơ </a:t>
            </a:r>
            <a:endParaRPr lang="en-US" sz="2800" b="1" smtClean="0">
              <a:latin typeface="+mj-lt"/>
              <a:cs typeface="Times New Roman" panose="02020603050405020304" pitchFamily="18" charset="0"/>
            </a:endParaRPr>
          </a:p>
        </p:txBody>
      </p:sp>
      <p:graphicFrame>
        <p:nvGraphicFramePr>
          <p:cNvPr id="3" name="Object 2"/>
          <p:cNvGraphicFramePr>
            <a:graphicFrameLocks noChangeAspect="1"/>
          </p:cNvGraphicFramePr>
          <p:nvPr/>
        </p:nvGraphicFramePr>
        <p:xfrm>
          <a:off x="6207670" y="1758871"/>
          <a:ext cx="1824038" cy="520700"/>
        </p:xfrm>
        <a:graphic>
          <a:graphicData uri="http://schemas.openxmlformats.org/presentationml/2006/ole">
            <mc:AlternateContent xmlns:mc="http://schemas.openxmlformats.org/markup-compatibility/2006">
              <mc:Choice xmlns:v="urn:schemas-microsoft-com:vml" Requires="v">
                <p:oleObj spid="_x0000_s29747" name="Equation" r:id="rId6" imgW="21336000" imgH="6096000" progId="Equation.DSMT4">
                  <p:embed/>
                </p:oleObj>
              </mc:Choice>
              <mc:Fallback>
                <p:oleObj name="Equation" r:id="rId6" imgW="21336000" imgH="6096000" progId="Equation.DSMT4">
                  <p:embed/>
                  <p:pic>
                    <p:nvPicPr>
                      <p:cNvPr id="0" name="Object 1"/>
                      <p:cNvPicPr>
                        <a:picLocks noChangeAspect="1" noChangeArrowheads="1"/>
                      </p:cNvPicPr>
                      <p:nvPr/>
                    </p:nvPicPr>
                    <p:blipFill>
                      <a:blip r:embed="rId7"/>
                      <a:srcRect/>
                      <a:stretch>
                        <a:fillRect/>
                      </a:stretch>
                    </p:blipFill>
                    <p:spPr bwMode="auto">
                      <a:xfrm>
                        <a:off x="6207670" y="1758871"/>
                        <a:ext cx="182403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652537" y="3248720"/>
          <a:ext cx="3127375" cy="468313"/>
        </p:xfrm>
        <a:graphic>
          <a:graphicData uri="http://schemas.openxmlformats.org/presentationml/2006/ole">
            <mc:AlternateContent xmlns:mc="http://schemas.openxmlformats.org/markup-compatibility/2006">
              <mc:Choice xmlns:v="urn:schemas-microsoft-com:vml" Requires="v">
                <p:oleObj spid="_x0000_s29748" name="Equation" r:id="rId8" imgW="36576000" imgH="5486400" progId="Equation.DSMT4">
                  <p:embed/>
                </p:oleObj>
              </mc:Choice>
              <mc:Fallback>
                <p:oleObj name="Equation" r:id="rId8" imgW="36576000" imgH="5486400" progId="Equation.DSMT4">
                  <p:embed/>
                  <p:pic>
                    <p:nvPicPr>
                      <p:cNvPr id="0" name="Object 2"/>
                      <p:cNvPicPr>
                        <a:picLocks noChangeAspect="1" noChangeArrowheads="1"/>
                      </p:cNvPicPr>
                      <p:nvPr/>
                    </p:nvPicPr>
                    <p:blipFill>
                      <a:blip r:embed="rId9"/>
                      <a:srcRect/>
                      <a:stretch>
                        <a:fillRect/>
                      </a:stretch>
                    </p:blipFill>
                    <p:spPr bwMode="auto">
                      <a:xfrm>
                        <a:off x="652537" y="3248720"/>
                        <a:ext cx="31273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683568" y="3896792"/>
          <a:ext cx="1458912" cy="468313"/>
        </p:xfrm>
        <a:graphic>
          <a:graphicData uri="http://schemas.openxmlformats.org/presentationml/2006/ole">
            <mc:AlternateContent xmlns:mc="http://schemas.openxmlformats.org/markup-compatibility/2006">
              <mc:Choice xmlns:v="urn:schemas-microsoft-com:vml" Requires="v">
                <p:oleObj spid="_x0000_s29749" name="Equation" r:id="rId10" imgW="17068800" imgH="5486400" progId="Equation.DSMT4">
                  <p:embed/>
                </p:oleObj>
              </mc:Choice>
              <mc:Fallback>
                <p:oleObj name="Equation" r:id="rId10" imgW="17068800" imgH="5486400" progId="Equation.DSMT4">
                  <p:embed/>
                  <p:pic>
                    <p:nvPicPr>
                      <p:cNvPr id="0" name="Object 10"/>
                      <p:cNvPicPr>
                        <a:picLocks noChangeAspect="1" noChangeArrowheads="1"/>
                      </p:cNvPicPr>
                      <p:nvPr/>
                    </p:nvPicPr>
                    <p:blipFill>
                      <a:blip r:embed="rId11"/>
                      <a:srcRect/>
                      <a:stretch>
                        <a:fillRect/>
                      </a:stretch>
                    </p:blipFill>
                    <p:spPr bwMode="auto">
                      <a:xfrm>
                        <a:off x="683568" y="3896792"/>
                        <a:ext cx="145891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755576" y="4544864"/>
          <a:ext cx="3127375" cy="468312"/>
        </p:xfrm>
        <a:graphic>
          <a:graphicData uri="http://schemas.openxmlformats.org/presentationml/2006/ole">
            <mc:AlternateContent xmlns:mc="http://schemas.openxmlformats.org/markup-compatibility/2006">
              <mc:Choice xmlns:v="urn:schemas-microsoft-com:vml" Requires="v">
                <p:oleObj spid="_x0000_s29750" name="Equation" r:id="rId12" imgW="36576000" imgH="5486400" progId="Equation.DSMT4">
                  <p:embed/>
                </p:oleObj>
              </mc:Choice>
              <mc:Fallback>
                <p:oleObj name="Equation" r:id="rId12" imgW="36576000" imgH="5486400" progId="Equation.DSMT4">
                  <p:embed/>
                  <p:pic>
                    <p:nvPicPr>
                      <p:cNvPr id="0" name="Object 10"/>
                      <p:cNvPicPr>
                        <a:picLocks noChangeAspect="1" noChangeArrowheads="1"/>
                      </p:cNvPicPr>
                      <p:nvPr/>
                    </p:nvPicPr>
                    <p:blipFill>
                      <a:blip r:embed="rId13"/>
                      <a:srcRect/>
                      <a:stretch>
                        <a:fillRect/>
                      </a:stretch>
                    </p:blipFill>
                    <p:spPr bwMode="auto">
                      <a:xfrm>
                        <a:off x="755576" y="4544864"/>
                        <a:ext cx="312737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7"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3102" y="2456188"/>
            <a:ext cx="1806382" cy="54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69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713"/>
                                        </p:tgtEl>
                                        <p:attrNameLst>
                                          <p:attrName>style.visibility</p:attrName>
                                        </p:attrNameLst>
                                      </p:cBhvr>
                                      <p:to>
                                        <p:strVal val="visible"/>
                                      </p:to>
                                    </p:set>
                                  </p:childTnLst>
                                </p:cTn>
                              </p:par>
                              <p:par>
                                <p:cTn id="25" presetID="10" presetClass="exit" presetSubtype="0" fill="hold" nodeType="withEffect">
                                  <p:stCondLst>
                                    <p:cond delay="0"/>
                                  </p:stCondLst>
                                  <p:childTnLst>
                                    <p:animEffect transition="out" filter="fade">
                                      <p:cBhvr>
                                        <p:cTn id="26" dur="500"/>
                                        <p:tgtEl>
                                          <p:spTgt spid="29698"/>
                                        </p:tgtEl>
                                      </p:cBhvr>
                                    </p:animEffect>
                                    <p:set>
                                      <p:cBhvr>
                                        <p:cTn id="27" dur="1" fill="hold">
                                          <p:stCondLst>
                                            <p:cond delay="499"/>
                                          </p:stCondLst>
                                        </p:cTn>
                                        <p:tgtEl>
                                          <p:spTgt spid="2969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9712"/>
                                        </p:tgtEl>
                                        <p:attrNameLst>
                                          <p:attrName>style.visibility</p:attrName>
                                        </p:attrNameLst>
                                      </p:cBhvr>
                                      <p:to>
                                        <p:strVal val="visible"/>
                                      </p:to>
                                    </p:set>
                                  </p:childTnLst>
                                </p:cTn>
                              </p:par>
                              <p:par>
                                <p:cTn id="36" presetID="10" presetClass="exit" presetSubtype="0" fill="hold" nodeType="withEffect">
                                  <p:stCondLst>
                                    <p:cond delay="0"/>
                                  </p:stCondLst>
                                  <p:childTnLst>
                                    <p:animEffect transition="out" filter="fade">
                                      <p:cBhvr>
                                        <p:cTn id="37" dur="500"/>
                                        <p:tgtEl>
                                          <p:spTgt spid="29713"/>
                                        </p:tgtEl>
                                      </p:cBhvr>
                                    </p:animEffect>
                                    <p:set>
                                      <p:cBhvr>
                                        <p:cTn id="38" dur="1" fill="hold">
                                          <p:stCondLst>
                                            <p:cond delay="499"/>
                                          </p:stCondLst>
                                        </p:cTn>
                                        <p:tgtEl>
                                          <p:spTgt spid="297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711"/>
                                        </p:tgtEl>
                                        <p:attrNameLst>
                                          <p:attrName>style.visibility</p:attrName>
                                        </p:attrNameLst>
                                      </p:cBhvr>
                                      <p:to>
                                        <p:strVal val="visible"/>
                                      </p:to>
                                    </p:set>
                                  </p:childTnLst>
                                </p:cTn>
                              </p:par>
                              <p:par>
                                <p:cTn id="47" presetID="10" presetClass="exit" presetSubtype="0" fill="hold" nodeType="withEffect">
                                  <p:stCondLst>
                                    <p:cond delay="0"/>
                                  </p:stCondLst>
                                  <p:childTnLst>
                                    <p:animEffect transition="out" filter="fade">
                                      <p:cBhvr>
                                        <p:cTn id="48" dur="500"/>
                                        <p:tgtEl>
                                          <p:spTgt spid="29712"/>
                                        </p:tgtEl>
                                      </p:cBhvr>
                                    </p:animEffect>
                                    <p:set>
                                      <p:cBhvr>
                                        <p:cTn id="49" dur="1" fill="hold">
                                          <p:stCondLst>
                                            <p:cond delay="499"/>
                                          </p:stCondLst>
                                        </p:cTn>
                                        <p:tgtEl>
                                          <p:spTgt spid="2971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44624"/>
          <a:ext cx="9144000" cy="648072"/>
        </p:xfrm>
        <a:graphic>
          <a:graphicData uri="http://schemas.openxmlformats.org/drawingml/2006/table">
            <a:tbl>
              <a:tblPr firstRow="1" bandRow="1">
                <a:tableStyleId>{5C22544A-7EE6-4342-B048-85BDC9FD1C3A}</a:tableStyleId>
              </a:tblPr>
              <a:tblGrid>
                <a:gridCol w="755576"/>
                <a:gridCol w="792088"/>
                <a:gridCol w="1152128"/>
                <a:gridCol w="6444208"/>
              </a:tblGrid>
              <a:tr h="648072">
                <a:tc>
                  <a:txBody>
                    <a:bodyPr/>
                    <a:lstStyle/>
                    <a:p>
                      <a:pPr algn="ctr"/>
                      <a:r>
                        <a:rPr lang="en-US" sz="1050" smtClean="0">
                          <a:solidFill>
                            <a:schemeClr val="bg1"/>
                          </a:solidFill>
                          <a:latin typeface="Times New Roman" panose="02020603050405020304" pitchFamily="18" charset="0"/>
                          <a:cs typeface="Times New Roman" panose="02020603050405020304" pitchFamily="18" charset="0"/>
                        </a:rPr>
                        <a:t>LỚP</a:t>
                      </a:r>
                      <a:endParaRPr lang="en-US" sz="1050" smtClean="0">
                        <a:solidFill>
                          <a:schemeClr val="bg1"/>
                        </a:solidFill>
                        <a:latin typeface="Times New Roman" panose="02020603050405020304" pitchFamily="18" charset="0"/>
                        <a:cs typeface="Times New Roman" panose="02020603050405020304" pitchFamily="18" charset="0"/>
                      </a:endParaRPr>
                    </a:p>
                    <a:p>
                      <a:pPr algn="ctr"/>
                      <a:r>
                        <a:rPr lang="en-US" sz="2000" b="1" smtClean="0">
                          <a:solidFill>
                            <a:schemeClr val="bg1"/>
                          </a:solidFill>
                          <a:latin typeface=".VnAvant" pitchFamily="34" charset="0"/>
                        </a:rPr>
                        <a:t>10</a:t>
                      </a:r>
                      <a:endParaRPr lang="vi-VN" sz="1050"/>
                    </a:p>
                  </a:txBody>
                  <a:tcPr>
                    <a:solidFill>
                      <a:schemeClr val="accent5">
                        <a:lumMod val="75000"/>
                      </a:schemeClr>
                    </a:solidFill>
                  </a:tcPr>
                </a:tc>
                <a:tc>
                  <a:txBody>
                    <a:bodyPr/>
                    <a:lstStyle/>
                    <a:p>
                      <a:pPr algn="ctr"/>
                      <a:r>
                        <a:rPr lang="en-US" smtClean="0"/>
                        <a:t>HÌNH</a:t>
                      </a:r>
                      <a:r>
                        <a:rPr lang="en-US" baseline="0" smtClean="0"/>
                        <a:t> </a:t>
                      </a:r>
                      <a:endParaRPr lang="en-US" baseline="0" smtClean="0"/>
                    </a:p>
                    <a:p>
                      <a:pPr algn="ctr"/>
                      <a:r>
                        <a:rPr lang="en-US" baseline="0" smtClean="0"/>
                        <a:t>HỌC</a:t>
                      </a:r>
                      <a:endParaRPr lang="vi-VN"/>
                    </a:p>
                  </a:txBody>
                  <a:tcPr>
                    <a:solidFill>
                      <a:schemeClr val="accent5">
                        <a:lumMod val="75000"/>
                      </a:schemeClr>
                    </a:solidFill>
                  </a:tcPr>
                </a:tc>
                <a:tc>
                  <a:txBody>
                    <a:bodyPr/>
                    <a:lstStyle/>
                    <a:p>
                      <a:pPr algn="ctr"/>
                      <a:r>
                        <a:rPr lang="en-US" smtClean="0"/>
                        <a:t>BÀI</a:t>
                      </a:r>
                      <a:r>
                        <a:rPr lang="en-US" baseline="0" smtClean="0"/>
                        <a:t>  1</a:t>
                      </a:r>
                      <a:endParaRPr lang="en-US" baseline="0" smtClean="0"/>
                    </a:p>
                    <a:p>
                      <a:pPr algn="ctr"/>
                      <a:r>
                        <a:rPr lang="en-US" baseline="0" smtClean="0"/>
                        <a:t>Chương I</a:t>
                      </a:r>
                      <a:endParaRPr lang="en-US" baseline="0" smtClean="0"/>
                    </a:p>
                  </a:txBody>
                  <a:tcPr>
                    <a:solidFill>
                      <a:schemeClr val="accent5">
                        <a:lumMod val="75000"/>
                      </a:schemeClr>
                    </a:solidFill>
                  </a:tcPr>
                </a:tc>
                <a:tc>
                  <a:txBody>
                    <a:bodyPr/>
                    <a:lstStyle/>
                    <a:p>
                      <a:pPr algn="ctr"/>
                      <a:r>
                        <a:rPr lang="en-US" sz="3200" b="1" smtClean="0">
                          <a:solidFill>
                            <a:schemeClr val="bg1"/>
                          </a:solidFill>
                        </a:rPr>
                        <a:t>VEC</a:t>
                      </a:r>
                      <a:r>
                        <a:rPr lang="en-US" sz="3200" b="1" baseline="0" smtClean="0">
                          <a:solidFill>
                            <a:schemeClr val="bg1"/>
                          </a:solidFill>
                        </a:rPr>
                        <a:t>TƠ – CÁC ĐỊNH NGHĨA</a:t>
                      </a:r>
                      <a:endParaRPr lang="vi-VN" sz="2000"/>
                    </a:p>
                  </a:txBody>
                  <a:tcPr>
                    <a:solidFill>
                      <a:schemeClr val="accent5">
                        <a:lumMod val="75000"/>
                      </a:schemeClr>
                    </a:solidFill>
                  </a:tcPr>
                </a:tc>
              </a:tr>
            </a:tbl>
          </a:graphicData>
        </a:graphic>
      </p:graphicFrame>
      <p:graphicFrame>
        <p:nvGraphicFramePr>
          <p:cNvPr id="8" name="Content Placeholder 5"/>
          <p:cNvGraphicFramePr/>
          <p:nvPr/>
        </p:nvGraphicFramePr>
        <p:xfrm>
          <a:off x="152400" y="750600"/>
          <a:ext cx="4923656" cy="518160"/>
        </p:xfrm>
        <a:graphic>
          <a:graphicData uri="http://schemas.openxmlformats.org/drawingml/2006/table">
            <a:tbl>
              <a:tblPr firstRow="1" bandRow="1">
                <a:tableStyleId>{5C22544A-7EE6-4342-B048-85BDC9FD1C3A}</a:tableStyleId>
              </a:tblPr>
              <a:tblGrid>
                <a:gridCol w="603176"/>
                <a:gridCol w="4320480"/>
              </a:tblGrid>
              <a:tr h="432048">
                <a:tc>
                  <a:txBody>
                    <a:bodyPr/>
                    <a:lstStyle/>
                    <a:p>
                      <a:pPr algn="ctr"/>
                      <a:r>
                        <a:rPr lang="en-US" sz="2800" b="1" smtClean="0">
                          <a:solidFill>
                            <a:schemeClr val="bg1"/>
                          </a:solidFill>
                          <a:latin typeface="Times New Roman" panose="02020603050405020304" pitchFamily="18" charset="0"/>
                          <a:cs typeface="Times New Roman" panose="02020603050405020304" pitchFamily="18" charset="0"/>
                        </a:rPr>
                        <a:t>IV</a:t>
                      </a:r>
                      <a:endParaRPr lang="en-US" sz="2800" b="1" smtClean="0">
                        <a:solidFill>
                          <a:schemeClr val="bg1"/>
                        </a:solidFill>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pPr algn="l"/>
                      <a:r>
                        <a:rPr lang="en-US" sz="2800" b="1" smtClean="0">
                          <a:solidFill>
                            <a:schemeClr val="accent5">
                              <a:lumMod val="75000"/>
                            </a:schemeClr>
                          </a:solidFill>
                        </a:rPr>
                        <a:t>HAI</a:t>
                      </a:r>
                      <a:r>
                        <a:rPr lang="en-US" sz="2800" b="1" baseline="0" smtClean="0">
                          <a:solidFill>
                            <a:schemeClr val="accent5">
                              <a:lumMod val="75000"/>
                            </a:schemeClr>
                          </a:solidFill>
                        </a:rPr>
                        <a:t> VECTƠ BẰNG NHAU</a:t>
                      </a:r>
                      <a:endParaRPr lang="vi-VN" sz="2800">
                        <a:solidFill>
                          <a:schemeClr val="accent5">
                            <a:lumMod val="75000"/>
                          </a:schemeClr>
                        </a:solidFill>
                      </a:endParaRPr>
                    </a:p>
                  </a:txBody>
                  <a:tcPr>
                    <a:noFill/>
                  </a:tcPr>
                </a:tc>
              </a:tr>
            </a:tbl>
          </a:graphicData>
        </a:graphic>
      </p:graphicFrame>
      <p:pic>
        <p:nvPicPr>
          <p:cNvPr id="19"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5677" y="1281335"/>
            <a:ext cx="1836043" cy="47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1835696" y="1329730"/>
            <a:ext cx="7164288" cy="954107"/>
          </a:xfrm>
          <a:prstGeom prst="rect">
            <a:avLst/>
          </a:prstGeom>
          <a:noFill/>
        </p:spPr>
        <p:txBody>
          <a:bodyPr wrap="square" rtlCol="0">
            <a:spAutoFit/>
          </a:bodyPr>
          <a:lstStyle/>
          <a:p>
            <a:pPr algn="just"/>
            <a:r>
              <a:rPr lang="en-US" sz="2800" b="1" smtClean="0">
                <a:latin typeface="+mj-lt"/>
                <a:cs typeface="Times New Roman" panose="02020603050405020304" pitchFamily="18" charset="0"/>
              </a:rPr>
              <a:t>Trong hình dưới đây, hãy chỉ ra các vectơ cùng phương và vectơ bằng nhau. </a:t>
            </a:r>
            <a:endParaRPr lang="en-US" sz="2800" b="1" smtClean="0">
              <a:latin typeface="+mj-lt"/>
              <a:cs typeface="Times New Roman" panose="02020603050405020304" pitchFamily="18" charset="0"/>
            </a:endParaRPr>
          </a:p>
        </p:txBody>
      </p:sp>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02" y="2456188"/>
            <a:ext cx="1806382" cy="54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Group 224"/>
          <p:cNvGraphicFramePr>
            <a:graphicFrameLocks noGrp="1"/>
          </p:cNvGraphicFramePr>
          <p:nvPr/>
        </p:nvGraphicFramePr>
        <p:xfrm>
          <a:off x="2267744" y="2456656"/>
          <a:ext cx="6324600" cy="2844801"/>
        </p:xfrm>
        <a:graphic>
          <a:graphicData uri="http://schemas.openxmlformats.org/drawingml/2006/table">
            <a:tbl>
              <a:tblPr/>
              <a:tblGrid>
                <a:gridCol w="574675"/>
                <a:gridCol w="574675"/>
                <a:gridCol w="574675"/>
                <a:gridCol w="574675"/>
                <a:gridCol w="574675"/>
                <a:gridCol w="577850"/>
                <a:gridCol w="574675"/>
                <a:gridCol w="574675"/>
                <a:gridCol w="574675"/>
                <a:gridCol w="574675"/>
                <a:gridCol w="574675"/>
              </a:tblGrid>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913">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913">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 name="Line 226"/>
          <p:cNvSpPr>
            <a:spLocks noChangeShapeType="1"/>
          </p:cNvSpPr>
          <p:nvPr/>
        </p:nvSpPr>
        <p:spPr bwMode="auto">
          <a:xfrm flipV="1">
            <a:off x="2267744" y="2990056"/>
            <a:ext cx="609600" cy="6096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7" name="Line 227"/>
          <p:cNvSpPr>
            <a:spLocks noChangeShapeType="1"/>
          </p:cNvSpPr>
          <p:nvPr/>
        </p:nvSpPr>
        <p:spPr bwMode="auto">
          <a:xfrm flipV="1">
            <a:off x="2877344" y="2990056"/>
            <a:ext cx="533400" cy="11430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8" name="Line 228"/>
          <p:cNvSpPr>
            <a:spLocks noChangeShapeType="1"/>
          </p:cNvSpPr>
          <p:nvPr/>
        </p:nvSpPr>
        <p:spPr bwMode="auto">
          <a:xfrm flipH="1" flipV="1">
            <a:off x="3410744" y="3599656"/>
            <a:ext cx="1143000" cy="5334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1" name="Line 229"/>
          <p:cNvSpPr>
            <a:spLocks noChangeShapeType="1"/>
          </p:cNvSpPr>
          <p:nvPr/>
        </p:nvSpPr>
        <p:spPr bwMode="auto">
          <a:xfrm>
            <a:off x="4553744" y="3599656"/>
            <a:ext cx="1143000" cy="11430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2" name="Line 230"/>
          <p:cNvSpPr>
            <a:spLocks noChangeShapeType="1"/>
          </p:cNvSpPr>
          <p:nvPr/>
        </p:nvSpPr>
        <p:spPr bwMode="auto">
          <a:xfrm flipH="1">
            <a:off x="4020344" y="4742656"/>
            <a:ext cx="533400" cy="5334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3" name="Line 231"/>
          <p:cNvSpPr>
            <a:spLocks noChangeShapeType="1"/>
          </p:cNvSpPr>
          <p:nvPr/>
        </p:nvSpPr>
        <p:spPr bwMode="auto">
          <a:xfrm flipV="1">
            <a:off x="6306344" y="4209256"/>
            <a:ext cx="533400" cy="10668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4" name="Line 232"/>
          <p:cNvSpPr>
            <a:spLocks noChangeShapeType="1"/>
          </p:cNvSpPr>
          <p:nvPr/>
        </p:nvSpPr>
        <p:spPr bwMode="auto">
          <a:xfrm flipH="1">
            <a:off x="5696744" y="2456656"/>
            <a:ext cx="1143000" cy="11430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5" name="Line 236"/>
          <p:cNvSpPr>
            <a:spLocks noChangeShapeType="1"/>
          </p:cNvSpPr>
          <p:nvPr/>
        </p:nvSpPr>
        <p:spPr bwMode="auto">
          <a:xfrm flipV="1">
            <a:off x="8058944" y="3599656"/>
            <a:ext cx="533400" cy="5334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vi-VN"/>
          </a:p>
        </p:txBody>
      </p:sp>
      <p:grpSp>
        <p:nvGrpSpPr>
          <p:cNvPr id="26" name="Group 240"/>
          <p:cNvGrpSpPr/>
          <p:nvPr/>
        </p:nvGrpSpPr>
        <p:grpSpPr bwMode="auto">
          <a:xfrm>
            <a:off x="2343944" y="2990056"/>
            <a:ext cx="1143000" cy="366713"/>
            <a:chOff x="1008" y="3696"/>
            <a:chExt cx="720" cy="231"/>
          </a:xfrm>
        </p:grpSpPr>
        <p:sp>
          <p:nvSpPr>
            <p:cNvPr id="28" name="Text Box 237"/>
            <p:cNvSpPr txBox="1">
              <a:spLocks noChangeArrowheads="1"/>
            </p:cNvSpPr>
            <p:nvPr/>
          </p:nvSpPr>
          <p:spPr bwMode="auto">
            <a:xfrm>
              <a:off x="1008" y="3696"/>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atin typeface="VNI-Meli" pitchFamily="2" charset="0"/>
                </a:rPr>
                <a:t>a</a:t>
              </a:r>
              <a:endParaRPr lang="en-US">
                <a:latin typeface="VNI-Meli" pitchFamily="2" charset="0"/>
              </a:endParaRPr>
            </a:p>
          </p:txBody>
        </p:sp>
        <p:sp>
          <p:nvSpPr>
            <p:cNvPr id="29" name="Line 239"/>
            <p:cNvSpPr>
              <a:spLocks noChangeShapeType="1"/>
            </p:cNvSpPr>
            <p:nvPr/>
          </p:nvSpPr>
          <p:spPr bwMode="auto">
            <a:xfrm>
              <a:off x="1008" y="3744"/>
              <a:ext cx="192"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vi-VN"/>
            </a:p>
          </p:txBody>
        </p:sp>
      </p:grpSp>
      <p:grpSp>
        <p:nvGrpSpPr>
          <p:cNvPr id="30" name="Group 241"/>
          <p:cNvGrpSpPr/>
          <p:nvPr/>
        </p:nvGrpSpPr>
        <p:grpSpPr bwMode="auto">
          <a:xfrm>
            <a:off x="2801144" y="3371056"/>
            <a:ext cx="1143000" cy="366713"/>
            <a:chOff x="1008" y="3696"/>
            <a:chExt cx="720" cy="231"/>
          </a:xfrm>
        </p:grpSpPr>
        <p:sp>
          <p:nvSpPr>
            <p:cNvPr id="31" name="Text Box 242"/>
            <p:cNvSpPr txBox="1">
              <a:spLocks noChangeArrowheads="1"/>
            </p:cNvSpPr>
            <p:nvPr/>
          </p:nvSpPr>
          <p:spPr bwMode="auto">
            <a:xfrm>
              <a:off x="1008" y="3696"/>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atin typeface="VNI-Meli" pitchFamily="2" charset="0"/>
                </a:rPr>
                <a:t>b</a:t>
              </a:r>
              <a:endParaRPr lang="en-US">
                <a:latin typeface="VNI-Meli" pitchFamily="2" charset="0"/>
              </a:endParaRPr>
            </a:p>
          </p:txBody>
        </p:sp>
        <p:sp>
          <p:nvSpPr>
            <p:cNvPr id="32" name="Line 243"/>
            <p:cNvSpPr>
              <a:spLocks noChangeShapeType="1"/>
            </p:cNvSpPr>
            <p:nvPr/>
          </p:nvSpPr>
          <p:spPr bwMode="auto">
            <a:xfrm>
              <a:off x="1008" y="3744"/>
              <a:ext cx="192"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vi-VN"/>
            </a:p>
          </p:txBody>
        </p:sp>
      </p:grpSp>
      <p:grpSp>
        <p:nvGrpSpPr>
          <p:cNvPr id="33" name="Group 244"/>
          <p:cNvGrpSpPr/>
          <p:nvPr/>
        </p:nvGrpSpPr>
        <p:grpSpPr bwMode="auto">
          <a:xfrm>
            <a:off x="3791744" y="3537744"/>
            <a:ext cx="1143000" cy="366712"/>
            <a:chOff x="1008" y="3696"/>
            <a:chExt cx="720" cy="231"/>
          </a:xfrm>
        </p:grpSpPr>
        <p:sp>
          <p:nvSpPr>
            <p:cNvPr id="34" name="Text Box 245"/>
            <p:cNvSpPr txBox="1">
              <a:spLocks noChangeArrowheads="1"/>
            </p:cNvSpPr>
            <p:nvPr/>
          </p:nvSpPr>
          <p:spPr bwMode="auto">
            <a:xfrm>
              <a:off x="1008" y="3696"/>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atin typeface="VNI-Meli" pitchFamily="2" charset="0"/>
                </a:rPr>
                <a:t>c</a:t>
              </a:r>
              <a:endParaRPr lang="en-US">
                <a:latin typeface="VNI-Meli" pitchFamily="2" charset="0"/>
              </a:endParaRPr>
            </a:p>
          </p:txBody>
        </p:sp>
        <p:sp>
          <p:nvSpPr>
            <p:cNvPr id="35" name="Line 246"/>
            <p:cNvSpPr>
              <a:spLocks noChangeShapeType="1"/>
            </p:cNvSpPr>
            <p:nvPr/>
          </p:nvSpPr>
          <p:spPr bwMode="auto">
            <a:xfrm>
              <a:off x="1008" y="3744"/>
              <a:ext cx="192"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vi-VN"/>
            </a:p>
          </p:txBody>
        </p:sp>
      </p:grpSp>
      <p:grpSp>
        <p:nvGrpSpPr>
          <p:cNvPr id="36" name="Group 247"/>
          <p:cNvGrpSpPr/>
          <p:nvPr/>
        </p:nvGrpSpPr>
        <p:grpSpPr bwMode="auto">
          <a:xfrm>
            <a:off x="5087144" y="3842544"/>
            <a:ext cx="1143000" cy="366712"/>
            <a:chOff x="1008" y="3696"/>
            <a:chExt cx="720" cy="231"/>
          </a:xfrm>
        </p:grpSpPr>
        <p:sp>
          <p:nvSpPr>
            <p:cNvPr id="37" name="Text Box 248"/>
            <p:cNvSpPr txBox="1">
              <a:spLocks noChangeArrowheads="1"/>
            </p:cNvSpPr>
            <p:nvPr/>
          </p:nvSpPr>
          <p:spPr bwMode="auto">
            <a:xfrm>
              <a:off x="1008" y="3696"/>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atin typeface="VNI-Meli" pitchFamily="2" charset="0"/>
                </a:rPr>
                <a:t>x</a:t>
              </a:r>
              <a:endParaRPr lang="en-US">
                <a:latin typeface="VNI-Meli" pitchFamily="2" charset="0"/>
              </a:endParaRPr>
            </a:p>
          </p:txBody>
        </p:sp>
        <p:sp>
          <p:nvSpPr>
            <p:cNvPr id="38" name="Line 249"/>
            <p:cNvSpPr>
              <a:spLocks noChangeShapeType="1"/>
            </p:cNvSpPr>
            <p:nvPr/>
          </p:nvSpPr>
          <p:spPr bwMode="auto">
            <a:xfrm>
              <a:off x="1008" y="3744"/>
              <a:ext cx="192"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vi-VN"/>
            </a:p>
          </p:txBody>
        </p:sp>
      </p:grpSp>
      <p:grpSp>
        <p:nvGrpSpPr>
          <p:cNvPr id="39" name="Group 250"/>
          <p:cNvGrpSpPr/>
          <p:nvPr/>
        </p:nvGrpSpPr>
        <p:grpSpPr bwMode="auto">
          <a:xfrm>
            <a:off x="4325144" y="4985544"/>
            <a:ext cx="1143000" cy="366712"/>
            <a:chOff x="1008" y="3696"/>
            <a:chExt cx="720" cy="231"/>
          </a:xfrm>
        </p:grpSpPr>
        <p:sp>
          <p:nvSpPr>
            <p:cNvPr id="40" name="Text Box 251"/>
            <p:cNvSpPr txBox="1">
              <a:spLocks noChangeArrowheads="1"/>
            </p:cNvSpPr>
            <p:nvPr/>
          </p:nvSpPr>
          <p:spPr bwMode="auto">
            <a:xfrm>
              <a:off x="1008" y="3696"/>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atin typeface="VNI-Meli" pitchFamily="2" charset="0"/>
                </a:rPr>
                <a:t>d</a:t>
              </a:r>
              <a:endParaRPr lang="en-US">
                <a:latin typeface="VNI-Meli" pitchFamily="2" charset="0"/>
              </a:endParaRPr>
            </a:p>
          </p:txBody>
        </p:sp>
        <p:sp>
          <p:nvSpPr>
            <p:cNvPr id="41" name="Line 252"/>
            <p:cNvSpPr>
              <a:spLocks noChangeShapeType="1"/>
            </p:cNvSpPr>
            <p:nvPr/>
          </p:nvSpPr>
          <p:spPr bwMode="auto">
            <a:xfrm>
              <a:off x="1008" y="3744"/>
              <a:ext cx="192"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vi-VN"/>
            </a:p>
          </p:txBody>
        </p:sp>
      </p:grpSp>
      <p:grpSp>
        <p:nvGrpSpPr>
          <p:cNvPr id="42" name="Group 253"/>
          <p:cNvGrpSpPr/>
          <p:nvPr/>
        </p:nvGrpSpPr>
        <p:grpSpPr bwMode="auto">
          <a:xfrm>
            <a:off x="8363744" y="3842544"/>
            <a:ext cx="1143000" cy="366712"/>
            <a:chOff x="1008" y="3696"/>
            <a:chExt cx="720" cy="231"/>
          </a:xfrm>
        </p:grpSpPr>
        <p:sp>
          <p:nvSpPr>
            <p:cNvPr id="43" name="Text Box 254"/>
            <p:cNvSpPr txBox="1">
              <a:spLocks noChangeArrowheads="1"/>
            </p:cNvSpPr>
            <p:nvPr/>
          </p:nvSpPr>
          <p:spPr bwMode="auto">
            <a:xfrm>
              <a:off x="1008" y="3696"/>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atin typeface="VNI-Meli" pitchFamily="2" charset="0"/>
                </a:rPr>
                <a:t>v</a:t>
              </a:r>
              <a:endParaRPr lang="en-US">
                <a:latin typeface="VNI-Meli" pitchFamily="2" charset="0"/>
              </a:endParaRPr>
            </a:p>
          </p:txBody>
        </p:sp>
        <p:sp>
          <p:nvSpPr>
            <p:cNvPr id="44" name="Line 255"/>
            <p:cNvSpPr>
              <a:spLocks noChangeShapeType="1"/>
            </p:cNvSpPr>
            <p:nvPr/>
          </p:nvSpPr>
          <p:spPr bwMode="auto">
            <a:xfrm>
              <a:off x="1008" y="3744"/>
              <a:ext cx="192"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vi-VN"/>
            </a:p>
          </p:txBody>
        </p:sp>
      </p:grpSp>
      <p:grpSp>
        <p:nvGrpSpPr>
          <p:cNvPr id="45" name="Group 256"/>
          <p:cNvGrpSpPr/>
          <p:nvPr/>
        </p:nvGrpSpPr>
        <p:grpSpPr bwMode="auto">
          <a:xfrm>
            <a:off x="6611144" y="4756944"/>
            <a:ext cx="1143000" cy="366712"/>
            <a:chOff x="1008" y="3696"/>
            <a:chExt cx="720" cy="231"/>
          </a:xfrm>
        </p:grpSpPr>
        <p:sp>
          <p:nvSpPr>
            <p:cNvPr id="46" name="Text Box 257"/>
            <p:cNvSpPr txBox="1">
              <a:spLocks noChangeArrowheads="1"/>
            </p:cNvSpPr>
            <p:nvPr/>
          </p:nvSpPr>
          <p:spPr bwMode="auto">
            <a:xfrm>
              <a:off x="1008" y="3696"/>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atin typeface="VNI-Meli" pitchFamily="2" charset="0"/>
                </a:rPr>
                <a:t>u</a:t>
              </a:r>
              <a:endParaRPr lang="en-US">
                <a:latin typeface="VNI-Meli" pitchFamily="2" charset="0"/>
              </a:endParaRPr>
            </a:p>
          </p:txBody>
        </p:sp>
        <p:sp>
          <p:nvSpPr>
            <p:cNvPr id="47" name="Line 258"/>
            <p:cNvSpPr>
              <a:spLocks noChangeShapeType="1"/>
            </p:cNvSpPr>
            <p:nvPr/>
          </p:nvSpPr>
          <p:spPr bwMode="auto">
            <a:xfrm>
              <a:off x="1008" y="3744"/>
              <a:ext cx="192"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vi-VN"/>
            </a:p>
          </p:txBody>
        </p:sp>
      </p:grpSp>
      <p:grpSp>
        <p:nvGrpSpPr>
          <p:cNvPr id="48" name="Group 259"/>
          <p:cNvGrpSpPr/>
          <p:nvPr/>
        </p:nvGrpSpPr>
        <p:grpSpPr bwMode="auto">
          <a:xfrm>
            <a:off x="5925344" y="2609056"/>
            <a:ext cx="1143000" cy="366713"/>
            <a:chOff x="1008" y="3696"/>
            <a:chExt cx="720" cy="231"/>
          </a:xfrm>
        </p:grpSpPr>
        <p:sp>
          <p:nvSpPr>
            <p:cNvPr id="49" name="Text Box 260"/>
            <p:cNvSpPr txBox="1">
              <a:spLocks noChangeArrowheads="1"/>
            </p:cNvSpPr>
            <p:nvPr/>
          </p:nvSpPr>
          <p:spPr bwMode="auto">
            <a:xfrm>
              <a:off x="1008" y="3696"/>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atin typeface="VNI-Meli" pitchFamily="2" charset="0"/>
                </a:rPr>
                <a:t>y</a:t>
              </a:r>
              <a:endParaRPr lang="en-US">
                <a:latin typeface="VNI-Meli" pitchFamily="2" charset="0"/>
              </a:endParaRPr>
            </a:p>
          </p:txBody>
        </p:sp>
        <p:sp>
          <p:nvSpPr>
            <p:cNvPr id="50" name="Line 261"/>
            <p:cNvSpPr>
              <a:spLocks noChangeShapeType="1"/>
            </p:cNvSpPr>
            <p:nvPr/>
          </p:nvSpPr>
          <p:spPr bwMode="auto">
            <a:xfrm>
              <a:off x="1008" y="3744"/>
              <a:ext cx="192"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vi-VN"/>
            </a:p>
          </p:txBody>
        </p:sp>
      </p:grpSp>
      <p:sp>
        <p:nvSpPr>
          <p:cNvPr id="52" name="TextBox 51"/>
          <p:cNvSpPr txBox="1"/>
          <p:nvPr/>
        </p:nvSpPr>
        <p:spPr>
          <a:xfrm>
            <a:off x="216024" y="5498068"/>
            <a:ext cx="7164288" cy="523220"/>
          </a:xfrm>
          <a:prstGeom prst="rect">
            <a:avLst/>
          </a:prstGeom>
          <a:noFill/>
        </p:spPr>
        <p:txBody>
          <a:bodyPr wrap="square" rtlCol="0">
            <a:spAutoFit/>
          </a:bodyPr>
          <a:lstStyle/>
          <a:p>
            <a:pPr algn="just"/>
            <a:r>
              <a:rPr lang="en-US" sz="2800" b="1" smtClean="0">
                <a:latin typeface="+mj-lt"/>
                <a:cs typeface="Times New Roman" panose="02020603050405020304" pitchFamily="18" charset="0"/>
              </a:rPr>
              <a:t>Cùng phương:</a:t>
            </a:r>
            <a:endParaRPr lang="en-US" sz="2800" b="1" smtClean="0">
              <a:latin typeface="+mj-lt"/>
              <a:cs typeface="Times New Roman" panose="02020603050405020304" pitchFamily="18" charset="0"/>
            </a:endParaRPr>
          </a:p>
        </p:txBody>
      </p:sp>
      <p:sp>
        <p:nvSpPr>
          <p:cNvPr id="54" name="TextBox 53"/>
          <p:cNvSpPr txBox="1"/>
          <p:nvPr/>
        </p:nvSpPr>
        <p:spPr>
          <a:xfrm>
            <a:off x="251520" y="6093296"/>
            <a:ext cx="7164288" cy="523220"/>
          </a:xfrm>
          <a:prstGeom prst="rect">
            <a:avLst/>
          </a:prstGeom>
          <a:noFill/>
        </p:spPr>
        <p:txBody>
          <a:bodyPr wrap="square" rtlCol="0">
            <a:spAutoFit/>
          </a:bodyPr>
          <a:lstStyle/>
          <a:p>
            <a:pPr algn="just"/>
            <a:r>
              <a:rPr lang="en-US" sz="2800" b="1" smtClean="0">
                <a:latin typeface="+mj-lt"/>
                <a:cs typeface="Times New Roman" panose="02020603050405020304" pitchFamily="18" charset="0"/>
              </a:rPr>
              <a:t>Bằng nhau:</a:t>
            </a:r>
            <a:endParaRPr lang="en-US" sz="2800" b="1" smtClean="0">
              <a:latin typeface="+mj-lt"/>
              <a:cs typeface="Times New Roman" panose="02020603050405020304" pitchFamily="18" charset="0"/>
            </a:endParaRPr>
          </a:p>
        </p:txBody>
      </p:sp>
      <p:graphicFrame>
        <p:nvGraphicFramePr>
          <p:cNvPr id="2" name="Object 1"/>
          <p:cNvGraphicFramePr>
            <a:graphicFrameLocks noChangeAspect="1"/>
          </p:cNvGraphicFramePr>
          <p:nvPr/>
        </p:nvGraphicFramePr>
        <p:xfrm>
          <a:off x="2455863" y="5459413"/>
          <a:ext cx="1301750" cy="520700"/>
        </p:xfrm>
        <a:graphic>
          <a:graphicData uri="http://schemas.openxmlformats.org/presentationml/2006/ole">
            <mc:AlternateContent xmlns:mc="http://schemas.openxmlformats.org/markup-compatibility/2006">
              <mc:Choice xmlns:v="urn:schemas-microsoft-com:vml" Requires="v">
                <p:oleObj spid="_x0000_s31765" name="Equation" r:id="rId3" imgW="15240000" imgH="6096000" progId="Equation.DSMT4">
                  <p:embed/>
                </p:oleObj>
              </mc:Choice>
              <mc:Fallback>
                <p:oleObj name="Equation" r:id="rId3" imgW="15240000" imgH="6096000" progId="Equation.DSMT4">
                  <p:embed/>
                  <p:pic>
                    <p:nvPicPr>
                      <p:cNvPr id="0" name="Object 10"/>
                      <p:cNvPicPr>
                        <a:picLocks noChangeAspect="1" noChangeArrowheads="1"/>
                      </p:cNvPicPr>
                      <p:nvPr/>
                    </p:nvPicPr>
                    <p:blipFill>
                      <a:blip r:embed="rId4"/>
                      <a:srcRect/>
                      <a:stretch>
                        <a:fillRect/>
                      </a:stretch>
                    </p:blipFill>
                    <p:spPr bwMode="auto">
                      <a:xfrm>
                        <a:off x="2455863" y="5459413"/>
                        <a:ext cx="13017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4178300" y="5464175"/>
          <a:ext cx="573088" cy="520700"/>
        </p:xfrm>
        <a:graphic>
          <a:graphicData uri="http://schemas.openxmlformats.org/presentationml/2006/ole">
            <mc:AlternateContent xmlns:mc="http://schemas.openxmlformats.org/markup-compatibility/2006">
              <mc:Choice xmlns:v="urn:schemas-microsoft-com:vml" Requires="v">
                <p:oleObj spid="_x0000_s31766" name="Equation" r:id="rId5" imgW="6705600" imgH="6096000" progId="Equation.DSMT4">
                  <p:embed/>
                </p:oleObj>
              </mc:Choice>
              <mc:Fallback>
                <p:oleObj name="Equation" r:id="rId5" imgW="6705600" imgH="6096000" progId="Equation.DSMT4">
                  <p:embed/>
                  <p:pic>
                    <p:nvPicPr>
                      <p:cNvPr id="0" name="Object 1"/>
                      <p:cNvPicPr>
                        <a:picLocks noChangeAspect="1" noChangeArrowheads="1"/>
                      </p:cNvPicPr>
                      <p:nvPr/>
                    </p:nvPicPr>
                    <p:blipFill>
                      <a:blip r:embed="rId6"/>
                      <a:srcRect/>
                      <a:stretch>
                        <a:fillRect/>
                      </a:stretch>
                    </p:blipFill>
                    <p:spPr bwMode="auto">
                      <a:xfrm>
                        <a:off x="4178300" y="5464175"/>
                        <a:ext cx="5730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2627784" y="6076950"/>
          <a:ext cx="885825" cy="520700"/>
        </p:xfrm>
        <a:graphic>
          <a:graphicData uri="http://schemas.openxmlformats.org/presentationml/2006/ole">
            <mc:AlternateContent xmlns:mc="http://schemas.openxmlformats.org/markup-compatibility/2006">
              <mc:Choice xmlns:v="urn:schemas-microsoft-com:vml" Requires="v">
                <p:oleObj spid="_x0000_s31767" name="Equation" r:id="rId7" imgW="10363200" imgH="6096000" progId="Equation.DSMT4">
                  <p:embed/>
                </p:oleObj>
              </mc:Choice>
              <mc:Fallback>
                <p:oleObj name="Equation" r:id="rId7" imgW="10363200" imgH="6096000" progId="Equation.DSMT4">
                  <p:embed/>
                  <p:pic>
                    <p:nvPicPr>
                      <p:cNvPr id="0" name="Object 1"/>
                      <p:cNvPicPr>
                        <a:picLocks noChangeAspect="1" noChangeArrowheads="1"/>
                      </p:cNvPicPr>
                      <p:nvPr/>
                    </p:nvPicPr>
                    <p:blipFill>
                      <a:blip r:embed="rId8"/>
                      <a:srcRect/>
                      <a:stretch>
                        <a:fillRect/>
                      </a:stretch>
                    </p:blipFill>
                    <p:spPr bwMode="auto">
                      <a:xfrm>
                        <a:off x="2627784" y="6076950"/>
                        <a:ext cx="8858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4094163" y="6102350"/>
          <a:ext cx="808037" cy="468313"/>
        </p:xfrm>
        <a:graphic>
          <a:graphicData uri="http://schemas.openxmlformats.org/presentationml/2006/ole">
            <mc:AlternateContent xmlns:mc="http://schemas.openxmlformats.org/markup-compatibility/2006">
              <mc:Choice xmlns:v="urn:schemas-microsoft-com:vml" Requires="v">
                <p:oleObj spid="_x0000_s31768" name="Equation" r:id="rId9" imgW="9448800" imgH="5486400" progId="Equation.DSMT4">
                  <p:embed/>
                </p:oleObj>
              </mc:Choice>
              <mc:Fallback>
                <p:oleObj name="Equation" r:id="rId9" imgW="9448800" imgH="5486400" progId="Equation.DSMT4">
                  <p:embed/>
                  <p:pic>
                    <p:nvPicPr>
                      <p:cNvPr id="0" name="Object 3"/>
                      <p:cNvPicPr>
                        <a:picLocks noChangeAspect="1" noChangeArrowheads="1"/>
                      </p:cNvPicPr>
                      <p:nvPr/>
                    </p:nvPicPr>
                    <p:blipFill>
                      <a:blip r:embed="rId10"/>
                      <a:srcRect/>
                      <a:stretch>
                        <a:fillRect/>
                      </a:stretch>
                    </p:blipFill>
                    <p:spPr bwMode="auto">
                      <a:xfrm>
                        <a:off x="4094163" y="6102350"/>
                        <a:ext cx="8080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heckerboard(across)">
                                      <p:cBhvr>
                                        <p:cTn id="19" dur="500"/>
                                        <p:tgtEl>
                                          <p:spTgt spid="1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heckerboard(across)">
                                      <p:cBhvr>
                                        <p:cTn id="22" dur="500"/>
                                        <p:tgtEl>
                                          <p:spTgt spid="16"/>
                                        </p:tgtEl>
                                      </p:cBhvr>
                                    </p:animEffect>
                                  </p:childTnLst>
                                </p:cTn>
                              </p:par>
                              <p:par>
                                <p:cTn id="23" presetID="5" presetClass="entr" presetSubtype="1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checkerboard(across)">
                                      <p:cBhvr>
                                        <p:cTn id="25" dur="500"/>
                                        <p:tgtEl>
                                          <p:spTgt spid="26"/>
                                        </p:tgtEl>
                                      </p:cBhvr>
                                    </p:animEffect>
                                  </p:childTnLst>
                                </p:cTn>
                              </p:par>
                              <p:par>
                                <p:cTn id="26" presetID="5" presetClass="entr" presetSubtype="1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checkerboard(across)">
                                      <p:cBhvr>
                                        <p:cTn id="28" dur="500"/>
                                        <p:tgtEl>
                                          <p:spTgt spid="30"/>
                                        </p:tgtEl>
                                      </p:cBhvr>
                                    </p:animEffect>
                                  </p:childTnLst>
                                </p:cTn>
                              </p:par>
                              <p:par>
                                <p:cTn id="29" presetID="5" presetClass="entr" presetSubtype="1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checkerboard(across)">
                                      <p:cBhvr>
                                        <p:cTn id="31" dur="500"/>
                                        <p:tgtEl>
                                          <p:spTgt spid="33"/>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heckerboard(across)">
                                      <p:cBhvr>
                                        <p:cTn id="34" dur="500"/>
                                        <p:tgtEl>
                                          <p:spTgt spid="18"/>
                                        </p:tgtEl>
                                      </p:cBhvr>
                                    </p:animEffect>
                                  </p:childTnLst>
                                </p:cTn>
                              </p:par>
                              <p:par>
                                <p:cTn id="35" presetID="5" presetClass="entr" presetSubtype="1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checkerboard(across)">
                                      <p:cBhvr>
                                        <p:cTn id="37" dur="500"/>
                                        <p:tgtEl>
                                          <p:spTgt spid="39"/>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checkerboard(across)">
                                      <p:cBhvr>
                                        <p:cTn id="40" dur="500"/>
                                        <p:tgtEl>
                                          <p:spTgt spid="22"/>
                                        </p:tgtEl>
                                      </p:cBhvr>
                                    </p:animEffect>
                                  </p:childTnLst>
                                </p:cTn>
                              </p:par>
                              <p:par>
                                <p:cTn id="41" presetID="5" presetClass="entr" presetSubtype="1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checkerboard(across)">
                                      <p:cBhvr>
                                        <p:cTn id="43" dur="500"/>
                                        <p:tgtEl>
                                          <p:spTgt spid="36"/>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checkerboard(across)">
                                      <p:cBhvr>
                                        <p:cTn id="46" dur="500"/>
                                        <p:tgtEl>
                                          <p:spTgt spid="21"/>
                                        </p:tgtEl>
                                      </p:cBhvr>
                                    </p:animEffect>
                                  </p:childTnLst>
                                </p:cTn>
                              </p:par>
                              <p:par>
                                <p:cTn id="47" presetID="5" presetClass="entr" presetSubtype="1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checkerboard(across)">
                                      <p:cBhvr>
                                        <p:cTn id="49" dur="500"/>
                                        <p:tgtEl>
                                          <p:spTgt spid="48"/>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checkerboard(across)">
                                      <p:cBhvr>
                                        <p:cTn id="52" dur="500"/>
                                        <p:tgtEl>
                                          <p:spTgt spid="24"/>
                                        </p:tgtEl>
                                      </p:cBhvr>
                                    </p:animEffect>
                                  </p:childTnLst>
                                </p:cTn>
                              </p:par>
                              <p:par>
                                <p:cTn id="53" presetID="5" presetClass="entr" presetSubtype="10"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checkerboard(across)">
                                      <p:cBhvr>
                                        <p:cTn id="55" dur="500"/>
                                        <p:tgtEl>
                                          <p:spTgt spid="45"/>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checkerboard(across)">
                                      <p:cBhvr>
                                        <p:cTn id="58" dur="500"/>
                                        <p:tgtEl>
                                          <p:spTgt spid="23"/>
                                        </p:tgtEl>
                                      </p:cBhvr>
                                    </p:animEffect>
                                  </p:childTnLst>
                                </p:cTn>
                              </p:par>
                              <p:par>
                                <p:cTn id="59" presetID="5" presetClass="entr" presetSubtype="10" fill="hold"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checkerboard(across)">
                                      <p:cBhvr>
                                        <p:cTn id="61" dur="500"/>
                                        <p:tgtEl>
                                          <p:spTgt spid="42"/>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checkerboard(across)">
                                      <p:cBhvr>
                                        <p:cTn id="64" dur="500"/>
                                        <p:tgtEl>
                                          <p:spTgt spid="25"/>
                                        </p:tgtEl>
                                      </p:cBhvr>
                                    </p:animEffect>
                                  </p:childTnLst>
                                </p:cTn>
                              </p:par>
                              <p:par>
                                <p:cTn id="65" presetID="5" presetClass="entr" presetSubtype="1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checkerboard(across)">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5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54"/>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2"/>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4"/>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5"/>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6" grpId="0" animBg="1"/>
      <p:bldP spid="17" grpId="0" animBg="1"/>
      <p:bldP spid="18" grpId="0" animBg="1"/>
      <p:bldP spid="21" grpId="0" animBg="1"/>
      <p:bldP spid="22" grpId="0" animBg="1"/>
      <p:bldP spid="23" grpId="0" animBg="1"/>
      <p:bldP spid="24" grpId="0" animBg="1"/>
      <p:bldP spid="25" grpId="0" animBg="1"/>
      <p:bldP spid="52"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44624"/>
          <a:ext cx="9144000" cy="648072"/>
        </p:xfrm>
        <a:graphic>
          <a:graphicData uri="http://schemas.openxmlformats.org/drawingml/2006/table">
            <a:tbl>
              <a:tblPr firstRow="1" bandRow="1">
                <a:tableStyleId>{5C22544A-7EE6-4342-B048-85BDC9FD1C3A}</a:tableStyleId>
              </a:tblPr>
              <a:tblGrid>
                <a:gridCol w="755576"/>
                <a:gridCol w="1224136"/>
                <a:gridCol w="1080120"/>
                <a:gridCol w="6084168"/>
              </a:tblGrid>
              <a:tr h="648072">
                <a:tc>
                  <a:txBody>
                    <a:bodyPr/>
                    <a:lstStyle/>
                    <a:p>
                      <a:pPr algn="ctr"/>
                      <a:r>
                        <a:rPr lang="en-US" sz="1050" smtClean="0">
                          <a:solidFill>
                            <a:schemeClr val="bg1"/>
                          </a:solidFill>
                          <a:latin typeface="Times New Roman" panose="02020603050405020304" pitchFamily="18" charset="0"/>
                          <a:cs typeface="Times New Roman" panose="02020603050405020304" pitchFamily="18" charset="0"/>
                        </a:rPr>
                        <a:t>LỚP</a:t>
                      </a:r>
                      <a:endParaRPr lang="en-US" sz="1050" smtClean="0">
                        <a:solidFill>
                          <a:schemeClr val="bg1"/>
                        </a:solidFill>
                        <a:latin typeface="Times New Roman" panose="02020603050405020304" pitchFamily="18" charset="0"/>
                        <a:cs typeface="Times New Roman" panose="02020603050405020304" pitchFamily="18" charset="0"/>
                      </a:endParaRPr>
                    </a:p>
                    <a:p>
                      <a:pPr algn="ctr"/>
                      <a:r>
                        <a:rPr lang="en-US" sz="2000" b="1" smtClean="0">
                          <a:solidFill>
                            <a:schemeClr val="bg1"/>
                          </a:solidFill>
                          <a:latin typeface=".VnAvant" pitchFamily="34" charset="0"/>
                        </a:rPr>
                        <a:t>10</a:t>
                      </a:r>
                      <a:endParaRPr lang="vi-VN" sz="1050"/>
                    </a:p>
                  </a:txBody>
                  <a:tcPr>
                    <a:solidFill>
                      <a:schemeClr val="accent5">
                        <a:lumMod val="75000"/>
                      </a:schemeClr>
                    </a:solidFill>
                  </a:tcPr>
                </a:tc>
                <a:tc>
                  <a:txBody>
                    <a:bodyPr/>
                    <a:lstStyle/>
                    <a:p>
                      <a:pPr algn="ctr"/>
                      <a:r>
                        <a:rPr lang="en-US" sz="1800" smtClean="0">
                          <a:sym typeface="+mn-ea"/>
                        </a:rPr>
                        <a:t>HÌNH </a:t>
                      </a:r>
                      <a:endParaRPr lang="en-US" sz="1800" baseline="0" smtClean="0"/>
                    </a:p>
                    <a:p>
                      <a:pPr algn="ctr"/>
                      <a:r>
                        <a:rPr lang="en-US" sz="1800" smtClean="0">
                          <a:sym typeface="+mn-ea"/>
                        </a:rPr>
                        <a:t>HỌC</a:t>
                      </a:r>
                      <a:endParaRPr lang="vi-VN"/>
                    </a:p>
                  </a:txBody>
                  <a:tcPr>
                    <a:solidFill>
                      <a:schemeClr val="accent5">
                        <a:lumMod val="75000"/>
                      </a:schemeClr>
                    </a:solidFill>
                  </a:tcPr>
                </a:tc>
                <a:tc>
                  <a:txBody>
                    <a:bodyPr/>
                    <a:lstStyle/>
                    <a:p>
                      <a:pPr algn="ctr"/>
                      <a:r>
                        <a:rPr lang="en-US" smtClean="0"/>
                        <a:t>BÀI</a:t>
                      </a:r>
                      <a:r>
                        <a:rPr lang="en-US" baseline="0" smtClean="0"/>
                        <a:t>  1</a:t>
                      </a:r>
                      <a:endParaRPr lang="en-US" baseline="0" smtClean="0"/>
                    </a:p>
                    <a:p>
                      <a:pPr algn="ctr"/>
                      <a:r>
                        <a:rPr lang="en-US" baseline="0" smtClean="0"/>
                        <a:t>Chương I</a:t>
                      </a:r>
                      <a:endParaRPr lang="en-US" baseline="0" smtClean="0"/>
                    </a:p>
                  </a:txBody>
                  <a:tcPr>
                    <a:solidFill>
                      <a:schemeClr val="accent5">
                        <a:lumMod val="75000"/>
                      </a:schemeClr>
                    </a:solidFill>
                  </a:tcPr>
                </a:tc>
                <a:tc>
                  <a:txBody>
                    <a:bodyPr/>
                    <a:lstStyle/>
                    <a:p>
                      <a:pPr algn="ctr"/>
                      <a:r>
                        <a:rPr lang="en-US" sz="3200" smtClean="0">
                          <a:solidFill>
                            <a:schemeClr val="bg1"/>
                          </a:solidFill>
                          <a:sym typeface="+mn-ea"/>
                        </a:rPr>
                        <a:t>VECTƠ – CÁC ĐỊNH NGHĨA</a:t>
                      </a:r>
                      <a:endParaRPr lang="vi-VN" sz="2000"/>
                    </a:p>
                  </a:txBody>
                  <a:tcPr>
                    <a:solidFill>
                      <a:schemeClr val="accent5">
                        <a:lumMod val="75000"/>
                      </a:schemeClr>
                    </a:solidFill>
                  </a:tcPr>
                </a:tc>
              </a:tr>
            </a:tbl>
          </a:graphicData>
        </a:graphic>
      </p:graphicFrame>
      <p:pic>
        <p:nvPicPr>
          <p:cNvPr id="19"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9512" y="1152768"/>
            <a:ext cx="3888432" cy="620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60848"/>
            <a:ext cx="8648700"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4824"/>
            <a:ext cx="7772400" cy="866527"/>
          </a:xfrm>
        </p:spPr>
        <p:txBody>
          <a:bodyPr>
            <a:normAutofit/>
          </a:bodyPr>
          <a:lstStyle/>
          <a:p>
            <a:r>
              <a:rPr lang="en-US" sz="2000" b="1" smtClean="0">
                <a:solidFill>
                  <a:schemeClr val="accent6">
                    <a:lumMod val="50000"/>
                  </a:schemeClr>
                </a:solidFill>
              </a:rPr>
              <a:t>Chương I. VECTƠ</a:t>
            </a:r>
            <a:endParaRPr lang="vi-VN" sz="2000" b="1">
              <a:solidFill>
                <a:schemeClr val="accent6">
                  <a:lumMod val="50000"/>
                </a:schemeClr>
              </a:solidFill>
            </a:endParaRPr>
          </a:p>
        </p:txBody>
      </p:sp>
      <p:pic>
        <p:nvPicPr>
          <p:cNvPr id="1026" name="Picture 1" descr="MATH"/>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563888" y="314598"/>
            <a:ext cx="1800200" cy="122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404037" y="260648"/>
            <a:ext cx="873958" cy="1200329"/>
          </a:xfrm>
          <a:prstGeom prst="rect">
            <a:avLst/>
          </a:prstGeom>
          <a:noFill/>
        </p:spPr>
        <p:txBody>
          <a:bodyPr wrap="none" rtlCol="0">
            <a:spAutoFit/>
          </a:bodyPr>
          <a:lstStyle/>
          <a:p>
            <a:pPr algn="ctr"/>
            <a:r>
              <a:rPr lang="en-US" sz="2400" smtClean="0">
                <a:solidFill>
                  <a:schemeClr val="accent5">
                    <a:lumMod val="75000"/>
                  </a:schemeClr>
                </a:solidFill>
                <a:latin typeface="Times New Roman" panose="02020603050405020304" pitchFamily="18" charset="0"/>
                <a:cs typeface="Times New Roman" panose="02020603050405020304" pitchFamily="18" charset="0"/>
              </a:rPr>
              <a:t>LỚP</a:t>
            </a:r>
            <a:endParaRPr lang="en-US" sz="2400" smtClean="0">
              <a:solidFill>
                <a:schemeClr val="accent5">
                  <a:lumMod val="75000"/>
                </a:schemeClr>
              </a:solidFill>
              <a:latin typeface="Times New Roman" panose="02020603050405020304" pitchFamily="18" charset="0"/>
              <a:cs typeface="Times New Roman" panose="02020603050405020304" pitchFamily="18" charset="0"/>
            </a:endParaRPr>
          </a:p>
          <a:p>
            <a:pPr algn="ctr"/>
            <a:r>
              <a:rPr lang="en-US" sz="4800" b="1" smtClean="0">
                <a:solidFill>
                  <a:schemeClr val="accent5">
                    <a:lumMod val="75000"/>
                  </a:schemeClr>
                </a:solidFill>
                <a:latin typeface=".VnAvant" pitchFamily="34" charset="0"/>
              </a:rPr>
              <a:t>10</a:t>
            </a:r>
            <a:endParaRPr lang="vi-VN" sz="2400" b="1">
              <a:solidFill>
                <a:schemeClr val="accent5">
                  <a:lumMod val="75000"/>
                </a:schemeClr>
              </a:solidFill>
              <a:latin typeface="+mj-lt"/>
            </a:endParaRPr>
          </a:p>
        </p:txBody>
      </p:sp>
      <p:sp>
        <p:nvSpPr>
          <p:cNvPr id="6" name="Title 1"/>
          <p:cNvSpPr txBox="1"/>
          <p:nvPr/>
        </p:nvSpPr>
        <p:spPr>
          <a:xfrm>
            <a:off x="683568" y="1268760"/>
            <a:ext cx="7772400"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smtClean="0">
                <a:solidFill>
                  <a:schemeClr val="accent5">
                    <a:lumMod val="75000"/>
                  </a:schemeClr>
                </a:solidFill>
              </a:rPr>
              <a:t>HÌNH HỌC</a:t>
            </a:r>
            <a:endParaRPr lang="vi-VN" sz="2400" b="1">
              <a:solidFill>
                <a:schemeClr val="accent5">
                  <a:lumMod val="75000"/>
                </a:schemeClr>
              </a:solidFill>
            </a:endParaRPr>
          </a:p>
        </p:txBody>
      </p:sp>
      <p:sp>
        <p:nvSpPr>
          <p:cNvPr id="5" name="Rounded Rectangle 4"/>
          <p:cNvSpPr/>
          <p:nvPr/>
        </p:nvSpPr>
        <p:spPr>
          <a:xfrm>
            <a:off x="755576" y="3068960"/>
            <a:ext cx="7566992" cy="3600400"/>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itle 1"/>
          <p:cNvSpPr txBox="1"/>
          <p:nvPr/>
        </p:nvSpPr>
        <p:spPr>
          <a:xfrm>
            <a:off x="1547664" y="2636912"/>
            <a:ext cx="5904656" cy="72008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mtClean="0">
                <a:solidFill>
                  <a:schemeClr val="accent5">
                    <a:lumMod val="75000"/>
                  </a:schemeClr>
                </a:solidFill>
              </a:rPr>
              <a:t>BÀI 1. VECTƠ – CÁC ĐỊNH NGHĨA</a:t>
            </a:r>
            <a:endParaRPr lang="vi-VN" sz="3200" b="1">
              <a:solidFill>
                <a:schemeClr val="accent5">
                  <a:lumMod val="75000"/>
                </a:schemeClr>
              </a:solidFill>
            </a:endParaRPr>
          </a:p>
        </p:txBody>
      </p:sp>
      <p:graphicFrame>
        <p:nvGraphicFramePr>
          <p:cNvPr id="10" name="Content Placeholder 5"/>
          <p:cNvGraphicFramePr/>
          <p:nvPr/>
        </p:nvGraphicFramePr>
        <p:xfrm>
          <a:off x="800472" y="3573016"/>
          <a:ext cx="4923656" cy="518160"/>
        </p:xfrm>
        <a:graphic>
          <a:graphicData uri="http://schemas.openxmlformats.org/drawingml/2006/table">
            <a:tbl>
              <a:tblPr firstRow="1" bandRow="1">
                <a:tableStyleId>{5C22544A-7EE6-4342-B048-85BDC9FD1C3A}</a:tableStyleId>
              </a:tblPr>
              <a:tblGrid>
                <a:gridCol w="675184"/>
                <a:gridCol w="4248472"/>
              </a:tblGrid>
              <a:tr h="432048">
                <a:tc>
                  <a:txBody>
                    <a:bodyPr/>
                    <a:lstStyle/>
                    <a:p>
                      <a:pPr algn="ctr"/>
                      <a:r>
                        <a:rPr lang="en-US" sz="2800" b="1" smtClean="0">
                          <a:solidFill>
                            <a:schemeClr val="bg1"/>
                          </a:solidFill>
                          <a:latin typeface="Times New Roman" panose="02020603050405020304" pitchFamily="18" charset="0"/>
                          <a:cs typeface="Times New Roman" panose="02020603050405020304" pitchFamily="18" charset="0"/>
                        </a:rPr>
                        <a:t>I</a:t>
                      </a:r>
                      <a:endParaRPr lang="en-US" sz="2800" b="1" smtClean="0">
                        <a:solidFill>
                          <a:schemeClr val="bg1"/>
                        </a:solidFill>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pPr algn="l"/>
                      <a:r>
                        <a:rPr lang="en-US" sz="2800" b="1" smtClean="0">
                          <a:solidFill>
                            <a:schemeClr val="accent5">
                              <a:lumMod val="75000"/>
                            </a:schemeClr>
                          </a:solidFill>
                        </a:rPr>
                        <a:t>KHÁI</a:t>
                      </a:r>
                      <a:r>
                        <a:rPr lang="en-US" sz="2800" b="1" baseline="0" smtClean="0">
                          <a:solidFill>
                            <a:schemeClr val="accent5">
                              <a:lumMod val="75000"/>
                            </a:schemeClr>
                          </a:solidFill>
                        </a:rPr>
                        <a:t> NIỆM VECTƠ</a:t>
                      </a:r>
                      <a:endParaRPr lang="vi-VN" sz="2800">
                        <a:solidFill>
                          <a:schemeClr val="accent5">
                            <a:lumMod val="75000"/>
                          </a:schemeClr>
                        </a:solidFill>
                      </a:endParaRPr>
                    </a:p>
                  </a:txBody>
                  <a:tcPr>
                    <a:noFill/>
                  </a:tcPr>
                </a:tc>
              </a:tr>
            </a:tbl>
          </a:graphicData>
        </a:graphic>
      </p:graphicFrame>
      <p:graphicFrame>
        <p:nvGraphicFramePr>
          <p:cNvPr id="11" name="Content Placeholder 5"/>
          <p:cNvGraphicFramePr/>
          <p:nvPr/>
        </p:nvGraphicFramePr>
        <p:xfrm>
          <a:off x="800472" y="4293096"/>
          <a:ext cx="5211688" cy="518160"/>
        </p:xfrm>
        <a:graphic>
          <a:graphicData uri="http://schemas.openxmlformats.org/drawingml/2006/table">
            <a:tbl>
              <a:tblPr firstRow="1" bandRow="1">
                <a:tableStyleId>{5C22544A-7EE6-4342-B048-85BDC9FD1C3A}</a:tableStyleId>
              </a:tblPr>
              <a:tblGrid>
                <a:gridCol w="675184"/>
                <a:gridCol w="4536504"/>
              </a:tblGrid>
              <a:tr h="432048">
                <a:tc>
                  <a:txBody>
                    <a:bodyPr/>
                    <a:lstStyle/>
                    <a:p>
                      <a:pPr algn="ctr"/>
                      <a:r>
                        <a:rPr lang="en-US" sz="2800" b="1" smtClean="0">
                          <a:solidFill>
                            <a:schemeClr val="bg1"/>
                          </a:solidFill>
                          <a:latin typeface="Times New Roman" panose="02020603050405020304" pitchFamily="18" charset="0"/>
                          <a:cs typeface="Times New Roman" panose="02020603050405020304" pitchFamily="18" charset="0"/>
                        </a:rPr>
                        <a:t>II</a:t>
                      </a:r>
                      <a:endParaRPr lang="en-US" sz="2800" b="1" smtClean="0">
                        <a:solidFill>
                          <a:schemeClr val="bg1"/>
                        </a:solidFill>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pPr algn="l"/>
                      <a:r>
                        <a:rPr lang="en-US" sz="2800" b="1" smtClean="0">
                          <a:solidFill>
                            <a:schemeClr val="accent5">
                              <a:lumMod val="75000"/>
                            </a:schemeClr>
                          </a:solidFill>
                        </a:rPr>
                        <a:t>HAI</a:t>
                      </a:r>
                      <a:r>
                        <a:rPr lang="en-US" sz="2800" b="1" baseline="0" smtClean="0">
                          <a:solidFill>
                            <a:schemeClr val="accent5">
                              <a:lumMod val="75000"/>
                            </a:schemeClr>
                          </a:solidFill>
                        </a:rPr>
                        <a:t> VECTƠ CÙNG PHƯƠNG</a:t>
                      </a:r>
                      <a:endParaRPr lang="vi-VN" sz="2800">
                        <a:solidFill>
                          <a:schemeClr val="accent5">
                            <a:lumMod val="75000"/>
                          </a:schemeClr>
                        </a:solidFill>
                      </a:endParaRPr>
                    </a:p>
                  </a:txBody>
                  <a:tcPr>
                    <a:noFill/>
                  </a:tcPr>
                </a:tc>
              </a:tr>
            </a:tbl>
          </a:graphicData>
        </a:graphic>
      </p:graphicFrame>
      <p:graphicFrame>
        <p:nvGraphicFramePr>
          <p:cNvPr id="12" name="Content Placeholder 5"/>
          <p:cNvGraphicFramePr/>
          <p:nvPr/>
        </p:nvGraphicFramePr>
        <p:xfrm>
          <a:off x="800472" y="4999072"/>
          <a:ext cx="4923656" cy="518160"/>
        </p:xfrm>
        <a:graphic>
          <a:graphicData uri="http://schemas.openxmlformats.org/drawingml/2006/table">
            <a:tbl>
              <a:tblPr firstRow="1" bandRow="1">
                <a:tableStyleId>{5C22544A-7EE6-4342-B048-85BDC9FD1C3A}</a:tableStyleId>
              </a:tblPr>
              <a:tblGrid>
                <a:gridCol w="675184"/>
                <a:gridCol w="4248472"/>
              </a:tblGrid>
              <a:tr h="432048">
                <a:tc>
                  <a:txBody>
                    <a:bodyPr/>
                    <a:lstStyle/>
                    <a:p>
                      <a:pPr algn="ctr"/>
                      <a:r>
                        <a:rPr lang="en-US" sz="2800" b="1" smtClean="0">
                          <a:solidFill>
                            <a:schemeClr val="bg1"/>
                          </a:solidFill>
                          <a:latin typeface="Times New Roman" panose="02020603050405020304" pitchFamily="18" charset="0"/>
                          <a:cs typeface="Times New Roman" panose="02020603050405020304" pitchFamily="18" charset="0"/>
                        </a:rPr>
                        <a:t>III</a:t>
                      </a:r>
                      <a:endParaRPr lang="en-US" sz="2800" b="1" smtClean="0">
                        <a:solidFill>
                          <a:schemeClr val="bg1"/>
                        </a:solidFill>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pPr algn="l"/>
                      <a:r>
                        <a:rPr lang="en-US" sz="2800" b="1" smtClean="0">
                          <a:solidFill>
                            <a:schemeClr val="accent5">
                              <a:lumMod val="75000"/>
                            </a:schemeClr>
                          </a:solidFill>
                        </a:rPr>
                        <a:t>HAI</a:t>
                      </a:r>
                      <a:r>
                        <a:rPr lang="en-US" sz="2800" b="1" baseline="0" smtClean="0">
                          <a:solidFill>
                            <a:schemeClr val="accent5">
                              <a:lumMod val="75000"/>
                            </a:schemeClr>
                          </a:solidFill>
                        </a:rPr>
                        <a:t> VECTƠ CÙNG HƯỚNG</a:t>
                      </a:r>
                      <a:endParaRPr lang="vi-VN" sz="2800">
                        <a:solidFill>
                          <a:schemeClr val="accent5">
                            <a:lumMod val="75000"/>
                          </a:schemeClr>
                        </a:solidFill>
                      </a:endParaRPr>
                    </a:p>
                  </a:txBody>
                  <a:tcPr>
                    <a:noFill/>
                  </a:tcPr>
                </a:tc>
              </a:tr>
            </a:tbl>
          </a:graphicData>
        </a:graphic>
      </p:graphicFrame>
      <p:graphicFrame>
        <p:nvGraphicFramePr>
          <p:cNvPr id="13" name="Content Placeholder 5"/>
          <p:cNvGraphicFramePr/>
          <p:nvPr/>
        </p:nvGraphicFramePr>
        <p:xfrm>
          <a:off x="800472" y="5719152"/>
          <a:ext cx="4923656" cy="518160"/>
        </p:xfrm>
        <a:graphic>
          <a:graphicData uri="http://schemas.openxmlformats.org/drawingml/2006/table">
            <a:tbl>
              <a:tblPr firstRow="1" bandRow="1">
                <a:tableStyleId>{5C22544A-7EE6-4342-B048-85BDC9FD1C3A}</a:tableStyleId>
              </a:tblPr>
              <a:tblGrid>
                <a:gridCol w="675184"/>
                <a:gridCol w="4248472"/>
              </a:tblGrid>
              <a:tr h="432048">
                <a:tc>
                  <a:txBody>
                    <a:bodyPr/>
                    <a:lstStyle/>
                    <a:p>
                      <a:pPr algn="ctr"/>
                      <a:r>
                        <a:rPr lang="en-US" sz="2800" b="1" smtClean="0">
                          <a:solidFill>
                            <a:schemeClr val="bg1"/>
                          </a:solidFill>
                          <a:latin typeface="Times New Roman" panose="02020603050405020304" pitchFamily="18" charset="0"/>
                          <a:cs typeface="Times New Roman" panose="02020603050405020304" pitchFamily="18" charset="0"/>
                        </a:rPr>
                        <a:t>I</a:t>
                      </a:r>
                      <a:r>
                        <a:rPr lang="en-US" sz="2800" b="1" baseline="0" smtClean="0">
                          <a:solidFill>
                            <a:schemeClr val="bg1"/>
                          </a:solidFill>
                          <a:latin typeface="Times New Roman" panose="02020603050405020304" pitchFamily="18" charset="0"/>
                          <a:cs typeface="Times New Roman" panose="02020603050405020304" pitchFamily="18" charset="0"/>
                        </a:rPr>
                        <a:t>V</a:t>
                      </a:r>
                      <a:endParaRPr lang="en-US" sz="2800" b="1" smtClean="0">
                        <a:solidFill>
                          <a:schemeClr val="bg1"/>
                        </a:solidFill>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pPr algn="l"/>
                      <a:r>
                        <a:rPr lang="en-US" sz="2800" b="1" smtClean="0">
                          <a:solidFill>
                            <a:schemeClr val="accent5">
                              <a:lumMod val="75000"/>
                            </a:schemeClr>
                          </a:solidFill>
                        </a:rPr>
                        <a:t>HAI</a:t>
                      </a:r>
                      <a:r>
                        <a:rPr lang="en-US" sz="2800" b="1" baseline="0" smtClean="0">
                          <a:solidFill>
                            <a:schemeClr val="accent5">
                              <a:lumMod val="75000"/>
                            </a:schemeClr>
                          </a:solidFill>
                        </a:rPr>
                        <a:t> VECTƠ BẰNG NHAU</a:t>
                      </a:r>
                      <a:endParaRPr lang="vi-VN" sz="2800">
                        <a:solidFill>
                          <a:schemeClr val="accent5">
                            <a:lumMod val="75000"/>
                          </a:schemeClr>
                        </a:solidFill>
                      </a:endParaRPr>
                    </a:p>
                  </a:txBody>
                  <a:tcP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44624"/>
          <a:ext cx="9144000" cy="648072"/>
        </p:xfrm>
        <a:graphic>
          <a:graphicData uri="http://schemas.openxmlformats.org/drawingml/2006/table">
            <a:tbl>
              <a:tblPr firstRow="1" bandRow="1">
                <a:tableStyleId>{5C22544A-7EE6-4342-B048-85BDC9FD1C3A}</a:tableStyleId>
              </a:tblPr>
              <a:tblGrid>
                <a:gridCol w="755576"/>
                <a:gridCol w="792088"/>
                <a:gridCol w="1152128"/>
                <a:gridCol w="6444208"/>
              </a:tblGrid>
              <a:tr h="648072">
                <a:tc>
                  <a:txBody>
                    <a:bodyPr/>
                    <a:lstStyle/>
                    <a:p>
                      <a:pPr algn="ctr"/>
                      <a:r>
                        <a:rPr lang="en-US" sz="1050" smtClean="0">
                          <a:solidFill>
                            <a:schemeClr val="bg1"/>
                          </a:solidFill>
                          <a:latin typeface="Times New Roman" panose="02020603050405020304" pitchFamily="18" charset="0"/>
                          <a:cs typeface="Times New Roman" panose="02020603050405020304" pitchFamily="18" charset="0"/>
                        </a:rPr>
                        <a:t>LỚP</a:t>
                      </a:r>
                      <a:endParaRPr lang="en-US" sz="1050" smtClean="0">
                        <a:solidFill>
                          <a:schemeClr val="bg1"/>
                        </a:solidFill>
                        <a:latin typeface="Times New Roman" panose="02020603050405020304" pitchFamily="18" charset="0"/>
                        <a:cs typeface="Times New Roman" panose="02020603050405020304" pitchFamily="18" charset="0"/>
                      </a:endParaRPr>
                    </a:p>
                    <a:p>
                      <a:pPr algn="ctr"/>
                      <a:r>
                        <a:rPr lang="en-US" sz="2000" b="1" smtClean="0">
                          <a:solidFill>
                            <a:schemeClr val="bg1"/>
                          </a:solidFill>
                          <a:latin typeface=".VnAvant" pitchFamily="34" charset="0"/>
                        </a:rPr>
                        <a:t>10</a:t>
                      </a:r>
                      <a:endParaRPr lang="vi-VN" sz="1050"/>
                    </a:p>
                  </a:txBody>
                  <a:tcPr>
                    <a:solidFill>
                      <a:schemeClr val="accent5">
                        <a:lumMod val="75000"/>
                      </a:schemeClr>
                    </a:solidFill>
                  </a:tcPr>
                </a:tc>
                <a:tc>
                  <a:txBody>
                    <a:bodyPr/>
                    <a:lstStyle/>
                    <a:p>
                      <a:pPr algn="ctr"/>
                      <a:r>
                        <a:rPr lang="en-US" smtClean="0"/>
                        <a:t>HÌNH</a:t>
                      </a:r>
                      <a:r>
                        <a:rPr lang="en-US" baseline="0" smtClean="0"/>
                        <a:t> </a:t>
                      </a:r>
                      <a:endParaRPr lang="en-US" baseline="0" smtClean="0"/>
                    </a:p>
                    <a:p>
                      <a:pPr algn="ctr"/>
                      <a:r>
                        <a:rPr lang="en-US" baseline="0" smtClean="0"/>
                        <a:t>HỌC</a:t>
                      </a:r>
                      <a:endParaRPr lang="vi-VN"/>
                    </a:p>
                  </a:txBody>
                  <a:tcPr>
                    <a:solidFill>
                      <a:schemeClr val="accent5">
                        <a:lumMod val="75000"/>
                      </a:schemeClr>
                    </a:solidFill>
                  </a:tcPr>
                </a:tc>
                <a:tc>
                  <a:txBody>
                    <a:bodyPr/>
                    <a:lstStyle/>
                    <a:p>
                      <a:pPr algn="ctr"/>
                      <a:r>
                        <a:rPr lang="en-US" smtClean="0"/>
                        <a:t>BÀI</a:t>
                      </a:r>
                      <a:r>
                        <a:rPr lang="en-US" baseline="0" smtClean="0"/>
                        <a:t>  1</a:t>
                      </a:r>
                      <a:endParaRPr lang="en-US" baseline="0" smtClean="0"/>
                    </a:p>
                    <a:p>
                      <a:pPr algn="ctr"/>
                      <a:r>
                        <a:rPr lang="en-US" baseline="0" smtClean="0"/>
                        <a:t>Chương I</a:t>
                      </a:r>
                      <a:endParaRPr lang="en-US" baseline="0" smtClean="0"/>
                    </a:p>
                  </a:txBody>
                  <a:tcPr>
                    <a:solidFill>
                      <a:schemeClr val="accent5">
                        <a:lumMod val="75000"/>
                      </a:schemeClr>
                    </a:solidFill>
                  </a:tcPr>
                </a:tc>
                <a:tc>
                  <a:txBody>
                    <a:bodyPr/>
                    <a:lstStyle/>
                    <a:p>
                      <a:pPr algn="ctr"/>
                      <a:r>
                        <a:rPr lang="en-US" sz="3200" b="1" smtClean="0">
                          <a:solidFill>
                            <a:schemeClr val="bg1"/>
                          </a:solidFill>
                        </a:rPr>
                        <a:t>VEC</a:t>
                      </a:r>
                      <a:r>
                        <a:rPr lang="en-US" sz="3200" b="1" baseline="0" smtClean="0">
                          <a:solidFill>
                            <a:schemeClr val="bg1"/>
                          </a:solidFill>
                        </a:rPr>
                        <a:t>TƠ – CÁC ĐỊNH NGHĨA</a:t>
                      </a:r>
                      <a:endParaRPr lang="vi-VN" sz="2000"/>
                    </a:p>
                  </a:txBody>
                  <a:tcPr>
                    <a:solidFill>
                      <a:schemeClr val="accent5">
                        <a:lumMod val="75000"/>
                      </a:schemeClr>
                    </a:solidFill>
                  </a:tcPr>
                </a:tc>
              </a:tr>
            </a:tbl>
          </a:graphicData>
        </a:graphic>
      </p:graphicFrame>
      <p:graphicFrame>
        <p:nvGraphicFramePr>
          <p:cNvPr id="8" name="Content Placeholder 5"/>
          <p:cNvGraphicFramePr/>
          <p:nvPr/>
        </p:nvGraphicFramePr>
        <p:xfrm>
          <a:off x="152400" y="750600"/>
          <a:ext cx="4923656" cy="518160"/>
        </p:xfrm>
        <a:graphic>
          <a:graphicData uri="http://schemas.openxmlformats.org/drawingml/2006/table">
            <a:tbl>
              <a:tblPr firstRow="1" bandRow="1">
                <a:tableStyleId>{5C22544A-7EE6-4342-B048-85BDC9FD1C3A}</a:tableStyleId>
              </a:tblPr>
              <a:tblGrid>
                <a:gridCol w="543909"/>
                <a:gridCol w="4379747"/>
              </a:tblGrid>
              <a:tr h="432048">
                <a:tc>
                  <a:txBody>
                    <a:bodyPr/>
                    <a:lstStyle/>
                    <a:p>
                      <a:pPr algn="ctr"/>
                      <a:r>
                        <a:rPr lang="en-US" sz="2800" b="1" smtClean="0">
                          <a:solidFill>
                            <a:schemeClr val="bg1"/>
                          </a:solidFill>
                          <a:latin typeface="Times New Roman" panose="02020603050405020304" pitchFamily="18" charset="0"/>
                          <a:cs typeface="Times New Roman" panose="02020603050405020304" pitchFamily="18" charset="0"/>
                        </a:rPr>
                        <a:t>I</a:t>
                      </a:r>
                      <a:endParaRPr lang="en-US" sz="2800" b="1" smtClean="0">
                        <a:solidFill>
                          <a:schemeClr val="bg1"/>
                        </a:solidFill>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pPr algn="l"/>
                      <a:r>
                        <a:rPr lang="en-US" sz="2800" b="1" smtClean="0">
                          <a:solidFill>
                            <a:schemeClr val="accent5">
                              <a:lumMod val="75000"/>
                            </a:schemeClr>
                          </a:solidFill>
                        </a:rPr>
                        <a:t>KHÁI</a:t>
                      </a:r>
                      <a:r>
                        <a:rPr lang="en-US" sz="2800" b="1" baseline="0" smtClean="0">
                          <a:solidFill>
                            <a:schemeClr val="accent5">
                              <a:lumMod val="75000"/>
                            </a:schemeClr>
                          </a:solidFill>
                        </a:rPr>
                        <a:t> NIỆM VECTƠ</a:t>
                      </a:r>
                      <a:endParaRPr lang="vi-VN" sz="2800">
                        <a:solidFill>
                          <a:schemeClr val="accent5">
                            <a:lumMod val="75000"/>
                          </a:schemeClr>
                        </a:solidFill>
                      </a:endParaRPr>
                    </a:p>
                  </a:txBody>
                  <a:tcPr>
                    <a:noFill/>
                  </a:tcPr>
                </a:tc>
              </a:tr>
            </a:tbl>
          </a:graphicData>
        </a:graphic>
      </p:graphicFrame>
      <p:pic>
        <p:nvPicPr>
          <p:cNvPr id="10" name="Picture 6" descr="j023307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43200" y="4876800"/>
            <a:ext cx="2962275" cy="14843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j02129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5334000"/>
            <a:ext cx="1830388" cy="1149350"/>
          </a:xfrm>
          <a:prstGeom prst="rect">
            <a:avLst/>
          </a:prstGeom>
          <a:noFill/>
          <a:extLst>
            <a:ext uri="{909E8E84-426E-40DD-AFC4-6F175D3DCCD1}">
              <a14:hiddenFill xmlns:a14="http://schemas.microsoft.com/office/drawing/2010/main">
                <a:solidFill>
                  <a:srgbClr val="FFFFFF"/>
                </a:solidFill>
              </a14:hiddenFill>
            </a:ext>
          </a:extLst>
        </p:spPr>
      </p:pic>
      <p:sp>
        <p:nvSpPr>
          <p:cNvPr id="15" name="Line 10"/>
          <p:cNvSpPr>
            <a:spLocks noChangeShapeType="1"/>
          </p:cNvSpPr>
          <p:nvPr/>
        </p:nvSpPr>
        <p:spPr bwMode="auto">
          <a:xfrm flipV="1">
            <a:off x="3124200" y="2743200"/>
            <a:ext cx="2209800" cy="2133600"/>
          </a:xfrm>
          <a:prstGeom prst="line">
            <a:avLst/>
          </a:prstGeom>
          <a:noFill/>
          <a:ln w="571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 name="Line 11"/>
          <p:cNvSpPr>
            <a:spLocks noChangeShapeType="1"/>
          </p:cNvSpPr>
          <p:nvPr/>
        </p:nvSpPr>
        <p:spPr bwMode="auto">
          <a:xfrm flipH="1">
            <a:off x="5257800" y="6508750"/>
            <a:ext cx="2286000" cy="0"/>
          </a:xfrm>
          <a:prstGeom prst="line">
            <a:avLst/>
          </a:prstGeom>
          <a:noFill/>
          <a:ln w="571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 name="Line 16"/>
          <p:cNvSpPr>
            <a:spLocks noChangeShapeType="1"/>
          </p:cNvSpPr>
          <p:nvPr/>
        </p:nvSpPr>
        <p:spPr bwMode="auto">
          <a:xfrm>
            <a:off x="838200" y="5791200"/>
            <a:ext cx="2514600" cy="0"/>
          </a:xfrm>
          <a:prstGeom prst="line">
            <a:avLst/>
          </a:prstGeom>
          <a:noFill/>
          <a:ln w="76200">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 name="Text Box 17"/>
          <p:cNvSpPr txBox="1">
            <a:spLocks noChangeArrowheads="1"/>
          </p:cNvSpPr>
          <p:nvPr/>
        </p:nvSpPr>
        <p:spPr bwMode="auto">
          <a:xfrm>
            <a:off x="271463" y="5410200"/>
            <a:ext cx="83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A</a:t>
            </a:r>
            <a:endParaRPr lang="en-US"/>
          </a:p>
        </p:txBody>
      </p:sp>
      <p:sp>
        <p:nvSpPr>
          <p:cNvPr id="19" name="Text Box 18"/>
          <p:cNvSpPr txBox="1">
            <a:spLocks noChangeArrowheads="1"/>
          </p:cNvSpPr>
          <p:nvPr/>
        </p:nvSpPr>
        <p:spPr bwMode="auto">
          <a:xfrm>
            <a:off x="3505200" y="5472113"/>
            <a:ext cx="838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B</a:t>
            </a:r>
            <a:endParaRPr lang="en-US"/>
          </a:p>
        </p:txBody>
      </p:sp>
      <p:sp>
        <p:nvSpPr>
          <p:cNvPr id="20" name="Line 19"/>
          <p:cNvSpPr>
            <a:spLocks noChangeShapeType="1"/>
          </p:cNvSpPr>
          <p:nvPr/>
        </p:nvSpPr>
        <p:spPr bwMode="auto">
          <a:xfrm>
            <a:off x="838200" y="5791200"/>
            <a:ext cx="2514600" cy="0"/>
          </a:xfrm>
          <a:prstGeom prst="line">
            <a:avLst/>
          </a:prstGeom>
          <a:noFill/>
          <a:ln w="762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000"/>
                            </p:stCondLst>
                            <p:childTnLst>
                              <p:par>
                                <p:cTn id="15" presetID="56" presetClass="path" presetSubtype="0" accel="50000" decel="50000" fill="hold" nodeType="afterEffect">
                                  <p:stCondLst>
                                    <p:cond delay="0"/>
                                  </p:stCondLst>
                                  <p:childTnLst>
                                    <p:animMotion origin="layout" path="M 0 0  L 0.25 -0.33333  E" pathEditMode="relative" ptsTypes="">
                                      <p:cBhvr>
                                        <p:cTn id="16" dur="2000" fill="hold"/>
                                        <p:tgtEl>
                                          <p:spTgt spid="10"/>
                                        </p:tgtEl>
                                        <p:attrNameLst>
                                          <p:attrName>ppt_x</p:attrName>
                                          <p:attrName>ppt_y</p:attrName>
                                        </p:attrNameLst>
                                      </p:cBhvr>
                                    </p:animMotion>
                                  </p:childTnLst>
                                </p:cTn>
                              </p:par>
                              <p:par>
                                <p:cTn id="17" presetID="2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strVal val="#ppt_w*0.70"/>
                                          </p:val>
                                        </p:tav>
                                        <p:tav tm="100000">
                                          <p:val>
                                            <p:strVal val="#ppt_w"/>
                                          </p:val>
                                        </p:tav>
                                      </p:tavLst>
                                    </p:anim>
                                    <p:anim calcmode="lin" valueType="num">
                                      <p:cBhvr>
                                        <p:cTn id="25" dur="1000" fill="hold"/>
                                        <p:tgtEl>
                                          <p:spTgt spid="12"/>
                                        </p:tgtEl>
                                        <p:attrNameLst>
                                          <p:attrName>ppt_h</p:attrName>
                                        </p:attrNameLst>
                                      </p:cBhvr>
                                      <p:tavLst>
                                        <p:tav tm="0">
                                          <p:val>
                                            <p:strVal val="#ppt_h"/>
                                          </p:val>
                                        </p:tav>
                                        <p:tav tm="100000">
                                          <p:val>
                                            <p:strVal val="#ppt_h"/>
                                          </p:val>
                                        </p:tav>
                                      </p:tavLst>
                                    </p:anim>
                                    <p:animEffect transition="in" filter="fade">
                                      <p:cBhvr>
                                        <p:cTn id="26" dur="1000"/>
                                        <p:tgtEl>
                                          <p:spTgt spid="12"/>
                                        </p:tgtEl>
                                      </p:cBhvr>
                                    </p:animEffect>
                                  </p:childTnLst>
                                </p:cTn>
                              </p:par>
                            </p:childTnLst>
                          </p:cTn>
                        </p:par>
                        <p:par>
                          <p:cTn id="27" fill="hold">
                            <p:stCondLst>
                              <p:cond delay="1000"/>
                            </p:stCondLst>
                            <p:childTnLst>
                              <p:par>
                                <p:cTn id="28" presetID="35" presetClass="path" presetSubtype="0" accel="50000" decel="50000" fill="hold" nodeType="afterEffect">
                                  <p:stCondLst>
                                    <p:cond delay="0"/>
                                  </p:stCondLst>
                                  <p:childTnLst>
                                    <p:animMotion origin="layout" path="M 0 0  L -0.25 0  E" pathEditMode="relative" ptsTypes="">
                                      <p:cBhvr>
                                        <p:cTn id="29" dur="2000" fill="hold"/>
                                        <p:tgtEl>
                                          <p:spTgt spid="12"/>
                                        </p:tgtEl>
                                        <p:attrNameLst>
                                          <p:attrName>ppt_x</p:attrName>
                                          <p:attrName>ppt_y</p:attrName>
                                        </p:attrNameLst>
                                      </p:cBhvr>
                                    </p:animMotion>
                                  </p:childTnLst>
                                </p:cTn>
                              </p:par>
                              <p:par>
                                <p:cTn id="30" presetID="22" presetClass="entr" presetSubtype="2"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right)">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ppt_w</p:attrName>
                                        </p:attrNameLst>
                                      </p:cBhvr>
                                      <p:tavLst>
                                        <p:tav tm="0">
                                          <p:val>
                                            <p:strVal val="#ppt_w*0.70"/>
                                          </p:val>
                                        </p:tav>
                                        <p:tav tm="100000">
                                          <p:val>
                                            <p:strVal val="#ppt_w"/>
                                          </p:val>
                                        </p:tav>
                                      </p:tavLst>
                                    </p:anim>
                                    <p:anim calcmode="lin" valueType="num">
                                      <p:cBhvr>
                                        <p:cTn id="38" dur="1000" fill="hold"/>
                                        <p:tgtEl>
                                          <p:spTgt spid="17"/>
                                        </p:tgtEl>
                                        <p:attrNameLst>
                                          <p:attrName>ppt_h</p:attrName>
                                        </p:attrNameLst>
                                      </p:cBhvr>
                                      <p:tavLst>
                                        <p:tav tm="0">
                                          <p:val>
                                            <p:strVal val="#ppt_h"/>
                                          </p:val>
                                        </p:tav>
                                        <p:tav tm="100000">
                                          <p:val>
                                            <p:strVal val="#ppt_h"/>
                                          </p:val>
                                        </p:tav>
                                      </p:tavLst>
                                    </p:anim>
                                    <p:animEffect transition="in" filter="fade">
                                      <p:cBhvr>
                                        <p:cTn id="39" dur="1000"/>
                                        <p:tgtEl>
                                          <p:spTgt spid="17"/>
                                        </p:tgtEl>
                                      </p:cBhvr>
                                    </p:animEffect>
                                  </p:childTnLst>
                                </p:cTn>
                              </p:par>
                            </p:childTnLst>
                          </p:cTn>
                        </p:par>
                        <p:par>
                          <p:cTn id="40" fill="hold">
                            <p:stCondLst>
                              <p:cond delay="1000"/>
                            </p:stCondLst>
                            <p:childTnLst>
                              <p:par>
                                <p:cTn id="41" presetID="55"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1000" fill="hold"/>
                                        <p:tgtEl>
                                          <p:spTgt spid="18"/>
                                        </p:tgtEl>
                                        <p:attrNameLst>
                                          <p:attrName>ppt_w</p:attrName>
                                        </p:attrNameLst>
                                      </p:cBhvr>
                                      <p:tavLst>
                                        <p:tav tm="0">
                                          <p:val>
                                            <p:strVal val="#ppt_w*0.70"/>
                                          </p:val>
                                        </p:tav>
                                        <p:tav tm="100000">
                                          <p:val>
                                            <p:strVal val="#ppt_w"/>
                                          </p:val>
                                        </p:tav>
                                      </p:tavLst>
                                    </p:anim>
                                    <p:anim calcmode="lin" valueType="num">
                                      <p:cBhvr>
                                        <p:cTn id="44" dur="1000" fill="hold"/>
                                        <p:tgtEl>
                                          <p:spTgt spid="18"/>
                                        </p:tgtEl>
                                        <p:attrNameLst>
                                          <p:attrName>ppt_h</p:attrName>
                                        </p:attrNameLst>
                                      </p:cBhvr>
                                      <p:tavLst>
                                        <p:tav tm="0">
                                          <p:val>
                                            <p:strVal val="#ppt_h"/>
                                          </p:val>
                                        </p:tav>
                                        <p:tav tm="100000">
                                          <p:val>
                                            <p:strVal val="#ppt_h"/>
                                          </p:val>
                                        </p:tav>
                                      </p:tavLst>
                                    </p:anim>
                                    <p:animEffect transition="in" filter="fade">
                                      <p:cBhvr>
                                        <p:cTn id="45" dur="1000"/>
                                        <p:tgtEl>
                                          <p:spTgt spid="18"/>
                                        </p:tgtEl>
                                      </p:cBhvr>
                                    </p:animEffect>
                                  </p:childTnLst>
                                </p:cTn>
                              </p:par>
                            </p:childTnLst>
                          </p:cTn>
                        </p:par>
                        <p:par>
                          <p:cTn id="46" fill="hold">
                            <p:stCondLst>
                              <p:cond delay="2000"/>
                            </p:stCondLst>
                            <p:childTnLst>
                              <p:par>
                                <p:cTn id="47" presetID="55"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ppt_w</p:attrName>
                                        </p:attrNameLst>
                                      </p:cBhvr>
                                      <p:tavLst>
                                        <p:tav tm="0">
                                          <p:val>
                                            <p:strVal val="#ppt_w*0.70"/>
                                          </p:val>
                                        </p:tav>
                                        <p:tav tm="100000">
                                          <p:val>
                                            <p:strVal val="#ppt_w"/>
                                          </p:val>
                                        </p:tav>
                                      </p:tavLst>
                                    </p:anim>
                                    <p:anim calcmode="lin" valueType="num">
                                      <p:cBhvr>
                                        <p:cTn id="50" dur="1000" fill="hold"/>
                                        <p:tgtEl>
                                          <p:spTgt spid="19"/>
                                        </p:tgtEl>
                                        <p:attrNameLst>
                                          <p:attrName>ppt_h</p:attrName>
                                        </p:attrNameLst>
                                      </p:cBhvr>
                                      <p:tavLst>
                                        <p:tav tm="0">
                                          <p:val>
                                            <p:strVal val="#ppt_h"/>
                                          </p:val>
                                        </p:tav>
                                        <p:tav tm="100000">
                                          <p:val>
                                            <p:strVal val="#ppt_h"/>
                                          </p:val>
                                        </p:tav>
                                      </p:tavLst>
                                    </p:anim>
                                    <p:animEffect transition="in" filter="fade">
                                      <p:cBhvr>
                                        <p:cTn id="51" dur="10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19" grpId="0"/>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44624"/>
          <a:ext cx="9144000" cy="648072"/>
        </p:xfrm>
        <a:graphic>
          <a:graphicData uri="http://schemas.openxmlformats.org/drawingml/2006/table">
            <a:tbl>
              <a:tblPr firstRow="1" bandRow="1">
                <a:tableStyleId>{5C22544A-7EE6-4342-B048-85BDC9FD1C3A}</a:tableStyleId>
              </a:tblPr>
              <a:tblGrid>
                <a:gridCol w="755576"/>
                <a:gridCol w="792088"/>
                <a:gridCol w="1152128"/>
                <a:gridCol w="6444208"/>
              </a:tblGrid>
              <a:tr h="648072">
                <a:tc>
                  <a:txBody>
                    <a:bodyPr/>
                    <a:lstStyle/>
                    <a:p>
                      <a:pPr algn="ctr"/>
                      <a:r>
                        <a:rPr lang="en-US" sz="1050" smtClean="0">
                          <a:solidFill>
                            <a:schemeClr val="bg1"/>
                          </a:solidFill>
                          <a:latin typeface="Times New Roman" panose="02020603050405020304" pitchFamily="18" charset="0"/>
                          <a:cs typeface="Times New Roman" panose="02020603050405020304" pitchFamily="18" charset="0"/>
                        </a:rPr>
                        <a:t>LỚP</a:t>
                      </a:r>
                      <a:endParaRPr lang="en-US" sz="1050" smtClean="0">
                        <a:solidFill>
                          <a:schemeClr val="bg1"/>
                        </a:solidFill>
                        <a:latin typeface="Times New Roman" panose="02020603050405020304" pitchFamily="18" charset="0"/>
                        <a:cs typeface="Times New Roman" panose="02020603050405020304" pitchFamily="18" charset="0"/>
                      </a:endParaRPr>
                    </a:p>
                    <a:p>
                      <a:pPr algn="ctr"/>
                      <a:r>
                        <a:rPr lang="en-US" sz="2000" b="1" smtClean="0">
                          <a:solidFill>
                            <a:schemeClr val="bg1"/>
                          </a:solidFill>
                          <a:latin typeface=".VnAvant" pitchFamily="34" charset="0"/>
                        </a:rPr>
                        <a:t>10</a:t>
                      </a:r>
                      <a:endParaRPr lang="vi-VN" sz="1050"/>
                    </a:p>
                  </a:txBody>
                  <a:tcPr>
                    <a:solidFill>
                      <a:schemeClr val="accent5">
                        <a:lumMod val="75000"/>
                      </a:schemeClr>
                    </a:solidFill>
                  </a:tcPr>
                </a:tc>
                <a:tc>
                  <a:txBody>
                    <a:bodyPr/>
                    <a:lstStyle/>
                    <a:p>
                      <a:pPr algn="ctr"/>
                      <a:r>
                        <a:rPr lang="en-US" smtClean="0"/>
                        <a:t>HÌNH</a:t>
                      </a:r>
                      <a:r>
                        <a:rPr lang="en-US" baseline="0" smtClean="0"/>
                        <a:t> </a:t>
                      </a:r>
                      <a:endParaRPr lang="en-US" baseline="0" smtClean="0"/>
                    </a:p>
                    <a:p>
                      <a:pPr algn="ctr"/>
                      <a:r>
                        <a:rPr lang="en-US" baseline="0" smtClean="0"/>
                        <a:t>HỌC</a:t>
                      </a:r>
                      <a:endParaRPr lang="vi-VN"/>
                    </a:p>
                  </a:txBody>
                  <a:tcPr>
                    <a:solidFill>
                      <a:schemeClr val="accent5">
                        <a:lumMod val="75000"/>
                      </a:schemeClr>
                    </a:solidFill>
                  </a:tcPr>
                </a:tc>
                <a:tc>
                  <a:txBody>
                    <a:bodyPr/>
                    <a:lstStyle/>
                    <a:p>
                      <a:pPr algn="ctr"/>
                      <a:r>
                        <a:rPr lang="en-US" smtClean="0"/>
                        <a:t>BÀI</a:t>
                      </a:r>
                      <a:r>
                        <a:rPr lang="en-US" baseline="0" smtClean="0"/>
                        <a:t>  1</a:t>
                      </a:r>
                      <a:endParaRPr lang="en-US" baseline="0" smtClean="0"/>
                    </a:p>
                    <a:p>
                      <a:pPr algn="ctr"/>
                      <a:r>
                        <a:rPr lang="en-US" baseline="0" smtClean="0"/>
                        <a:t>Chương I</a:t>
                      </a:r>
                      <a:endParaRPr lang="en-US" baseline="0" smtClean="0"/>
                    </a:p>
                  </a:txBody>
                  <a:tcPr>
                    <a:solidFill>
                      <a:schemeClr val="accent5">
                        <a:lumMod val="75000"/>
                      </a:schemeClr>
                    </a:solidFill>
                  </a:tcPr>
                </a:tc>
                <a:tc>
                  <a:txBody>
                    <a:bodyPr/>
                    <a:lstStyle/>
                    <a:p>
                      <a:pPr algn="ctr"/>
                      <a:r>
                        <a:rPr lang="en-US" sz="3200" b="1" smtClean="0">
                          <a:solidFill>
                            <a:schemeClr val="bg1"/>
                          </a:solidFill>
                        </a:rPr>
                        <a:t>VEC</a:t>
                      </a:r>
                      <a:r>
                        <a:rPr lang="en-US" sz="3200" b="1" baseline="0" smtClean="0">
                          <a:solidFill>
                            <a:schemeClr val="bg1"/>
                          </a:solidFill>
                        </a:rPr>
                        <a:t>TƠ – CÁC ĐỊNH NGHĨA</a:t>
                      </a:r>
                      <a:endParaRPr lang="vi-VN" sz="2000"/>
                    </a:p>
                  </a:txBody>
                  <a:tcPr>
                    <a:solidFill>
                      <a:schemeClr val="accent5">
                        <a:lumMod val="75000"/>
                      </a:schemeClr>
                    </a:solidFill>
                  </a:tcPr>
                </a:tc>
              </a:tr>
            </a:tbl>
          </a:graphicData>
        </a:graphic>
      </p:graphicFrame>
      <p:graphicFrame>
        <p:nvGraphicFramePr>
          <p:cNvPr id="8" name="Content Placeholder 5"/>
          <p:cNvGraphicFramePr/>
          <p:nvPr/>
        </p:nvGraphicFramePr>
        <p:xfrm>
          <a:off x="152400" y="750600"/>
          <a:ext cx="4923656" cy="518160"/>
        </p:xfrm>
        <a:graphic>
          <a:graphicData uri="http://schemas.openxmlformats.org/drawingml/2006/table">
            <a:tbl>
              <a:tblPr firstRow="1" bandRow="1">
                <a:tableStyleId>{5C22544A-7EE6-4342-B048-85BDC9FD1C3A}</a:tableStyleId>
              </a:tblPr>
              <a:tblGrid>
                <a:gridCol w="543909"/>
                <a:gridCol w="4379747"/>
              </a:tblGrid>
              <a:tr h="432048">
                <a:tc>
                  <a:txBody>
                    <a:bodyPr/>
                    <a:lstStyle/>
                    <a:p>
                      <a:pPr algn="ctr"/>
                      <a:r>
                        <a:rPr lang="en-US" sz="2800" b="1" smtClean="0">
                          <a:solidFill>
                            <a:schemeClr val="bg1"/>
                          </a:solidFill>
                          <a:latin typeface="Times New Roman" panose="02020603050405020304" pitchFamily="18" charset="0"/>
                          <a:cs typeface="Times New Roman" panose="02020603050405020304" pitchFamily="18" charset="0"/>
                        </a:rPr>
                        <a:t>I</a:t>
                      </a:r>
                      <a:endParaRPr lang="en-US" sz="2800" b="1" smtClean="0">
                        <a:solidFill>
                          <a:schemeClr val="bg1"/>
                        </a:solidFill>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pPr algn="l"/>
                      <a:r>
                        <a:rPr lang="en-US" sz="2800" b="1" smtClean="0">
                          <a:solidFill>
                            <a:schemeClr val="accent5">
                              <a:lumMod val="75000"/>
                            </a:schemeClr>
                          </a:solidFill>
                        </a:rPr>
                        <a:t>KHÁI</a:t>
                      </a:r>
                      <a:r>
                        <a:rPr lang="en-US" sz="2800" b="1" baseline="0" smtClean="0">
                          <a:solidFill>
                            <a:schemeClr val="accent5">
                              <a:lumMod val="75000"/>
                            </a:schemeClr>
                          </a:solidFill>
                        </a:rPr>
                        <a:t> NIỆM VECTƠ</a:t>
                      </a:r>
                      <a:endParaRPr lang="vi-VN" sz="2800">
                        <a:solidFill>
                          <a:schemeClr val="accent5">
                            <a:lumMod val="75000"/>
                          </a:schemeClr>
                        </a:solidFill>
                      </a:endParaRPr>
                    </a:p>
                  </a:txBody>
                  <a:tcPr>
                    <a:noFill/>
                  </a:tcPr>
                </a:tc>
              </a:tr>
            </a:tbl>
          </a:graphicData>
        </a:graphic>
      </p:graphicFrame>
      <p:sp>
        <p:nvSpPr>
          <p:cNvPr id="11" name="TextBox 10"/>
          <p:cNvSpPr txBox="1"/>
          <p:nvPr/>
        </p:nvSpPr>
        <p:spPr>
          <a:xfrm>
            <a:off x="2843808" y="1394773"/>
            <a:ext cx="5600935" cy="523220"/>
          </a:xfrm>
          <a:prstGeom prst="rect">
            <a:avLst/>
          </a:prstGeom>
          <a:noFill/>
        </p:spPr>
        <p:txBody>
          <a:bodyPr wrap="square" rtlCol="0">
            <a:spAutoFit/>
          </a:bodyPr>
          <a:lstStyle/>
          <a:p>
            <a:pPr algn="just"/>
            <a:r>
              <a:rPr lang="en-US" sz="2800" b="1" smtClean="0">
                <a:solidFill>
                  <a:srgbClr val="FF0000"/>
                </a:solidFill>
                <a:latin typeface="+mj-lt"/>
                <a:cs typeface="Times New Roman" panose="02020603050405020304" pitchFamily="18" charset="0"/>
              </a:rPr>
              <a:t>Vectơ</a:t>
            </a:r>
            <a:r>
              <a:rPr lang="en-US" sz="2800" b="1" smtClean="0">
                <a:latin typeface="+mj-lt"/>
                <a:cs typeface="Times New Roman" panose="02020603050405020304" pitchFamily="18" charset="0"/>
              </a:rPr>
              <a:t> là một đoạn thẳng có hướng.</a:t>
            </a:r>
            <a:endParaRPr lang="en-US" sz="2800" b="1" smtClean="0">
              <a:latin typeface="+mj-lt"/>
              <a:cs typeface="Times New Roman" panose="02020603050405020304" pitchFamily="18" charset="0"/>
            </a:endParaRPr>
          </a:p>
        </p:txBody>
      </p:sp>
      <p:pic>
        <p:nvPicPr>
          <p:cNvPr id="2150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0917" y="1394773"/>
            <a:ext cx="2428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23528" y="1970838"/>
            <a:ext cx="7861820" cy="954107"/>
          </a:xfrm>
          <a:prstGeom prst="rect">
            <a:avLst/>
          </a:prstGeom>
          <a:noFill/>
        </p:spPr>
        <p:txBody>
          <a:bodyPr wrap="square" rtlCol="0">
            <a:spAutoFit/>
          </a:bodyPr>
          <a:lstStyle/>
          <a:p>
            <a:pPr algn="just"/>
            <a:r>
              <a:rPr lang="en-US" sz="2800" b="1" smtClean="0">
                <a:latin typeface="+mj-lt"/>
                <a:cs typeface="Times New Roman" panose="02020603050405020304" pitchFamily="18" charset="0"/>
              </a:rPr>
              <a:t>Kí hiệu      chỉ vectơ có điểm đầu (gốc) là A, điểm cuối (ngọn) là B.</a:t>
            </a:r>
            <a:endParaRPr lang="en-US" sz="2800" b="1" smtClean="0">
              <a:latin typeface="+mj-lt"/>
              <a:cs typeface="Times New Roman" panose="02020603050405020304" pitchFamily="18" charset="0"/>
            </a:endParaRPr>
          </a:p>
        </p:txBody>
      </p:sp>
      <p:graphicFrame>
        <p:nvGraphicFramePr>
          <p:cNvPr id="2" name="Object 1"/>
          <p:cNvGraphicFramePr>
            <a:graphicFrameLocks noChangeAspect="1"/>
          </p:cNvGraphicFramePr>
          <p:nvPr/>
        </p:nvGraphicFramePr>
        <p:xfrm>
          <a:off x="1475656" y="1923875"/>
          <a:ext cx="648072" cy="479010"/>
        </p:xfrm>
        <a:graphic>
          <a:graphicData uri="http://schemas.openxmlformats.org/presentationml/2006/ole">
            <mc:AlternateContent xmlns:mc="http://schemas.openxmlformats.org/markup-compatibility/2006">
              <mc:Choice xmlns:v="urn:schemas-microsoft-com:vml" Requires="v">
                <p:oleObj spid="_x0000_s21569" name="Equation" r:id="rId2" imgW="7010400" imgH="5181600" progId="Equation.DSMT4">
                  <p:embed/>
                </p:oleObj>
              </mc:Choice>
              <mc:Fallback>
                <p:oleObj name="Equation" r:id="rId2" imgW="7010400" imgH="5181600" progId="Equation.DSMT4">
                  <p:embed/>
                  <p:pic>
                    <p:nvPicPr>
                      <p:cNvPr id="0" name="Picture 21568"/>
                      <p:cNvPicPr/>
                      <p:nvPr/>
                    </p:nvPicPr>
                    <p:blipFill>
                      <a:blip r:embed="rId3"/>
                      <a:stretch>
                        <a:fillRect/>
                      </a:stretch>
                    </p:blipFill>
                    <p:spPr>
                      <a:xfrm>
                        <a:off x="1475656" y="1923875"/>
                        <a:ext cx="648072" cy="479010"/>
                      </a:xfrm>
                      <a:prstGeom prst="rect">
                        <a:avLst/>
                      </a:prstGeom>
                    </p:spPr>
                  </p:pic>
                </p:oleObj>
              </mc:Fallback>
            </mc:AlternateContent>
          </a:graphicData>
        </a:graphic>
      </p:graphicFrame>
      <p:sp>
        <p:nvSpPr>
          <p:cNvPr id="18" name="TextBox 17"/>
          <p:cNvSpPr txBox="1"/>
          <p:nvPr/>
        </p:nvSpPr>
        <p:spPr>
          <a:xfrm>
            <a:off x="323528" y="2906941"/>
            <a:ext cx="7861820" cy="523220"/>
          </a:xfrm>
          <a:prstGeom prst="rect">
            <a:avLst/>
          </a:prstGeom>
          <a:noFill/>
        </p:spPr>
        <p:txBody>
          <a:bodyPr wrap="square" rtlCol="0">
            <a:spAutoFit/>
          </a:bodyPr>
          <a:lstStyle/>
          <a:p>
            <a:pPr algn="just"/>
            <a:r>
              <a:rPr lang="en-US" sz="2800" b="1" smtClean="0">
                <a:latin typeface="+mj-lt"/>
                <a:cs typeface="Times New Roman" panose="02020603050405020304" pitchFamily="18" charset="0"/>
              </a:rPr>
              <a:t>Vectơ còn được kí hiệu bằng các chữ cái in thường</a:t>
            </a:r>
            <a:endParaRPr lang="en-US" sz="2800" b="1" smtClean="0">
              <a:latin typeface="+mj-lt"/>
              <a:cs typeface="Times New Roman" panose="02020603050405020304" pitchFamily="18" charset="0"/>
            </a:endParaRPr>
          </a:p>
        </p:txBody>
      </p:sp>
      <p:graphicFrame>
        <p:nvGraphicFramePr>
          <p:cNvPr id="5" name="Object 4"/>
          <p:cNvGraphicFramePr>
            <a:graphicFrameLocks noChangeAspect="1"/>
          </p:cNvGraphicFramePr>
          <p:nvPr/>
        </p:nvGraphicFramePr>
        <p:xfrm>
          <a:off x="467544" y="3429000"/>
          <a:ext cx="1537370" cy="504056"/>
        </p:xfrm>
        <a:graphic>
          <a:graphicData uri="http://schemas.openxmlformats.org/presentationml/2006/ole">
            <mc:AlternateContent xmlns:mc="http://schemas.openxmlformats.org/markup-compatibility/2006">
              <mc:Choice xmlns:v="urn:schemas-microsoft-com:vml" Requires="v">
                <p:oleObj spid="_x0000_s21570" name="Equation" r:id="rId4" imgW="18592800" imgH="6096000" progId="Equation.DSMT4">
                  <p:embed/>
                </p:oleObj>
              </mc:Choice>
              <mc:Fallback>
                <p:oleObj name="Equation" r:id="rId4" imgW="18592800" imgH="6096000" progId="Equation.DSMT4">
                  <p:embed/>
                  <p:pic>
                    <p:nvPicPr>
                      <p:cNvPr id="0" name="Picture 21569"/>
                      <p:cNvPicPr/>
                      <p:nvPr/>
                    </p:nvPicPr>
                    <p:blipFill>
                      <a:blip r:embed="rId5"/>
                      <a:stretch>
                        <a:fillRect/>
                      </a:stretch>
                    </p:blipFill>
                    <p:spPr>
                      <a:xfrm>
                        <a:off x="467544" y="3429000"/>
                        <a:ext cx="1537370" cy="504056"/>
                      </a:xfrm>
                      <a:prstGeom prst="rect">
                        <a:avLst/>
                      </a:prstGeom>
                    </p:spPr>
                  </p:pic>
                </p:oleObj>
              </mc:Fallback>
            </mc:AlternateContent>
          </a:graphicData>
        </a:graphic>
      </p:graphicFrame>
      <p:sp>
        <p:nvSpPr>
          <p:cNvPr id="19" name="Text Box 17"/>
          <p:cNvSpPr txBox="1">
            <a:spLocks noChangeArrowheads="1"/>
          </p:cNvSpPr>
          <p:nvPr/>
        </p:nvSpPr>
        <p:spPr bwMode="auto">
          <a:xfrm>
            <a:off x="2876327" y="4005064"/>
            <a:ext cx="83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A</a:t>
            </a:r>
            <a:endParaRPr lang="en-US"/>
          </a:p>
        </p:txBody>
      </p:sp>
      <p:sp>
        <p:nvSpPr>
          <p:cNvPr id="20" name="Text Box 18"/>
          <p:cNvSpPr txBox="1">
            <a:spLocks noChangeArrowheads="1"/>
          </p:cNvSpPr>
          <p:nvPr/>
        </p:nvSpPr>
        <p:spPr bwMode="auto">
          <a:xfrm>
            <a:off x="6110064" y="4066977"/>
            <a:ext cx="838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B</a:t>
            </a:r>
            <a:endParaRPr lang="en-US"/>
          </a:p>
        </p:txBody>
      </p:sp>
      <p:sp>
        <p:nvSpPr>
          <p:cNvPr id="21" name="Line 19"/>
          <p:cNvSpPr>
            <a:spLocks noChangeShapeType="1"/>
          </p:cNvSpPr>
          <p:nvPr/>
        </p:nvSpPr>
        <p:spPr bwMode="auto">
          <a:xfrm>
            <a:off x="3443064" y="4386064"/>
            <a:ext cx="2514600" cy="0"/>
          </a:xfrm>
          <a:prstGeom prst="line">
            <a:avLst/>
          </a:prstGeom>
          <a:noFill/>
          <a:ln w="762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pic>
        <p:nvPicPr>
          <p:cNvPr id="2151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4923165"/>
            <a:ext cx="2376264" cy="44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346060" y="5571237"/>
            <a:ext cx="8402404" cy="954107"/>
          </a:xfrm>
          <a:prstGeom prst="rect">
            <a:avLst/>
          </a:prstGeom>
          <a:noFill/>
        </p:spPr>
        <p:txBody>
          <a:bodyPr wrap="square" rtlCol="0">
            <a:spAutoFit/>
          </a:bodyPr>
          <a:lstStyle/>
          <a:p>
            <a:pPr algn="just"/>
            <a:r>
              <a:rPr lang="en-US" sz="2800" b="1" smtClean="0">
                <a:latin typeface="+mj-lt"/>
                <a:cs typeface="Times New Roman" panose="02020603050405020304" pitchFamily="18" charset="0"/>
              </a:rPr>
              <a:t>Vectơ có điểm đầu và điểm cuối trùng nhau </a:t>
            </a:r>
            <a:endParaRPr lang="en-US" sz="2800" b="1" smtClean="0">
              <a:latin typeface="+mj-lt"/>
              <a:cs typeface="Times New Roman" panose="02020603050405020304" pitchFamily="18" charset="0"/>
            </a:endParaRPr>
          </a:p>
          <a:p>
            <a:pPr algn="just"/>
            <a:r>
              <a:rPr lang="en-US" sz="2800" b="1" smtClean="0">
                <a:latin typeface="+mj-lt"/>
                <a:cs typeface="Times New Roman" panose="02020603050405020304" pitchFamily="18" charset="0"/>
              </a:rPr>
              <a:t>được gọi là </a:t>
            </a:r>
            <a:r>
              <a:rPr lang="en-US" sz="2800" b="1" smtClean="0">
                <a:solidFill>
                  <a:srgbClr val="FF0000"/>
                </a:solidFill>
                <a:latin typeface="+mj-lt"/>
                <a:cs typeface="Times New Roman" panose="02020603050405020304" pitchFamily="18" charset="0"/>
              </a:rPr>
              <a:t>vectơ – không</a:t>
            </a:r>
            <a:r>
              <a:rPr lang="en-US" sz="2800" b="1" smtClean="0">
                <a:latin typeface="+mj-lt"/>
                <a:cs typeface="Times New Roman" panose="02020603050405020304" pitchFamily="18" charset="0"/>
              </a:rPr>
              <a:t> .</a:t>
            </a:r>
            <a:endParaRPr lang="en-US" sz="2800" b="1" smtClean="0">
              <a:latin typeface="+mj-lt"/>
              <a:cs typeface="Times New Roman" panose="02020603050405020304" pitchFamily="18" charset="0"/>
            </a:endParaRPr>
          </a:p>
        </p:txBody>
      </p:sp>
      <p:graphicFrame>
        <p:nvGraphicFramePr>
          <p:cNvPr id="7" name="Object 6"/>
          <p:cNvGraphicFramePr>
            <a:graphicFrameLocks noChangeAspect="1"/>
          </p:cNvGraphicFramePr>
          <p:nvPr/>
        </p:nvGraphicFramePr>
        <p:xfrm>
          <a:off x="6942336" y="5529541"/>
          <a:ext cx="1662112" cy="561975"/>
        </p:xfrm>
        <a:graphic>
          <a:graphicData uri="http://schemas.openxmlformats.org/presentationml/2006/ole">
            <mc:AlternateContent xmlns:mc="http://schemas.openxmlformats.org/markup-compatibility/2006">
              <mc:Choice xmlns:v="urn:schemas-microsoft-com:vml" Requires="v">
                <p:oleObj spid="_x0000_s21571" name="Equation" r:id="rId7" imgW="17983200" imgH="6096000" progId="Equation.DSMT4">
                  <p:embed/>
                </p:oleObj>
              </mc:Choice>
              <mc:Fallback>
                <p:oleObj name="Equation" r:id="rId7" imgW="17983200" imgH="6096000" progId="Equation.DSMT4">
                  <p:embed/>
                  <p:pic>
                    <p:nvPicPr>
                      <p:cNvPr id="0" name="Object 1"/>
                      <p:cNvPicPr>
                        <a:picLocks noChangeAspect="1" noChangeArrowheads="1"/>
                      </p:cNvPicPr>
                      <p:nvPr/>
                    </p:nvPicPr>
                    <p:blipFill>
                      <a:blip r:embed="rId8"/>
                      <a:srcRect/>
                      <a:stretch>
                        <a:fillRect/>
                      </a:stretch>
                    </p:blipFill>
                    <p:spPr bwMode="auto">
                      <a:xfrm>
                        <a:off x="6942336" y="5529541"/>
                        <a:ext cx="166211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5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8" grpId="0"/>
      <p:bldP spid="19" grpId="0"/>
      <p:bldP spid="20" grpId="0"/>
      <p:bldP spid="21"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44624"/>
          <a:ext cx="9144000" cy="648072"/>
        </p:xfrm>
        <a:graphic>
          <a:graphicData uri="http://schemas.openxmlformats.org/drawingml/2006/table">
            <a:tbl>
              <a:tblPr firstRow="1" bandRow="1">
                <a:tableStyleId>{5C22544A-7EE6-4342-B048-85BDC9FD1C3A}</a:tableStyleId>
              </a:tblPr>
              <a:tblGrid>
                <a:gridCol w="755576"/>
                <a:gridCol w="792088"/>
                <a:gridCol w="1152128"/>
                <a:gridCol w="6444208"/>
              </a:tblGrid>
              <a:tr h="648072">
                <a:tc>
                  <a:txBody>
                    <a:bodyPr/>
                    <a:lstStyle/>
                    <a:p>
                      <a:pPr algn="ctr"/>
                      <a:r>
                        <a:rPr lang="en-US" sz="1050" smtClean="0">
                          <a:solidFill>
                            <a:schemeClr val="bg1"/>
                          </a:solidFill>
                          <a:latin typeface="Times New Roman" panose="02020603050405020304" pitchFamily="18" charset="0"/>
                          <a:cs typeface="Times New Roman" panose="02020603050405020304" pitchFamily="18" charset="0"/>
                        </a:rPr>
                        <a:t>LỚP</a:t>
                      </a:r>
                      <a:endParaRPr lang="en-US" sz="1050" smtClean="0">
                        <a:solidFill>
                          <a:schemeClr val="bg1"/>
                        </a:solidFill>
                        <a:latin typeface="Times New Roman" panose="02020603050405020304" pitchFamily="18" charset="0"/>
                        <a:cs typeface="Times New Roman" panose="02020603050405020304" pitchFamily="18" charset="0"/>
                      </a:endParaRPr>
                    </a:p>
                    <a:p>
                      <a:pPr algn="ctr"/>
                      <a:r>
                        <a:rPr lang="en-US" sz="2000" b="1" smtClean="0">
                          <a:solidFill>
                            <a:schemeClr val="bg1"/>
                          </a:solidFill>
                          <a:latin typeface=".VnAvant" pitchFamily="34" charset="0"/>
                        </a:rPr>
                        <a:t>10</a:t>
                      </a:r>
                      <a:endParaRPr lang="vi-VN" sz="1050"/>
                    </a:p>
                  </a:txBody>
                  <a:tcPr>
                    <a:solidFill>
                      <a:schemeClr val="accent5">
                        <a:lumMod val="75000"/>
                      </a:schemeClr>
                    </a:solidFill>
                  </a:tcPr>
                </a:tc>
                <a:tc>
                  <a:txBody>
                    <a:bodyPr/>
                    <a:lstStyle/>
                    <a:p>
                      <a:pPr algn="ctr"/>
                      <a:r>
                        <a:rPr lang="en-US" smtClean="0"/>
                        <a:t>HÌNH</a:t>
                      </a:r>
                      <a:r>
                        <a:rPr lang="en-US" baseline="0" smtClean="0"/>
                        <a:t> </a:t>
                      </a:r>
                      <a:endParaRPr lang="en-US" baseline="0" smtClean="0"/>
                    </a:p>
                    <a:p>
                      <a:pPr algn="ctr"/>
                      <a:r>
                        <a:rPr lang="en-US" baseline="0" smtClean="0"/>
                        <a:t>HỌC</a:t>
                      </a:r>
                      <a:endParaRPr lang="vi-VN"/>
                    </a:p>
                  </a:txBody>
                  <a:tcPr>
                    <a:solidFill>
                      <a:schemeClr val="accent5">
                        <a:lumMod val="75000"/>
                      </a:schemeClr>
                    </a:solidFill>
                  </a:tcPr>
                </a:tc>
                <a:tc>
                  <a:txBody>
                    <a:bodyPr/>
                    <a:lstStyle/>
                    <a:p>
                      <a:pPr algn="ctr"/>
                      <a:r>
                        <a:rPr lang="en-US" smtClean="0"/>
                        <a:t>BÀI</a:t>
                      </a:r>
                      <a:r>
                        <a:rPr lang="en-US" baseline="0" smtClean="0"/>
                        <a:t>  1</a:t>
                      </a:r>
                      <a:endParaRPr lang="en-US" baseline="0" smtClean="0"/>
                    </a:p>
                    <a:p>
                      <a:pPr algn="ctr"/>
                      <a:r>
                        <a:rPr lang="en-US" baseline="0" smtClean="0"/>
                        <a:t>Chương I</a:t>
                      </a:r>
                      <a:endParaRPr lang="en-US" baseline="0" smtClean="0"/>
                    </a:p>
                  </a:txBody>
                  <a:tcPr>
                    <a:solidFill>
                      <a:schemeClr val="accent5">
                        <a:lumMod val="75000"/>
                      </a:schemeClr>
                    </a:solidFill>
                  </a:tcPr>
                </a:tc>
                <a:tc>
                  <a:txBody>
                    <a:bodyPr/>
                    <a:lstStyle/>
                    <a:p>
                      <a:pPr algn="ctr"/>
                      <a:r>
                        <a:rPr lang="en-US" sz="3200" b="1" smtClean="0">
                          <a:solidFill>
                            <a:schemeClr val="bg1"/>
                          </a:solidFill>
                        </a:rPr>
                        <a:t>VEC</a:t>
                      </a:r>
                      <a:r>
                        <a:rPr lang="en-US" sz="3200" b="1" baseline="0" smtClean="0">
                          <a:solidFill>
                            <a:schemeClr val="bg1"/>
                          </a:solidFill>
                        </a:rPr>
                        <a:t>TƠ – CÁC ĐỊNH NGHĨA</a:t>
                      </a:r>
                      <a:endParaRPr lang="vi-VN" sz="2000"/>
                    </a:p>
                  </a:txBody>
                  <a:tcPr>
                    <a:solidFill>
                      <a:schemeClr val="accent5">
                        <a:lumMod val="75000"/>
                      </a:schemeClr>
                    </a:solidFill>
                  </a:tcPr>
                </a:tc>
              </a:tr>
            </a:tbl>
          </a:graphicData>
        </a:graphic>
      </p:graphicFrame>
      <p:graphicFrame>
        <p:nvGraphicFramePr>
          <p:cNvPr id="8" name="Content Placeholder 5"/>
          <p:cNvGraphicFramePr/>
          <p:nvPr/>
        </p:nvGraphicFramePr>
        <p:xfrm>
          <a:off x="152400" y="750600"/>
          <a:ext cx="4923656" cy="518160"/>
        </p:xfrm>
        <a:graphic>
          <a:graphicData uri="http://schemas.openxmlformats.org/drawingml/2006/table">
            <a:tbl>
              <a:tblPr firstRow="1" bandRow="1">
                <a:tableStyleId>{5C22544A-7EE6-4342-B048-85BDC9FD1C3A}</a:tableStyleId>
              </a:tblPr>
              <a:tblGrid>
                <a:gridCol w="543909"/>
                <a:gridCol w="4379747"/>
              </a:tblGrid>
              <a:tr h="432048">
                <a:tc>
                  <a:txBody>
                    <a:bodyPr/>
                    <a:lstStyle/>
                    <a:p>
                      <a:pPr algn="ctr"/>
                      <a:r>
                        <a:rPr lang="en-US" sz="2800" b="1" smtClean="0">
                          <a:solidFill>
                            <a:schemeClr val="bg1"/>
                          </a:solidFill>
                          <a:latin typeface="Times New Roman" panose="02020603050405020304" pitchFamily="18" charset="0"/>
                          <a:cs typeface="Times New Roman" panose="02020603050405020304" pitchFamily="18" charset="0"/>
                        </a:rPr>
                        <a:t>II</a:t>
                      </a:r>
                      <a:endParaRPr lang="en-US" sz="2800" b="1" smtClean="0">
                        <a:solidFill>
                          <a:schemeClr val="bg1"/>
                        </a:solidFill>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pPr algn="l"/>
                      <a:r>
                        <a:rPr lang="en-US" sz="2800" b="1" smtClean="0">
                          <a:solidFill>
                            <a:schemeClr val="accent5">
                              <a:lumMod val="75000"/>
                            </a:schemeClr>
                          </a:solidFill>
                        </a:rPr>
                        <a:t>HAI</a:t>
                      </a:r>
                      <a:r>
                        <a:rPr lang="en-US" sz="2800" b="1" baseline="0" smtClean="0">
                          <a:solidFill>
                            <a:schemeClr val="accent5">
                              <a:lumMod val="75000"/>
                            </a:schemeClr>
                          </a:solidFill>
                        </a:rPr>
                        <a:t> VECTƠ CÙNG PHƯƠNG</a:t>
                      </a:r>
                      <a:endParaRPr lang="vi-VN" sz="2800">
                        <a:solidFill>
                          <a:schemeClr val="accent5">
                            <a:lumMod val="75000"/>
                          </a:schemeClr>
                        </a:solidFill>
                      </a:endParaRPr>
                    </a:p>
                  </a:txBody>
                  <a:tcPr>
                    <a:noFill/>
                  </a:tcPr>
                </a:tc>
              </a:tr>
            </a:tbl>
          </a:graphicData>
        </a:graphic>
      </p:graphicFrame>
      <p:sp>
        <p:nvSpPr>
          <p:cNvPr id="11" name="TextBox 10"/>
          <p:cNvSpPr txBox="1"/>
          <p:nvPr/>
        </p:nvSpPr>
        <p:spPr>
          <a:xfrm>
            <a:off x="720080" y="1942673"/>
            <a:ext cx="7884368" cy="523220"/>
          </a:xfrm>
          <a:prstGeom prst="rect">
            <a:avLst/>
          </a:prstGeom>
          <a:noFill/>
        </p:spPr>
        <p:txBody>
          <a:bodyPr wrap="square" rtlCol="0">
            <a:spAutoFit/>
          </a:bodyPr>
          <a:lstStyle/>
          <a:p>
            <a:pPr algn="just"/>
            <a:r>
              <a:rPr lang="en-US" sz="2800" b="1" smtClean="0">
                <a:solidFill>
                  <a:srgbClr val="FF0000"/>
                </a:solidFill>
                <a:latin typeface="+mj-lt"/>
                <a:cs typeface="Times New Roman" panose="02020603050405020304" pitchFamily="18" charset="0"/>
              </a:rPr>
              <a:t>Giá</a:t>
            </a:r>
            <a:r>
              <a:rPr lang="en-US" sz="2800" b="1" smtClean="0">
                <a:latin typeface="+mj-lt"/>
                <a:cs typeface="Times New Roman" panose="02020603050405020304" pitchFamily="18" charset="0"/>
              </a:rPr>
              <a:t> của một vectơ là đường thẳng chứa vectơ đó.</a:t>
            </a:r>
            <a:endParaRPr lang="en-US" sz="2800" b="1" smtClean="0">
              <a:latin typeface="+mj-lt"/>
              <a:cs typeface="Times New Roman" panose="02020603050405020304" pitchFamily="18" charset="0"/>
            </a:endParaRPr>
          </a:p>
        </p:txBody>
      </p:sp>
      <p:pic>
        <p:nvPicPr>
          <p:cNvPr id="2253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5667" y="1461552"/>
            <a:ext cx="25241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2564904"/>
            <a:ext cx="28003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8" y="3933056"/>
            <a:ext cx="4953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2653655"/>
            <a:ext cx="284797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617" y="4869159"/>
            <a:ext cx="254317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560248" y="5445224"/>
            <a:ext cx="7884368" cy="954107"/>
          </a:xfrm>
          <a:prstGeom prst="rect">
            <a:avLst/>
          </a:prstGeom>
          <a:noFill/>
        </p:spPr>
        <p:txBody>
          <a:bodyPr wrap="square" rtlCol="0">
            <a:spAutoFit/>
          </a:bodyPr>
          <a:lstStyle/>
          <a:p>
            <a:pPr algn="just"/>
            <a:r>
              <a:rPr lang="en-US" sz="2800" b="1" smtClean="0">
                <a:latin typeface="+mj-lt"/>
                <a:cs typeface="Times New Roman" panose="02020603050405020304" pitchFamily="18" charset="0"/>
              </a:rPr>
              <a:t>Hai vectơ được gọi là </a:t>
            </a:r>
            <a:r>
              <a:rPr lang="en-US" sz="2800" b="1" smtClean="0">
                <a:solidFill>
                  <a:srgbClr val="FF0000"/>
                </a:solidFill>
                <a:latin typeface="+mj-lt"/>
                <a:cs typeface="Times New Roman" panose="02020603050405020304" pitchFamily="18" charset="0"/>
              </a:rPr>
              <a:t>cùng phương</a:t>
            </a:r>
            <a:r>
              <a:rPr lang="en-US" sz="2800" b="1" smtClean="0">
                <a:latin typeface="+mj-lt"/>
                <a:cs typeface="Times New Roman" panose="02020603050405020304" pitchFamily="18" charset="0"/>
              </a:rPr>
              <a:t> nếu giá của chúng song song hoặc trùng nhau.</a:t>
            </a:r>
            <a:endParaRPr lang="en-US" sz="2800" b="1" smtClean="0">
              <a:latin typeface="+mj-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Slide8QusContent" descr="Slide8QusContent"/>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16520" y="2348880"/>
            <a:ext cx="7227888" cy="364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Content Placeholder 5"/>
          <p:cNvGraphicFramePr>
            <a:graphicFrameLocks noGrp="1"/>
          </p:cNvGraphicFramePr>
          <p:nvPr>
            <p:ph idx="1"/>
          </p:nvPr>
        </p:nvGraphicFramePr>
        <p:xfrm>
          <a:off x="0" y="44624"/>
          <a:ext cx="9144000" cy="648072"/>
        </p:xfrm>
        <a:graphic>
          <a:graphicData uri="http://schemas.openxmlformats.org/drawingml/2006/table">
            <a:tbl>
              <a:tblPr firstRow="1" bandRow="1">
                <a:tableStyleId>{5C22544A-7EE6-4342-B048-85BDC9FD1C3A}</a:tableStyleId>
              </a:tblPr>
              <a:tblGrid>
                <a:gridCol w="755576"/>
                <a:gridCol w="792088"/>
                <a:gridCol w="1152128"/>
                <a:gridCol w="6444208"/>
              </a:tblGrid>
              <a:tr h="648072">
                <a:tc>
                  <a:txBody>
                    <a:bodyPr/>
                    <a:lstStyle/>
                    <a:p>
                      <a:pPr algn="ctr"/>
                      <a:r>
                        <a:rPr lang="en-US" sz="1050" smtClean="0">
                          <a:solidFill>
                            <a:schemeClr val="bg1"/>
                          </a:solidFill>
                          <a:latin typeface="Times New Roman" panose="02020603050405020304" pitchFamily="18" charset="0"/>
                          <a:cs typeface="Times New Roman" panose="02020603050405020304" pitchFamily="18" charset="0"/>
                        </a:rPr>
                        <a:t>LỚP</a:t>
                      </a:r>
                      <a:endParaRPr lang="en-US" sz="1050" smtClean="0">
                        <a:solidFill>
                          <a:schemeClr val="bg1"/>
                        </a:solidFill>
                        <a:latin typeface="Times New Roman" panose="02020603050405020304" pitchFamily="18" charset="0"/>
                        <a:cs typeface="Times New Roman" panose="02020603050405020304" pitchFamily="18" charset="0"/>
                      </a:endParaRPr>
                    </a:p>
                    <a:p>
                      <a:pPr algn="ctr"/>
                      <a:r>
                        <a:rPr lang="en-US" sz="2000" b="1" smtClean="0">
                          <a:solidFill>
                            <a:schemeClr val="bg1"/>
                          </a:solidFill>
                          <a:latin typeface=".VnAvant" pitchFamily="34" charset="0"/>
                        </a:rPr>
                        <a:t>10</a:t>
                      </a:r>
                      <a:endParaRPr lang="vi-VN" sz="1050"/>
                    </a:p>
                  </a:txBody>
                  <a:tcPr>
                    <a:solidFill>
                      <a:schemeClr val="accent5">
                        <a:lumMod val="75000"/>
                      </a:schemeClr>
                    </a:solidFill>
                  </a:tcPr>
                </a:tc>
                <a:tc>
                  <a:txBody>
                    <a:bodyPr/>
                    <a:lstStyle/>
                    <a:p>
                      <a:pPr algn="ctr"/>
                      <a:r>
                        <a:rPr lang="en-US" smtClean="0"/>
                        <a:t>HÌNH</a:t>
                      </a:r>
                      <a:r>
                        <a:rPr lang="en-US" baseline="0" smtClean="0"/>
                        <a:t> </a:t>
                      </a:r>
                      <a:endParaRPr lang="en-US" baseline="0" smtClean="0"/>
                    </a:p>
                    <a:p>
                      <a:pPr algn="ctr"/>
                      <a:r>
                        <a:rPr lang="en-US" baseline="0" smtClean="0"/>
                        <a:t>HỌC</a:t>
                      </a:r>
                      <a:endParaRPr lang="vi-VN"/>
                    </a:p>
                  </a:txBody>
                  <a:tcPr>
                    <a:solidFill>
                      <a:schemeClr val="accent5">
                        <a:lumMod val="75000"/>
                      </a:schemeClr>
                    </a:solidFill>
                  </a:tcPr>
                </a:tc>
                <a:tc>
                  <a:txBody>
                    <a:bodyPr/>
                    <a:lstStyle/>
                    <a:p>
                      <a:pPr algn="ctr"/>
                      <a:r>
                        <a:rPr lang="en-US" smtClean="0"/>
                        <a:t>BÀI</a:t>
                      </a:r>
                      <a:r>
                        <a:rPr lang="en-US" baseline="0" smtClean="0"/>
                        <a:t>  1</a:t>
                      </a:r>
                      <a:endParaRPr lang="en-US" baseline="0" smtClean="0"/>
                    </a:p>
                    <a:p>
                      <a:pPr algn="ctr"/>
                      <a:r>
                        <a:rPr lang="en-US" baseline="0" smtClean="0"/>
                        <a:t>Chương I</a:t>
                      </a:r>
                      <a:endParaRPr lang="en-US" baseline="0" smtClean="0"/>
                    </a:p>
                  </a:txBody>
                  <a:tcPr>
                    <a:solidFill>
                      <a:schemeClr val="accent5">
                        <a:lumMod val="75000"/>
                      </a:schemeClr>
                    </a:solidFill>
                  </a:tcPr>
                </a:tc>
                <a:tc>
                  <a:txBody>
                    <a:bodyPr/>
                    <a:lstStyle/>
                    <a:p>
                      <a:pPr algn="ctr"/>
                      <a:r>
                        <a:rPr lang="en-US" sz="3200" b="1" smtClean="0">
                          <a:solidFill>
                            <a:schemeClr val="bg1"/>
                          </a:solidFill>
                        </a:rPr>
                        <a:t>VEC</a:t>
                      </a:r>
                      <a:r>
                        <a:rPr lang="en-US" sz="3200" b="1" baseline="0" smtClean="0">
                          <a:solidFill>
                            <a:schemeClr val="bg1"/>
                          </a:solidFill>
                        </a:rPr>
                        <a:t>TƠ – CÁC ĐỊNH NGHĨA</a:t>
                      </a:r>
                      <a:endParaRPr lang="vi-VN" sz="2000"/>
                    </a:p>
                  </a:txBody>
                  <a:tcPr>
                    <a:solidFill>
                      <a:schemeClr val="accent5">
                        <a:lumMod val="75000"/>
                      </a:schemeClr>
                    </a:solidFill>
                  </a:tcPr>
                </a:tc>
              </a:tr>
            </a:tbl>
          </a:graphicData>
        </a:graphic>
      </p:graphicFrame>
      <p:graphicFrame>
        <p:nvGraphicFramePr>
          <p:cNvPr id="8" name="Content Placeholder 5"/>
          <p:cNvGraphicFramePr/>
          <p:nvPr/>
        </p:nvGraphicFramePr>
        <p:xfrm>
          <a:off x="152400" y="750600"/>
          <a:ext cx="4923656" cy="518160"/>
        </p:xfrm>
        <a:graphic>
          <a:graphicData uri="http://schemas.openxmlformats.org/drawingml/2006/table">
            <a:tbl>
              <a:tblPr firstRow="1" bandRow="1">
                <a:tableStyleId>{5C22544A-7EE6-4342-B048-85BDC9FD1C3A}</a:tableStyleId>
              </a:tblPr>
              <a:tblGrid>
                <a:gridCol w="543909"/>
                <a:gridCol w="4379747"/>
              </a:tblGrid>
              <a:tr h="432048">
                <a:tc>
                  <a:txBody>
                    <a:bodyPr/>
                    <a:lstStyle/>
                    <a:p>
                      <a:pPr algn="ctr"/>
                      <a:r>
                        <a:rPr lang="en-US" sz="2800" b="1" smtClean="0">
                          <a:solidFill>
                            <a:schemeClr val="bg1"/>
                          </a:solidFill>
                          <a:latin typeface="Times New Roman" panose="02020603050405020304" pitchFamily="18" charset="0"/>
                          <a:cs typeface="Times New Roman" panose="02020603050405020304" pitchFamily="18" charset="0"/>
                        </a:rPr>
                        <a:t>II</a:t>
                      </a:r>
                      <a:endParaRPr lang="en-US" sz="2800" b="1" smtClean="0">
                        <a:solidFill>
                          <a:schemeClr val="bg1"/>
                        </a:solidFill>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pPr algn="l"/>
                      <a:r>
                        <a:rPr lang="en-US" sz="2800" b="1" smtClean="0">
                          <a:solidFill>
                            <a:schemeClr val="accent5">
                              <a:lumMod val="75000"/>
                            </a:schemeClr>
                          </a:solidFill>
                        </a:rPr>
                        <a:t>HAI</a:t>
                      </a:r>
                      <a:r>
                        <a:rPr lang="en-US" sz="2800" b="1" baseline="0" smtClean="0">
                          <a:solidFill>
                            <a:schemeClr val="accent5">
                              <a:lumMod val="75000"/>
                            </a:schemeClr>
                          </a:solidFill>
                        </a:rPr>
                        <a:t> VECTƠ CÙNG PHƯƠNG</a:t>
                      </a:r>
                      <a:endParaRPr lang="vi-VN" sz="2800">
                        <a:solidFill>
                          <a:schemeClr val="accent5">
                            <a:lumMod val="75000"/>
                          </a:schemeClr>
                        </a:solidFill>
                      </a:endParaRPr>
                    </a:p>
                  </a:txBody>
                  <a:tcPr>
                    <a:noFill/>
                  </a:tcPr>
                </a:tc>
              </a:tr>
            </a:tbl>
          </a:graphicData>
        </a:graphic>
      </p:graphicFrame>
      <p:sp>
        <p:nvSpPr>
          <p:cNvPr id="11" name="TextBox 10"/>
          <p:cNvSpPr txBox="1"/>
          <p:nvPr/>
        </p:nvSpPr>
        <p:spPr>
          <a:xfrm>
            <a:off x="1043608" y="1988840"/>
            <a:ext cx="7884368" cy="523220"/>
          </a:xfrm>
          <a:prstGeom prst="rect">
            <a:avLst/>
          </a:prstGeom>
          <a:noFill/>
        </p:spPr>
        <p:txBody>
          <a:bodyPr wrap="square" rtlCol="0">
            <a:spAutoFit/>
          </a:bodyPr>
          <a:lstStyle/>
          <a:p>
            <a:pPr algn="just"/>
            <a:r>
              <a:rPr lang="en-US" sz="2800" b="1" smtClean="0">
                <a:latin typeface="+mj-lt"/>
                <a:cs typeface="Times New Roman" panose="02020603050405020304" pitchFamily="18" charset="0"/>
              </a:rPr>
              <a:t>Hãy chỉ ra các cặp vectơ cùng phương trên hình</a:t>
            </a:r>
            <a:endParaRPr lang="en-US" sz="2800" b="1" smtClean="0">
              <a:latin typeface="+mj-lt"/>
              <a:cs typeface="Times New Roman" panose="02020603050405020304" pitchFamily="18" charset="0"/>
            </a:endParaRPr>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64381"/>
            <a:ext cx="2304256" cy="59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nvGraphicFramePr>
        <p:xfrm>
          <a:off x="2511499" y="6003925"/>
          <a:ext cx="1268413" cy="563563"/>
        </p:xfrm>
        <a:graphic>
          <a:graphicData uri="http://schemas.openxmlformats.org/presentationml/2006/ole">
            <mc:AlternateContent xmlns:mc="http://schemas.openxmlformats.org/markup-compatibility/2006">
              <mc:Choice xmlns:v="urn:schemas-microsoft-com:vml" Requires="v">
                <p:oleObj spid="_x0000_s23588" name="Equation" r:id="rId3" imgW="13716000" imgH="6096000" progId="Equation.DSMT4">
                  <p:embed/>
                </p:oleObj>
              </mc:Choice>
              <mc:Fallback>
                <p:oleObj name="Equation" r:id="rId3" imgW="13716000" imgH="6096000" progId="Equation.DSMT4">
                  <p:embed/>
                  <p:pic>
                    <p:nvPicPr>
                      <p:cNvPr id="0" name="Object 1"/>
                      <p:cNvPicPr>
                        <a:picLocks noChangeAspect="1" noChangeArrowheads="1"/>
                      </p:cNvPicPr>
                      <p:nvPr/>
                    </p:nvPicPr>
                    <p:blipFill>
                      <a:blip r:embed="rId4"/>
                      <a:srcRect/>
                      <a:stretch>
                        <a:fillRect/>
                      </a:stretch>
                    </p:blipFill>
                    <p:spPr bwMode="auto">
                      <a:xfrm>
                        <a:off x="2511499" y="6003925"/>
                        <a:ext cx="12684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nvGraphicFramePr>
        <p:xfrm>
          <a:off x="5463827" y="6021288"/>
          <a:ext cx="1268413" cy="563563"/>
        </p:xfrm>
        <a:graphic>
          <a:graphicData uri="http://schemas.openxmlformats.org/presentationml/2006/ole">
            <mc:AlternateContent xmlns:mc="http://schemas.openxmlformats.org/markup-compatibility/2006">
              <mc:Choice xmlns:v="urn:schemas-microsoft-com:vml" Requires="v">
                <p:oleObj spid="_x0000_s23589" name="Equation" r:id="rId5" imgW="13716000" imgH="6096000" progId="Equation.DSMT4">
                  <p:embed/>
                </p:oleObj>
              </mc:Choice>
              <mc:Fallback>
                <p:oleObj name="Equation" r:id="rId5" imgW="13716000" imgH="6096000" progId="Equation.DSMT4">
                  <p:embed/>
                  <p:pic>
                    <p:nvPicPr>
                      <p:cNvPr id="0" name="Object 1"/>
                      <p:cNvPicPr>
                        <a:picLocks noChangeAspect="1" noChangeArrowheads="1"/>
                      </p:cNvPicPr>
                      <p:nvPr/>
                    </p:nvPicPr>
                    <p:blipFill>
                      <a:blip r:embed="rId6"/>
                      <a:srcRect/>
                      <a:stretch>
                        <a:fillRect/>
                      </a:stretch>
                    </p:blipFill>
                    <p:spPr bwMode="auto">
                      <a:xfrm>
                        <a:off x="5463827" y="6021288"/>
                        <a:ext cx="12684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330" y="5984580"/>
            <a:ext cx="1806382" cy="54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44624"/>
          <a:ext cx="9144000" cy="648072"/>
        </p:xfrm>
        <a:graphic>
          <a:graphicData uri="http://schemas.openxmlformats.org/drawingml/2006/table">
            <a:tbl>
              <a:tblPr firstRow="1" bandRow="1">
                <a:tableStyleId>{5C22544A-7EE6-4342-B048-85BDC9FD1C3A}</a:tableStyleId>
              </a:tblPr>
              <a:tblGrid>
                <a:gridCol w="755576"/>
                <a:gridCol w="792088"/>
                <a:gridCol w="1152128"/>
                <a:gridCol w="6444208"/>
              </a:tblGrid>
              <a:tr h="648072">
                <a:tc>
                  <a:txBody>
                    <a:bodyPr/>
                    <a:lstStyle/>
                    <a:p>
                      <a:pPr algn="ctr"/>
                      <a:r>
                        <a:rPr lang="en-US" sz="1050" smtClean="0">
                          <a:solidFill>
                            <a:schemeClr val="bg1"/>
                          </a:solidFill>
                          <a:latin typeface="Times New Roman" panose="02020603050405020304" pitchFamily="18" charset="0"/>
                          <a:cs typeface="Times New Roman" panose="02020603050405020304" pitchFamily="18" charset="0"/>
                        </a:rPr>
                        <a:t>LỚP</a:t>
                      </a:r>
                      <a:endParaRPr lang="en-US" sz="1050" smtClean="0">
                        <a:solidFill>
                          <a:schemeClr val="bg1"/>
                        </a:solidFill>
                        <a:latin typeface="Times New Roman" panose="02020603050405020304" pitchFamily="18" charset="0"/>
                        <a:cs typeface="Times New Roman" panose="02020603050405020304" pitchFamily="18" charset="0"/>
                      </a:endParaRPr>
                    </a:p>
                    <a:p>
                      <a:pPr algn="ctr"/>
                      <a:r>
                        <a:rPr lang="en-US" sz="2000" b="1" smtClean="0">
                          <a:solidFill>
                            <a:schemeClr val="bg1"/>
                          </a:solidFill>
                          <a:latin typeface=".VnAvant" pitchFamily="34" charset="0"/>
                        </a:rPr>
                        <a:t>10</a:t>
                      </a:r>
                      <a:endParaRPr lang="vi-VN" sz="1050"/>
                    </a:p>
                  </a:txBody>
                  <a:tcPr>
                    <a:solidFill>
                      <a:schemeClr val="accent5">
                        <a:lumMod val="75000"/>
                      </a:schemeClr>
                    </a:solidFill>
                  </a:tcPr>
                </a:tc>
                <a:tc>
                  <a:txBody>
                    <a:bodyPr/>
                    <a:lstStyle/>
                    <a:p>
                      <a:pPr algn="ctr"/>
                      <a:r>
                        <a:rPr lang="en-US" smtClean="0"/>
                        <a:t>HÌNH</a:t>
                      </a:r>
                      <a:r>
                        <a:rPr lang="en-US" baseline="0" smtClean="0"/>
                        <a:t> </a:t>
                      </a:r>
                      <a:endParaRPr lang="en-US" baseline="0" smtClean="0"/>
                    </a:p>
                    <a:p>
                      <a:pPr algn="ctr"/>
                      <a:r>
                        <a:rPr lang="en-US" baseline="0" smtClean="0"/>
                        <a:t>HỌC</a:t>
                      </a:r>
                      <a:endParaRPr lang="vi-VN"/>
                    </a:p>
                  </a:txBody>
                  <a:tcPr>
                    <a:solidFill>
                      <a:schemeClr val="accent5">
                        <a:lumMod val="75000"/>
                      </a:schemeClr>
                    </a:solidFill>
                  </a:tcPr>
                </a:tc>
                <a:tc>
                  <a:txBody>
                    <a:bodyPr/>
                    <a:lstStyle/>
                    <a:p>
                      <a:pPr algn="ctr"/>
                      <a:r>
                        <a:rPr lang="en-US" smtClean="0"/>
                        <a:t>BÀI</a:t>
                      </a:r>
                      <a:r>
                        <a:rPr lang="en-US" baseline="0" smtClean="0"/>
                        <a:t>  1</a:t>
                      </a:r>
                      <a:endParaRPr lang="en-US" baseline="0" smtClean="0"/>
                    </a:p>
                    <a:p>
                      <a:pPr algn="ctr"/>
                      <a:r>
                        <a:rPr lang="en-US" baseline="0" smtClean="0"/>
                        <a:t>Chương I</a:t>
                      </a:r>
                      <a:endParaRPr lang="en-US" baseline="0" smtClean="0"/>
                    </a:p>
                  </a:txBody>
                  <a:tcPr>
                    <a:solidFill>
                      <a:schemeClr val="accent5">
                        <a:lumMod val="75000"/>
                      </a:schemeClr>
                    </a:solidFill>
                  </a:tcPr>
                </a:tc>
                <a:tc>
                  <a:txBody>
                    <a:bodyPr/>
                    <a:lstStyle/>
                    <a:p>
                      <a:pPr algn="ctr"/>
                      <a:r>
                        <a:rPr lang="en-US" sz="3200" b="1" smtClean="0">
                          <a:solidFill>
                            <a:schemeClr val="bg1"/>
                          </a:solidFill>
                        </a:rPr>
                        <a:t>VEC</a:t>
                      </a:r>
                      <a:r>
                        <a:rPr lang="en-US" sz="3200" b="1" baseline="0" smtClean="0">
                          <a:solidFill>
                            <a:schemeClr val="bg1"/>
                          </a:solidFill>
                        </a:rPr>
                        <a:t>TƠ – CÁC ĐỊNH NGHĨA</a:t>
                      </a:r>
                      <a:endParaRPr lang="vi-VN" sz="2000"/>
                    </a:p>
                  </a:txBody>
                  <a:tcPr>
                    <a:solidFill>
                      <a:schemeClr val="accent5">
                        <a:lumMod val="75000"/>
                      </a:schemeClr>
                    </a:solidFill>
                  </a:tcPr>
                </a:tc>
              </a:tr>
            </a:tbl>
          </a:graphicData>
        </a:graphic>
      </p:graphicFrame>
      <p:graphicFrame>
        <p:nvGraphicFramePr>
          <p:cNvPr id="8" name="Content Placeholder 5"/>
          <p:cNvGraphicFramePr/>
          <p:nvPr/>
        </p:nvGraphicFramePr>
        <p:xfrm>
          <a:off x="152400" y="750600"/>
          <a:ext cx="4923656" cy="518160"/>
        </p:xfrm>
        <a:graphic>
          <a:graphicData uri="http://schemas.openxmlformats.org/drawingml/2006/table">
            <a:tbl>
              <a:tblPr firstRow="1" bandRow="1">
                <a:tableStyleId>{5C22544A-7EE6-4342-B048-85BDC9FD1C3A}</a:tableStyleId>
              </a:tblPr>
              <a:tblGrid>
                <a:gridCol w="543909"/>
                <a:gridCol w="4379747"/>
              </a:tblGrid>
              <a:tr h="432048">
                <a:tc>
                  <a:txBody>
                    <a:bodyPr/>
                    <a:lstStyle/>
                    <a:p>
                      <a:pPr algn="ctr"/>
                      <a:r>
                        <a:rPr lang="en-US" sz="2800" b="1" smtClean="0">
                          <a:solidFill>
                            <a:schemeClr val="bg1"/>
                          </a:solidFill>
                          <a:latin typeface="Times New Roman" panose="02020603050405020304" pitchFamily="18" charset="0"/>
                          <a:cs typeface="Times New Roman" panose="02020603050405020304" pitchFamily="18" charset="0"/>
                        </a:rPr>
                        <a:t>II</a:t>
                      </a:r>
                      <a:endParaRPr lang="en-US" sz="2800" b="1" smtClean="0">
                        <a:solidFill>
                          <a:schemeClr val="bg1"/>
                        </a:solidFill>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pPr algn="l"/>
                      <a:r>
                        <a:rPr lang="en-US" sz="2800" b="1" smtClean="0">
                          <a:solidFill>
                            <a:schemeClr val="accent5">
                              <a:lumMod val="75000"/>
                            </a:schemeClr>
                          </a:solidFill>
                        </a:rPr>
                        <a:t>HAI</a:t>
                      </a:r>
                      <a:r>
                        <a:rPr lang="en-US" sz="2800" b="1" baseline="0" smtClean="0">
                          <a:solidFill>
                            <a:schemeClr val="accent5">
                              <a:lumMod val="75000"/>
                            </a:schemeClr>
                          </a:solidFill>
                        </a:rPr>
                        <a:t> VECTƠ CÙNG PHƯƠNG</a:t>
                      </a:r>
                      <a:endParaRPr lang="vi-VN" sz="2800">
                        <a:solidFill>
                          <a:schemeClr val="accent5">
                            <a:lumMod val="75000"/>
                          </a:schemeClr>
                        </a:solidFill>
                      </a:endParaRPr>
                    </a:p>
                  </a:txBody>
                  <a:tcPr>
                    <a:noFill/>
                  </a:tcPr>
                </a:tc>
              </a:tr>
            </a:tbl>
          </a:graphicData>
        </a:graphic>
      </p:graphicFrame>
      <p:sp>
        <p:nvSpPr>
          <p:cNvPr id="11" name="TextBox 10"/>
          <p:cNvSpPr txBox="1"/>
          <p:nvPr/>
        </p:nvSpPr>
        <p:spPr>
          <a:xfrm>
            <a:off x="1979712" y="1412776"/>
            <a:ext cx="6984776" cy="954107"/>
          </a:xfrm>
          <a:prstGeom prst="rect">
            <a:avLst/>
          </a:prstGeom>
          <a:noFill/>
        </p:spPr>
        <p:txBody>
          <a:bodyPr wrap="square" rtlCol="0">
            <a:spAutoFit/>
          </a:bodyPr>
          <a:lstStyle/>
          <a:p>
            <a:pPr algn="just"/>
            <a:r>
              <a:rPr lang="en-US" sz="2800" b="1" smtClean="0">
                <a:latin typeface="+mj-lt"/>
                <a:cs typeface="Times New Roman" panose="02020603050405020304" pitchFamily="18" charset="0"/>
              </a:rPr>
              <a:t>Cho hình bình hành ABCD. Hãy tìm các vectơ cùng phương với vectơ</a:t>
            </a:r>
            <a:endParaRPr lang="en-US" sz="2800" b="1" smtClean="0">
              <a:latin typeface="+mj-lt"/>
              <a:cs typeface="Times New Roman" panose="02020603050405020304" pitchFamily="18" charset="0"/>
            </a:endParaRPr>
          </a:p>
        </p:txBody>
      </p:sp>
      <p:pic>
        <p:nvPicPr>
          <p:cNvPr id="12"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5677" y="1364381"/>
            <a:ext cx="1836043" cy="47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nvGraphicFramePr>
        <p:xfrm>
          <a:off x="4139952" y="4233589"/>
          <a:ext cx="4567237" cy="563563"/>
        </p:xfrm>
        <a:graphic>
          <a:graphicData uri="http://schemas.openxmlformats.org/presentationml/2006/ole">
            <mc:AlternateContent xmlns:mc="http://schemas.openxmlformats.org/markup-compatibility/2006">
              <mc:Choice xmlns:v="urn:schemas-microsoft-com:vml" Requires="v">
                <p:oleObj spid="_x0000_s24672" name="Equation" r:id="rId2" imgW="49377600" imgH="6096000" progId="Equation.DSMT4">
                  <p:embed/>
                </p:oleObj>
              </mc:Choice>
              <mc:Fallback>
                <p:oleObj name="Equation" r:id="rId2" imgW="49377600" imgH="6096000" progId="Equation.DSMT4">
                  <p:embed/>
                  <p:pic>
                    <p:nvPicPr>
                      <p:cNvPr id="0" name="Picture 24671"/>
                      <p:cNvPicPr>
                        <a:picLocks noChangeAspect="1" noChangeArrowheads="1"/>
                      </p:cNvPicPr>
                      <p:nvPr/>
                    </p:nvPicPr>
                    <p:blipFill>
                      <a:blip r:embed="rId3"/>
                      <a:srcRect/>
                      <a:stretch>
                        <a:fillRect/>
                      </a:stretch>
                    </p:blipFill>
                    <p:spPr bwMode="auto">
                      <a:xfrm>
                        <a:off x="4139952" y="4233589"/>
                        <a:ext cx="4567237"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5551488" y="1781175"/>
          <a:ext cx="1325562" cy="563563"/>
        </p:xfrm>
        <a:graphic>
          <a:graphicData uri="http://schemas.openxmlformats.org/presentationml/2006/ole">
            <mc:AlternateContent xmlns:mc="http://schemas.openxmlformats.org/markup-compatibility/2006">
              <mc:Choice xmlns:v="urn:schemas-microsoft-com:vml" Requires="v">
                <p:oleObj spid="_x0000_s24673" name="Equation" r:id="rId4" imgW="14325600" imgH="6096000" progId="Equation.DSMT4">
                  <p:embed/>
                </p:oleObj>
              </mc:Choice>
              <mc:Fallback>
                <p:oleObj name="Equation" r:id="rId4" imgW="14325600" imgH="6096000" progId="Equation.DSMT4">
                  <p:embed/>
                  <p:pic>
                    <p:nvPicPr>
                      <p:cNvPr id="0" name="Object 1"/>
                      <p:cNvPicPr>
                        <a:picLocks noChangeAspect="1" noChangeArrowheads="1"/>
                      </p:cNvPicPr>
                      <p:nvPr/>
                    </p:nvPicPr>
                    <p:blipFill>
                      <a:blip r:embed="rId5"/>
                      <a:srcRect/>
                      <a:stretch>
                        <a:fillRect/>
                      </a:stretch>
                    </p:blipFill>
                    <p:spPr bwMode="auto">
                      <a:xfrm>
                        <a:off x="5551488" y="1781175"/>
                        <a:ext cx="132556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458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8648" y="2494781"/>
            <a:ext cx="44958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102" y="2494781"/>
            <a:ext cx="1806382" cy="54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4"/>
          <p:cNvGraphicFramePr>
            <a:graphicFrameLocks noChangeAspect="1"/>
          </p:cNvGraphicFramePr>
          <p:nvPr/>
        </p:nvGraphicFramePr>
        <p:xfrm>
          <a:off x="4139952" y="4797152"/>
          <a:ext cx="1860550" cy="563562"/>
        </p:xfrm>
        <a:graphic>
          <a:graphicData uri="http://schemas.openxmlformats.org/presentationml/2006/ole">
            <mc:AlternateContent xmlns:mc="http://schemas.openxmlformats.org/markup-compatibility/2006">
              <mc:Choice xmlns:v="urn:schemas-microsoft-com:vml" Requires="v">
                <p:oleObj spid="_x0000_s24674" name="Equation" r:id="rId8" imgW="20116800" imgH="6096000" progId="Equation.DSMT4">
                  <p:embed/>
                </p:oleObj>
              </mc:Choice>
              <mc:Fallback>
                <p:oleObj name="Equation" r:id="rId8" imgW="20116800" imgH="6096000" progId="Equation.DSMT4">
                  <p:embed/>
                  <p:pic>
                    <p:nvPicPr>
                      <p:cNvPr id="0" name="Object 1"/>
                      <p:cNvPicPr>
                        <a:picLocks noChangeAspect="1" noChangeArrowheads="1"/>
                      </p:cNvPicPr>
                      <p:nvPr/>
                    </p:nvPicPr>
                    <p:blipFill>
                      <a:blip r:embed="rId9"/>
                      <a:srcRect/>
                      <a:stretch>
                        <a:fillRect/>
                      </a:stretch>
                    </p:blipFill>
                    <p:spPr bwMode="auto">
                      <a:xfrm>
                        <a:off x="4139952" y="4797152"/>
                        <a:ext cx="186055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p:cNvSpPr txBox="1"/>
          <p:nvPr/>
        </p:nvSpPr>
        <p:spPr>
          <a:xfrm>
            <a:off x="193102" y="4273932"/>
            <a:ext cx="4018858" cy="523220"/>
          </a:xfrm>
          <a:prstGeom prst="rect">
            <a:avLst/>
          </a:prstGeom>
          <a:noFill/>
        </p:spPr>
        <p:txBody>
          <a:bodyPr wrap="square" rtlCol="0">
            <a:spAutoFit/>
          </a:bodyPr>
          <a:lstStyle/>
          <a:p>
            <a:pPr algn="just"/>
            <a:r>
              <a:rPr lang="en-US" sz="2800" b="1" smtClean="0">
                <a:latin typeface="+mj-lt"/>
                <a:cs typeface="Times New Roman" panose="02020603050405020304" pitchFamily="18" charset="0"/>
              </a:rPr>
              <a:t>Cùng phương            là:</a:t>
            </a:r>
            <a:endParaRPr lang="en-US" sz="2800" b="1" smtClean="0">
              <a:latin typeface="+mj-lt"/>
              <a:cs typeface="Times New Roman" panose="02020603050405020304" pitchFamily="18" charset="0"/>
            </a:endParaRPr>
          </a:p>
        </p:txBody>
      </p:sp>
      <p:graphicFrame>
        <p:nvGraphicFramePr>
          <p:cNvPr id="7" name="Object 6"/>
          <p:cNvGraphicFramePr>
            <a:graphicFrameLocks noChangeAspect="1"/>
          </p:cNvGraphicFramePr>
          <p:nvPr/>
        </p:nvGraphicFramePr>
        <p:xfrm>
          <a:off x="2484140" y="4249738"/>
          <a:ext cx="647700" cy="479425"/>
        </p:xfrm>
        <a:graphic>
          <a:graphicData uri="http://schemas.openxmlformats.org/presentationml/2006/ole">
            <mc:AlternateContent xmlns:mc="http://schemas.openxmlformats.org/markup-compatibility/2006">
              <mc:Choice xmlns:v="urn:schemas-microsoft-com:vml" Requires="v">
                <p:oleObj spid="_x0000_s24675" name="Equation" r:id="rId10" imgW="7010400" imgH="5181600" progId="Equation.DSMT4">
                  <p:embed/>
                </p:oleObj>
              </mc:Choice>
              <mc:Fallback>
                <p:oleObj name="Equation" r:id="rId10" imgW="7010400" imgH="5181600" progId="Equation.DSMT4">
                  <p:embed/>
                  <p:pic>
                    <p:nvPicPr>
                      <p:cNvPr id="0" name="Object 3"/>
                      <p:cNvPicPr>
                        <a:picLocks noChangeAspect="1" noChangeArrowheads="1"/>
                      </p:cNvPicPr>
                      <p:nvPr/>
                    </p:nvPicPr>
                    <p:blipFill>
                      <a:blip r:embed="rId11"/>
                      <a:srcRect/>
                      <a:stretch>
                        <a:fillRect/>
                      </a:stretch>
                    </p:blipFill>
                    <p:spPr bwMode="auto">
                      <a:xfrm>
                        <a:off x="2484140" y="4249738"/>
                        <a:ext cx="6477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16"/>
          <p:cNvSpPr txBox="1"/>
          <p:nvPr/>
        </p:nvSpPr>
        <p:spPr>
          <a:xfrm>
            <a:off x="179512" y="4849996"/>
            <a:ext cx="4018858" cy="523220"/>
          </a:xfrm>
          <a:prstGeom prst="rect">
            <a:avLst/>
          </a:prstGeom>
          <a:noFill/>
        </p:spPr>
        <p:txBody>
          <a:bodyPr wrap="square" rtlCol="0">
            <a:spAutoFit/>
          </a:bodyPr>
          <a:lstStyle/>
          <a:p>
            <a:pPr algn="just"/>
            <a:r>
              <a:rPr lang="en-US" sz="2800" b="1" smtClean="0">
                <a:latin typeface="+mj-lt"/>
                <a:cs typeface="Times New Roman" panose="02020603050405020304" pitchFamily="18" charset="0"/>
              </a:rPr>
              <a:t>Cùng phương            là:</a:t>
            </a:r>
            <a:endParaRPr lang="en-US" sz="2800" b="1" smtClean="0">
              <a:latin typeface="+mj-lt"/>
              <a:cs typeface="Times New Roman" panose="02020603050405020304" pitchFamily="18" charset="0"/>
            </a:endParaRPr>
          </a:p>
        </p:txBody>
      </p:sp>
      <p:graphicFrame>
        <p:nvGraphicFramePr>
          <p:cNvPr id="18" name="Object 17"/>
          <p:cNvGraphicFramePr>
            <a:graphicFrameLocks noChangeAspect="1"/>
          </p:cNvGraphicFramePr>
          <p:nvPr/>
        </p:nvGraphicFramePr>
        <p:xfrm>
          <a:off x="2470150" y="4811713"/>
          <a:ext cx="647700" cy="508000"/>
        </p:xfrm>
        <a:graphic>
          <a:graphicData uri="http://schemas.openxmlformats.org/presentationml/2006/ole">
            <mc:AlternateContent xmlns:mc="http://schemas.openxmlformats.org/markup-compatibility/2006">
              <mc:Choice xmlns:v="urn:schemas-microsoft-com:vml" Requires="v">
                <p:oleObj spid="_x0000_s24676" name="Equation" r:id="rId12" imgW="7010400" imgH="5486400" progId="Equation.DSMT4">
                  <p:embed/>
                </p:oleObj>
              </mc:Choice>
              <mc:Fallback>
                <p:oleObj name="Equation" r:id="rId12" imgW="7010400" imgH="5486400" progId="Equation.DSMT4">
                  <p:embed/>
                  <p:pic>
                    <p:nvPicPr>
                      <p:cNvPr id="0" name="Picture 24675"/>
                      <p:cNvPicPr>
                        <a:picLocks noChangeAspect="1" noChangeArrowheads="1"/>
                      </p:cNvPicPr>
                      <p:nvPr/>
                    </p:nvPicPr>
                    <p:blipFill>
                      <a:blip r:embed="rId13"/>
                      <a:srcRect/>
                      <a:stretch>
                        <a:fillRect/>
                      </a:stretch>
                    </p:blipFill>
                    <p:spPr bwMode="auto">
                      <a:xfrm>
                        <a:off x="2470150" y="4811713"/>
                        <a:ext cx="647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4590"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9512" y="5714578"/>
            <a:ext cx="878205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5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268481" y="4869160"/>
            <a:ext cx="8743313" cy="936104"/>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rPr>
              <a:t>              Vectơ – không cùng hướng với mọi vectơ.</a:t>
            </a:r>
            <a:endParaRPr lang="vi-VN" sz="2800" b="1">
              <a:solidFill>
                <a:schemeClr val="tx1"/>
              </a:solidFill>
            </a:endParaRPr>
          </a:p>
        </p:txBody>
      </p:sp>
      <p:sp>
        <p:nvSpPr>
          <p:cNvPr id="3" name="Rounded Rectangle 2"/>
          <p:cNvSpPr/>
          <p:nvPr/>
        </p:nvSpPr>
        <p:spPr>
          <a:xfrm>
            <a:off x="221175" y="3645024"/>
            <a:ext cx="8743313" cy="936104"/>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rPr>
              <a:t>                  Nếu hai vectơ cùng phương thì hoặc chúng       cùng hướng, hoặc chúng ngược hướng.</a:t>
            </a:r>
            <a:endParaRPr lang="vi-VN" sz="2800" b="1">
              <a:solidFill>
                <a:schemeClr val="tx1"/>
              </a:solidFill>
            </a:endParaRPr>
          </a:p>
        </p:txBody>
      </p:sp>
      <p:graphicFrame>
        <p:nvGraphicFramePr>
          <p:cNvPr id="6" name="Content Placeholder 5"/>
          <p:cNvGraphicFramePr>
            <a:graphicFrameLocks noGrp="1"/>
          </p:cNvGraphicFramePr>
          <p:nvPr>
            <p:ph idx="1"/>
          </p:nvPr>
        </p:nvGraphicFramePr>
        <p:xfrm>
          <a:off x="0" y="44624"/>
          <a:ext cx="9144000" cy="648072"/>
        </p:xfrm>
        <a:graphic>
          <a:graphicData uri="http://schemas.openxmlformats.org/drawingml/2006/table">
            <a:tbl>
              <a:tblPr firstRow="1" bandRow="1">
                <a:tableStyleId>{5C22544A-7EE6-4342-B048-85BDC9FD1C3A}</a:tableStyleId>
              </a:tblPr>
              <a:tblGrid>
                <a:gridCol w="755576"/>
                <a:gridCol w="792088"/>
                <a:gridCol w="1152128"/>
                <a:gridCol w="6444208"/>
              </a:tblGrid>
              <a:tr h="648072">
                <a:tc>
                  <a:txBody>
                    <a:bodyPr/>
                    <a:lstStyle/>
                    <a:p>
                      <a:pPr algn="ctr"/>
                      <a:r>
                        <a:rPr lang="en-US" sz="1050" smtClean="0">
                          <a:solidFill>
                            <a:schemeClr val="bg1"/>
                          </a:solidFill>
                          <a:latin typeface="Times New Roman" panose="02020603050405020304" pitchFamily="18" charset="0"/>
                          <a:cs typeface="Times New Roman" panose="02020603050405020304" pitchFamily="18" charset="0"/>
                        </a:rPr>
                        <a:t>LỚP</a:t>
                      </a:r>
                      <a:endParaRPr lang="en-US" sz="1050" smtClean="0">
                        <a:solidFill>
                          <a:schemeClr val="bg1"/>
                        </a:solidFill>
                        <a:latin typeface="Times New Roman" panose="02020603050405020304" pitchFamily="18" charset="0"/>
                        <a:cs typeface="Times New Roman" panose="02020603050405020304" pitchFamily="18" charset="0"/>
                      </a:endParaRPr>
                    </a:p>
                    <a:p>
                      <a:pPr algn="ctr"/>
                      <a:r>
                        <a:rPr lang="en-US" sz="2000" b="1" smtClean="0">
                          <a:solidFill>
                            <a:schemeClr val="bg1"/>
                          </a:solidFill>
                          <a:latin typeface=".VnAvant" pitchFamily="34" charset="0"/>
                        </a:rPr>
                        <a:t>10</a:t>
                      </a:r>
                      <a:endParaRPr lang="vi-VN" sz="1050"/>
                    </a:p>
                  </a:txBody>
                  <a:tcPr>
                    <a:solidFill>
                      <a:schemeClr val="accent5">
                        <a:lumMod val="75000"/>
                      </a:schemeClr>
                    </a:solidFill>
                  </a:tcPr>
                </a:tc>
                <a:tc>
                  <a:txBody>
                    <a:bodyPr/>
                    <a:lstStyle/>
                    <a:p>
                      <a:pPr algn="ctr"/>
                      <a:r>
                        <a:rPr lang="en-US" smtClean="0"/>
                        <a:t>HÌNH</a:t>
                      </a:r>
                      <a:r>
                        <a:rPr lang="en-US" baseline="0" smtClean="0"/>
                        <a:t> </a:t>
                      </a:r>
                      <a:endParaRPr lang="en-US" baseline="0" smtClean="0"/>
                    </a:p>
                    <a:p>
                      <a:pPr algn="ctr"/>
                      <a:r>
                        <a:rPr lang="en-US" baseline="0" smtClean="0"/>
                        <a:t>HỌC</a:t>
                      </a:r>
                      <a:endParaRPr lang="vi-VN"/>
                    </a:p>
                  </a:txBody>
                  <a:tcPr>
                    <a:solidFill>
                      <a:schemeClr val="accent5">
                        <a:lumMod val="75000"/>
                      </a:schemeClr>
                    </a:solidFill>
                  </a:tcPr>
                </a:tc>
                <a:tc>
                  <a:txBody>
                    <a:bodyPr/>
                    <a:lstStyle/>
                    <a:p>
                      <a:pPr algn="ctr"/>
                      <a:r>
                        <a:rPr lang="en-US" smtClean="0"/>
                        <a:t>BÀI</a:t>
                      </a:r>
                      <a:r>
                        <a:rPr lang="en-US" baseline="0" smtClean="0"/>
                        <a:t>  1</a:t>
                      </a:r>
                      <a:endParaRPr lang="en-US" baseline="0" smtClean="0"/>
                    </a:p>
                    <a:p>
                      <a:pPr algn="ctr"/>
                      <a:r>
                        <a:rPr lang="en-US" baseline="0" smtClean="0"/>
                        <a:t>Chương I</a:t>
                      </a:r>
                      <a:endParaRPr lang="en-US" baseline="0" smtClean="0"/>
                    </a:p>
                  </a:txBody>
                  <a:tcPr>
                    <a:solidFill>
                      <a:schemeClr val="accent5">
                        <a:lumMod val="75000"/>
                      </a:schemeClr>
                    </a:solidFill>
                  </a:tcPr>
                </a:tc>
                <a:tc>
                  <a:txBody>
                    <a:bodyPr/>
                    <a:lstStyle/>
                    <a:p>
                      <a:pPr algn="ctr"/>
                      <a:r>
                        <a:rPr lang="en-US" sz="3200" b="1" smtClean="0">
                          <a:solidFill>
                            <a:schemeClr val="bg1"/>
                          </a:solidFill>
                        </a:rPr>
                        <a:t>VEC</a:t>
                      </a:r>
                      <a:r>
                        <a:rPr lang="en-US" sz="3200" b="1" baseline="0" smtClean="0">
                          <a:solidFill>
                            <a:schemeClr val="bg1"/>
                          </a:solidFill>
                        </a:rPr>
                        <a:t>TƠ – CÁC ĐỊNH NGHĨA</a:t>
                      </a:r>
                      <a:endParaRPr lang="vi-VN" sz="2000"/>
                    </a:p>
                  </a:txBody>
                  <a:tcPr>
                    <a:solidFill>
                      <a:schemeClr val="accent5">
                        <a:lumMod val="75000"/>
                      </a:schemeClr>
                    </a:solidFill>
                  </a:tcPr>
                </a:tc>
              </a:tr>
            </a:tbl>
          </a:graphicData>
        </a:graphic>
      </p:graphicFrame>
      <p:graphicFrame>
        <p:nvGraphicFramePr>
          <p:cNvPr id="8" name="Content Placeholder 5"/>
          <p:cNvGraphicFramePr/>
          <p:nvPr/>
        </p:nvGraphicFramePr>
        <p:xfrm>
          <a:off x="152400" y="750600"/>
          <a:ext cx="4923656" cy="518160"/>
        </p:xfrm>
        <a:graphic>
          <a:graphicData uri="http://schemas.openxmlformats.org/drawingml/2006/table">
            <a:tbl>
              <a:tblPr firstRow="1" bandRow="1">
                <a:tableStyleId>{5C22544A-7EE6-4342-B048-85BDC9FD1C3A}</a:tableStyleId>
              </a:tblPr>
              <a:tblGrid>
                <a:gridCol w="603176"/>
                <a:gridCol w="4320480"/>
              </a:tblGrid>
              <a:tr h="432048">
                <a:tc>
                  <a:txBody>
                    <a:bodyPr/>
                    <a:lstStyle/>
                    <a:p>
                      <a:pPr algn="ctr"/>
                      <a:r>
                        <a:rPr lang="en-US" sz="2800" b="1" smtClean="0">
                          <a:solidFill>
                            <a:schemeClr val="bg1"/>
                          </a:solidFill>
                          <a:latin typeface="Times New Roman" panose="02020603050405020304" pitchFamily="18" charset="0"/>
                          <a:cs typeface="Times New Roman" panose="02020603050405020304" pitchFamily="18" charset="0"/>
                        </a:rPr>
                        <a:t>III</a:t>
                      </a:r>
                      <a:endParaRPr lang="en-US" sz="2800" b="1" smtClean="0">
                        <a:solidFill>
                          <a:schemeClr val="bg1"/>
                        </a:solidFill>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pPr algn="l"/>
                      <a:r>
                        <a:rPr lang="en-US" sz="2800" b="1" smtClean="0">
                          <a:solidFill>
                            <a:schemeClr val="accent5">
                              <a:lumMod val="75000"/>
                            </a:schemeClr>
                          </a:solidFill>
                        </a:rPr>
                        <a:t>HAI</a:t>
                      </a:r>
                      <a:r>
                        <a:rPr lang="en-US" sz="2800" b="1" baseline="0" smtClean="0">
                          <a:solidFill>
                            <a:schemeClr val="accent5">
                              <a:lumMod val="75000"/>
                            </a:schemeClr>
                          </a:solidFill>
                        </a:rPr>
                        <a:t> VECTƠ CÙNG HƯỚNG</a:t>
                      </a:r>
                      <a:endParaRPr lang="vi-VN" sz="2800">
                        <a:solidFill>
                          <a:schemeClr val="accent5">
                            <a:lumMod val="75000"/>
                          </a:schemeClr>
                        </a:solidFill>
                      </a:endParaRPr>
                    </a:p>
                  </a:txBody>
                  <a:tcPr>
                    <a:noFill/>
                  </a:tcPr>
                </a:tc>
              </a:tr>
            </a:tbl>
          </a:graphicData>
        </a:graphic>
      </p:graphicFrame>
      <p:pic>
        <p:nvPicPr>
          <p:cNvPr id="2560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1175" y="1412776"/>
            <a:ext cx="4206809"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363" y="1772816"/>
            <a:ext cx="44291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88108"/>
            <a:ext cx="41148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0138" y="2780928"/>
            <a:ext cx="432435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837" y="3717032"/>
            <a:ext cx="166687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286" y="4937162"/>
            <a:ext cx="13239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0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60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44624"/>
          <a:ext cx="9144000" cy="648072"/>
        </p:xfrm>
        <a:graphic>
          <a:graphicData uri="http://schemas.openxmlformats.org/drawingml/2006/table">
            <a:tbl>
              <a:tblPr firstRow="1" bandRow="1">
                <a:tableStyleId>{5C22544A-7EE6-4342-B048-85BDC9FD1C3A}</a:tableStyleId>
              </a:tblPr>
              <a:tblGrid>
                <a:gridCol w="755576"/>
                <a:gridCol w="792088"/>
                <a:gridCol w="1152128"/>
                <a:gridCol w="6444208"/>
              </a:tblGrid>
              <a:tr h="648072">
                <a:tc>
                  <a:txBody>
                    <a:bodyPr/>
                    <a:lstStyle/>
                    <a:p>
                      <a:pPr algn="ctr"/>
                      <a:r>
                        <a:rPr lang="en-US" sz="1050" smtClean="0">
                          <a:solidFill>
                            <a:schemeClr val="bg1"/>
                          </a:solidFill>
                          <a:latin typeface="Times New Roman" panose="02020603050405020304" pitchFamily="18" charset="0"/>
                          <a:cs typeface="Times New Roman" panose="02020603050405020304" pitchFamily="18" charset="0"/>
                        </a:rPr>
                        <a:t>LỚP</a:t>
                      </a:r>
                      <a:endParaRPr lang="en-US" sz="1050" smtClean="0">
                        <a:solidFill>
                          <a:schemeClr val="bg1"/>
                        </a:solidFill>
                        <a:latin typeface="Times New Roman" panose="02020603050405020304" pitchFamily="18" charset="0"/>
                        <a:cs typeface="Times New Roman" panose="02020603050405020304" pitchFamily="18" charset="0"/>
                      </a:endParaRPr>
                    </a:p>
                    <a:p>
                      <a:pPr algn="ctr"/>
                      <a:r>
                        <a:rPr lang="en-US" sz="2000" b="1" smtClean="0">
                          <a:solidFill>
                            <a:schemeClr val="bg1"/>
                          </a:solidFill>
                          <a:latin typeface=".VnAvant" pitchFamily="34" charset="0"/>
                        </a:rPr>
                        <a:t>10</a:t>
                      </a:r>
                      <a:endParaRPr lang="vi-VN" sz="1050"/>
                    </a:p>
                  </a:txBody>
                  <a:tcPr>
                    <a:solidFill>
                      <a:schemeClr val="accent5">
                        <a:lumMod val="75000"/>
                      </a:schemeClr>
                    </a:solidFill>
                  </a:tcPr>
                </a:tc>
                <a:tc>
                  <a:txBody>
                    <a:bodyPr/>
                    <a:lstStyle/>
                    <a:p>
                      <a:pPr algn="ctr"/>
                      <a:r>
                        <a:rPr lang="en-US" smtClean="0"/>
                        <a:t>HÌNH</a:t>
                      </a:r>
                      <a:r>
                        <a:rPr lang="en-US" baseline="0" smtClean="0"/>
                        <a:t> </a:t>
                      </a:r>
                      <a:endParaRPr lang="en-US" baseline="0" smtClean="0"/>
                    </a:p>
                    <a:p>
                      <a:pPr algn="ctr"/>
                      <a:r>
                        <a:rPr lang="en-US" baseline="0" smtClean="0"/>
                        <a:t>HỌC</a:t>
                      </a:r>
                      <a:endParaRPr lang="vi-VN"/>
                    </a:p>
                  </a:txBody>
                  <a:tcPr>
                    <a:solidFill>
                      <a:schemeClr val="accent5">
                        <a:lumMod val="75000"/>
                      </a:schemeClr>
                    </a:solidFill>
                  </a:tcPr>
                </a:tc>
                <a:tc>
                  <a:txBody>
                    <a:bodyPr/>
                    <a:lstStyle/>
                    <a:p>
                      <a:pPr algn="ctr"/>
                      <a:r>
                        <a:rPr lang="en-US" smtClean="0"/>
                        <a:t>BÀI</a:t>
                      </a:r>
                      <a:r>
                        <a:rPr lang="en-US" baseline="0" smtClean="0"/>
                        <a:t>  1</a:t>
                      </a:r>
                      <a:endParaRPr lang="en-US" baseline="0" smtClean="0"/>
                    </a:p>
                    <a:p>
                      <a:pPr algn="ctr"/>
                      <a:r>
                        <a:rPr lang="en-US" baseline="0" smtClean="0"/>
                        <a:t>Chương I</a:t>
                      </a:r>
                      <a:endParaRPr lang="en-US" baseline="0" smtClean="0"/>
                    </a:p>
                  </a:txBody>
                  <a:tcPr>
                    <a:solidFill>
                      <a:schemeClr val="accent5">
                        <a:lumMod val="75000"/>
                      </a:schemeClr>
                    </a:solidFill>
                  </a:tcPr>
                </a:tc>
                <a:tc>
                  <a:txBody>
                    <a:bodyPr/>
                    <a:lstStyle/>
                    <a:p>
                      <a:pPr algn="ctr"/>
                      <a:r>
                        <a:rPr lang="en-US" sz="3200" b="1" smtClean="0">
                          <a:solidFill>
                            <a:schemeClr val="bg1"/>
                          </a:solidFill>
                        </a:rPr>
                        <a:t>VEC</a:t>
                      </a:r>
                      <a:r>
                        <a:rPr lang="en-US" sz="3200" b="1" baseline="0" smtClean="0">
                          <a:solidFill>
                            <a:schemeClr val="bg1"/>
                          </a:solidFill>
                        </a:rPr>
                        <a:t>TƠ – CÁC ĐỊNH NGHĨA</a:t>
                      </a:r>
                      <a:endParaRPr lang="vi-VN" sz="2000"/>
                    </a:p>
                  </a:txBody>
                  <a:tcPr>
                    <a:solidFill>
                      <a:schemeClr val="accent5">
                        <a:lumMod val="75000"/>
                      </a:schemeClr>
                    </a:solidFill>
                  </a:tcPr>
                </a:tc>
              </a:tr>
            </a:tbl>
          </a:graphicData>
        </a:graphic>
      </p:graphicFrame>
      <p:graphicFrame>
        <p:nvGraphicFramePr>
          <p:cNvPr id="8" name="Content Placeholder 5"/>
          <p:cNvGraphicFramePr/>
          <p:nvPr/>
        </p:nvGraphicFramePr>
        <p:xfrm>
          <a:off x="152400" y="750600"/>
          <a:ext cx="4923656" cy="518160"/>
        </p:xfrm>
        <a:graphic>
          <a:graphicData uri="http://schemas.openxmlformats.org/drawingml/2006/table">
            <a:tbl>
              <a:tblPr firstRow="1" bandRow="1">
                <a:tableStyleId>{5C22544A-7EE6-4342-B048-85BDC9FD1C3A}</a:tableStyleId>
              </a:tblPr>
              <a:tblGrid>
                <a:gridCol w="603176"/>
                <a:gridCol w="4320480"/>
              </a:tblGrid>
              <a:tr h="432048">
                <a:tc>
                  <a:txBody>
                    <a:bodyPr/>
                    <a:lstStyle/>
                    <a:p>
                      <a:pPr algn="ctr"/>
                      <a:r>
                        <a:rPr lang="en-US" sz="2800" b="1" smtClean="0">
                          <a:solidFill>
                            <a:schemeClr val="bg1"/>
                          </a:solidFill>
                          <a:latin typeface="Times New Roman" panose="02020603050405020304" pitchFamily="18" charset="0"/>
                          <a:cs typeface="Times New Roman" panose="02020603050405020304" pitchFamily="18" charset="0"/>
                        </a:rPr>
                        <a:t>III</a:t>
                      </a:r>
                      <a:endParaRPr lang="en-US" sz="2800" b="1" smtClean="0">
                        <a:solidFill>
                          <a:schemeClr val="bg1"/>
                        </a:solidFill>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pPr algn="l"/>
                      <a:r>
                        <a:rPr lang="en-US" sz="2800" b="1" smtClean="0">
                          <a:solidFill>
                            <a:schemeClr val="accent5">
                              <a:lumMod val="75000"/>
                            </a:schemeClr>
                          </a:solidFill>
                        </a:rPr>
                        <a:t>HAI</a:t>
                      </a:r>
                      <a:r>
                        <a:rPr lang="en-US" sz="2800" b="1" baseline="0" smtClean="0">
                          <a:solidFill>
                            <a:schemeClr val="accent5">
                              <a:lumMod val="75000"/>
                            </a:schemeClr>
                          </a:solidFill>
                        </a:rPr>
                        <a:t> VECTƠ CÙNG HƯỚNG</a:t>
                      </a:r>
                      <a:endParaRPr lang="vi-VN" sz="2800">
                        <a:solidFill>
                          <a:schemeClr val="accent5">
                            <a:lumMod val="75000"/>
                          </a:schemeClr>
                        </a:solidFill>
                      </a:endParaRPr>
                    </a:p>
                  </a:txBody>
                  <a:tcPr>
                    <a:noFill/>
                  </a:tcPr>
                </a:tc>
              </a:tr>
            </a:tbl>
          </a:graphicData>
        </a:graphic>
      </p:graphicFrame>
      <p:sp>
        <p:nvSpPr>
          <p:cNvPr id="13" name="TextBox 12"/>
          <p:cNvSpPr txBox="1"/>
          <p:nvPr/>
        </p:nvSpPr>
        <p:spPr>
          <a:xfrm>
            <a:off x="1979712" y="1329730"/>
            <a:ext cx="6984776" cy="523220"/>
          </a:xfrm>
          <a:prstGeom prst="rect">
            <a:avLst/>
          </a:prstGeom>
          <a:noFill/>
        </p:spPr>
        <p:txBody>
          <a:bodyPr wrap="square" rtlCol="0">
            <a:spAutoFit/>
          </a:bodyPr>
          <a:lstStyle/>
          <a:p>
            <a:pPr algn="just"/>
            <a:r>
              <a:rPr lang="en-US" sz="2800" b="1" smtClean="0">
                <a:latin typeface="+mj-lt"/>
                <a:cs typeface="Times New Roman" panose="02020603050405020304" pitchFamily="18" charset="0"/>
              </a:rPr>
              <a:t>Các mệnh đề sau </a:t>
            </a:r>
            <a:r>
              <a:rPr lang="en-US" sz="2800" b="1" smtClean="0">
                <a:solidFill>
                  <a:srgbClr val="FF0000"/>
                </a:solidFill>
                <a:latin typeface="+mj-lt"/>
                <a:cs typeface="Times New Roman" panose="02020603050405020304" pitchFamily="18" charset="0"/>
              </a:rPr>
              <a:t>ĐÚNG</a:t>
            </a:r>
            <a:r>
              <a:rPr lang="en-US" sz="2800" b="1" smtClean="0">
                <a:latin typeface="+mj-lt"/>
                <a:cs typeface="Times New Roman" panose="02020603050405020304" pitchFamily="18" charset="0"/>
              </a:rPr>
              <a:t> hay </a:t>
            </a:r>
            <a:r>
              <a:rPr lang="en-US" sz="2800" b="1" smtClean="0">
                <a:solidFill>
                  <a:srgbClr val="FF0000"/>
                </a:solidFill>
                <a:latin typeface="+mj-lt"/>
                <a:cs typeface="Times New Roman" panose="02020603050405020304" pitchFamily="18" charset="0"/>
              </a:rPr>
              <a:t>SAI</a:t>
            </a:r>
            <a:r>
              <a:rPr lang="en-US" sz="2800" b="1" smtClean="0">
                <a:latin typeface="+mj-lt"/>
                <a:cs typeface="Times New Roman" panose="02020603050405020304" pitchFamily="18" charset="0"/>
              </a:rPr>
              <a:t>? Vì sao?</a:t>
            </a:r>
            <a:endParaRPr lang="en-US" sz="2800" b="1" smtClean="0">
              <a:latin typeface="+mj-lt"/>
              <a:cs typeface="Times New Roman" panose="02020603050405020304" pitchFamily="18" charset="0"/>
            </a:endParaRPr>
          </a:p>
        </p:txBody>
      </p:sp>
      <p:pic>
        <p:nvPicPr>
          <p:cNvPr id="14"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5677" y="1281335"/>
            <a:ext cx="1836043" cy="47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07504" y="1833786"/>
            <a:ext cx="8712968" cy="3539430"/>
          </a:xfrm>
          <a:prstGeom prst="rect">
            <a:avLst/>
          </a:prstGeom>
          <a:noFill/>
        </p:spPr>
        <p:txBody>
          <a:bodyPr wrap="square" rtlCol="0">
            <a:spAutoFit/>
          </a:bodyPr>
          <a:lstStyle/>
          <a:p>
            <a:pPr marL="514350" indent="-514350" algn="just">
              <a:buFont typeface="+mj-lt"/>
              <a:buAutoNum type="alphaLcParenR"/>
            </a:pPr>
            <a:r>
              <a:rPr lang="en-US" sz="2800" b="1" smtClean="0">
                <a:latin typeface="+mj-lt"/>
                <a:cs typeface="Times New Roman" panose="02020603050405020304" pitchFamily="18" charset="0"/>
              </a:rPr>
              <a:t>Hai vectơ cùng phương với một vectơ thứ ba thì cùng phương với nhau.</a:t>
            </a:r>
            <a:endParaRPr lang="en-US" sz="2800" b="1" smtClean="0">
              <a:latin typeface="+mj-lt"/>
              <a:cs typeface="Times New Roman" panose="02020603050405020304" pitchFamily="18" charset="0"/>
            </a:endParaRPr>
          </a:p>
          <a:p>
            <a:pPr marL="514350" indent="-514350" algn="just">
              <a:buFont typeface="+mj-lt"/>
              <a:buAutoNum type="alphaLcParenR"/>
            </a:pPr>
            <a:r>
              <a:rPr lang="en-US" sz="2800" b="1" smtClean="0">
                <a:latin typeface="+mj-lt"/>
                <a:cs typeface="Times New Roman" panose="02020603050405020304" pitchFamily="18" charset="0"/>
              </a:rPr>
              <a:t>Hai vectơ cùng hướng với một vectơ thứ ba thì cùng hướng với nhau.</a:t>
            </a:r>
            <a:endParaRPr lang="en-US" sz="2800" b="1" smtClean="0">
              <a:latin typeface="+mj-lt"/>
              <a:cs typeface="Times New Roman" panose="02020603050405020304" pitchFamily="18" charset="0"/>
            </a:endParaRPr>
          </a:p>
          <a:p>
            <a:pPr marL="514350" indent="-514350" algn="just">
              <a:buFont typeface="+mj-lt"/>
              <a:buAutoNum type="alphaLcParenR"/>
            </a:pPr>
            <a:r>
              <a:rPr lang="en-US" sz="2800" b="1" smtClean="0">
                <a:latin typeface="+mj-lt"/>
                <a:cs typeface="Times New Roman" panose="02020603050405020304" pitchFamily="18" charset="0"/>
              </a:rPr>
              <a:t>Hai vectơ ngược hướng với một vectơ thứ ba khác vectơ – không thì cùng hướng với nhau.</a:t>
            </a:r>
            <a:endParaRPr lang="en-US" sz="2800" b="1" smtClean="0">
              <a:latin typeface="+mj-lt"/>
              <a:cs typeface="Times New Roman" panose="02020603050405020304" pitchFamily="18" charset="0"/>
            </a:endParaRPr>
          </a:p>
          <a:p>
            <a:pPr marL="514350" indent="-514350" algn="just">
              <a:buFont typeface="+mj-lt"/>
              <a:buAutoNum type="alphaLcParenR"/>
            </a:pPr>
            <a:r>
              <a:rPr lang="en-US" sz="2800" b="1">
                <a:latin typeface="+mj-lt"/>
                <a:cs typeface="Times New Roman" panose="02020603050405020304" pitchFamily="18" charset="0"/>
              </a:rPr>
              <a:t>B</a:t>
            </a:r>
            <a:r>
              <a:rPr lang="en-US" sz="2800" b="1" smtClean="0">
                <a:latin typeface="+mj-lt"/>
                <a:cs typeface="Times New Roman" panose="02020603050405020304" pitchFamily="18" charset="0"/>
              </a:rPr>
              <a:t>a điểm A, B, C thẳng hàng khi và chỉ khi </a:t>
            </a:r>
            <a:endParaRPr lang="en-US" sz="2800" b="1" smtClean="0">
              <a:latin typeface="+mj-lt"/>
              <a:cs typeface="Times New Roman" panose="02020603050405020304" pitchFamily="18" charset="0"/>
            </a:endParaRPr>
          </a:p>
          <a:p>
            <a:pPr algn="just"/>
            <a:r>
              <a:rPr lang="en-US" sz="2800" b="1" smtClean="0">
                <a:latin typeface="+mj-lt"/>
                <a:cs typeface="Times New Roman" panose="02020603050405020304" pitchFamily="18" charset="0"/>
              </a:rPr>
              <a:t>       cùng hướng.</a:t>
            </a:r>
            <a:endParaRPr lang="en-US" sz="2800" b="1" smtClean="0">
              <a:latin typeface="+mj-lt"/>
              <a:cs typeface="Times New Roman" panose="02020603050405020304" pitchFamily="18" charset="0"/>
            </a:endParaRPr>
          </a:p>
        </p:txBody>
      </p:sp>
      <p:graphicFrame>
        <p:nvGraphicFramePr>
          <p:cNvPr id="2" name="Object 1"/>
          <p:cNvGraphicFramePr>
            <a:graphicFrameLocks noChangeAspect="1"/>
          </p:cNvGraphicFramePr>
          <p:nvPr/>
        </p:nvGraphicFramePr>
        <p:xfrm>
          <a:off x="6804248" y="4385732"/>
          <a:ext cx="1224136" cy="520442"/>
        </p:xfrm>
        <a:graphic>
          <a:graphicData uri="http://schemas.openxmlformats.org/presentationml/2006/ole">
            <mc:AlternateContent xmlns:mc="http://schemas.openxmlformats.org/markup-compatibility/2006">
              <mc:Choice xmlns:v="urn:schemas-microsoft-com:vml" Requires="v">
                <p:oleObj spid="_x0000_s27691" name="Equation" r:id="rId2" imgW="14325600" imgH="6096000" progId="Equation.DSMT4">
                  <p:embed/>
                </p:oleObj>
              </mc:Choice>
              <mc:Fallback>
                <p:oleObj name="Equation" r:id="rId2" imgW="14325600" imgH="609600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385732"/>
                        <a:ext cx="1224136" cy="520442"/>
                      </a:xfrm>
                      <a:prstGeom prst="rect">
                        <a:avLst/>
                      </a:prstGeom>
                      <a:noFill/>
                      <a:ln>
                        <a:noFill/>
                      </a:ln>
                    </p:spPr>
                  </p:pic>
                </p:oleObj>
              </mc:Fallback>
            </mc:AlternateContent>
          </a:graphicData>
        </a:graphic>
      </p:graphicFrame>
      <p:pic>
        <p:nvPicPr>
          <p:cNvPr id="276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4506" y="2284998"/>
            <a:ext cx="3619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5081190"/>
            <a:ext cx="3429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416" y="3167633"/>
            <a:ext cx="3619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4981" y="4005064"/>
            <a:ext cx="3714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848" y="5085184"/>
            <a:ext cx="44767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221175" y="5589240"/>
            <a:ext cx="8743313" cy="936104"/>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rPr>
              <a:t>                   Ba điểm phân biệt A, B, C </a:t>
            </a:r>
            <a:r>
              <a:rPr lang="en-US" sz="2800" b="1" smtClean="0">
                <a:solidFill>
                  <a:srgbClr val="FF0000"/>
                </a:solidFill>
              </a:rPr>
              <a:t>thẳng hàng</a:t>
            </a:r>
            <a:r>
              <a:rPr lang="en-US" sz="2800" b="1" smtClean="0">
                <a:solidFill>
                  <a:schemeClr val="tx1"/>
                </a:solidFill>
              </a:rPr>
              <a:t> khi và chỉ khi hai vectơ                  </a:t>
            </a:r>
            <a:r>
              <a:rPr lang="en-US" sz="2800" b="1" smtClean="0">
                <a:solidFill>
                  <a:srgbClr val="FF0000"/>
                </a:solidFill>
              </a:rPr>
              <a:t>cùng phương</a:t>
            </a:r>
            <a:r>
              <a:rPr lang="en-US" sz="2800" b="1" smtClean="0">
                <a:solidFill>
                  <a:schemeClr val="tx1"/>
                </a:solidFill>
              </a:rPr>
              <a:t>.</a:t>
            </a:r>
            <a:endParaRPr lang="vi-VN" sz="2800" b="1">
              <a:solidFill>
                <a:schemeClr val="tx1"/>
              </a:solidFill>
            </a:endParaRPr>
          </a:p>
        </p:txBody>
      </p:sp>
      <p:pic>
        <p:nvPicPr>
          <p:cNvPr id="2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837" y="5661248"/>
            <a:ext cx="166687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nvGraphicFramePr>
        <p:xfrm>
          <a:off x="4140125" y="6004644"/>
          <a:ext cx="1223963" cy="520700"/>
        </p:xfrm>
        <a:graphic>
          <a:graphicData uri="http://schemas.openxmlformats.org/presentationml/2006/ole">
            <mc:AlternateContent xmlns:mc="http://schemas.openxmlformats.org/markup-compatibility/2006">
              <mc:Choice xmlns:v="urn:schemas-microsoft-com:vml" Requires="v">
                <p:oleObj spid="_x0000_s27692" name="Equation" r:id="rId9" imgW="14325600" imgH="6096000" progId="Equation.DSMT4">
                  <p:embed/>
                </p:oleObj>
              </mc:Choice>
              <mc:Fallback>
                <p:oleObj name="Equation" r:id="rId9" imgW="14325600" imgH="60960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125" y="6004644"/>
                        <a:ext cx="12239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766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5896" y="5373216"/>
            <a:ext cx="325755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416" y="4747815"/>
            <a:ext cx="3619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6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6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6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656"/>
                                        </p:tgtEl>
                                        <p:attrNameLst>
                                          <p:attrName>style.visibility</p:attrName>
                                        </p:attrNameLst>
                                      </p:cBhvr>
                                      <p:to>
                                        <p:strVal val="visible"/>
                                      </p:to>
                                    </p:set>
                                  </p:childTnLst>
                                </p:cTn>
                              </p:par>
                              <p:par>
                                <p:cTn id="51" presetID="10" presetClass="exit" presetSubtype="0" fill="hold" nodeType="withEffect">
                                  <p:stCondLst>
                                    <p:cond delay="0"/>
                                  </p:stCondLst>
                                  <p:childTnLst>
                                    <p:animEffect transition="out" filter="fade">
                                      <p:cBhvr>
                                        <p:cTn id="52" dur="500"/>
                                        <p:tgtEl>
                                          <p:spTgt spid="27654"/>
                                        </p:tgtEl>
                                      </p:cBhvr>
                                    </p:animEffect>
                                    <p:set>
                                      <p:cBhvr>
                                        <p:cTn id="53" dur="1" fill="hold">
                                          <p:stCondLst>
                                            <p:cond delay="499"/>
                                          </p:stCondLst>
                                        </p:cTn>
                                        <p:tgtEl>
                                          <p:spTgt spid="2765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7660"/>
                                        </p:tgtEl>
                                        <p:attrNameLst>
                                          <p:attrName>style.visibility</p:attrName>
                                        </p:attrNameLst>
                                      </p:cBhvr>
                                      <p:to>
                                        <p:strVal val="visible"/>
                                      </p:to>
                                    </p:set>
                                  </p:childTnLst>
                                </p:cTn>
                              </p:par>
                              <p:par>
                                <p:cTn id="62" presetID="10" presetClass="exit" presetSubtype="0" fill="hold" nodeType="withEffect">
                                  <p:stCondLst>
                                    <p:cond delay="0"/>
                                  </p:stCondLst>
                                  <p:childTnLst>
                                    <p:animEffect transition="out" filter="fade">
                                      <p:cBhvr>
                                        <p:cTn id="63" dur="500"/>
                                        <p:tgtEl>
                                          <p:spTgt spid="27656"/>
                                        </p:tgtEl>
                                      </p:cBhvr>
                                    </p:animEffect>
                                    <p:set>
                                      <p:cBhvr>
                                        <p:cTn id="64" dur="1" fill="hold">
                                          <p:stCondLst>
                                            <p:cond delay="499"/>
                                          </p:stCondLst>
                                        </p:cTn>
                                        <p:tgtEl>
                                          <p:spTgt spid="2765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
                                        </p:tgtEl>
                                        <p:attrNameLst>
                                          <p:attrName>style.visibility</p:attrName>
                                        </p:attrNameLst>
                                      </p:cBhvr>
                                      <p:to>
                                        <p:strVal val="visible"/>
                                      </p:to>
                                    </p:set>
                                  </p:childTnLst>
                                </p:cTn>
                              </p:par>
                              <p:par>
                                <p:cTn id="73" presetID="10" presetClass="exit" presetSubtype="0" fill="hold" nodeType="withEffect">
                                  <p:stCondLst>
                                    <p:cond delay="0"/>
                                  </p:stCondLst>
                                  <p:childTnLst>
                                    <p:animEffect transition="out" filter="fade">
                                      <p:cBhvr>
                                        <p:cTn id="74" dur="500"/>
                                        <p:tgtEl>
                                          <p:spTgt spid="27660"/>
                                        </p:tgtEl>
                                      </p:cBhvr>
                                    </p:animEffect>
                                    <p:set>
                                      <p:cBhvr>
                                        <p:cTn id="75" dur="1" fill="hold">
                                          <p:stCondLst>
                                            <p:cond delay="499"/>
                                          </p:stCondLst>
                                        </p:cTn>
                                        <p:tgtEl>
                                          <p:spTgt spid="276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2381</Words>
  <Application>WPS Presentation</Application>
  <PresentationFormat>On-screen Show (4:3)</PresentationFormat>
  <Paragraphs>268</Paragraphs>
  <Slides>13</Slides>
  <Notes>13</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26</vt:i4>
      </vt:variant>
      <vt:variant>
        <vt:lpstr>幻灯片标题</vt:lpstr>
      </vt:variant>
      <vt:variant>
        <vt:i4>13</vt:i4>
      </vt:variant>
    </vt:vector>
  </HeadingPairs>
  <TitlesOfParts>
    <vt:vector size="50" baseType="lpstr">
      <vt:lpstr>Arial</vt:lpstr>
      <vt:lpstr>SimSun</vt:lpstr>
      <vt:lpstr>Wingdings</vt:lpstr>
      <vt:lpstr>Times New Roman</vt:lpstr>
      <vt:lpstr>.VnAvant</vt:lpstr>
      <vt:lpstr>Segoe Print</vt:lpstr>
      <vt:lpstr>VNI-Meli</vt:lpstr>
      <vt:lpstr>Calibri</vt:lpstr>
      <vt:lpstr>Microsoft YaHei</vt:lpstr>
      <vt:lpstr>Arial Unicode MS</vt:lpstr>
      <vt:lpstr>Office Theme</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Chương I. VECTƠ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I. HÀM SỐ LƯỢNG GIÁC  VÀ PHƯƠNG TRÌNH LƯỢNG GIÁC</dc:title>
  <dc:creator>Huong</dc:creator>
  <cp:lastModifiedBy>USER</cp:lastModifiedBy>
  <cp:revision>92</cp:revision>
  <dcterms:created xsi:type="dcterms:W3CDTF">2016-06-24T03:58:00Z</dcterms:created>
  <dcterms:modified xsi:type="dcterms:W3CDTF">2022-07-23T05:38:35Z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1267FFC4ABD24CC99559FBA5E8F72FB9</vt:lpwstr>
  </property>
  <property fmtid="{D5CDD505-2E9C-101B-9397-08002B2CF9AE}" pid="3" name="KSOProductBuildVer">
    <vt:lpwstr>1033-11.2.0.11191</vt:lpwstr>
  </property>
</Properties>
</file>