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2"/>
  </p:notesMasterIdLst>
  <p:sldIdLst>
    <p:sldId id="256" r:id="rId2"/>
    <p:sldId id="257" r:id="rId3"/>
    <p:sldId id="259" r:id="rId4"/>
    <p:sldId id="266" r:id="rId5"/>
    <p:sldId id="267" r:id="rId6"/>
    <p:sldId id="268" r:id="rId7"/>
    <p:sldId id="262" r:id="rId8"/>
    <p:sldId id="261" r:id="rId9"/>
    <p:sldId id="263" r:id="rId10"/>
    <p:sldId id="264" r:id="rId11"/>
    <p:sldId id="265" r:id="rId12"/>
    <p:sldId id="269" r:id="rId13"/>
    <p:sldId id="270" r:id="rId14"/>
    <p:sldId id="279" r:id="rId15"/>
    <p:sldId id="280" r:id="rId16"/>
    <p:sldId id="281" r:id="rId17"/>
    <p:sldId id="282" r:id="rId18"/>
    <p:sldId id="283" r:id="rId19"/>
    <p:sldId id="284" r:id="rId20"/>
    <p:sldId id="285" r:id="rId21"/>
    <p:sldId id="297" r:id="rId22"/>
    <p:sldId id="295" r:id="rId23"/>
    <p:sldId id="286" r:id="rId24"/>
    <p:sldId id="287" r:id="rId25"/>
    <p:sldId id="288" r:id="rId26"/>
    <p:sldId id="298" r:id="rId27"/>
    <p:sldId id="299" r:id="rId28"/>
    <p:sldId id="300" r:id="rId29"/>
    <p:sldId id="301" r:id="rId30"/>
    <p:sldId id="302" r:id="rId31"/>
  </p:sldIdLst>
  <p:sldSz cx="9144000" cy="6858000" type="screen4x3"/>
  <p:notesSz cx="6858000" cy="9144000"/>
  <p:custDataLst>
    <p:tags r:id="rId33"/>
  </p:custDataLst>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3300"/>
    <a:srgbClr val="FFFF66"/>
    <a:srgbClr val="0099FF"/>
    <a:srgbClr val="00CC00"/>
    <a:srgbClr val="800000"/>
    <a:srgbClr val="FF66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82" autoAdjust="0"/>
    <p:restoredTop sz="94713" autoAdjust="0"/>
  </p:normalViewPr>
  <p:slideViewPr>
    <p:cSldViewPr>
      <p:cViewPr varScale="1">
        <p:scale>
          <a:sx n="70" d="100"/>
          <a:sy n="70" d="100"/>
        </p:scale>
        <p:origin x="106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perspective val="0"/>
    </c:view3D>
    <c:floor>
      <c:thickness val="0"/>
    </c:floor>
    <c:sideWall>
      <c:thickness val="0"/>
    </c:sideWall>
    <c:backWall>
      <c:thickness val="0"/>
    </c:backWall>
    <c:plotArea>
      <c:layout>
        <c:manualLayout>
          <c:layoutTarget val="inner"/>
          <c:xMode val="edge"/>
          <c:yMode val="edge"/>
          <c:x val="6.7278287461773723E-2"/>
          <c:y val="0.4"/>
          <c:w val="0.53822629969419289"/>
          <c:h val="0.2"/>
        </c:manualLayout>
      </c:layout>
      <c:pie3DChart>
        <c:varyColors val="1"/>
        <c:ser>
          <c:idx val="0"/>
          <c:order val="0"/>
          <c:tx>
            <c:strRef>
              <c:f>Sheet1!$A$2</c:f>
              <c:strCache>
                <c:ptCount val="1"/>
                <c:pt idx="0">
                  <c:v>Naêm 2004</c:v>
                </c:pt>
              </c:strCache>
            </c:strRef>
          </c:tx>
          <c:spPr>
            <a:solidFill>
              <a:schemeClr val="accent1"/>
            </a:solidFill>
            <a:ln w="20376">
              <a:solidFill>
                <a:srgbClr val="FF00FF"/>
              </a:solidFill>
              <a:prstDash val="solid"/>
            </a:ln>
          </c:spPr>
          <c:dPt>
            <c:idx val="0"/>
            <c:bubble3D val="0"/>
            <c:spPr>
              <a:solidFill>
                <a:srgbClr val="FF00FF"/>
              </a:solidFill>
              <a:ln w="20376">
                <a:solidFill>
                  <a:srgbClr val="FF00FF"/>
                </a:solidFill>
                <a:prstDash val="solid"/>
              </a:ln>
            </c:spPr>
          </c:dPt>
          <c:dPt>
            <c:idx val="1"/>
            <c:bubble3D val="0"/>
            <c:spPr>
              <a:solidFill>
                <a:srgbClr val="FFFF00"/>
              </a:solidFill>
              <a:ln w="20376">
                <a:solidFill>
                  <a:schemeClr val="tx1"/>
                </a:solidFill>
                <a:prstDash val="solid"/>
              </a:ln>
            </c:spPr>
          </c:dPt>
          <c:dPt>
            <c:idx val="2"/>
            <c:bubble3D val="0"/>
            <c:spPr>
              <a:solidFill>
                <a:srgbClr val="3366FF"/>
              </a:solidFill>
              <a:ln w="20376">
                <a:solidFill>
                  <a:schemeClr val="tx1"/>
                </a:solidFill>
                <a:prstDash val="solid"/>
              </a:ln>
            </c:spPr>
          </c:dPt>
          <c:dPt>
            <c:idx val="3"/>
            <c:bubble3D val="0"/>
            <c:spPr>
              <a:solidFill>
                <a:schemeClr val="folHlink"/>
              </a:solidFill>
              <a:ln w="20376">
                <a:solidFill>
                  <a:srgbClr val="FF00FF"/>
                </a:solidFill>
                <a:prstDash val="solid"/>
              </a:ln>
            </c:spPr>
          </c:dPt>
          <c:cat>
            <c:strRef>
              <c:f>Sheet1!$B$1:$E$1</c:f>
              <c:strCache>
                <c:ptCount val="3"/>
                <c:pt idx="0">
                  <c:v>Noâng - laâm - ngö nghieäp</c:v>
                </c:pt>
                <c:pt idx="1">
                  <c:v>Coâng nghieäp - Xaây döïng</c:v>
                </c:pt>
                <c:pt idx="2">
                  <c:v>Dòch vuï</c:v>
                </c:pt>
              </c:strCache>
            </c:strRef>
          </c:cat>
          <c:val>
            <c:numRef>
              <c:f>Sheet1!$B$2:$E$2</c:f>
              <c:numCache>
                <c:formatCode>General</c:formatCode>
                <c:ptCount val="4"/>
                <c:pt idx="0">
                  <c:v>2</c:v>
                </c:pt>
                <c:pt idx="1">
                  <c:v>27</c:v>
                </c:pt>
                <c:pt idx="2">
                  <c:v>71</c:v>
                </c:pt>
              </c:numCache>
            </c:numRef>
          </c:val>
        </c:ser>
        <c:dLbls>
          <c:showLegendKey val="0"/>
          <c:showVal val="0"/>
          <c:showCatName val="0"/>
          <c:showSerName val="0"/>
          <c:showPercent val="0"/>
          <c:showBubbleSize val="0"/>
          <c:showLeaderLines val="1"/>
        </c:dLbls>
      </c:pie3DChart>
      <c:spPr>
        <a:noFill/>
        <a:ln w="25381">
          <a:noFill/>
        </a:ln>
      </c:spPr>
    </c:plotArea>
    <c:legend>
      <c:legendPos val="r"/>
      <c:legendEntry>
        <c:idx val="0"/>
        <c:txPr>
          <a:bodyPr/>
          <a:lstStyle/>
          <a:p>
            <a:pPr algn="l">
              <a:defRPr sz="2000" b="1" i="0" u="none" strike="noStrike" baseline="0">
                <a:solidFill>
                  <a:schemeClr val="tx1"/>
                </a:solidFill>
                <a:latin typeface="VNI-Meli" pitchFamily="2" charset="0"/>
                <a:ea typeface="VNI-Times"/>
                <a:cs typeface="VNI-Times"/>
              </a:defRPr>
            </a:pPr>
            <a:endParaRPr lang="en-US"/>
          </a:p>
        </c:txPr>
      </c:legendEntry>
      <c:legendEntry>
        <c:idx val="1"/>
        <c:txPr>
          <a:bodyPr/>
          <a:lstStyle/>
          <a:p>
            <a:pPr algn="l">
              <a:defRPr sz="2000" b="1" i="0" u="none" strike="noStrike" baseline="0">
                <a:solidFill>
                  <a:schemeClr val="tx1"/>
                </a:solidFill>
                <a:latin typeface="VNI-Meli" pitchFamily="2" charset="0"/>
                <a:ea typeface="VNI-Times"/>
                <a:cs typeface="VNI-Times"/>
              </a:defRPr>
            </a:pPr>
            <a:endParaRPr lang="en-US"/>
          </a:p>
        </c:txPr>
      </c:legendEntry>
      <c:legendEntry>
        <c:idx val="2"/>
        <c:txPr>
          <a:bodyPr/>
          <a:lstStyle/>
          <a:p>
            <a:pPr algn="l">
              <a:defRPr sz="2000" b="1" i="0" u="none" strike="noStrike" baseline="0">
                <a:solidFill>
                  <a:schemeClr val="tx1"/>
                </a:solidFill>
                <a:latin typeface="VNI-Meli" pitchFamily="2" charset="0"/>
                <a:ea typeface="VNI-Times"/>
                <a:cs typeface="VNI-Times"/>
              </a:defRPr>
            </a:pPr>
            <a:endParaRPr lang="en-US"/>
          </a:p>
        </c:txPr>
      </c:legendEntry>
      <c:legendEntry>
        <c:idx val="3"/>
        <c:delete val="1"/>
      </c:legendEntry>
      <c:layout>
        <c:manualLayout>
          <c:xMode val="edge"/>
          <c:yMode val="edge"/>
          <c:x val="0.47414575083155625"/>
          <c:y val="0.74909153422242913"/>
          <c:w val="0.5258542491684437"/>
          <c:h val="0.25028829422152465"/>
        </c:manualLayout>
      </c:layout>
      <c:overlay val="0"/>
      <c:spPr>
        <a:noFill/>
        <a:ln w="5094">
          <a:noFill/>
          <a:prstDash val="solid"/>
        </a:ln>
      </c:spPr>
      <c:txPr>
        <a:bodyPr/>
        <a:lstStyle/>
        <a:p>
          <a:pPr algn="l">
            <a:defRPr sz="2000" b="1" i="0" u="none" strike="noStrike" baseline="0">
              <a:solidFill>
                <a:schemeClr val="tx1"/>
              </a:solidFill>
              <a:latin typeface="VNI-Times"/>
              <a:ea typeface="VNI-Times"/>
              <a:cs typeface="VNI-Times"/>
            </a:defRPr>
          </a:pPr>
          <a:endParaRPr lang="en-US"/>
        </a:p>
      </c:txPr>
    </c:legend>
    <c:plotVisOnly val="1"/>
    <c:dispBlanksAs val="zero"/>
    <c:showDLblsOverMax val="0"/>
  </c:chart>
  <c:spPr>
    <a:noFill/>
    <a:ln>
      <a:noFill/>
    </a:ln>
  </c:spPr>
  <c:txPr>
    <a:bodyPr/>
    <a:lstStyle/>
    <a:p>
      <a:pPr>
        <a:defRPr sz="1484" b="1" i="0" u="none" strike="noStrike" baseline="0">
          <a:solidFill>
            <a:schemeClr val="tx1"/>
          </a:solidFill>
          <a:latin typeface="Verdana"/>
          <a:ea typeface="Verdana"/>
          <a:cs typeface="Verdana"/>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F751C2-0045-41B6-9BDA-F5649A64463A}"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72D62829-936A-48FF-9E8B-0B015C0F91CE}">
      <dgm:prSet phldrT="[Text]" custT="1"/>
      <dgm:spPr/>
      <dgm:t>
        <a:bodyPr/>
        <a:lstStyle/>
        <a:p>
          <a:r>
            <a:rPr lang="en-US" sz="3600" b="1" smtClean="0"/>
            <a:t>I</a:t>
          </a:r>
          <a:r>
            <a:rPr lang="en-US" sz="3600" b="1" smtClean="0">
              <a:latin typeface="Times New Roman" pitchFamily="18" charset="0"/>
              <a:cs typeface="Times New Roman" pitchFamily="18" charset="0"/>
            </a:rPr>
            <a:t>. CÁC NGUỒN LỰC PHÁT TRIỂN KINH TẾ</a:t>
          </a:r>
          <a:endParaRPr lang="en-US" sz="3600" b="1"/>
        </a:p>
      </dgm:t>
    </dgm:pt>
    <dgm:pt modelId="{8DA6C606-7306-483E-8D67-067D0A68E72A}" type="parTrans" cxnId="{53AF3D26-2F04-4ECC-B345-242B9519A8C1}">
      <dgm:prSet/>
      <dgm:spPr/>
      <dgm:t>
        <a:bodyPr/>
        <a:lstStyle/>
        <a:p>
          <a:endParaRPr lang="en-US"/>
        </a:p>
      </dgm:t>
    </dgm:pt>
    <dgm:pt modelId="{4DADB6D1-3EE1-414D-BFFB-970594AE8F9B}" type="sibTrans" cxnId="{53AF3D26-2F04-4ECC-B345-242B9519A8C1}">
      <dgm:prSet/>
      <dgm:spPr/>
      <dgm:t>
        <a:bodyPr/>
        <a:lstStyle/>
        <a:p>
          <a:endParaRPr lang="en-US"/>
        </a:p>
      </dgm:t>
    </dgm:pt>
    <dgm:pt modelId="{82FF54E0-91F0-4684-B447-CEE59CBC355D}">
      <dgm:prSet phldrT="[Text]" custT="1"/>
      <dgm:spPr>
        <a:solidFill>
          <a:srgbClr val="0099FF"/>
        </a:solidFill>
      </dgm:spPr>
      <dgm:t>
        <a:bodyPr/>
        <a:lstStyle/>
        <a:p>
          <a:r>
            <a:rPr lang="en-US" sz="4400" b="1" smtClean="0"/>
            <a:t>II. CƠ CẤU NỀN KINH TẾ</a:t>
          </a:r>
          <a:endParaRPr lang="en-US" sz="4400" b="1"/>
        </a:p>
      </dgm:t>
    </dgm:pt>
    <dgm:pt modelId="{F2767DA1-6430-413F-A0E4-B1A1035DF4BD}" type="parTrans" cxnId="{A0EFD76C-20B4-4C2C-9F1B-0CB720AAC21A}">
      <dgm:prSet/>
      <dgm:spPr/>
      <dgm:t>
        <a:bodyPr/>
        <a:lstStyle/>
        <a:p>
          <a:endParaRPr lang="en-US"/>
        </a:p>
      </dgm:t>
    </dgm:pt>
    <dgm:pt modelId="{3DC48F31-1097-4979-97BB-7BEB7BFB3B19}" type="sibTrans" cxnId="{A0EFD76C-20B4-4C2C-9F1B-0CB720AAC21A}">
      <dgm:prSet/>
      <dgm:spPr/>
      <dgm:t>
        <a:bodyPr/>
        <a:lstStyle/>
        <a:p>
          <a:endParaRPr lang="en-US"/>
        </a:p>
      </dgm:t>
    </dgm:pt>
    <dgm:pt modelId="{1167E286-9F22-4DF9-A3FB-7BD2227FDCD2}" type="pres">
      <dgm:prSet presAssocID="{5BF751C2-0045-41B6-9BDA-F5649A64463A}" presName="Name0" presStyleCnt="0">
        <dgm:presLayoutVars>
          <dgm:chPref val="3"/>
          <dgm:dir/>
          <dgm:animLvl val="lvl"/>
          <dgm:resizeHandles/>
        </dgm:presLayoutVars>
      </dgm:prSet>
      <dgm:spPr/>
      <dgm:t>
        <a:bodyPr/>
        <a:lstStyle/>
        <a:p>
          <a:endParaRPr lang="en-US"/>
        </a:p>
      </dgm:t>
    </dgm:pt>
    <dgm:pt modelId="{2D00940F-352C-45CD-8F44-793377572B05}" type="pres">
      <dgm:prSet presAssocID="{72D62829-936A-48FF-9E8B-0B015C0F91CE}" presName="horFlow" presStyleCnt="0"/>
      <dgm:spPr/>
    </dgm:pt>
    <dgm:pt modelId="{EA2942C9-778F-459D-8BB5-C723E182FCB2}" type="pres">
      <dgm:prSet presAssocID="{72D62829-936A-48FF-9E8B-0B015C0F91CE}" presName="bigChev" presStyleLbl="node1" presStyleIdx="0" presStyleCnt="2" custScaleX="277883"/>
      <dgm:spPr/>
      <dgm:t>
        <a:bodyPr/>
        <a:lstStyle/>
        <a:p>
          <a:endParaRPr lang="en-US"/>
        </a:p>
      </dgm:t>
    </dgm:pt>
    <dgm:pt modelId="{F6396F4C-697C-47E9-A34B-FF206709E751}" type="pres">
      <dgm:prSet presAssocID="{72D62829-936A-48FF-9E8B-0B015C0F91CE}" presName="vSp" presStyleCnt="0"/>
      <dgm:spPr/>
    </dgm:pt>
    <dgm:pt modelId="{6BC66DBF-0E8E-4E82-8A43-AA674EE8F8B3}" type="pres">
      <dgm:prSet presAssocID="{82FF54E0-91F0-4684-B447-CEE59CBC355D}" presName="horFlow" presStyleCnt="0"/>
      <dgm:spPr/>
    </dgm:pt>
    <dgm:pt modelId="{3FA6A6EC-6E38-404D-B71F-3F32A2694671}" type="pres">
      <dgm:prSet presAssocID="{82FF54E0-91F0-4684-B447-CEE59CBC355D}" presName="bigChev" presStyleLbl="node1" presStyleIdx="1" presStyleCnt="2" custScaleX="277883"/>
      <dgm:spPr/>
      <dgm:t>
        <a:bodyPr/>
        <a:lstStyle/>
        <a:p>
          <a:endParaRPr lang="en-US"/>
        </a:p>
      </dgm:t>
    </dgm:pt>
  </dgm:ptLst>
  <dgm:cxnLst>
    <dgm:cxn modelId="{8B2BCD21-45A7-482B-B8D0-176DEF22FF36}" type="presOf" srcId="{72D62829-936A-48FF-9E8B-0B015C0F91CE}" destId="{EA2942C9-778F-459D-8BB5-C723E182FCB2}" srcOrd="0" destOrd="0" presId="urn:microsoft.com/office/officeart/2005/8/layout/lProcess3"/>
    <dgm:cxn modelId="{53AF3D26-2F04-4ECC-B345-242B9519A8C1}" srcId="{5BF751C2-0045-41B6-9BDA-F5649A64463A}" destId="{72D62829-936A-48FF-9E8B-0B015C0F91CE}" srcOrd="0" destOrd="0" parTransId="{8DA6C606-7306-483E-8D67-067D0A68E72A}" sibTransId="{4DADB6D1-3EE1-414D-BFFB-970594AE8F9B}"/>
    <dgm:cxn modelId="{A0EFD76C-20B4-4C2C-9F1B-0CB720AAC21A}" srcId="{5BF751C2-0045-41B6-9BDA-F5649A64463A}" destId="{82FF54E0-91F0-4684-B447-CEE59CBC355D}" srcOrd="1" destOrd="0" parTransId="{F2767DA1-6430-413F-A0E4-B1A1035DF4BD}" sibTransId="{3DC48F31-1097-4979-97BB-7BEB7BFB3B19}"/>
    <dgm:cxn modelId="{779CE260-8356-4446-937A-BDEB182CB383}" type="presOf" srcId="{5BF751C2-0045-41B6-9BDA-F5649A64463A}" destId="{1167E286-9F22-4DF9-A3FB-7BD2227FDCD2}" srcOrd="0" destOrd="0" presId="urn:microsoft.com/office/officeart/2005/8/layout/lProcess3"/>
    <dgm:cxn modelId="{583D7FF5-B54D-42B2-B47C-78BD6508EF50}" type="presOf" srcId="{82FF54E0-91F0-4684-B447-CEE59CBC355D}" destId="{3FA6A6EC-6E38-404D-B71F-3F32A2694671}" srcOrd="0" destOrd="0" presId="urn:microsoft.com/office/officeart/2005/8/layout/lProcess3"/>
    <dgm:cxn modelId="{96BB6B3E-FF0F-4F85-B4F5-C81905390762}" type="presParOf" srcId="{1167E286-9F22-4DF9-A3FB-7BD2227FDCD2}" destId="{2D00940F-352C-45CD-8F44-793377572B05}" srcOrd="0" destOrd="0" presId="urn:microsoft.com/office/officeart/2005/8/layout/lProcess3"/>
    <dgm:cxn modelId="{A34D0DC8-5674-4D07-9891-FC60A5DBEDB9}" type="presParOf" srcId="{2D00940F-352C-45CD-8F44-793377572B05}" destId="{EA2942C9-778F-459D-8BB5-C723E182FCB2}" srcOrd="0" destOrd="0" presId="urn:microsoft.com/office/officeart/2005/8/layout/lProcess3"/>
    <dgm:cxn modelId="{DD1ECA9F-C71D-4C05-9E39-324D8A2B19AD}" type="presParOf" srcId="{1167E286-9F22-4DF9-A3FB-7BD2227FDCD2}" destId="{F6396F4C-697C-47E9-A34B-FF206709E751}" srcOrd="1" destOrd="0" presId="urn:microsoft.com/office/officeart/2005/8/layout/lProcess3"/>
    <dgm:cxn modelId="{7D1C9488-31C7-4ECE-BE80-4325B5F5206F}" type="presParOf" srcId="{1167E286-9F22-4DF9-A3FB-7BD2227FDCD2}" destId="{6BC66DBF-0E8E-4E82-8A43-AA674EE8F8B3}" srcOrd="2" destOrd="0" presId="urn:microsoft.com/office/officeart/2005/8/layout/lProcess3"/>
    <dgm:cxn modelId="{19C9D5E8-BBBB-4C49-A3DD-EABA3BFBEC5E}" type="presParOf" srcId="{6BC66DBF-0E8E-4E82-8A43-AA674EE8F8B3}" destId="{3FA6A6EC-6E38-404D-B71F-3F32A2694671}"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942C9-778F-459D-8BB5-C723E182FCB2}">
      <dsp:nvSpPr>
        <dsp:cNvPr id="0" name=""/>
        <dsp:cNvSpPr/>
      </dsp:nvSpPr>
      <dsp:spPr>
        <a:xfrm>
          <a:off x="5" y="1327"/>
          <a:ext cx="9143989" cy="131623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0" bIns="22860" numCol="1" spcCol="1270" anchor="ctr" anchorCtr="0">
          <a:noAutofit/>
        </a:bodyPr>
        <a:lstStyle/>
        <a:p>
          <a:pPr lvl="0" algn="ctr" defTabSz="1600200">
            <a:lnSpc>
              <a:spcPct val="90000"/>
            </a:lnSpc>
            <a:spcBef>
              <a:spcPct val="0"/>
            </a:spcBef>
            <a:spcAft>
              <a:spcPct val="35000"/>
            </a:spcAft>
          </a:pPr>
          <a:r>
            <a:rPr lang="en-US" sz="3600" b="1" kern="1200" smtClean="0"/>
            <a:t>I</a:t>
          </a:r>
          <a:r>
            <a:rPr lang="en-US" sz="3600" b="1" kern="1200" smtClean="0">
              <a:latin typeface="Times New Roman" pitchFamily="18" charset="0"/>
              <a:cs typeface="Times New Roman" pitchFamily="18" charset="0"/>
            </a:rPr>
            <a:t>. CÁC NGUỒN LỰC PHÁT TRIỂN KINH TẾ</a:t>
          </a:r>
          <a:endParaRPr lang="en-US" sz="3600" b="1" kern="1200"/>
        </a:p>
      </dsp:txBody>
      <dsp:txXfrm>
        <a:off x="658123" y="1327"/>
        <a:ext cx="7827754" cy="1316235"/>
      </dsp:txXfrm>
    </dsp:sp>
    <dsp:sp modelId="{3FA6A6EC-6E38-404D-B71F-3F32A2694671}">
      <dsp:nvSpPr>
        <dsp:cNvPr id="0" name=""/>
        <dsp:cNvSpPr/>
      </dsp:nvSpPr>
      <dsp:spPr>
        <a:xfrm>
          <a:off x="5" y="1501836"/>
          <a:ext cx="9143989" cy="1316235"/>
        </a:xfrm>
        <a:prstGeom prst="chevron">
          <a:avLst/>
        </a:prstGeom>
        <a:solidFill>
          <a:srgbClr val="00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27940" rIns="0" bIns="27940" numCol="1" spcCol="1270" anchor="ctr" anchorCtr="0">
          <a:noAutofit/>
        </a:bodyPr>
        <a:lstStyle/>
        <a:p>
          <a:pPr lvl="0" algn="ctr" defTabSz="1955800">
            <a:lnSpc>
              <a:spcPct val="90000"/>
            </a:lnSpc>
            <a:spcBef>
              <a:spcPct val="0"/>
            </a:spcBef>
            <a:spcAft>
              <a:spcPct val="35000"/>
            </a:spcAft>
          </a:pPr>
          <a:r>
            <a:rPr lang="en-US" sz="4400" b="1" kern="1200" smtClean="0"/>
            <a:t>II. CƠ CẤU NỀN KINH TẾ</a:t>
          </a:r>
          <a:endParaRPr lang="en-US" sz="4400" b="1" kern="1200"/>
        </a:p>
      </dsp:txBody>
      <dsp:txXfrm>
        <a:off x="658123" y="1501836"/>
        <a:ext cx="7827754" cy="131623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lvl1pPr>
          </a:lstStyle>
          <a:p>
            <a:pPr>
              <a:defRPr/>
            </a:pPr>
            <a:fld id="{5F9A99C0-040F-44FB-B5A5-825EE3FFDF26}" type="datetimeFigureOut">
              <a:rPr lang="en-US"/>
              <a:pPr>
                <a:defRPr/>
              </a:pPr>
              <a:t>05/03/2021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a:lvl1pPr>
          </a:lstStyle>
          <a:p>
            <a:pPr>
              <a:defRPr/>
            </a:pPr>
            <a:fld id="{2A776028-22D1-4540-97A0-1CCCC54A6AD4}" type="slidenum">
              <a:rPr lang="en-US"/>
              <a:pPr>
                <a:defRPr/>
              </a:pPr>
              <a:t>‹#›</a:t>
            </a:fld>
            <a:endParaRPr lang="en-US"/>
          </a:p>
        </p:txBody>
      </p:sp>
    </p:spTree>
    <p:extLst>
      <p:ext uri="{BB962C8B-B14F-4D97-AF65-F5344CB8AC3E}">
        <p14:creationId xmlns:p14="http://schemas.microsoft.com/office/powerpoint/2010/main" val="7663996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3"/>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540544" y="776288"/>
            <a:ext cx="8062912" cy="1470025"/>
          </a:xfrm>
        </p:spPr>
        <p:txBody>
          <a:bodyPr anchor="b"/>
          <a:lstStyle>
            <a:lvl1pPr algn="r">
              <a:defRPr sz="4400"/>
            </a:lvl1pPr>
          </a:lstStyle>
          <a:p>
            <a:r>
              <a:rPr lang="en-US" smtClean="0"/>
              <a:t>Click to edit Master title style</a:t>
            </a:r>
            <a:endParaRPr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27"/>
          <p:cNvSpPr>
            <a:spLocks noGrp="1"/>
          </p:cNvSpPr>
          <p:nvPr>
            <p:ph type="dt" sz="half" idx="10"/>
          </p:nvPr>
        </p:nvSpPr>
        <p:spPr>
          <a:xfrm>
            <a:off x="1371600" y="6011863"/>
            <a:ext cx="5791200" cy="365125"/>
          </a:xfrm>
        </p:spPr>
        <p:txBody>
          <a:bodyPr tIns="0" bIns="0" anchor="t"/>
          <a:lstStyle>
            <a:lvl1pPr algn="r">
              <a:defRPr sz="1000"/>
            </a:lvl1pPr>
          </a:lstStyle>
          <a:p>
            <a:pPr>
              <a:defRPr/>
            </a:pPr>
            <a:endParaRPr lang="en-US"/>
          </a:p>
        </p:txBody>
      </p:sp>
      <p:sp>
        <p:nvSpPr>
          <p:cNvPr id="6" name="Footer Placeholder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en-US"/>
          </a:p>
        </p:txBody>
      </p:sp>
      <p:sp>
        <p:nvSpPr>
          <p:cNvPr id="7" name="Slide Number Placeholder 28"/>
          <p:cNvSpPr>
            <a:spLocks noGrp="1"/>
          </p:cNvSpPr>
          <p:nvPr>
            <p:ph type="sldNum" sz="quarter" idx="12"/>
          </p:nvPr>
        </p:nvSpPr>
        <p:spPr>
          <a:xfrm>
            <a:off x="8391525" y="5753100"/>
            <a:ext cx="503238" cy="365125"/>
          </a:xfrm>
        </p:spPr>
        <p:txBody>
          <a:bodyPr anchor="ctr"/>
          <a:lstStyle>
            <a:lvl1pPr algn="ctr">
              <a:defRPr sz="1300">
                <a:solidFill>
                  <a:srgbClr val="FFFFFF"/>
                </a:solidFill>
              </a:defRPr>
            </a:lvl1pPr>
          </a:lstStyle>
          <a:p>
            <a:pPr>
              <a:defRPr/>
            </a:pPr>
            <a:fld id="{B813F0C7-8D3D-4DDE-8E23-2D98BBE424CE}" type="slidenum">
              <a:rPr lang="en-US"/>
              <a:pPr>
                <a:defRPr/>
              </a:pPr>
              <a:t>‹#›</a:t>
            </a:fld>
            <a:endParaRPr lang="en-US"/>
          </a:p>
        </p:txBody>
      </p:sp>
    </p:spTree>
  </p:cSld>
  <p:clrMapOvr>
    <a:masterClrMapping/>
  </p:clrMapOvr>
  <p:transition spd="med">
    <p:cover dir="r"/>
    <p:sndAc>
      <p:stSnd>
        <p:snd r:embed="rId1" name="click.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43D9121-88B8-42A5-9830-E5691369EE32}" type="slidenum">
              <a:rPr lang="en-US"/>
              <a:pPr>
                <a:defRPr/>
              </a:pPr>
              <a:t>‹#›</a:t>
            </a:fld>
            <a:endParaRPr lang="en-US"/>
          </a:p>
        </p:txBody>
      </p:sp>
    </p:spTree>
  </p:cSld>
  <p:clrMapOvr>
    <a:masterClrMapping/>
  </p:clrMapOvr>
  <p:transition spd="med">
    <p:cover dir="r"/>
    <p:sndAc>
      <p:stSnd>
        <p:snd r:embed="rId1" name="click.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7642458-9198-481D-B9D8-D1134E346808}" type="slidenum">
              <a:rPr lang="en-US"/>
              <a:pPr>
                <a:defRPr/>
              </a:pPr>
              <a:t>‹#›</a:t>
            </a:fld>
            <a:endParaRPr lang="en-US"/>
          </a:p>
        </p:txBody>
      </p:sp>
    </p:spTree>
  </p:cSld>
  <p:clrMapOvr>
    <a:masterClrMapping/>
  </p:clrMapOvr>
  <p:transition spd="med">
    <p:cover dir="r"/>
    <p:sndAc>
      <p:stSnd>
        <p:snd r:embed="rId1" name="click.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13144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56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51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03663"/>
            <a:ext cx="4038600"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3"/>
          <p:cNvSpPr>
            <a:spLocks noGrp="1"/>
          </p:cNvSpPr>
          <p:nvPr>
            <p:ph type="dt" sz="half" idx="10"/>
          </p:nvPr>
        </p:nvSpPr>
        <p:spPr/>
        <p:txBody>
          <a:bodyPr/>
          <a:lstStyle>
            <a:lvl1pPr>
              <a:defRPr/>
            </a:lvl1pPr>
          </a:lstStyle>
          <a:p>
            <a:pPr>
              <a:defRPr/>
            </a:pPr>
            <a:endParaRPr lang="en-US"/>
          </a:p>
        </p:txBody>
      </p:sp>
      <p:sp>
        <p:nvSpPr>
          <p:cNvPr id="7" name="Footer Placeholder 2"/>
          <p:cNvSpPr>
            <a:spLocks noGrp="1"/>
          </p:cNvSpPr>
          <p:nvPr>
            <p:ph type="ftr" sz="quarter" idx="11"/>
          </p:nvPr>
        </p:nvSpPr>
        <p:spPr/>
        <p:txBody>
          <a:bodyPr/>
          <a:lstStyle>
            <a:lvl1pPr>
              <a:defRPr/>
            </a:lvl1pPr>
          </a:lstStyle>
          <a:p>
            <a:pPr>
              <a:defRPr/>
            </a:pPr>
            <a:endParaRPr lang="en-US"/>
          </a:p>
        </p:txBody>
      </p:sp>
      <p:sp>
        <p:nvSpPr>
          <p:cNvPr id="8" name="Slide Number Placeholder 22"/>
          <p:cNvSpPr>
            <a:spLocks noGrp="1"/>
          </p:cNvSpPr>
          <p:nvPr>
            <p:ph type="sldNum" sz="quarter" idx="12"/>
          </p:nvPr>
        </p:nvSpPr>
        <p:spPr/>
        <p:txBody>
          <a:bodyPr/>
          <a:lstStyle>
            <a:lvl1pPr>
              <a:defRPr/>
            </a:lvl1pPr>
          </a:lstStyle>
          <a:p>
            <a:pPr>
              <a:defRPr/>
            </a:pPr>
            <a:fld id="{6CB7A220-6BB6-4A83-817A-2EA8F1AC4B1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13144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456113"/>
          </a:xfrm>
        </p:spPr>
        <p:txBody>
          <a:bodyPr>
            <a:normAutofit/>
          </a:bodyPr>
          <a:lstStyle/>
          <a:p>
            <a:pPr lvl="0"/>
            <a:endParaRPr lang="en-US" noProof="0"/>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D21FD29-E345-4F81-BA91-1B59E7F382F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882808"/>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791075" y="6480175"/>
            <a:ext cx="2133600" cy="301625"/>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457200" y="6481763"/>
            <a:ext cx="4259263" cy="300037"/>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272C27-5ED6-4B7B-9DCA-87D5FD3DB76D}" type="slidenum">
              <a:rPr lang="en-US"/>
              <a:pPr>
                <a:defRPr/>
              </a:pPr>
              <a:t>‹#›</a:t>
            </a:fld>
            <a:endParaRPr lang="en-US"/>
          </a:p>
        </p:txBody>
      </p:sp>
    </p:spTree>
  </p:cSld>
  <p:clrMapOvr>
    <a:masterClrMapping/>
  </p:clrMapOvr>
  <p:transition spd="med">
    <p:cover dir="r"/>
    <p:sndAc>
      <p:stSnd>
        <p:snd r:embed="rId1" name="click.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ight Triangle 3"/>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Isosceles Triangle 4"/>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6" name="Straight Connector 5"/>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lstStyle>
            <a:lvl1pPr marL="0" algn="l">
              <a:buNone/>
              <a:defRPr sz="36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Date Placeholder 3"/>
          <p:cNvSpPr>
            <a:spLocks noGrp="1"/>
          </p:cNvSpPr>
          <p:nvPr>
            <p:ph type="dt" sz="half" idx="10"/>
          </p:nvPr>
        </p:nvSpPr>
        <p:spPr>
          <a:xfrm>
            <a:off x="6956425" y="6477000"/>
            <a:ext cx="2133600" cy="304800"/>
          </a:xfrm>
        </p:spPr>
        <p:txBody>
          <a:bodyPr/>
          <a:lstStyle>
            <a:lvl1pPr>
              <a:defRPr/>
            </a:lvl1pPr>
          </a:lstStyle>
          <a:p>
            <a:pPr>
              <a:defRPr/>
            </a:pPr>
            <a:endParaRPr lang="en-US"/>
          </a:p>
        </p:txBody>
      </p:sp>
      <p:sp>
        <p:nvSpPr>
          <p:cNvPr id="9" name="Footer Placeholder 4"/>
          <p:cNvSpPr>
            <a:spLocks noGrp="1"/>
          </p:cNvSpPr>
          <p:nvPr>
            <p:ph type="ftr" sz="quarter" idx="11"/>
          </p:nvPr>
        </p:nvSpPr>
        <p:spPr>
          <a:xfrm>
            <a:off x="2619375" y="6481763"/>
            <a:ext cx="4260850" cy="300037"/>
          </a:xfrm>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8450263" y="809625"/>
            <a:ext cx="503237" cy="300038"/>
          </a:xfrm>
        </p:spPr>
        <p:txBody>
          <a:bodyPr/>
          <a:lstStyle>
            <a:lvl1pPr>
              <a:defRPr/>
            </a:lvl1pPr>
          </a:lstStyle>
          <a:p>
            <a:pPr>
              <a:defRPr/>
            </a:pPr>
            <a:fld id="{F92421B7-3882-4E8A-A312-35985D0CEF6E}"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cover dir="r"/>
    <p:sndAc>
      <p:stSnd>
        <p:snd r:embed="rId1" name="click.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941BC56B-BBA6-4AC3-9BC6-0B52FF16B04B}" type="slidenum">
              <a:rPr lang="en-US"/>
              <a:pPr>
                <a:defRPr/>
              </a:pPr>
              <a:t>‹#›</a:t>
            </a:fld>
            <a:endParaRPr lang="en-US"/>
          </a:p>
        </p:txBody>
      </p:sp>
    </p:spTree>
  </p:cSld>
  <p:clrMapOvr>
    <a:masterClrMapping/>
  </p:clrMapOvr>
  <p:transition spd="med">
    <p:cover dir="r"/>
    <p:sndAc>
      <p:stSnd>
        <p:snd r:embed="rId1" name="click.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791075" y="6481763"/>
            <a:ext cx="2130425" cy="301625"/>
          </a:xfrm>
        </p:spPr>
        <p:txBody>
          <a:bodyPr/>
          <a:lstStyle>
            <a:lvl1pPr>
              <a:defRPr/>
            </a:lvl1pPr>
          </a:lstStyle>
          <a:p>
            <a:pPr>
              <a:defRPr/>
            </a:pPr>
            <a:endParaRPr lang="en-US"/>
          </a:p>
        </p:txBody>
      </p:sp>
      <p:sp>
        <p:nvSpPr>
          <p:cNvPr id="8" name="Footer Placeholder 7"/>
          <p:cNvSpPr>
            <a:spLocks noGrp="1"/>
          </p:cNvSpPr>
          <p:nvPr>
            <p:ph type="ftr" sz="quarter" idx="11"/>
          </p:nvPr>
        </p:nvSpPr>
        <p:spPr>
          <a:xfrm>
            <a:off x="457200" y="6481763"/>
            <a:ext cx="4260850" cy="301625"/>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7589838" y="6483350"/>
            <a:ext cx="503237" cy="301625"/>
          </a:xfrm>
        </p:spPr>
        <p:txBody>
          <a:bodyPr/>
          <a:lstStyle>
            <a:lvl1pPr algn="ctr">
              <a:defRPr/>
            </a:lvl1pPr>
          </a:lstStyle>
          <a:p>
            <a:pPr>
              <a:defRPr/>
            </a:pPr>
            <a:fld id="{38F02CDC-C1B8-46B0-B872-C2802C31A58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cover dir="r"/>
    <p:sndAc>
      <p:stSnd>
        <p:snd r:embed="rId1" name="click.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46CAAD9D-FA62-4417-8BAE-47EFA8A4FD16}" type="slidenum">
              <a:rPr lang="en-US"/>
              <a:pPr>
                <a:defRPr/>
              </a:pPr>
              <a:t>‹#›</a:t>
            </a:fld>
            <a:endParaRPr lang="en-US"/>
          </a:p>
        </p:txBody>
      </p:sp>
    </p:spTree>
  </p:cSld>
  <p:clrMapOvr>
    <a:masterClrMapping/>
  </p:clrMapOvr>
  <p:transition spd="med">
    <p:cover dir="r"/>
    <p:sndAc>
      <p:stSnd>
        <p:snd r:embed="rId1" name="click.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95DD5904-1DBA-44FD-BB3B-5BD3871E9897}" type="slidenum">
              <a:rPr lang="en-US"/>
              <a:pPr>
                <a:defRPr/>
              </a:pPr>
              <a:t>‹#›</a:t>
            </a:fld>
            <a:endParaRPr lang="en-US"/>
          </a:p>
        </p:txBody>
      </p:sp>
    </p:spTree>
  </p:cSld>
  <p:clrMapOvr>
    <a:masterClrMapping/>
  </p:clrMapOvr>
  <p:transition spd="med">
    <p:cover dir="r"/>
    <p:sndAc>
      <p:stSnd>
        <p:snd r:embed="rId1" name="click.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n-US" smtClean="0"/>
              <a:t>Click to edit Master title style</a:t>
            </a:r>
            <a:endParaRPr lang="en-US"/>
          </a:p>
        </p:txBody>
      </p:sp>
      <p:sp>
        <p:nvSpPr>
          <p:cNvPr id="3" name="Text Placeholder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78563" y="6556375"/>
            <a:ext cx="2133600" cy="301625"/>
          </a:xfrm>
        </p:spPr>
        <p:txBody>
          <a:bodyPr/>
          <a:lstStyle>
            <a:lvl1pPr>
              <a:defRPr sz="900"/>
            </a:lvl1pPr>
          </a:lstStyle>
          <a:p>
            <a:pPr>
              <a:defRPr/>
            </a:pPr>
            <a:endParaRPr lang="en-US"/>
          </a:p>
        </p:txBody>
      </p:sp>
      <p:sp>
        <p:nvSpPr>
          <p:cNvPr id="6" name="Footer Placeholder 5"/>
          <p:cNvSpPr>
            <a:spLocks noGrp="1"/>
          </p:cNvSpPr>
          <p:nvPr>
            <p:ph type="ftr" sz="quarter" idx="11"/>
          </p:nvPr>
        </p:nvSpPr>
        <p:spPr>
          <a:xfrm>
            <a:off x="1135063" y="6556375"/>
            <a:ext cx="5143500" cy="301625"/>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8410575" y="6556375"/>
            <a:ext cx="503238" cy="301625"/>
          </a:xfrm>
        </p:spPr>
        <p:txBody>
          <a:bodyPr/>
          <a:lstStyle>
            <a:lvl1pPr>
              <a:defRPr sz="900"/>
            </a:lvl1pPr>
          </a:lstStyle>
          <a:p>
            <a:pPr>
              <a:defRPr/>
            </a:pPr>
            <a:fld id="{AD812533-B33B-4618-A3BD-8B452DC2AA1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cover dir="r"/>
    <p:sndAc>
      <p:stSnd>
        <p:snd r:embed="rId1" name="click.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n-US" smtClean="0"/>
              <a:t>Click to edit Master title style</a:t>
            </a:r>
            <a:endParaRPr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4"/>
          <p:cNvSpPr>
            <a:spLocks noGrp="1"/>
          </p:cNvSpPr>
          <p:nvPr>
            <p:ph type="dt" sz="half" idx="10"/>
          </p:nvPr>
        </p:nvSpPr>
        <p:spPr>
          <a:xfrm>
            <a:off x="6108700" y="6556375"/>
            <a:ext cx="2101850" cy="301625"/>
          </a:xfrm>
        </p:spPr>
        <p:txBody>
          <a:bodyPr/>
          <a:lstStyle>
            <a:lvl1pPr>
              <a:defRPr sz="900"/>
            </a:lvl1pPr>
          </a:lstStyle>
          <a:p>
            <a:pPr>
              <a:defRPr/>
            </a:pPr>
            <a:endParaRPr lang="en-US"/>
          </a:p>
        </p:txBody>
      </p:sp>
      <p:sp>
        <p:nvSpPr>
          <p:cNvPr id="6" name="Footer Placeholder 5"/>
          <p:cNvSpPr>
            <a:spLocks noGrp="1"/>
          </p:cNvSpPr>
          <p:nvPr>
            <p:ph type="ftr" sz="quarter" idx="11"/>
          </p:nvPr>
        </p:nvSpPr>
        <p:spPr>
          <a:xfrm>
            <a:off x="1169988" y="6557963"/>
            <a:ext cx="4948237" cy="301625"/>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8216900" y="6556375"/>
            <a:ext cx="366713" cy="301625"/>
          </a:xfrm>
        </p:spPr>
        <p:txBody>
          <a:bodyPr/>
          <a:lstStyle>
            <a:lvl1pPr algn="ctr">
              <a:defRPr sz="900"/>
            </a:lvl1pPr>
          </a:lstStyle>
          <a:p>
            <a:pPr>
              <a:defRPr/>
            </a:pPr>
            <a:fld id="{46F4363B-12A1-4EBD-9C83-A379E822C45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cover dir="r"/>
    <p:sndAc>
      <p:stSnd>
        <p:snd r:embed="rId1" name="click.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audio" Target="../media/audio1.wa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8288"/>
            <a:ext cx="8229600" cy="1398587"/>
          </a:xfrm>
          <a:prstGeom prst="rect">
            <a:avLst/>
          </a:prstGeom>
        </p:spPr>
        <p:txBody>
          <a:bodyPr vert="horz" anchor="ctr">
            <a:normAutofit/>
          </a:bodyPr>
          <a:lstStyle/>
          <a:p>
            <a:r>
              <a:rPr lang="en-US" smtClean="0"/>
              <a:t>Click to edit Master title style</a:t>
            </a:r>
            <a:endParaRPr lang="en-US"/>
          </a:p>
        </p:txBody>
      </p:sp>
      <p:sp>
        <p:nvSpPr>
          <p:cNvPr id="3078" name="Text Placeholder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791075" y="6481763"/>
            <a:ext cx="2133600" cy="301625"/>
          </a:xfrm>
          <a:prstGeom prst="rect">
            <a:avLst/>
          </a:prstGeom>
        </p:spPr>
        <p:txBody>
          <a:bodyPr vert="horz" anchor="b"/>
          <a:lstStyle>
            <a:lvl1pPr algn="l" eaLnBrk="1" latinLnBrk="0" hangingPunct="1">
              <a:defRPr kumimoji="0" sz="1000" b="0">
                <a:solidFill>
                  <a:schemeClr val="tx1"/>
                </a:solidFill>
              </a:defRPr>
            </a:lvl1pPr>
          </a:lstStyle>
          <a:p>
            <a:pPr>
              <a:defRPr/>
            </a:pPr>
            <a:endParaRPr lang="en-US"/>
          </a:p>
        </p:txBody>
      </p:sp>
      <p:sp>
        <p:nvSpPr>
          <p:cNvPr id="3" name="Footer Placeholder 2"/>
          <p:cNvSpPr>
            <a:spLocks noGrp="1"/>
          </p:cNvSpPr>
          <p:nvPr>
            <p:ph type="ftr" sz="quarter" idx="3"/>
          </p:nvPr>
        </p:nvSpPr>
        <p:spPr>
          <a:xfrm>
            <a:off x="457200" y="6481763"/>
            <a:ext cx="4259263" cy="301625"/>
          </a:xfrm>
          <a:prstGeom prst="rect">
            <a:avLst/>
          </a:prstGeom>
        </p:spPr>
        <p:txBody>
          <a:bodyPr vert="horz" anchor="b"/>
          <a:lstStyle>
            <a:lvl1pPr algn="r" eaLnBrk="1" latinLnBrk="0" hangingPunct="1">
              <a:defRPr kumimoji="0" sz="1000">
                <a:solidFill>
                  <a:schemeClr val="tx1"/>
                </a:solidFill>
              </a:defRPr>
            </a:lvl1pPr>
          </a:lstStyle>
          <a:p>
            <a:pPr>
              <a:defRPr/>
            </a:pPr>
            <a:endParaRPr lang="en-US"/>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anchor="b"/>
          <a:lstStyle>
            <a:lvl1pPr algn="ctr" eaLnBrk="1" latinLnBrk="0" hangingPunct="1">
              <a:defRPr kumimoji="0" sz="1200">
                <a:solidFill>
                  <a:schemeClr val="tx1"/>
                </a:solidFill>
              </a:defRPr>
            </a:lvl1pPr>
          </a:lstStyle>
          <a:p>
            <a:pPr>
              <a:defRPr/>
            </a:pPr>
            <a:fld id="{76976FAD-AFFE-459C-8899-C1C92D1B4DC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15" r:id="rId4"/>
    <p:sldLayoutId id="2147483725" r:id="rId5"/>
    <p:sldLayoutId id="2147483716" r:id="rId6"/>
    <p:sldLayoutId id="2147483717" r:id="rId7"/>
    <p:sldLayoutId id="2147483726" r:id="rId8"/>
    <p:sldLayoutId id="2147483727" r:id="rId9"/>
    <p:sldLayoutId id="2147483718" r:id="rId10"/>
    <p:sldLayoutId id="2147483719" r:id="rId11"/>
    <p:sldLayoutId id="2147483720" r:id="rId12"/>
    <p:sldLayoutId id="2147483721" r:id="rId13"/>
  </p:sldLayoutIdLst>
  <p:transition spd="med">
    <p:cover dir="r"/>
    <p:sndAc>
      <p:stSnd>
        <p:snd r:embed="rId15" name="click.wav"/>
      </p:stSnd>
    </p:sndAc>
  </p:transition>
  <p:timing>
    <p:tnLst>
      <p:par>
        <p:cTn id="1" dur="indefinite" restart="never" nodeType="tmRoot"/>
      </p:par>
    </p:tnLst>
  </p:timing>
  <p:txStyles>
    <p:titleStyle>
      <a:lvl1pPr marL="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mj-ea"/>
          <a:cs typeface="+mj-cs"/>
        </a:defRPr>
      </a:lvl1pPr>
      <a:lvl2pPr marL="484188" algn="l" rtl="0" eaLnBrk="0" fontAlgn="base" hangingPunct="0">
        <a:spcBef>
          <a:spcPct val="0"/>
        </a:spcBef>
        <a:spcAft>
          <a:spcPct val="0"/>
        </a:spcAft>
        <a:defRPr sz="4200">
          <a:solidFill>
            <a:srgbClr val="FF5C9C"/>
          </a:solidFill>
          <a:latin typeface="Century Gothic" pitchFamily="34" charset="0"/>
        </a:defRPr>
      </a:lvl2pPr>
      <a:lvl3pPr marL="484188" algn="l" rtl="0" eaLnBrk="0" fontAlgn="base" hangingPunct="0">
        <a:spcBef>
          <a:spcPct val="0"/>
        </a:spcBef>
        <a:spcAft>
          <a:spcPct val="0"/>
        </a:spcAft>
        <a:defRPr sz="4200">
          <a:solidFill>
            <a:srgbClr val="FF5C9C"/>
          </a:solidFill>
          <a:latin typeface="Century Gothic" pitchFamily="34" charset="0"/>
        </a:defRPr>
      </a:lvl3pPr>
      <a:lvl4pPr marL="484188" algn="l" rtl="0" eaLnBrk="0" fontAlgn="base" hangingPunct="0">
        <a:spcBef>
          <a:spcPct val="0"/>
        </a:spcBef>
        <a:spcAft>
          <a:spcPct val="0"/>
        </a:spcAft>
        <a:defRPr sz="4200">
          <a:solidFill>
            <a:srgbClr val="FF5C9C"/>
          </a:solidFill>
          <a:latin typeface="Century Gothic" pitchFamily="34" charset="0"/>
        </a:defRPr>
      </a:lvl4pPr>
      <a:lvl5pPr marL="484188" algn="l" rtl="0" eaLnBrk="0" fontAlgn="base" hangingPunct="0">
        <a:spcBef>
          <a:spcPct val="0"/>
        </a:spcBef>
        <a:spcAft>
          <a:spcPct val="0"/>
        </a:spcAft>
        <a:defRPr sz="4200">
          <a:solidFill>
            <a:srgbClr val="FF5C9C"/>
          </a:solidFill>
          <a:latin typeface="Century Gothic" pitchFamily="34" charset="0"/>
        </a:defRPr>
      </a:lvl5pPr>
      <a:lvl6pPr marL="941388" algn="l" rtl="0" fontAlgn="base">
        <a:spcBef>
          <a:spcPct val="0"/>
        </a:spcBef>
        <a:spcAft>
          <a:spcPct val="0"/>
        </a:spcAft>
        <a:defRPr sz="4200">
          <a:solidFill>
            <a:srgbClr val="FF5C9C"/>
          </a:solidFill>
          <a:latin typeface="Century Gothic" pitchFamily="34" charset="0"/>
        </a:defRPr>
      </a:lvl6pPr>
      <a:lvl7pPr marL="1398588" algn="l" rtl="0" fontAlgn="base">
        <a:spcBef>
          <a:spcPct val="0"/>
        </a:spcBef>
        <a:spcAft>
          <a:spcPct val="0"/>
        </a:spcAft>
        <a:defRPr sz="4200">
          <a:solidFill>
            <a:srgbClr val="FF5C9C"/>
          </a:solidFill>
          <a:latin typeface="Century Gothic" pitchFamily="34" charset="0"/>
        </a:defRPr>
      </a:lvl7pPr>
      <a:lvl8pPr marL="1855788" algn="l" rtl="0" fontAlgn="base">
        <a:spcBef>
          <a:spcPct val="0"/>
        </a:spcBef>
        <a:spcAft>
          <a:spcPct val="0"/>
        </a:spcAft>
        <a:defRPr sz="4200">
          <a:solidFill>
            <a:srgbClr val="FF5C9C"/>
          </a:solidFill>
          <a:latin typeface="Century Gothic" pitchFamily="34" charset="0"/>
        </a:defRPr>
      </a:lvl8pPr>
      <a:lvl9pPr marL="2312988" algn="l" rtl="0" fontAlgn="base">
        <a:spcBef>
          <a:spcPct val="0"/>
        </a:spcBef>
        <a:spcAft>
          <a:spcPct val="0"/>
        </a:spcAft>
        <a:defRPr sz="4200">
          <a:solidFill>
            <a:srgbClr val="FF5C9C"/>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FF90B2"/>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ideo" Target="file:///D:\Thuvien\VIDEO.DSV\Themanhlaodongvietnma_clip0.avi" TargetMode="Externa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8.xml"/><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1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slide" Target="slide6.xml"/><Relationship Id="rId7" Type="http://schemas.openxmlformats.org/officeDocument/2006/relationships/image" Target="../media/image38.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gif"/></Relationships>
</file>

<file path=ppt/slides/_rels/slide26.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slide" Target="slide5.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slide" Target="slide11.xml"/><Relationship Id="rId4" Type="http://schemas.openxmlformats.org/officeDocument/2006/relationships/slide" Target="slide10.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676400" y="381000"/>
            <a:ext cx="5638800" cy="838200"/>
          </a:xfrm>
        </p:spPr>
        <p:txBody>
          <a:bodyPr>
            <a:noAutofit/>
          </a:bodyPr>
          <a:lstStyle/>
          <a:p>
            <a:pPr marL="484632" algn="ctr" eaLnBrk="1" fontAlgn="auto" hangingPunct="1">
              <a:spcAft>
                <a:spcPts val="0"/>
              </a:spcAft>
              <a:defRPr/>
            </a:pPr>
            <a:r>
              <a:rPr lang="en-US" sz="6000" b="1" u="sng" err="1">
                <a:solidFill>
                  <a:schemeClr val="accent1">
                    <a:tint val="83000"/>
                    <a:satMod val="150000"/>
                  </a:schemeClr>
                </a:solidFill>
                <a:latin typeface="VNI-Meli" pitchFamily="2" charset="0"/>
              </a:rPr>
              <a:t>Baøi</a:t>
            </a:r>
            <a:r>
              <a:rPr lang="en-US" sz="6000" b="1" u="sng">
                <a:solidFill>
                  <a:schemeClr val="accent1">
                    <a:tint val="83000"/>
                    <a:satMod val="150000"/>
                  </a:schemeClr>
                </a:solidFill>
                <a:latin typeface="VNI-Meli" pitchFamily="2" charset="0"/>
              </a:rPr>
              <a:t> </a:t>
            </a:r>
            <a:r>
              <a:rPr lang="en-US" sz="6000" b="1" u="sng" smtClean="0">
                <a:solidFill>
                  <a:schemeClr val="accent1">
                    <a:tint val="83000"/>
                    <a:satMod val="150000"/>
                  </a:schemeClr>
                </a:solidFill>
                <a:latin typeface="VNI-Meli" pitchFamily="2" charset="0"/>
              </a:rPr>
              <a:t>26</a:t>
            </a:r>
            <a:endParaRPr lang="en-US" sz="6000" b="1" u="sng" dirty="0">
              <a:solidFill>
                <a:schemeClr val="accent1">
                  <a:tint val="83000"/>
                  <a:satMod val="150000"/>
                </a:schemeClr>
              </a:solidFill>
              <a:latin typeface="VNI-Meli" pitchFamily="2" charset="0"/>
            </a:endParaRPr>
          </a:p>
        </p:txBody>
      </p:sp>
      <p:sp>
        <p:nvSpPr>
          <p:cNvPr id="2052" name="WordArt 4"/>
          <p:cNvSpPr>
            <a:spLocks noChangeArrowheads="1" noChangeShapeType="1" noTextEdit="1"/>
          </p:cNvSpPr>
          <p:nvPr/>
        </p:nvSpPr>
        <p:spPr bwMode="auto">
          <a:xfrm>
            <a:off x="381000" y="1219200"/>
            <a:ext cx="8382000" cy="1676400"/>
          </a:xfrm>
          <a:prstGeom prst="rect">
            <a:avLst/>
          </a:prstGeom>
        </p:spPr>
        <p:txBody>
          <a:bodyPr wrap="none" fromWordArt="1">
            <a:prstTxWarp prst="textPlain">
              <a:avLst>
                <a:gd name="adj" fmla="val 50000"/>
              </a:avLst>
            </a:prstTxWarp>
          </a:bodyPr>
          <a:lstStyle/>
          <a:p>
            <a:pPr algn="ctr"/>
            <a:r>
              <a:rPr lang="en-US" sz="3600" kern="10" dirty="0" err="1" smtClean="0">
                <a:ln w="31750">
                  <a:pattFill prst="trellis">
                    <a:fgClr>
                      <a:srgbClr val="99CCFF"/>
                    </a:fgClr>
                    <a:bgClr>
                      <a:srgbClr val="FFFFFF"/>
                    </a:bgClr>
                  </a:pattFill>
                  <a:round/>
                  <a:headEnd/>
                  <a:tailEnd/>
                </a:ln>
                <a:solidFill>
                  <a:srgbClr val="0066CC"/>
                </a:solidFill>
                <a:effectLst>
                  <a:outerShdw dist="35921" dir="2700000" algn="ctr" rotWithShape="0">
                    <a:srgbClr val="990000"/>
                  </a:outerShdw>
                </a:effectLst>
                <a:cs typeface="Times New Roman" pitchFamily="18" charset="0"/>
              </a:rPr>
              <a:t>Cơ</a:t>
            </a:r>
            <a:r>
              <a:rPr lang="en-US" sz="3600" kern="10" dirty="0" smtClean="0">
                <a:ln w="31750">
                  <a:pattFill prst="trellis">
                    <a:fgClr>
                      <a:srgbClr val="99CCFF"/>
                    </a:fgClr>
                    <a:bgClr>
                      <a:srgbClr val="FFFFFF"/>
                    </a:bgClr>
                  </a:pattFill>
                  <a:round/>
                  <a:headEnd/>
                  <a:tailEnd/>
                </a:ln>
                <a:solidFill>
                  <a:srgbClr val="0066CC"/>
                </a:solidFill>
                <a:effectLst>
                  <a:outerShdw dist="35921" dir="2700000" algn="ctr" rotWithShape="0">
                    <a:srgbClr val="990000"/>
                  </a:outerShdw>
                </a:effectLst>
                <a:cs typeface="Times New Roman" pitchFamily="18" charset="0"/>
              </a:rPr>
              <a:t> </a:t>
            </a:r>
            <a:r>
              <a:rPr lang="en-US" sz="3600" kern="10" dirty="0" err="1" smtClean="0">
                <a:ln w="31750">
                  <a:pattFill prst="trellis">
                    <a:fgClr>
                      <a:srgbClr val="99CCFF"/>
                    </a:fgClr>
                    <a:bgClr>
                      <a:srgbClr val="FFFFFF"/>
                    </a:bgClr>
                  </a:pattFill>
                  <a:round/>
                  <a:headEnd/>
                  <a:tailEnd/>
                </a:ln>
                <a:solidFill>
                  <a:srgbClr val="0066CC"/>
                </a:solidFill>
                <a:effectLst>
                  <a:outerShdw dist="35921" dir="2700000" algn="ctr" rotWithShape="0">
                    <a:srgbClr val="990000"/>
                  </a:outerShdw>
                </a:effectLst>
                <a:cs typeface="Times New Roman" pitchFamily="18" charset="0"/>
              </a:rPr>
              <a:t>cấu</a:t>
            </a:r>
            <a:r>
              <a:rPr lang="en-US" sz="3600" kern="10" dirty="0" smtClean="0">
                <a:ln w="31750">
                  <a:pattFill prst="trellis">
                    <a:fgClr>
                      <a:srgbClr val="99CCFF"/>
                    </a:fgClr>
                    <a:bgClr>
                      <a:srgbClr val="FFFFFF"/>
                    </a:bgClr>
                  </a:pattFill>
                  <a:round/>
                  <a:headEnd/>
                  <a:tailEnd/>
                </a:ln>
                <a:solidFill>
                  <a:srgbClr val="0066CC"/>
                </a:solidFill>
                <a:effectLst>
                  <a:outerShdw dist="35921" dir="2700000" algn="ctr" rotWithShape="0">
                    <a:srgbClr val="990000"/>
                  </a:outerShdw>
                </a:effectLst>
                <a:cs typeface="Times New Roman" pitchFamily="18" charset="0"/>
              </a:rPr>
              <a:t> </a:t>
            </a:r>
            <a:r>
              <a:rPr lang="en-US" sz="3600" kern="10" dirty="0" err="1" smtClean="0">
                <a:ln w="31750">
                  <a:pattFill prst="trellis">
                    <a:fgClr>
                      <a:srgbClr val="99CCFF"/>
                    </a:fgClr>
                    <a:bgClr>
                      <a:srgbClr val="FFFFFF"/>
                    </a:bgClr>
                  </a:pattFill>
                  <a:round/>
                  <a:headEnd/>
                  <a:tailEnd/>
                </a:ln>
                <a:solidFill>
                  <a:srgbClr val="0066CC"/>
                </a:solidFill>
                <a:effectLst>
                  <a:outerShdw dist="35921" dir="2700000" algn="ctr" rotWithShape="0">
                    <a:srgbClr val="990000"/>
                  </a:outerShdw>
                </a:effectLst>
                <a:cs typeface="Times New Roman" pitchFamily="18" charset="0"/>
              </a:rPr>
              <a:t>nền</a:t>
            </a:r>
            <a:r>
              <a:rPr lang="en-US" sz="3600" kern="10" dirty="0" smtClean="0">
                <a:ln w="31750">
                  <a:pattFill prst="trellis">
                    <a:fgClr>
                      <a:srgbClr val="99CCFF"/>
                    </a:fgClr>
                    <a:bgClr>
                      <a:srgbClr val="FFFFFF"/>
                    </a:bgClr>
                  </a:pattFill>
                  <a:round/>
                  <a:headEnd/>
                  <a:tailEnd/>
                </a:ln>
                <a:solidFill>
                  <a:srgbClr val="0066CC"/>
                </a:solidFill>
                <a:effectLst>
                  <a:outerShdw dist="35921" dir="2700000" algn="ctr" rotWithShape="0">
                    <a:srgbClr val="990000"/>
                  </a:outerShdw>
                </a:effectLst>
                <a:cs typeface="Times New Roman" pitchFamily="18" charset="0"/>
              </a:rPr>
              <a:t> </a:t>
            </a:r>
            <a:r>
              <a:rPr lang="en-US" sz="3600" kern="10" dirty="0" err="1" smtClean="0">
                <a:ln w="31750">
                  <a:pattFill prst="trellis">
                    <a:fgClr>
                      <a:srgbClr val="99CCFF"/>
                    </a:fgClr>
                    <a:bgClr>
                      <a:srgbClr val="FFFFFF"/>
                    </a:bgClr>
                  </a:pattFill>
                  <a:round/>
                  <a:headEnd/>
                  <a:tailEnd/>
                </a:ln>
                <a:solidFill>
                  <a:srgbClr val="0066CC"/>
                </a:solidFill>
                <a:effectLst>
                  <a:outerShdw dist="35921" dir="2700000" algn="ctr" rotWithShape="0">
                    <a:srgbClr val="990000"/>
                  </a:outerShdw>
                </a:effectLst>
                <a:cs typeface="Times New Roman" pitchFamily="18" charset="0"/>
              </a:rPr>
              <a:t>kinh</a:t>
            </a:r>
            <a:r>
              <a:rPr lang="en-US" sz="3600" kern="10" dirty="0" smtClean="0">
                <a:ln w="31750">
                  <a:pattFill prst="trellis">
                    <a:fgClr>
                      <a:srgbClr val="99CCFF"/>
                    </a:fgClr>
                    <a:bgClr>
                      <a:srgbClr val="FFFFFF"/>
                    </a:bgClr>
                  </a:pattFill>
                  <a:round/>
                  <a:headEnd/>
                  <a:tailEnd/>
                </a:ln>
                <a:solidFill>
                  <a:srgbClr val="0066CC"/>
                </a:solidFill>
                <a:effectLst>
                  <a:outerShdw dist="35921" dir="2700000" algn="ctr" rotWithShape="0">
                    <a:srgbClr val="990000"/>
                  </a:outerShdw>
                </a:effectLst>
                <a:cs typeface="Times New Roman" pitchFamily="18" charset="0"/>
              </a:rPr>
              <a:t> </a:t>
            </a:r>
            <a:r>
              <a:rPr lang="en-US" sz="3600" kern="10" dirty="0" err="1" smtClean="0">
                <a:ln w="31750">
                  <a:pattFill prst="trellis">
                    <a:fgClr>
                      <a:srgbClr val="99CCFF"/>
                    </a:fgClr>
                    <a:bgClr>
                      <a:srgbClr val="FFFFFF"/>
                    </a:bgClr>
                  </a:pattFill>
                  <a:round/>
                  <a:headEnd/>
                  <a:tailEnd/>
                </a:ln>
                <a:solidFill>
                  <a:srgbClr val="0066CC"/>
                </a:solidFill>
                <a:effectLst>
                  <a:outerShdw dist="35921" dir="2700000" algn="ctr" rotWithShape="0">
                    <a:srgbClr val="990000"/>
                  </a:outerShdw>
                </a:effectLst>
                <a:cs typeface="Times New Roman" pitchFamily="18" charset="0"/>
              </a:rPr>
              <a:t>tế</a:t>
            </a:r>
            <a:endParaRPr lang="en-US" sz="3600" kern="10" dirty="0">
              <a:ln w="31750">
                <a:pattFill prst="trellis">
                  <a:fgClr>
                    <a:srgbClr val="99CCFF"/>
                  </a:fgClr>
                  <a:bgClr>
                    <a:srgbClr val="FFFFFF"/>
                  </a:bgClr>
                </a:pattFill>
                <a:round/>
                <a:headEnd/>
                <a:tailEnd/>
              </a:ln>
              <a:solidFill>
                <a:srgbClr val="0066CC"/>
              </a:solidFill>
              <a:effectLst>
                <a:outerShdw dist="35921" dir="2700000" algn="ctr" rotWithShape="0">
                  <a:srgbClr val="990000"/>
                </a:outerShdw>
              </a:effectLst>
              <a:cs typeface="Times New Roman" pitchFamily="18" charset="0"/>
            </a:endParaRPr>
          </a:p>
        </p:txBody>
      </p:sp>
      <p:graphicFrame>
        <p:nvGraphicFramePr>
          <p:cNvPr id="6" name="Diagram 5"/>
          <p:cNvGraphicFramePr/>
          <p:nvPr/>
        </p:nvGraphicFramePr>
        <p:xfrm>
          <a:off x="0" y="3429000"/>
          <a:ext cx="9144000"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cover dir="r"/>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2000" fill="hold" grpId="0" nodeType="afterEffect">
                                  <p:stCondLst>
                                    <p:cond delay="100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685800"/>
          </a:xfrm>
        </p:spPr>
        <p:txBody>
          <a:bodyPr/>
          <a:lstStyle/>
          <a:p>
            <a:pPr marL="484632" algn="ctr" eaLnBrk="1" fontAlgn="auto" hangingPunct="1">
              <a:spcAft>
                <a:spcPts val="0"/>
              </a:spcAft>
              <a:defRPr/>
            </a:pPr>
            <a:r>
              <a:rPr lang="en-US" sz="3600" b="1" dirty="0" err="1">
                <a:solidFill>
                  <a:srgbClr val="FFFF66"/>
                </a:solidFill>
                <a:latin typeface="VNI-Meli" pitchFamily="2" charset="0"/>
              </a:rPr>
              <a:t>Vai</a:t>
            </a:r>
            <a:r>
              <a:rPr lang="en-US" sz="3600" b="1" dirty="0">
                <a:solidFill>
                  <a:srgbClr val="FFFF66"/>
                </a:solidFill>
                <a:latin typeface="VNI-Meli" pitchFamily="2" charset="0"/>
              </a:rPr>
              <a:t> </a:t>
            </a:r>
            <a:r>
              <a:rPr lang="en-US" sz="3600" b="1" dirty="0" err="1">
                <a:solidFill>
                  <a:srgbClr val="FFFF66"/>
                </a:solidFill>
                <a:latin typeface="VNI-Meli" pitchFamily="2" charset="0"/>
              </a:rPr>
              <a:t>troø</a:t>
            </a:r>
            <a:r>
              <a:rPr lang="en-US" sz="3600" b="1" dirty="0">
                <a:solidFill>
                  <a:srgbClr val="FFFF66"/>
                </a:solidFill>
                <a:latin typeface="VNI-Meli" pitchFamily="2" charset="0"/>
              </a:rPr>
              <a:t> </a:t>
            </a:r>
            <a:r>
              <a:rPr lang="en-US" sz="3600" b="1" err="1">
                <a:solidFill>
                  <a:srgbClr val="FFFF66"/>
                </a:solidFill>
                <a:latin typeface="VNI-Meli" pitchFamily="2" charset="0"/>
              </a:rPr>
              <a:t>cuûa</a:t>
            </a:r>
            <a:r>
              <a:rPr lang="en-US" sz="3600" b="1">
                <a:solidFill>
                  <a:srgbClr val="FFFF66"/>
                </a:solidFill>
                <a:latin typeface="VNI-Meli" pitchFamily="2" charset="0"/>
              </a:rPr>
              <a:t> </a:t>
            </a:r>
            <a:r>
              <a:rPr lang="en-US" sz="3600" b="1" err="1" smtClean="0">
                <a:solidFill>
                  <a:srgbClr val="FFFF66"/>
                </a:solidFill>
                <a:latin typeface="VNI-Meli" pitchFamily="2" charset="0"/>
              </a:rPr>
              <a:t>N</a:t>
            </a:r>
            <a:r>
              <a:rPr lang="en-US" sz="3600" b="1" smtClean="0">
                <a:solidFill>
                  <a:srgbClr val="FFFF66"/>
                </a:solidFill>
                <a:latin typeface="VNI-Meli" pitchFamily="2" charset="0"/>
              </a:rPr>
              <a:t>guoàn löïc</a:t>
            </a:r>
            <a:r>
              <a:rPr lang="en-US" sz="3600" b="1" dirty="0" smtClean="0">
                <a:solidFill>
                  <a:srgbClr val="FFFF66"/>
                </a:solidFill>
                <a:latin typeface="VNI-Meli" pitchFamily="2" charset="0"/>
              </a:rPr>
              <a:t>-</a:t>
            </a:r>
            <a:r>
              <a:rPr lang="en-US" sz="3600" b="1" smtClean="0">
                <a:solidFill>
                  <a:srgbClr val="FFFF66"/>
                </a:solidFill>
                <a:latin typeface="VNI-Meli" pitchFamily="2" charset="0"/>
              </a:rPr>
              <a:t>töï </a:t>
            </a:r>
            <a:r>
              <a:rPr lang="en-US" sz="3600" b="1" dirty="0" err="1">
                <a:solidFill>
                  <a:srgbClr val="FFFF66"/>
                </a:solidFill>
                <a:latin typeface="VNI-Meli" pitchFamily="2" charset="0"/>
              </a:rPr>
              <a:t>nhieân</a:t>
            </a:r>
            <a:endParaRPr lang="en-US" sz="3600" b="1" dirty="0">
              <a:solidFill>
                <a:srgbClr val="FFFF66"/>
              </a:solidFill>
              <a:latin typeface="VNI-Meli" pitchFamily="2" charset="0"/>
            </a:endParaRPr>
          </a:p>
        </p:txBody>
      </p:sp>
      <p:sp>
        <p:nvSpPr>
          <p:cNvPr id="19459" name="Rectangle 3"/>
          <p:cNvSpPr>
            <a:spLocks noGrp="1" noChangeArrowheads="1"/>
          </p:cNvSpPr>
          <p:nvPr>
            <p:ph idx="1"/>
          </p:nvPr>
        </p:nvSpPr>
        <p:spPr>
          <a:xfrm>
            <a:off x="381000" y="609600"/>
            <a:ext cx="8229600" cy="2133600"/>
          </a:xfrm>
        </p:spPr>
        <p:txBody>
          <a:bodyPr/>
          <a:lstStyle/>
          <a:p>
            <a:pPr algn="ctr" eaLnBrk="1" hangingPunct="1">
              <a:buFont typeface="Wingdings" pitchFamily="2" charset="2"/>
              <a:buNone/>
            </a:pPr>
            <a:r>
              <a:rPr lang="en-US" sz="2800" b="1" smtClean="0">
                <a:latin typeface="VNI-Meli" pitchFamily="2" charset="0"/>
              </a:rPr>
              <a:t>   Ñaây laø cô sôû cuûa quaù trình saûn xuaát. Söï giaøu coù cuûa taøi nguyeân thieân nhieân laø moät thuaän lôïi ñeå phaùt trieån kinh teá-xaõ hoäi.</a:t>
            </a:r>
          </a:p>
        </p:txBody>
      </p:sp>
      <p:pic>
        <p:nvPicPr>
          <p:cNvPr id="19461" name="Picture 5"/>
          <p:cNvPicPr>
            <a:picLocks noChangeAspect="1" noChangeArrowheads="1"/>
          </p:cNvPicPr>
          <p:nvPr/>
        </p:nvPicPr>
        <p:blipFill>
          <a:blip r:embed="rId3" cstate="print"/>
          <a:srcRect/>
          <a:stretch>
            <a:fillRect/>
          </a:stretch>
        </p:blipFill>
        <p:spPr bwMode="auto">
          <a:xfrm>
            <a:off x="0" y="4267200"/>
            <a:ext cx="4343400"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Salt biển.jpg"/>
          <p:cNvPicPr>
            <a:picLocks noChangeAspect="1"/>
          </p:cNvPicPr>
          <p:nvPr/>
        </p:nvPicPr>
        <p:blipFill>
          <a:blip r:embed="rId4" cstate="print"/>
          <a:stretch>
            <a:fillRect/>
          </a:stretch>
        </p:blipFill>
        <p:spPr>
          <a:xfrm>
            <a:off x="0" y="1905000"/>
            <a:ext cx="4267200"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Khai thác than đá.jpg"/>
          <p:cNvPicPr>
            <a:picLocks noChangeAspect="1"/>
          </p:cNvPicPr>
          <p:nvPr/>
        </p:nvPicPr>
        <p:blipFill>
          <a:blip r:embed="rId5" cstate="print"/>
          <a:stretch>
            <a:fillRect/>
          </a:stretch>
        </p:blipFill>
        <p:spPr>
          <a:xfrm>
            <a:off x="4343400" y="1905000"/>
            <a:ext cx="4800600" cy="24591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Quang dong.jpg"/>
          <p:cNvPicPr>
            <a:picLocks noChangeAspect="1"/>
          </p:cNvPicPr>
          <p:nvPr/>
        </p:nvPicPr>
        <p:blipFill>
          <a:blip r:embed="rId6" cstate="print"/>
          <a:stretch>
            <a:fillRect/>
          </a:stretch>
        </p:blipFill>
        <p:spPr>
          <a:xfrm>
            <a:off x="4343400" y="4419600"/>
            <a:ext cx="4800600"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cover dir="r"/>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wedge">
                                      <p:cBhvr>
                                        <p:cTn id="7" dur="20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9461"/>
                                        </p:tgtEl>
                                        <p:attrNameLst>
                                          <p:attrName>style.visibility</p:attrName>
                                        </p:attrNameLst>
                                      </p:cBhvr>
                                      <p:to>
                                        <p:strVal val="visible"/>
                                      </p:to>
                                    </p:set>
                                    <p:anim calcmode="lin" valueType="num">
                                      <p:cBhvr>
                                        <p:cTn id="12" dur="1000" fill="hold"/>
                                        <p:tgtEl>
                                          <p:spTgt spid="19461"/>
                                        </p:tgtEl>
                                        <p:attrNameLst>
                                          <p:attrName>ppt_w</p:attrName>
                                        </p:attrNameLst>
                                      </p:cBhvr>
                                      <p:tavLst>
                                        <p:tav tm="0">
                                          <p:val>
                                            <p:strVal val="#ppt_w*0.70"/>
                                          </p:val>
                                        </p:tav>
                                        <p:tav tm="100000">
                                          <p:val>
                                            <p:strVal val="#ppt_w"/>
                                          </p:val>
                                        </p:tav>
                                      </p:tavLst>
                                    </p:anim>
                                    <p:anim calcmode="lin" valueType="num">
                                      <p:cBhvr>
                                        <p:cTn id="13" dur="1000" fill="hold"/>
                                        <p:tgtEl>
                                          <p:spTgt spid="19461"/>
                                        </p:tgtEl>
                                        <p:attrNameLst>
                                          <p:attrName>ppt_h</p:attrName>
                                        </p:attrNameLst>
                                      </p:cBhvr>
                                      <p:tavLst>
                                        <p:tav tm="0">
                                          <p:val>
                                            <p:strVal val="#ppt_h"/>
                                          </p:val>
                                        </p:tav>
                                        <p:tav tm="100000">
                                          <p:val>
                                            <p:strVal val="#ppt_h"/>
                                          </p:val>
                                        </p:tav>
                                      </p:tavLst>
                                    </p:anim>
                                    <p:animEffect transition="in" filter="fade">
                                      <p:cBhvr>
                                        <p:cTn id="14" dur="1000"/>
                                        <p:tgtEl>
                                          <p:spTgt spid="19461"/>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ox(i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865188"/>
          </a:xfrm>
        </p:spPr>
        <p:txBody>
          <a:bodyPr/>
          <a:lstStyle/>
          <a:p>
            <a:pPr marL="484632" eaLnBrk="1" fontAlgn="auto" hangingPunct="1">
              <a:spcAft>
                <a:spcPts val="0"/>
              </a:spcAft>
              <a:defRPr/>
            </a:pPr>
            <a:r>
              <a:rPr lang="en-US" sz="3600" b="1" dirty="0" err="1">
                <a:solidFill>
                  <a:srgbClr val="FFFF00"/>
                </a:solidFill>
                <a:latin typeface="VNI-Meli" pitchFamily="2" charset="0"/>
              </a:rPr>
              <a:t>Vai</a:t>
            </a:r>
            <a:r>
              <a:rPr lang="en-US" sz="3600" b="1" dirty="0">
                <a:solidFill>
                  <a:srgbClr val="FFFF00"/>
                </a:solidFill>
                <a:latin typeface="VNI-Meli" pitchFamily="2" charset="0"/>
              </a:rPr>
              <a:t> </a:t>
            </a:r>
            <a:r>
              <a:rPr lang="en-US" sz="3600" b="1" dirty="0" err="1">
                <a:solidFill>
                  <a:srgbClr val="FFFF00"/>
                </a:solidFill>
                <a:latin typeface="VNI-Meli" pitchFamily="2" charset="0"/>
              </a:rPr>
              <a:t>troø</a:t>
            </a:r>
            <a:r>
              <a:rPr lang="en-US" sz="3600" b="1" dirty="0">
                <a:solidFill>
                  <a:srgbClr val="FFFF00"/>
                </a:solidFill>
                <a:latin typeface="VNI-Meli" pitchFamily="2" charset="0"/>
              </a:rPr>
              <a:t> </a:t>
            </a:r>
            <a:r>
              <a:rPr lang="en-US" sz="3600" b="1" err="1">
                <a:solidFill>
                  <a:srgbClr val="FFFF00"/>
                </a:solidFill>
                <a:latin typeface="VNI-Meli" pitchFamily="2" charset="0"/>
              </a:rPr>
              <a:t>cuûa</a:t>
            </a:r>
            <a:r>
              <a:rPr lang="en-US" sz="3600" b="1">
                <a:solidFill>
                  <a:srgbClr val="FFFF00"/>
                </a:solidFill>
                <a:latin typeface="VNI-Meli" pitchFamily="2" charset="0"/>
              </a:rPr>
              <a:t> </a:t>
            </a:r>
            <a:r>
              <a:rPr lang="en-US" sz="3600" b="1" dirty="0" err="1" smtClean="0">
                <a:solidFill>
                  <a:srgbClr val="FFFF00"/>
                </a:solidFill>
                <a:latin typeface="VNI-Meli" pitchFamily="2" charset="0"/>
              </a:rPr>
              <a:t>N</a:t>
            </a:r>
            <a:r>
              <a:rPr lang="en-US" sz="3600" b="1" smtClean="0">
                <a:solidFill>
                  <a:srgbClr val="FFFF00"/>
                </a:solidFill>
                <a:latin typeface="VNI-Meli" pitchFamily="2" charset="0"/>
              </a:rPr>
              <a:t>guoàn </a:t>
            </a:r>
            <a:r>
              <a:rPr lang="en-US" sz="3600" b="1" dirty="0" err="1">
                <a:solidFill>
                  <a:srgbClr val="FFFF00"/>
                </a:solidFill>
                <a:latin typeface="VNI-Meli" pitchFamily="2" charset="0"/>
              </a:rPr>
              <a:t>löïc</a:t>
            </a:r>
            <a:r>
              <a:rPr lang="en-US" sz="3600" b="1" dirty="0">
                <a:solidFill>
                  <a:srgbClr val="FFFF00"/>
                </a:solidFill>
                <a:latin typeface="VNI-Meli" pitchFamily="2" charset="0"/>
              </a:rPr>
              <a:t> </a:t>
            </a:r>
            <a:r>
              <a:rPr lang="en-US" sz="3600" b="1" err="1">
                <a:solidFill>
                  <a:srgbClr val="FFFF00"/>
                </a:solidFill>
                <a:latin typeface="VNI-Meli" pitchFamily="2" charset="0"/>
              </a:rPr>
              <a:t>kinh</a:t>
            </a:r>
            <a:r>
              <a:rPr lang="en-US" sz="3600" b="1">
                <a:solidFill>
                  <a:srgbClr val="FFFF00"/>
                </a:solidFill>
                <a:latin typeface="VNI-Meli" pitchFamily="2" charset="0"/>
              </a:rPr>
              <a:t> </a:t>
            </a:r>
            <a:r>
              <a:rPr lang="en-US" sz="3600" b="1" smtClean="0">
                <a:solidFill>
                  <a:srgbClr val="FFFF00"/>
                </a:solidFill>
                <a:latin typeface="VNI-Meli" pitchFamily="2" charset="0"/>
              </a:rPr>
              <a:t>teá</a:t>
            </a:r>
            <a:r>
              <a:rPr lang="en-US" sz="3600" b="1" dirty="0" smtClean="0">
                <a:solidFill>
                  <a:srgbClr val="FFFF00"/>
                </a:solidFill>
                <a:latin typeface="VNI-Meli" pitchFamily="2" charset="0"/>
              </a:rPr>
              <a:t>-</a:t>
            </a:r>
            <a:r>
              <a:rPr lang="en-US" sz="3600" b="1" smtClean="0">
                <a:solidFill>
                  <a:srgbClr val="FFFF00"/>
                </a:solidFill>
                <a:latin typeface="VNI-Meli" pitchFamily="2" charset="0"/>
              </a:rPr>
              <a:t>xaõ </a:t>
            </a:r>
            <a:r>
              <a:rPr lang="en-US" sz="3600" b="1" dirty="0" err="1">
                <a:solidFill>
                  <a:srgbClr val="FFFF00"/>
                </a:solidFill>
                <a:latin typeface="VNI-Meli" pitchFamily="2" charset="0"/>
              </a:rPr>
              <a:t>hoäi</a:t>
            </a:r>
            <a:endParaRPr lang="en-US" sz="3600" b="1" dirty="0">
              <a:solidFill>
                <a:srgbClr val="FFFF00"/>
              </a:solidFill>
              <a:latin typeface="VNI-Meli" pitchFamily="2" charset="0"/>
            </a:endParaRPr>
          </a:p>
        </p:txBody>
      </p:sp>
      <p:sp>
        <p:nvSpPr>
          <p:cNvPr id="20483" name="Rectangle 3"/>
          <p:cNvSpPr>
            <a:spLocks noGrp="1" noChangeArrowheads="1"/>
          </p:cNvSpPr>
          <p:nvPr>
            <p:ph idx="1"/>
          </p:nvPr>
        </p:nvSpPr>
        <p:spPr>
          <a:xfrm>
            <a:off x="0" y="685800"/>
            <a:ext cx="9144000" cy="2362200"/>
          </a:xfrm>
        </p:spPr>
        <p:txBody>
          <a:bodyPr/>
          <a:lstStyle/>
          <a:p>
            <a:pPr algn="ctr" eaLnBrk="1" hangingPunct="1">
              <a:buFont typeface="Wingdings" pitchFamily="2" charset="2"/>
              <a:buNone/>
            </a:pPr>
            <a:r>
              <a:rPr lang="en-US" b="1" smtClean="0">
                <a:latin typeface="VNI-Meli" pitchFamily="2" charset="0"/>
              </a:rPr>
              <a:t>   Quan troïng trong vieäc choïn löïa chieán löôïc phaùt trieån kinh teá xaõ hoäi cho phuø hôïp vôùi töøng giai ñoaïn phaùt trieån cuûa ñaát nöôùc, coù tính chaát quyeát ñònh toác ñoä phaùt trieån</a:t>
            </a:r>
          </a:p>
        </p:txBody>
      </p:sp>
      <p:pic>
        <p:nvPicPr>
          <p:cNvPr id="20485" name="Picture 5"/>
          <p:cNvPicPr>
            <a:picLocks noChangeAspect="1" noChangeArrowheads="1"/>
          </p:cNvPicPr>
          <p:nvPr/>
        </p:nvPicPr>
        <p:blipFill>
          <a:blip r:embed="rId3" cstate="print"/>
          <a:srcRect/>
          <a:stretch>
            <a:fillRect/>
          </a:stretch>
        </p:blipFill>
        <p:spPr bwMode="auto">
          <a:xfrm>
            <a:off x="4724400" y="2895600"/>
            <a:ext cx="4114800" cy="3238500"/>
          </a:xfrm>
          <a:prstGeom prst="rect">
            <a:avLst/>
          </a:prstGeom>
          <a:noFill/>
          <a:ln w="9525">
            <a:noFill/>
            <a:miter lim="800000"/>
            <a:headEnd/>
            <a:tailEnd/>
          </a:ln>
        </p:spPr>
      </p:pic>
      <p:pic>
        <p:nvPicPr>
          <p:cNvPr id="20486" name="Picture 6"/>
          <p:cNvPicPr>
            <a:picLocks noChangeAspect="1" noChangeArrowheads="1"/>
          </p:cNvPicPr>
          <p:nvPr/>
        </p:nvPicPr>
        <p:blipFill>
          <a:blip r:embed="rId4" cstate="print"/>
          <a:srcRect/>
          <a:stretch>
            <a:fillRect/>
          </a:stretch>
        </p:blipFill>
        <p:spPr bwMode="auto">
          <a:xfrm>
            <a:off x="228600" y="2819400"/>
            <a:ext cx="4267200" cy="3352800"/>
          </a:xfrm>
          <a:prstGeom prst="rect">
            <a:avLst/>
          </a:prstGeom>
          <a:noFill/>
          <a:ln w="9525">
            <a:noFill/>
            <a:miter lim="800000"/>
            <a:headEnd/>
            <a:tailEnd/>
          </a:ln>
        </p:spPr>
      </p:pic>
      <p:sp>
        <p:nvSpPr>
          <p:cNvPr id="20493" name="Text Box 13"/>
          <p:cNvSpPr txBox="1">
            <a:spLocks noChangeArrowheads="1"/>
          </p:cNvSpPr>
          <p:nvPr/>
        </p:nvSpPr>
        <p:spPr bwMode="auto">
          <a:xfrm>
            <a:off x="0" y="6273800"/>
            <a:ext cx="3886200" cy="584200"/>
          </a:xfrm>
          <a:prstGeom prst="rect">
            <a:avLst/>
          </a:prstGeom>
          <a:noFill/>
          <a:ln w="9525">
            <a:noFill/>
            <a:miter lim="800000"/>
            <a:headEnd/>
            <a:tailEnd/>
          </a:ln>
        </p:spPr>
        <p:txBody>
          <a:bodyPr>
            <a:spAutoFit/>
          </a:bodyPr>
          <a:lstStyle/>
          <a:p>
            <a:pPr eaLnBrk="0" hangingPunct="0">
              <a:spcBef>
                <a:spcPct val="50000"/>
              </a:spcBef>
            </a:pPr>
            <a:r>
              <a:rPr lang="en-US" sz="3200" b="1">
                <a:latin typeface="VNI-Meli" pitchFamily="2" charset="0"/>
              </a:rPr>
              <a:t>   Lao ñoäng-AÁn Ñoä</a:t>
            </a:r>
          </a:p>
        </p:txBody>
      </p:sp>
      <p:sp>
        <p:nvSpPr>
          <p:cNvPr id="20495" name="Text Box 15"/>
          <p:cNvSpPr txBox="1">
            <a:spLocks noChangeArrowheads="1"/>
          </p:cNvSpPr>
          <p:nvPr/>
        </p:nvSpPr>
        <p:spPr bwMode="auto">
          <a:xfrm>
            <a:off x="4648200" y="6273800"/>
            <a:ext cx="4495800" cy="584200"/>
          </a:xfrm>
          <a:prstGeom prst="rect">
            <a:avLst/>
          </a:prstGeom>
          <a:noFill/>
          <a:ln w="9525">
            <a:noFill/>
            <a:miter lim="800000"/>
            <a:headEnd/>
            <a:tailEnd/>
          </a:ln>
        </p:spPr>
        <p:txBody>
          <a:bodyPr>
            <a:spAutoFit/>
          </a:bodyPr>
          <a:lstStyle/>
          <a:p>
            <a:pPr eaLnBrk="0" hangingPunct="0">
              <a:spcBef>
                <a:spcPct val="50000"/>
              </a:spcBef>
            </a:pPr>
            <a:r>
              <a:rPr lang="en-US" sz="3200">
                <a:latin typeface="VNI-Meli" pitchFamily="2" charset="0"/>
              </a:rPr>
              <a:t>  </a:t>
            </a:r>
            <a:r>
              <a:rPr lang="en-US" sz="3200" b="1">
                <a:latin typeface="VNI-Meli" pitchFamily="2" charset="0"/>
              </a:rPr>
              <a:t>Lao ñoäng-Nhaät Baûn</a:t>
            </a:r>
          </a:p>
        </p:txBody>
      </p:sp>
    </p:spTree>
  </p:cSld>
  <p:clrMapOvr>
    <a:masterClrMapping/>
  </p:clrMapOvr>
  <p:transition spd="med">
    <p:cover dir="r"/>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blinds(horizontal)">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486"/>
                                        </p:tgtEl>
                                        <p:attrNameLst>
                                          <p:attrName>style.visibility</p:attrName>
                                        </p:attrNameLst>
                                      </p:cBhvr>
                                      <p:to>
                                        <p:strVal val="visible"/>
                                      </p:to>
                                    </p:set>
                                    <p:animEffect transition="in" filter="circle(in)">
                                      <p:cBhvr>
                                        <p:cTn id="12" dur="2000"/>
                                        <p:tgtEl>
                                          <p:spTgt spid="2048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0493"/>
                                        </p:tgtEl>
                                        <p:attrNameLst>
                                          <p:attrName>style.visibility</p:attrName>
                                        </p:attrNameLst>
                                      </p:cBhvr>
                                      <p:to>
                                        <p:strVal val="visible"/>
                                      </p:to>
                                    </p:set>
                                    <p:animEffect transition="in" filter="circle(in)">
                                      <p:cBhvr>
                                        <p:cTn id="15" dur="2000"/>
                                        <p:tgtEl>
                                          <p:spTgt spid="2049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0485"/>
                                        </p:tgtEl>
                                        <p:attrNameLst>
                                          <p:attrName>style.visibility</p:attrName>
                                        </p:attrNameLst>
                                      </p:cBhvr>
                                      <p:to>
                                        <p:strVal val="visible"/>
                                      </p:to>
                                    </p:set>
                                    <p:animEffect transition="in" filter="circle(in)">
                                      <p:cBhvr>
                                        <p:cTn id="20" dur="2000"/>
                                        <p:tgtEl>
                                          <p:spTgt spid="20485"/>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20495"/>
                                        </p:tgtEl>
                                        <p:attrNameLst>
                                          <p:attrName>style.visibility</p:attrName>
                                        </p:attrNameLst>
                                      </p:cBhvr>
                                      <p:to>
                                        <p:strVal val="visible"/>
                                      </p:to>
                                    </p:set>
                                    <p:animEffect transition="in" filter="circle(in)">
                                      <p:cBhvr>
                                        <p:cTn id="23" dur="2000"/>
                                        <p:tgtEl>
                                          <p:spTgt spid="20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3" grpId="0"/>
      <p:bldP spid="2049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457200" y="381000"/>
            <a:ext cx="8229600" cy="5749925"/>
          </a:xfrm>
        </p:spPr>
        <p:txBody>
          <a:bodyPr/>
          <a:lstStyle/>
          <a:p>
            <a:pPr eaLnBrk="1" hangingPunct="1"/>
            <a:r>
              <a:rPr lang="en-US" sz="3200" b="1" smtClean="0">
                <a:latin typeface="VNI-Meli" pitchFamily="2" charset="0"/>
              </a:rPr>
              <a:t>Noäi dung chính</a:t>
            </a:r>
            <a:r>
              <a:rPr lang="en-US" smtClean="0">
                <a:latin typeface="VNI-Meli" pitchFamily="2" charset="0"/>
              </a:rPr>
              <a:t>: I. CAÙC NGUOÀN LÖÏC…</a:t>
            </a:r>
          </a:p>
          <a:p>
            <a:pPr eaLnBrk="1" hangingPunct="1">
              <a:buFont typeface="Wingdings" pitchFamily="2" charset="2"/>
              <a:buNone/>
            </a:pPr>
            <a:endParaRPr lang="en-US" smtClean="0">
              <a:latin typeface="VNI-Meli" pitchFamily="2" charset="0"/>
            </a:endParaRPr>
          </a:p>
        </p:txBody>
      </p:sp>
      <p:grpSp>
        <p:nvGrpSpPr>
          <p:cNvPr id="2" name="Group 7"/>
          <p:cNvGrpSpPr>
            <a:grpSpLocks/>
          </p:cNvGrpSpPr>
          <p:nvPr/>
        </p:nvGrpSpPr>
        <p:grpSpPr bwMode="auto">
          <a:xfrm>
            <a:off x="381000" y="1371600"/>
            <a:ext cx="1600200" cy="2057400"/>
            <a:chOff x="768" y="1968"/>
            <a:chExt cx="1008" cy="1296"/>
          </a:xfrm>
        </p:grpSpPr>
        <p:sp>
          <p:nvSpPr>
            <p:cNvPr id="21513" name="Line 4"/>
            <p:cNvSpPr>
              <a:spLocks noChangeShapeType="1"/>
            </p:cNvSpPr>
            <p:nvPr/>
          </p:nvSpPr>
          <p:spPr bwMode="auto">
            <a:xfrm flipV="1">
              <a:off x="768" y="1968"/>
              <a:ext cx="864" cy="624"/>
            </a:xfrm>
            <a:prstGeom prst="line">
              <a:avLst/>
            </a:prstGeom>
            <a:noFill/>
            <a:ln w="76200">
              <a:solidFill>
                <a:srgbClr val="00CC00"/>
              </a:solidFill>
              <a:round/>
              <a:headEnd/>
              <a:tailEnd type="triangle" w="med" len="med"/>
            </a:ln>
          </p:spPr>
          <p:txBody>
            <a:bodyPr/>
            <a:lstStyle/>
            <a:p>
              <a:endParaRPr lang="en-US"/>
            </a:p>
          </p:txBody>
        </p:sp>
        <p:sp>
          <p:nvSpPr>
            <p:cNvPr id="21514" name="Line 5"/>
            <p:cNvSpPr>
              <a:spLocks noChangeShapeType="1"/>
            </p:cNvSpPr>
            <p:nvPr/>
          </p:nvSpPr>
          <p:spPr bwMode="auto">
            <a:xfrm flipV="1">
              <a:off x="816" y="2544"/>
              <a:ext cx="960" cy="48"/>
            </a:xfrm>
            <a:prstGeom prst="line">
              <a:avLst/>
            </a:prstGeom>
            <a:noFill/>
            <a:ln w="76200">
              <a:solidFill>
                <a:srgbClr val="00CC00"/>
              </a:solidFill>
              <a:round/>
              <a:headEnd/>
              <a:tailEnd type="triangle" w="med" len="med"/>
            </a:ln>
          </p:spPr>
          <p:txBody>
            <a:bodyPr/>
            <a:lstStyle/>
            <a:p>
              <a:endParaRPr lang="en-US"/>
            </a:p>
          </p:txBody>
        </p:sp>
        <p:sp>
          <p:nvSpPr>
            <p:cNvPr id="21515" name="Line 6"/>
            <p:cNvSpPr>
              <a:spLocks noChangeShapeType="1"/>
            </p:cNvSpPr>
            <p:nvPr/>
          </p:nvSpPr>
          <p:spPr bwMode="auto">
            <a:xfrm>
              <a:off x="768" y="2592"/>
              <a:ext cx="864" cy="672"/>
            </a:xfrm>
            <a:prstGeom prst="line">
              <a:avLst/>
            </a:prstGeom>
            <a:noFill/>
            <a:ln w="76200">
              <a:solidFill>
                <a:srgbClr val="00CC00"/>
              </a:solidFill>
              <a:round/>
              <a:headEnd/>
              <a:tailEnd type="triangle" w="med" len="med"/>
            </a:ln>
          </p:spPr>
          <p:txBody>
            <a:bodyPr/>
            <a:lstStyle/>
            <a:p>
              <a:endParaRPr lang="en-US"/>
            </a:p>
          </p:txBody>
        </p:sp>
      </p:grpSp>
      <p:sp>
        <p:nvSpPr>
          <p:cNvPr id="25608" name="Text Box 8"/>
          <p:cNvSpPr txBox="1">
            <a:spLocks noChangeArrowheads="1"/>
          </p:cNvSpPr>
          <p:nvPr/>
        </p:nvSpPr>
        <p:spPr bwMode="auto">
          <a:xfrm>
            <a:off x="1828800" y="1066800"/>
            <a:ext cx="2274888" cy="584200"/>
          </a:xfrm>
          <a:prstGeom prst="rect">
            <a:avLst/>
          </a:prstGeom>
          <a:noFill/>
          <a:ln w="9525">
            <a:noFill/>
            <a:miter lim="800000"/>
            <a:headEnd/>
            <a:tailEnd/>
          </a:ln>
        </p:spPr>
        <p:txBody>
          <a:bodyPr wrap="none">
            <a:spAutoFit/>
          </a:bodyPr>
          <a:lstStyle/>
          <a:p>
            <a:pPr eaLnBrk="0" hangingPunct="0"/>
            <a:r>
              <a:rPr lang="en-US" sz="3200" b="1">
                <a:latin typeface="VNI-Meli" pitchFamily="2" charset="0"/>
              </a:rPr>
              <a:t>Khaùi nieäm</a:t>
            </a:r>
          </a:p>
        </p:txBody>
      </p:sp>
      <p:sp>
        <p:nvSpPr>
          <p:cNvPr id="25609" name="Text Box 9"/>
          <p:cNvSpPr txBox="1">
            <a:spLocks noChangeArrowheads="1"/>
          </p:cNvSpPr>
          <p:nvPr/>
        </p:nvSpPr>
        <p:spPr bwMode="auto">
          <a:xfrm>
            <a:off x="1981200" y="2057400"/>
            <a:ext cx="2092325" cy="584200"/>
          </a:xfrm>
          <a:prstGeom prst="rect">
            <a:avLst/>
          </a:prstGeom>
          <a:noFill/>
          <a:ln w="9525">
            <a:noFill/>
            <a:miter lim="800000"/>
            <a:headEnd/>
            <a:tailEnd/>
          </a:ln>
        </p:spPr>
        <p:txBody>
          <a:bodyPr wrap="none">
            <a:spAutoFit/>
          </a:bodyPr>
          <a:lstStyle/>
          <a:p>
            <a:pPr eaLnBrk="0" hangingPunct="0"/>
            <a:r>
              <a:rPr lang="en-US" sz="3200" b="1">
                <a:latin typeface="VNI-Meli" pitchFamily="2" charset="0"/>
              </a:rPr>
              <a:t>Phaân loaïi</a:t>
            </a:r>
          </a:p>
        </p:txBody>
      </p:sp>
      <p:sp>
        <p:nvSpPr>
          <p:cNvPr id="25610" name="Text Box 10"/>
          <p:cNvSpPr txBox="1">
            <a:spLocks noChangeArrowheads="1"/>
          </p:cNvSpPr>
          <p:nvPr/>
        </p:nvSpPr>
        <p:spPr bwMode="auto">
          <a:xfrm>
            <a:off x="1905000" y="3048000"/>
            <a:ext cx="1566863" cy="584200"/>
          </a:xfrm>
          <a:prstGeom prst="rect">
            <a:avLst/>
          </a:prstGeom>
          <a:noFill/>
          <a:ln w="9525">
            <a:noFill/>
            <a:miter lim="800000"/>
            <a:headEnd/>
            <a:tailEnd/>
          </a:ln>
        </p:spPr>
        <p:txBody>
          <a:bodyPr wrap="none">
            <a:spAutoFit/>
          </a:bodyPr>
          <a:lstStyle/>
          <a:p>
            <a:pPr eaLnBrk="0" hangingPunct="0"/>
            <a:r>
              <a:rPr lang="en-US" sz="3200" b="1">
                <a:latin typeface="VNI-Meli" pitchFamily="2" charset="0"/>
              </a:rPr>
              <a:t>Vai troø</a:t>
            </a:r>
          </a:p>
        </p:txBody>
      </p:sp>
      <p:sp>
        <p:nvSpPr>
          <p:cNvPr id="25611" name="Line 11"/>
          <p:cNvSpPr>
            <a:spLocks noChangeShapeType="1"/>
          </p:cNvSpPr>
          <p:nvPr/>
        </p:nvSpPr>
        <p:spPr bwMode="auto">
          <a:xfrm>
            <a:off x="533400" y="4191000"/>
            <a:ext cx="1447800" cy="76200"/>
          </a:xfrm>
          <a:prstGeom prst="line">
            <a:avLst/>
          </a:prstGeom>
          <a:noFill/>
          <a:ln w="76200">
            <a:solidFill>
              <a:srgbClr val="993300"/>
            </a:solidFill>
            <a:round/>
            <a:headEnd/>
            <a:tailEnd type="triangle" w="med" len="med"/>
          </a:ln>
          <a:scene3d>
            <a:camera prst="legacyObliqueTopLeft"/>
            <a:lightRig rig="legacyFlat3" dir="t"/>
          </a:scene3d>
          <a:sp3d extrusionH="430200" prstMaterial="legacyMatte">
            <a:bevelT w="13500" h="13500" prst="angle"/>
            <a:bevelB w="13500" h="13500" prst="angle"/>
            <a:extrusionClr>
              <a:srgbClr val="FFFF66"/>
            </a:extrusionClr>
          </a:sp3d>
        </p:spPr>
        <p:txBody>
          <a:bodyPr>
            <a:flatTx/>
          </a:bodyPr>
          <a:lstStyle/>
          <a:p>
            <a:endParaRPr lang="en-US"/>
          </a:p>
        </p:txBody>
      </p:sp>
      <p:sp>
        <p:nvSpPr>
          <p:cNvPr id="25612" name="Text Box 12"/>
          <p:cNvSpPr txBox="1">
            <a:spLocks noChangeArrowheads="1"/>
          </p:cNvSpPr>
          <p:nvPr/>
        </p:nvSpPr>
        <p:spPr bwMode="auto">
          <a:xfrm>
            <a:off x="2286000" y="4114800"/>
            <a:ext cx="6629400" cy="1570038"/>
          </a:xfrm>
          <a:prstGeom prst="rect">
            <a:avLst/>
          </a:prstGeom>
          <a:solidFill>
            <a:srgbClr val="800000"/>
          </a:solidFill>
          <a:ln w="57150">
            <a:solidFill>
              <a:srgbClr val="FFFF66"/>
            </a:solidFill>
            <a:miter lim="800000"/>
            <a:headEnd/>
            <a:tailEnd/>
          </a:ln>
        </p:spPr>
        <p:txBody>
          <a:bodyPr>
            <a:spAutoFit/>
          </a:bodyPr>
          <a:lstStyle/>
          <a:p>
            <a:pPr algn="ctr" eaLnBrk="0" hangingPunct="0"/>
            <a:r>
              <a:rPr lang="en-US" sz="3200" b="1">
                <a:latin typeface="VNI-Meli" pitchFamily="2" charset="0"/>
              </a:rPr>
              <a:t>Caàn khai thaùc hôïp lí vaø keát hôïp chaët cheõ caùc nguoàn löïc ñeå phaùt trieån kinh teá-xaõ hoäi vöõng chaéc.</a:t>
            </a:r>
          </a:p>
        </p:txBody>
      </p:sp>
    </p:spTree>
  </p:cSld>
  <p:clrMapOvr>
    <a:masterClrMapping/>
  </p:clrMapOvr>
  <p:transition spd="med">
    <p:cover dir="r"/>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5608"/>
                                        </p:tgtEl>
                                        <p:attrNameLst>
                                          <p:attrName>style.visibility</p:attrName>
                                        </p:attrNameLst>
                                      </p:cBhvr>
                                      <p:to>
                                        <p:strVal val="visible"/>
                                      </p:to>
                                    </p:set>
                                    <p:animEffect transition="in" filter="strips(downLeft)">
                                      <p:cBhvr>
                                        <p:cTn id="12" dur="500"/>
                                        <p:tgtEl>
                                          <p:spTgt spid="2560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5609"/>
                                        </p:tgtEl>
                                        <p:attrNameLst>
                                          <p:attrName>style.visibility</p:attrName>
                                        </p:attrNameLst>
                                      </p:cBhvr>
                                      <p:to>
                                        <p:strVal val="visible"/>
                                      </p:to>
                                    </p:set>
                                    <p:animEffect transition="in" filter="strips(downLeft)">
                                      <p:cBhvr>
                                        <p:cTn id="17" dur="500"/>
                                        <p:tgtEl>
                                          <p:spTgt spid="2560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25610"/>
                                        </p:tgtEl>
                                        <p:attrNameLst>
                                          <p:attrName>style.visibility</p:attrName>
                                        </p:attrNameLst>
                                      </p:cBhvr>
                                      <p:to>
                                        <p:strVal val="visible"/>
                                      </p:to>
                                    </p:set>
                                    <p:animEffect transition="in" filter="strips(downLeft)">
                                      <p:cBhvr>
                                        <p:cTn id="22" dur="500"/>
                                        <p:tgtEl>
                                          <p:spTgt spid="256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25611"/>
                                        </p:tgtEl>
                                        <p:attrNameLst>
                                          <p:attrName>style.visibility</p:attrName>
                                        </p:attrNameLst>
                                      </p:cBhvr>
                                      <p:to>
                                        <p:strVal val="visible"/>
                                      </p:to>
                                    </p:set>
                                    <p:animEffect transition="in" filter="barn(inHorizontal)">
                                      <p:cBhvr>
                                        <p:cTn id="27" dur="500"/>
                                        <p:tgtEl>
                                          <p:spTgt spid="25611"/>
                                        </p:tgtEl>
                                      </p:cBhvr>
                                    </p:animEffect>
                                  </p:childTnLst>
                                </p:cTn>
                              </p:par>
                            </p:childTnLst>
                          </p:cTn>
                        </p:par>
                        <p:par>
                          <p:cTn id="28" fill="hold">
                            <p:stCondLst>
                              <p:cond delay="500"/>
                            </p:stCondLst>
                            <p:childTnLst>
                              <p:par>
                                <p:cTn id="29" presetID="63" presetClass="path" presetSubtype="0" repeatCount="indefinite" accel="50000" decel="50000" fill="hold" grpId="1" nodeType="afterEffect">
                                  <p:stCondLst>
                                    <p:cond delay="0"/>
                                  </p:stCondLst>
                                  <p:childTnLst>
                                    <p:animMotion origin="layout" path="M -0.09583 0.02777 L 0.05417 0.01666 " pathEditMode="relative" rAng="0" ptsTypes="AA">
                                      <p:cBhvr>
                                        <p:cTn id="30" dur="2000" fill="hold"/>
                                        <p:tgtEl>
                                          <p:spTgt spid="25611"/>
                                        </p:tgtEl>
                                        <p:attrNameLst>
                                          <p:attrName>ppt_x</p:attrName>
                                          <p:attrName>ppt_y</p:attrName>
                                        </p:attrNameLst>
                                      </p:cBhvr>
                                      <p:rCtr x="7500" y="-600"/>
                                    </p:animMotion>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5612"/>
                                        </p:tgtEl>
                                        <p:attrNameLst>
                                          <p:attrName>style.visibility</p:attrName>
                                        </p:attrNameLst>
                                      </p:cBhvr>
                                      <p:to>
                                        <p:strVal val="visible"/>
                                      </p:to>
                                    </p:set>
                                    <p:animEffect transition="in" filter="randombar(horizontal)">
                                      <p:cBhvr>
                                        <p:cTn id="35" dur="500"/>
                                        <p:tgtEl>
                                          <p:spTgt spid="25612"/>
                                        </p:tgtEl>
                                      </p:cBhvr>
                                    </p:animEffect>
                                  </p:childTnLst>
                                </p:cTn>
                              </p:par>
                              <p:par>
                                <p:cTn id="36" presetID="21" presetClass="emph" presetSubtype="0" repeatCount="indefinite" fill="hold" grpId="1" nodeType="withEffect">
                                  <p:stCondLst>
                                    <p:cond delay="0"/>
                                  </p:stCondLst>
                                  <p:childTnLst>
                                    <p:animClr clrSpc="hsl" dir="cw">
                                      <p:cBhvr override="childStyle">
                                        <p:cTn id="37" dur="500" fill="hold"/>
                                        <p:tgtEl>
                                          <p:spTgt spid="25612"/>
                                        </p:tgtEl>
                                        <p:attrNameLst>
                                          <p:attrName>style.color</p:attrName>
                                        </p:attrNameLst>
                                      </p:cBhvr>
                                      <p:by>
                                        <p:hsl h="7200000" s="0" l="0"/>
                                      </p:by>
                                    </p:animClr>
                                    <p:animClr clrSpc="hsl" dir="cw">
                                      <p:cBhvr>
                                        <p:cTn id="38" dur="500" fill="hold"/>
                                        <p:tgtEl>
                                          <p:spTgt spid="25612"/>
                                        </p:tgtEl>
                                        <p:attrNameLst>
                                          <p:attrName>fillcolor</p:attrName>
                                        </p:attrNameLst>
                                      </p:cBhvr>
                                      <p:by>
                                        <p:hsl h="7200000" s="0" l="0"/>
                                      </p:by>
                                    </p:animClr>
                                    <p:animClr clrSpc="hsl" dir="cw">
                                      <p:cBhvr>
                                        <p:cTn id="39" dur="500" fill="hold"/>
                                        <p:tgtEl>
                                          <p:spTgt spid="25612"/>
                                        </p:tgtEl>
                                        <p:attrNameLst>
                                          <p:attrName>stroke.color</p:attrName>
                                        </p:attrNameLst>
                                      </p:cBhvr>
                                      <p:by>
                                        <p:hsl h="7200000" s="0" l="0"/>
                                      </p:by>
                                    </p:animClr>
                                    <p:set>
                                      <p:cBhvr>
                                        <p:cTn id="40" dur="500" fill="hold"/>
                                        <p:tgtEl>
                                          <p:spTgt spid="256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p:bldP spid="25609" grpId="0"/>
      <p:bldP spid="25610" grpId="0"/>
      <p:bldP spid="25611" grpId="0" animBg="1"/>
      <p:bldP spid="25611" grpId="1" animBg="1"/>
      <p:bldP spid="25612" grpId="0" animBg="1"/>
      <p:bldP spid="2561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hemanhlaodongvietnma_clip0.avi">
            <a:hlinkClick r:id="" action="ppaction://media"/>
          </p:cNvPr>
          <p:cNvPicPr>
            <a:picLocks noRot="1" noChangeAspect="1"/>
          </p:cNvPicPr>
          <p:nvPr>
            <a:videoFile r:link="rId1"/>
          </p:nvPr>
        </p:nvPicPr>
        <p:blipFill>
          <a:blip r:embed="rId4" cstate="print"/>
          <a:srcRect/>
          <a:stretch>
            <a:fillRect/>
          </a:stretch>
        </p:blipFill>
        <p:spPr bwMode="auto">
          <a:xfrm>
            <a:off x="609600" y="1143000"/>
            <a:ext cx="8001000" cy="5089525"/>
          </a:xfrm>
          <a:prstGeom prst="rect">
            <a:avLst/>
          </a:prstGeom>
          <a:noFill/>
          <a:ln w="9525">
            <a:noFill/>
            <a:miter lim="800000"/>
            <a:headEnd/>
            <a:tailEnd/>
          </a:ln>
        </p:spPr>
      </p:pic>
      <p:sp>
        <p:nvSpPr>
          <p:cNvPr id="22531" name="TextBox 8"/>
          <p:cNvSpPr txBox="1">
            <a:spLocks noChangeArrowheads="1"/>
          </p:cNvSpPr>
          <p:nvPr/>
        </p:nvSpPr>
        <p:spPr bwMode="auto">
          <a:xfrm>
            <a:off x="914400" y="6334125"/>
            <a:ext cx="7600950" cy="523875"/>
          </a:xfrm>
          <a:prstGeom prst="rect">
            <a:avLst/>
          </a:prstGeom>
          <a:noFill/>
          <a:ln w="9525">
            <a:noFill/>
            <a:miter lim="800000"/>
            <a:headEnd/>
            <a:tailEnd/>
          </a:ln>
        </p:spPr>
        <p:txBody>
          <a:bodyPr wrap="none">
            <a:spAutoFit/>
          </a:bodyPr>
          <a:lstStyle/>
          <a:p>
            <a:r>
              <a:rPr lang="en-US" sz="2800" b="1"/>
              <a:t>THẾ MẠNH VỀ -LAO ĐỘNG CỦA VIỆT NAM</a:t>
            </a:r>
            <a:endParaRPr lang="en-US" b="1"/>
          </a:p>
        </p:txBody>
      </p:sp>
      <p:sp>
        <p:nvSpPr>
          <p:cNvPr id="22532" name="TextBox 9"/>
          <p:cNvSpPr txBox="1">
            <a:spLocks noChangeArrowheads="1"/>
          </p:cNvSpPr>
          <p:nvPr/>
        </p:nvSpPr>
        <p:spPr bwMode="auto">
          <a:xfrm>
            <a:off x="0" y="381000"/>
            <a:ext cx="9094788" cy="523875"/>
          </a:xfrm>
          <a:prstGeom prst="rect">
            <a:avLst/>
          </a:prstGeom>
          <a:noFill/>
          <a:ln w="9525">
            <a:noFill/>
            <a:miter lim="800000"/>
            <a:headEnd/>
            <a:tailEnd/>
          </a:ln>
        </p:spPr>
        <p:txBody>
          <a:bodyPr>
            <a:spAutoFit/>
          </a:bodyPr>
          <a:lstStyle/>
          <a:p>
            <a:pPr algn="ctr"/>
            <a:r>
              <a:rPr lang="en-US" sz="2800" b="1"/>
              <a:t>NGUỒN LỰC KINH TẾ-XÃ HỘI CỦA VIỆT NAM</a:t>
            </a:r>
            <a:endParaRPr lang="en-US" b="1"/>
          </a:p>
        </p:txBody>
      </p:sp>
    </p:spTree>
  </p:cSld>
  <p:clrMapOvr>
    <a:masterClrMapping/>
  </p:clrMapOvr>
  <p:transition spd="med">
    <p:cover dir="r"/>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73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04800" y="0"/>
            <a:ext cx="5791200" cy="762000"/>
          </a:xfrm>
        </p:spPr>
        <p:txBody>
          <a:bodyPr/>
          <a:lstStyle/>
          <a:p>
            <a:pPr marL="1016000" indent="-1016000" eaLnBrk="1" fontAlgn="auto" hangingPunct="1">
              <a:spcAft>
                <a:spcPts val="0"/>
              </a:spcAft>
              <a:defRPr/>
            </a:pPr>
            <a:r>
              <a:rPr lang="en-US" sz="3200" b="1" u="sng" smtClean="0">
                <a:solidFill>
                  <a:srgbClr val="FFFF00"/>
                </a:solidFill>
                <a:effectLst>
                  <a:outerShdw blurRad="38100" dist="38100" dir="2700000" algn="tl">
                    <a:srgbClr val="000000"/>
                  </a:outerShdw>
                </a:effectLst>
                <a:latin typeface="VNI-Meli" pitchFamily="2" charset="0"/>
              </a:rPr>
              <a:t>II. CÔ </a:t>
            </a:r>
            <a:r>
              <a:rPr lang="en-US" sz="3200" b="1" u="sng">
                <a:solidFill>
                  <a:srgbClr val="FFFF00"/>
                </a:solidFill>
                <a:effectLst>
                  <a:outerShdw blurRad="38100" dist="38100" dir="2700000" algn="tl">
                    <a:srgbClr val="000000"/>
                  </a:outerShdw>
                </a:effectLst>
                <a:latin typeface="VNI-Meli" pitchFamily="2" charset="0"/>
              </a:rPr>
              <a:t>CAÁU </a:t>
            </a:r>
            <a:r>
              <a:rPr lang="en-US" sz="3200" b="1" u="sng" smtClean="0">
                <a:solidFill>
                  <a:srgbClr val="FFFF00"/>
                </a:solidFill>
                <a:effectLst>
                  <a:outerShdw blurRad="38100" dist="38100" dir="2700000" algn="tl">
                    <a:srgbClr val="000000"/>
                  </a:outerShdw>
                </a:effectLst>
                <a:latin typeface="VNI-Meli" pitchFamily="2" charset="0"/>
              </a:rPr>
              <a:t>NỀN KINH </a:t>
            </a:r>
            <a:r>
              <a:rPr lang="en-US" sz="3200" b="1" u="sng" dirty="0">
                <a:solidFill>
                  <a:srgbClr val="FFFF00"/>
                </a:solidFill>
                <a:effectLst>
                  <a:outerShdw blurRad="38100" dist="38100" dir="2700000" algn="tl">
                    <a:srgbClr val="000000"/>
                  </a:outerShdw>
                </a:effectLst>
                <a:latin typeface="VNI-Meli" pitchFamily="2" charset="0"/>
              </a:rPr>
              <a:t>TEÁ.</a:t>
            </a:r>
            <a:endParaRPr lang="en-US" sz="3600" b="1" u="sng" dirty="0">
              <a:solidFill>
                <a:srgbClr val="FFFF00"/>
              </a:solidFill>
              <a:effectLst>
                <a:outerShdw blurRad="38100" dist="38100" dir="2700000" algn="tl">
                  <a:srgbClr val="000000"/>
                </a:outerShdw>
              </a:effectLst>
              <a:latin typeface="VNI-Meli" pitchFamily="2" charset="0"/>
            </a:endParaRPr>
          </a:p>
        </p:txBody>
      </p:sp>
      <p:sp>
        <p:nvSpPr>
          <p:cNvPr id="57347" name="Rectangle 3"/>
          <p:cNvSpPr>
            <a:spLocks noGrp="1" noChangeArrowheads="1"/>
          </p:cNvSpPr>
          <p:nvPr>
            <p:ph type="body" idx="1"/>
          </p:nvPr>
        </p:nvSpPr>
        <p:spPr>
          <a:xfrm>
            <a:off x="304800" y="685800"/>
            <a:ext cx="8229600" cy="2209800"/>
          </a:xfrm>
        </p:spPr>
        <p:txBody>
          <a:bodyPr/>
          <a:lstStyle/>
          <a:p>
            <a:pPr marL="609600" indent="-609600" eaLnBrk="1" hangingPunct="1">
              <a:buClr>
                <a:schemeClr val="tx1"/>
              </a:buClr>
              <a:buFontTx/>
              <a:buAutoNum type="arabicPeriod"/>
            </a:pPr>
            <a:r>
              <a:rPr lang="en-US" sz="3600" smtClean="0">
                <a:solidFill>
                  <a:srgbClr val="002060"/>
                </a:solidFill>
                <a:latin typeface="VNI-Meli" pitchFamily="2" charset="0"/>
                <a:hlinkClick r:id="rId2" action="ppaction://hlinksldjump"/>
              </a:rPr>
              <a:t>K</a:t>
            </a:r>
            <a:r>
              <a:rPr lang="en-US" sz="3600" smtClean="0">
                <a:latin typeface="VNI-Meli" pitchFamily="2" charset="0"/>
              </a:rPr>
              <a:t>haùi nieäm.</a:t>
            </a:r>
          </a:p>
          <a:p>
            <a:pPr marL="609600" indent="-609600" eaLnBrk="1" hangingPunct="1">
              <a:buClr>
                <a:schemeClr val="tx1"/>
              </a:buClr>
              <a:buFontTx/>
              <a:buAutoNum type="arabicPeriod"/>
            </a:pPr>
            <a:r>
              <a:rPr lang="en-US" sz="3600" smtClean="0">
                <a:latin typeface="VNI-Meli" pitchFamily="2" charset="0"/>
                <a:hlinkClick r:id="rId2" action="ppaction://hlinksldjump"/>
              </a:rPr>
              <a:t>C</a:t>
            </a:r>
            <a:r>
              <a:rPr lang="en-US" sz="3600" smtClean="0">
                <a:latin typeface="VNI-Meli" pitchFamily="2" charset="0"/>
              </a:rPr>
              <a:t>ô caáu neàn kinh teá.</a:t>
            </a:r>
          </a:p>
        </p:txBody>
      </p:sp>
      <p:sp>
        <p:nvSpPr>
          <p:cNvPr id="4" name="Rectangle 2"/>
          <p:cNvSpPr txBox="1">
            <a:spLocks noChangeArrowheads="1"/>
          </p:cNvSpPr>
          <p:nvPr/>
        </p:nvSpPr>
        <p:spPr bwMode="auto">
          <a:xfrm>
            <a:off x="0" y="1981200"/>
            <a:ext cx="8243888" cy="685800"/>
          </a:xfrm>
          <a:prstGeom prst="rect">
            <a:avLst/>
          </a:prstGeom>
          <a:noFill/>
          <a:ln w="9525">
            <a:noFill/>
            <a:miter lim="800000"/>
            <a:headEnd/>
            <a:tailEnd/>
          </a:ln>
        </p:spPr>
        <p:txBody>
          <a:bodyPr anchor="b"/>
          <a:lstStyle/>
          <a:p>
            <a:pPr marL="838200" indent="-838200" algn="just">
              <a:lnSpc>
                <a:spcPct val="90000"/>
              </a:lnSpc>
              <a:buFontTx/>
              <a:buAutoNum type="arabicPeriod"/>
              <a:defRPr/>
            </a:pPr>
            <a:r>
              <a:rPr lang="en-US" sz="3600" u="sng" kern="0" dirty="0" err="1">
                <a:solidFill>
                  <a:schemeClr val="tx2"/>
                </a:solidFill>
                <a:effectLst>
                  <a:outerShdw blurRad="38100" dist="38100" dir="2700000" algn="tl">
                    <a:srgbClr val="000000"/>
                  </a:outerShdw>
                </a:effectLst>
                <a:latin typeface="VNI-Meli" pitchFamily="2" charset="0"/>
                <a:ea typeface="+mj-ea"/>
                <a:cs typeface="+mj-cs"/>
              </a:rPr>
              <a:t>Khaùi</a:t>
            </a:r>
            <a:r>
              <a:rPr lang="en-US" sz="3600" u="sng" kern="0" dirty="0">
                <a:solidFill>
                  <a:schemeClr val="tx2"/>
                </a:solidFill>
                <a:effectLst>
                  <a:outerShdw blurRad="38100" dist="38100" dir="2700000" algn="tl">
                    <a:srgbClr val="000000"/>
                  </a:outerShdw>
                </a:effectLst>
                <a:latin typeface="VNI-Meli" pitchFamily="2" charset="0"/>
                <a:ea typeface="+mj-ea"/>
                <a:cs typeface="+mj-cs"/>
              </a:rPr>
              <a:t> </a:t>
            </a:r>
            <a:r>
              <a:rPr lang="en-US" sz="3600" u="sng" kern="0" dirty="0" err="1">
                <a:solidFill>
                  <a:schemeClr val="tx2"/>
                </a:solidFill>
                <a:effectLst>
                  <a:outerShdw blurRad="38100" dist="38100" dir="2700000" algn="tl">
                    <a:srgbClr val="000000"/>
                  </a:outerShdw>
                </a:effectLst>
                <a:latin typeface="VNI-Meli" pitchFamily="2" charset="0"/>
                <a:ea typeface="+mj-ea"/>
                <a:cs typeface="+mj-cs"/>
              </a:rPr>
              <a:t>nieäm</a:t>
            </a:r>
            <a:endParaRPr lang="en-US" sz="3600" u="sng" kern="0" dirty="0">
              <a:solidFill>
                <a:schemeClr val="tx2"/>
              </a:solidFill>
              <a:effectLst>
                <a:outerShdw blurRad="38100" dist="38100" dir="2700000" algn="tl">
                  <a:srgbClr val="000000"/>
                </a:outerShdw>
              </a:effectLst>
              <a:latin typeface="VNI-Meli" pitchFamily="2" charset="0"/>
              <a:ea typeface="+mj-ea"/>
              <a:cs typeface="+mj-cs"/>
            </a:endParaRPr>
          </a:p>
        </p:txBody>
      </p:sp>
      <p:sp>
        <p:nvSpPr>
          <p:cNvPr id="5" name="Rectangle 3"/>
          <p:cNvSpPr txBox="1">
            <a:spLocks noChangeArrowheads="1"/>
          </p:cNvSpPr>
          <p:nvPr/>
        </p:nvSpPr>
        <p:spPr bwMode="auto">
          <a:xfrm>
            <a:off x="304800" y="3048000"/>
            <a:ext cx="8229600" cy="2855913"/>
          </a:xfrm>
          <a:prstGeom prst="rect">
            <a:avLst/>
          </a:prstGeom>
          <a:noFill/>
          <a:ln w="9525">
            <a:noFill/>
            <a:miter lim="800000"/>
            <a:headEnd/>
            <a:tailEnd/>
          </a:ln>
        </p:spPr>
        <p:txBody>
          <a:bodyPr/>
          <a:lstStyle/>
          <a:p>
            <a:pPr marL="342900" indent="-342900" algn="ctr">
              <a:spcBef>
                <a:spcPct val="20000"/>
              </a:spcBef>
              <a:defRPr/>
            </a:pPr>
            <a:r>
              <a:rPr lang="en-US" sz="2800" b="1" kern="0" dirty="0">
                <a:latin typeface="VNI-Meli" pitchFamily="2" charset="0"/>
              </a:rPr>
              <a:t>	</a:t>
            </a:r>
            <a:r>
              <a:rPr lang="en-US" sz="3600" b="1" kern="0" dirty="0" err="1">
                <a:latin typeface="VNI-Meli" pitchFamily="2" charset="0"/>
              </a:rPr>
              <a:t>Cô</a:t>
            </a:r>
            <a:r>
              <a:rPr lang="en-US" sz="3600" b="1" kern="0" dirty="0">
                <a:latin typeface="VNI-Meli" pitchFamily="2" charset="0"/>
              </a:rPr>
              <a:t> </a:t>
            </a:r>
            <a:r>
              <a:rPr lang="en-US" sz="3600" b="1" kern="0" dirty="0" err="1">
                <a:latin typeface="VNI-Meli" pitchFamily="2" charset="0"/>
              </a:rPr>
              <a:t>caáu</a:t>
            </a:r>
            <a:r>
              <a:rPr lang="en-US" sz="3600" b="1" kern="0" dirty="0">
                <a:latin typeface="VNI-Meli" pitchFamily="2" charset="0"/>
              </a:rPr>
              <a:t> </a:t>
            </a:r>
            <a:r>
              <a:rPr lang="en-US" sz="3600" b="1" kern="0" dirty="0" err="1">
                <a:latin typeface="VNI-Meli" pitchFamily="2" charset="0"/>
              </a:rPr>
              <a:t>kinh</a:t>
            </a:r>
            <a:r>
              <a:rPr lang="en-US" sz="3600" b="1" kern="0" dirty="0">
                <a:latin typeface="VNI-Meli" pitchFamily="2" charset="0"/>
              </a:rPr>
              <a:t> </a:t>
            </a:r>
            <a:r>
              <a:rPr lang="en-US" sz="3600" b="1" kern="0" dirty="0" err="1">
                <a:latin typeface="VNI-Meli" pitchFamily="2" charset="0"/>
              </a:rPr>
              <a:t>teá</a:t>
            </a:r>
            <a:r>
              <a:rPr lang="en-US" sz="3600" b="1" kern="0" dirty="0">
                <a:latin typeface="VNI-Meli" pitchFamily="2" charset="0"/>
              </a:rPr>
              <a:t> </a:t>
            </a:r>
            <a:r>
              <a:rPr lang="en-US" sz="3600" b="1" kern="0" dirty="0" err="1">
                <a:latin typeface="VNI-Meli" pitchFamily="2" charset="0"/>
              </a:rPr>
              <a:t>laø</a:t>
            </a:r>
            <a:r>
              <a:rPr lang="en-US" sz="3600" b="1" kern="0" dirty="0">
                <a:latin typeface="VNI-Meli" pitchFamily="2" charset="0"/>
              </a:rPr>
              <a:t> </a:t>
            </a:r>
            <a:r>
              <a:rPr lang="en-US" sz="3600" b="1" kern="0" dirty="0" err="1">
                <a:latin typeface="VNI-Meli" pitchFamily="2" charset="0"/>
              </a:rPr>
              <a:t>toång</a:t>
            </a:r>
            <a:r>
              <a:rPr lang="en-US" sz="3600" b="1" kern="0" dirty="0">
                <a:latin typeface="VNI-Meli" pitchFamily="2" charset="0"/>
              </a:rPr>
              <a:t> </a:t>
            </a:r>
            <a:r>
              <a:rPr lang="en-US" sz="3600" b="1" kern="0" dirty="0" err="1">
                <a:latin typeface="VNI-Meli" pitchFamily="2" charset="0"/>
              </a:rPr>
              <a:t>theå</a:t>
            </a:r>
            <a:r>
              <a:rPr lang="en-US" sz="3600" b="1" kern="0" dirty="0">
                <a:latin typeface="VNI-Meli" pitchFamily="2" charset="0"/>
              </a:rPr>
              <a:t> </a:t>
            </a:r>
            <a:r>
              <a:rPr lang="en-US" sz="3600" b="1" kern="0" dirty="0" err="1">
                <a:latin typeface="VNI-Meli" pitchFamily="2" charset="0"/>
              </a:rPr>
              <a:t>caùc</a:t>
            </a:r>
            <a:r>
              <a:rPr lang="en-US" sz="3600" b="1" kern="0" dirty="0">
                <a:latin typeface="VNI-Meli" pitchFamily="2" charset="0"/>
              </a:rPr>
              <a:t> </a:t>
            </a:r>
            <a:r>
              <a:rPr lang="en-US" sz="3600" b="1" kern="0" dirty="0" err="1">
                <a:latin typeface="VNI-Meli" pitchFamily="2" charset="0"/>
              </a:rPr>
              <a:t>ngaønh</a:t>
            </a:r>
            <a:r>
              <a:rPr lang="en-US" sz="3600" b="1" kern="0" dirty="0">
                <a:latin typeface="VNI-Meli" pitchFamily="2" charset="0"/>
              </a:rPr>
              <a:t>, </a:t>
            </a:r>
            <a:r>
              <a:rPr lang="en-US" sz="3600" b="1" kern="0" dirty="0" err="1">
                <a:latin typeface="VNI-Meli" pitchFamily="2" charset="0"/>
              </a:rPr>
              <a:t>lónh</a:t>
            </a:r>
            <a:r>
              <a:rPr lang="en-US" sz="3600" b="1" kern="0" dirty="0">
                <a:latin typeface="VNI-Meli" pitchFamily="2" charset="0"/>
              </a:rPr>
              <a:t> </a:t>
            </a:r>
            <a:r>
              <a:rPr lang="en-US" sz="3600" b="1" kern="0" dirty="0" err="1">
                <a:latin typeface="VNI-Meli" pitchFamily="2" charset="0"/>
              </a:rPr>
              <a:t>vöïc</a:t>
            </a:r>
            <a:r>
              <a:rPr lang="en-US" sz="3600" b="1" kern="0" dirty="0">
                <a:latin typeface="VNI-Meli" pitchFamily="2" charset="0"/>
              </a:rPr>
              <a:t>, </a:t>
            </a:r>
            <a:r>
              <a:rPr lang="en-US" sz="3600" b="1" kern="0" dirty="0" err="1">
                <a:latin typeface="VNI-Meli" pitchFamily="2" charset="0"/>
              </a:rPr>
              <a:t>boä</a:t>
            </a:r>
            <a:r>
              <a:rPr lang="en-US" sz="3600" b="1" kern="0" dirty="0">
                <a:latin typeface="VNI-Meli" pitchFamily="2" charset="0"/>
              </a:rPr>
              <a:t> </a:t>
            </a:r>
            <a:r>
              <a:rPr lang="en-US" sz="3600" b="1" kern="0" dirty="0" err="1">
                <a:latin typeface="VNI-Meli" pitchFamily="2" charset="0"/>
              </a:rPr>
              <a:t>phaän</a:t>
            </a:r>
            <a:r>
              <a:rPr lang="en-US" sz="3600" b="1" kern="0" dirty="0">
                <a:latin typeface="VNI-Meli" pitchFamily="2" charset="0"/>
              </a:rPr>
              <a:t> </a:t>
            </a:r>
            <a:r>
              <a:rPr lang="en-US" sz="3600" b="1" kern="0" dirty="0" err="1">
                <a:latin typeface="VNI-Meli" pitchFamily="2" charset="0"/>
              </a:rPr>
              <a:t>kinh</a:t>
            </a:r>
            <a:r>
              <a:rPr lang="en-US" sz="3600" b="1" kern="0" dirty="0">
                <a:latin typeface="VNI-Meli" pitchFamily="2" charset="0"/>
              </a:rPr>
              <a:t> </a:t>
            </a:r>
            <a:r>
              <a:rPr lang="en-US" sz="3600" b="1" kern="0" dirty="0" err="1">
                <a:latin typeface="VNI-Meli" pitchFamily="2" charset="0"/>
              </a:rPr>
              <a:t>teá</a:t>
            </a:r>
            <a:r>
              <a:rPr lang="en-US" sz="3600" b="1" kern="0" dirty="0">
                <a:latin typeface="VNI-Meli" pitchFamily="2" charset="0"/>
              </a:rPr>
              <a:t> </a:t>
            </a:r>
            <a:r>
              <a:rPr lang="en-US" sz="3600" b="1" kern="0" dirty="0" err="1">
                <a:latin typeface="VNI-Meli" pitchFamily="2" charset="0"/>
              </a:rPr>
              <a:t>coù</a:t>
            </a:r>
            <a:r>
              <a:rPr lang="en-US" sz="3600" b="1" kern="0" dirty="0">
                <a:latin typeface="VNI-Meli" pitchFamily="2" charset="0"/>
              </a:rPr>
              <a:t> </a:t>
            </a:r>
            <a:r>
              <a:rPr lang="en-US" sz="3600" b="1" kern="0" dirty="0" err="1">
                <a:latin typeface="VNI-Meli" pitchFamily="2" charset="0"/>
              </a:rPr>
              <a:t>quan</a:t>
            </a:r>
            <a:r>
              <a:rPr lang="en-US" sz="3600" b="1" kern="0" dirty="0">
                <a:latin typeface="VNI-Meli" pitchFamily="2" charset="0"/>
              </a:rPr>
              <a:t> </a:t>
            </a:r>
            <a:r>
              <a:rPr lang="en-US" sz="3600" b="1" kern="0" dirty="0" err="1">
                <a:latin typeface="VNI-Meli" pitchFamily="2" charset="0"/>
              </a:rPr>
              <a:t>heä</a:t>
            </a:r>
            <a:r>
              <a:rPr lang="en-US" sz="3600" b="1" kern="0" dirty="0">
                <a:latin typeface="VNI-Meli" pitchFamily="2" charset="0"/>
              </a:rPr>
              <a:t> </a:t>
            </a:r>
            <a:r>
              <a:rPr lang="en-US" sz="3600" b="1" kern="0" dirty="0" err="1">
                <a:latin typeface="VNI-Meli" pitchFamily="2" charset="0"/>
              </a:rPr>
              <a:t>höõu</a:t>
            </a:r>
            <a:r>
              <a:rPr lang="en-US" sz="3600" b="1" kern="0" dirty="0">
                <a:latin typeface="VNI-Meli" pitchFamily="2" charset="0"/>
              </a:rPr>
              <a:t> </a:t>
            </a:r>
            <a:r>
              <a:rPr lang="en-US" sz="3600" b="1" kern="0" dirty="0" err="1">
                <a:latin typeface="VNI-Meli" pitchFamily="2" charset="0"/>
              </a:rPr>
              <a:t>cô</a:t>
            </a:r>
            <a:r>
              <a:rPr lang="en-US" sz="3600" b="1" kern="0" dirty="0">
                <a:latin typeface="VNI-Meli" pitchFamily="2" charset="0"/>
              </a:rPr>
              <a:t> </a:t>
            </a:r>
            <a:r>
              <a:rPr lang="en-US" sz="3600" b="1" kern="0" dirty="0" err="1">
                <a:latin typeface="VNI-Meli" pitchFamily="2" charset="0"/>
              </a:rPr>
              <a:t>töông</a:t>
            </a:r>
            <a:r>
              <a:rPr lang="en-US" sz="3600" b="1" kern="0" dirty="0">
                <a:latin typeface="VNI-Meli" pitchFamily="2" charset="0"/>
              </a:rPr>
              <a:t> </a:t>
            </a:r>
            <a:r>
              <a:rPr lang="en-US" sz="3600" b="1" kern="0" dirty="0" err="1">
                <a:latin typeface="VNI-Meli" pitchFamily="2" charset="0"/>
              </a:rPr>
              <a:t>ñoái</a:t>
            </a:r>
            <a:r>
              <a:rPr lang="en-US" sz="3600" b="1" kern="0" dirty="0">
                <a:latin typeface="VNI-Meli" pitchFamily="2" charset="0"/>
              </a:rPr>
              <a:t> </a:t>
            </a:r>
            <a:r>
              <a:rPr lang="en-US" sz="3600" b="1" kern="0" dirty="0" err="1">
                <a:latin typeface="VNI-Meli" pitchFamily="2" charset="0"/>
              </a:rPr>
              <a:t>oån</a:t>
            </a:r>
            <a:r>
              <a:rPr lang="en-US" sz="3600" b="1" kern="0" dirty="0">
                <a:latin typeface="VNI-Meli" pitchFamily="2" charset="0"/>
              </a:rPr>
              <a:t> </a:t>
            </a:r>
            <a:r>
              <a:rPr lang="en-US" sz="3600" b="1" kern="0" dirty="0" err="1">
                <a:latin typeface="VNI-Meli" pitchFamily="2" charset="0"/>
              </a:rPr>
              <a:t>ñònh</a:t>
            </a:r>
            <a:r>
              <a:rPr lang="en-US" sz="3600" b="1" kern="0" dirty="0">
                <a:latin typeface="VNI-Meli" pitchFamily="2" charset="0"/>
              </a:rPr>
              <a:t> </a:t>
            </a:r>
            <a:r>
              <a:rPr lang="en-US" sz="3600" b="1" kern="0" dirty="0" err="1">
                <a:latin typeface="VNI-Meli" pitchFamily="2" charset="0"/>
              </a:rPr>
              <a:t>hôïp</a:t>
            </a:r>
            <a:r>
              <a:rPr lang="en-US" sz="3600" b="1" kern="0" dirty="0">
                <a:latin typeface="VNI-Meli" pitchFamily="2" charset="0"/>
              </a:rPr>
              <a:t> </a:t>
            </a:r>
            <a:r>
              <a:rPr lang="en-US" sz="3600" b="1" kern="0" dirty="0" err="1">
                <a:latin typeface="VNI-Meli" pitchFamily="2" charset="0"/>
              </a:rPr>
              <a:t>thaønh</a:t>
            </a:r>
            <a:r>
              <a:rPr lang="en-US" sz="3600" b="1" kern="0" dirty="0">
                <a:latin typeface="VNI-Meli" pitchFamily="2" charset="0"/>
              </a:rPr>
              <a:t>.</a:t>
            </a: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7346"/>
                                        </p:tgtEl>
                                        <p:attrNameLst>
                                          <p:attrName>style.visibility</p:attrName>
                                        </p:attrNameLst>
                                      </p:cBhvr>
                                      <p:to>
                                        <p:strVal val="visible"/>
                                      </p:to>
                                    </p:set>
                                    <p:anim calcmode="lin" valueType="num">
                                      <p:cBhvr>
                                        <p:cTn id="7" dur="500" fill="hold"/>
                                        <p:tgtEl>
                                          <p:spTgt spid="57346"/>
                                        </p:tgtEl>
                                        <p:attrNameLst>
                                          <p:attrName>ppt_w</p:attrName>
                                        </p:attrNameLst>
                                      </p:cBhvr>
                                      <p:tavLst>
                                        <p:tav tm="0">
                                          <p:val>
                                            <p:fltVal val="0"/>
                                          </p:val>
                                        </p:tav>
                                        <p:tav tm="100000">
                                          <p:val>
                                            <p:strVal val="#ppt_w"/>
                                          </p:val>
                                        </p:tav>
                                      </p:tavLst>
                                    </p:anim>
                                    <p:anim calcmode="lin" valueType="num">
                                      <p:cBhvr>
                                        <p:cTn id="8" dur="500" fill="hold"/>
                                        <p:tgtEl>
                                          <p:spTgt spid="5734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57347">
                                            <p:txEl>
                                              <p:pRg st="0" end="0"/>
                                            </p:txEl>
                                          </p:spTgt>
                                        </p:tgtEl>
                                        <p:attrNameLst>
                                          <p:attrName>style.visibility</p:attrName>
                                        </p:attrNameLst>
                                      </p:cBhvr>
                                      <p:to>
                                        <p:strVal val="visible"/>
                                      </p:to>
                                    </p:set>
                                    <p:animEffect transition="in" filter="fade">
                                      <p:cBhvr>
                                        <p:cTn id="13" dur="1000"/>
                                        <p:tgtEl>
                                          <p:spTgt spid="57347">
                                            <p:txEl>
                                              <p:pRg st="0" end="0"/>
                                            </p:txEl>
                                          </p:spTgt>
                                        </p:tgtEl>
                                      </p:cBhvr>
                                    </p:animEffect>
                                    <p:anim calcmode="lin" valueType="num">
                                      <p:cBhvr>
                                        <p:cTn id="14" dur="10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57347">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7347">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57347">
                                            <p:txEl>
                                              <p:pRg st="1" end="1"/>
                                            </p:txEl>
                                          </p:spTgt>
                                        </p:tgtEl>
                                        <p:attrNameLst>
                                          <p:attrName>style.visibility</p:attrName>
                                        </p:attrNameLst>
                                      </p:cBhvr>
                                      <p:to>
                                        <p:strVal val="visible"/>
                                      </p:to>
                                    </p:set>
                                    <p:animEffect transition="in" filter="fade">
                                      <p:cBhvr>
                                        <p:cTn id="19" dur="1000"/>
                                        <p:tgtEl>
                                          <p:spTgt spid="57347">
                                            <p:txEl>
                                              <p:pRg st="1" end="1"/>
                                            </p:txEl>
                                          </p:spTgt>
                                        </p:tgtEl>
                                      </p:cBhvr>
                                    </p:animEffect>
                                    <p:anim calcmode="lin" valueType="num">
                                      <p:cBhvr>
                                        <p:cTn id="20" dur="1000" fill="hold"/>
                                        <p:tgtEl>
                                          <p:spTgt spid="57347">
                                            <p:txEl>
                                              <p:pRg st="1" end="1"/>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57347">
                                            <p:txEl>
                                              <p:pRg st="1" end="1"/>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734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900" decel="100000" fill="hold"/>
                                        <p:tgtEl>
                                          <p:spTgt spid="4"/>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 calcmode="lin" valueType="num">
                                      <p:cBhvr>
                                        <p:cTn id="3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228600"/>
            <a:ext cx="9144000" cy="838200"/>
          </a:xfrm>
        </p:spPr>
        <p:txBody>
          <a:bodyPr>
            <a:normAutofit fontScale="90000"/>
          </a:bodyPr>
          <a:lstStyle/>
          <a:p>
            <a:pPr marL="838200" indent="-838200" eaLnBrk="1" fontAlgn="auto" hangingPunct="1">
              <a:spcAft>
                <a:spcPts val="0"/>
              </a:spcAft>
              <a:defRPr/>
            </a:pPr>
            <a:r>
              <a:rPr lang="en-US" b="1" u="sng" smtClean="0">
                <a:solidFill>
                  <a:schemeClr val="tx1"/>
                </a:solidFill>
                <a:latin typeface="VNI-Meli" pitchFamily="2" charset="0"/>
              </a:rPr>
              <a:t>2. Caùc boä phaân hôïp thaønh cô </a:t>
            </a:r>
            <a:r>
              <a:rPr lang="en-US" b="1" u="sng" dirty="0" err="1">
                <a:solidFill>
                  <a:schemeClr val="tx1"/>
                </a:solidFill>
                <a:latin typeface="VNI-Meli" pitchFamily="2" charset="0"/>
              </a:rPr>
              <a:t>caáu</a:t>
            </a:r>
            <a:r>
              <a:rPr lang="en-US" b="1" u="sng" dirty="0">
                <a:solidFill>
                  <a:schemeClr val="tx1"/>
                </a:solidFill>
                <a:latin typeface="VNI-Meli" pitchFamily="2" charset="0"/>
              </a:rPr>
              <a:t> </a:t>
            </a:r>
            <a:r>
              <a:rPr lang="en-US" b="1" u="sng" dirty="0" err="1">
                <a:solidFill>
                  <a:schemeClr val="tx1"/>
                </a:solidFill>
                <a:latin typeface="VNI-Meli" pitchFamily="2" charset="0"/>
              </a:rPr>
              <a:t>neàn</a:t>
            </a:r>
            <a:r>
              <a:rPr lang="en-US" b="1" u="sng" dirty="0">
                <a:solidFill>
                  <a:schemeClr val="tx1"/>
                </a:solidFill>
                <a:latin typeface="VNI-Meli" pitchFamily="2" charset="0"/>
              </a:rPr>
              <a:t> </a:t>
            </a:r>
            <a:r>
              <a:rPr lang="en-US" b="1" u="sng" dirty="0" err="1">
                <a:solidFill>
                  <a:schemeClr val="tx1"/>
                </a:solidFill>
                <a:latin typeface="VNI-Meli" pitchFamily="2" charset="0"/>
              </a:rPr>
              <a:t>kinh</a:t>
            </a:r>
            <a:r>
              <a:rPr lang="en-US" b="1" u="sng" dirty="0">
                <a:solidFill>
                  <a:schemeClr val="tx1"/>
                </a:solidFill>
                <a:latin typeface="VNI-Meli" pitchFamily="2" charset="0"/>
              </a:rPr>
              <a:t> </a:t>
            </a:r>
            <a:r>
              <a:rPr lang="en-US" b="1" u="sng" dirty="0" err="1" smtClean="0">
                <a:solidFill>
                  <a:schemeClr val="tx1"/>
                </a:solidFill>
                <a:latin typeface="VNI-Meli" pitchFamily="2" charset="0"/>
              </a:rPr>
              <a:t>teá</a:t>
            </a:r>
            <a:r>
              <a:rPr lang="en-US" b="1" u="sng" dirty="0">
                <a:solidFill>
                  <a:schemeClr val="tx1"/>
                </a:solidFill>
                <a:latin typeface="VNI-Meli" pitchFamily="2" charset="0"/>
              </a:rPr>
              <a:t>:</a:t>
            </a:r>
          </a:p>
        </p:txBody>
      </p:sp>
      <p:sp>
        <p:nvSpPr>
          <p:cNvPr id="60419" name="Rectangle 3"/>
          <p:cNvSpPr>
            <a:spLocks noGrp="1" noChangeArrowheads="1"/>
          </p:cNvSpPr>
          <p:nvPr>
            <p:ph type="body" idx="1"/>
          </p:nvPr>
        </p:nvSpPr>
        <p:spPr>
          <a:xfrm>
            <a:off x="0" y="1676400"/>
            <a:ext cx="9144000" cy="2819400"/>
          </a:xfrm>
        </p:spPr>
        <p:txBody>
          <a:bodyPr/>
          <a:lstStyle/>
          <a:p>
            <a:pPr marL="609600" indent="-609600" algn="ctr" eaLnBrk="1" hangingPunct="1">
              <a:buClr>
                <a:schemeClr val="tx1"/>
              </a:buClr>
              <a:buFontTx/>
              <a:buNone/>
            </a:pPr>
            <a:r>
              <a:rPr lang="en-US" sz="2000" smtClean="0">
                <a:solidFill>
                  <a:srgbClr val="0000FF"/>
                </a:solidFill>
                <a:latin typeface="VNI-Meli" pitchFamily="2" charset="0"/>
              </a:rPr>
              <a:t>	</a:t>
            </a:r>
            <a:r>
              <a:rPr lang="en-US" sz="3900" b="1" smtClean="0">
                <a:solidFill>
                  <a:srgbClr val="0000FF"/>
                </a:solidFill>
                <a:latin typeface="VNI-Meli" pitchFamily="2" charset="0"/>
              </a:rPr>
              <a:t>Döïa vaøo sô ñoà cô caáu neàn kinh teá, em haõy cho bieát cô caáu neàn kinh teá goàm maáy boä phaän hôïp thaønh? Keå teân.</a:t>
            </a:r>
          </a:p>
        </p:txBody>
      </p:sp>
      <p:pic>
        <p:nvPicPr>
          <p:cNvPr id="60420" name="Picture 4" descr="qustionbig_w"/>
          <p:cNvPicPr>
            <a:picLocks noChangeAspect="1" noChangeArrowheads="1" noCrop="1"/>
          </p:cNvPicPr>
          <p:nvPr/>
        </p:nvPicPr>
        <p:blipFill>
          <a:blip r:embed="rId3" cstate="print"/>
          <a:srcRect/>
          <a:stretch>
            <a:fillRect/>
          </a:stretch>
        </p:blipFill>
        <p:spPr bwMode="auto">
          <a:xfrm>
            <a:off x="4191000" y="914400"/>
            <a:ext cx="904875" cy="889000"/>
          </a:xfrm>
          <a:prstGeom prst="rect">
            <a:avLst/>
          </a:prstGeom>
          <a:noFill/>
          <a:ln w="9525">
            <a:noFill/>
            <a:miter lim="800000"/>
            <a:headEnd/>
            <a:tailEnd/>
          </a:ln>
        </p:spPr>
      </p:pic>
      <p:sp>
        <p:nvSpPr>
          <p:cNvPr id="24581" name="Rectangle 5"/>
          <p:cNvSpPr>
            <a:spLocks noChangeArrowheads="1"/>
          </p:cNvSpPr>
          <p:nvPr/>
        </p:nvSpPr>
        <p:spPr bwMode="auto">
          <a:xfrm>
            <a:off x="914400" y="2209800"/>
            <a:ext cx="8229600" cy="2209800"/>
          </a:xfrm>
          <a:prstGeom prst="rect">
            <a:avLst/>
          </a:prstGeom>
          <a:noFill/>
          <a:ln w="9525">
            <a:noFill/>
            <a:miter lim="800000"/>
            <a:headEnd/>
            <a:tailEnd/>
          </a:ln>
        </p:spPr>
        <p:txBody>
          <a:bodyPr/>
          <a:lstStyle/>
          <a:p>
            <a:pPr marL="609600" indent="-609600">
              <a:spcBef>
                <a:spcPct val="20000"/>
              </a:spcBef>
              <a:buClr>
                <a:schemeClr val="tx1"/>
              </a:buClr>
              <a:buFontTx/>
              <a:buAutoNum type="alphaLcPeriod"/>
            </a:pPr>
            <a:endParaRPr lang="en-US" sz="4500">
              <a:latin typeface="VNI-Meli" pitchFamily="2" charset="0"/>
            </a:endParaRPr>
          </a:p>
          <a:p>
            <a:pPr marL="609600" indent="-609600">
              <a:spcBef>
                <a:spcPct val="20000"/>
              </a:spcBef>
            </a:pPr>
            <a:endParaRPr lang="en-US" sz="3200">
              <a:latin typeface="VNI-Meli" pitchFamily="2" charset="0"/>
            </a:endParaRPr>
          </a:p>
        </p:txBody>
      </p:sp>
    </p:spTree>
  </p:cSld>
  <p:clrMapOvr>
    <a:masterClrMapping/>
  </p:clrMapOvr>
  <p:transition spd="med">
    <p:cover dir="r"/>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0418"/>
                                        </p:tgtEl>
                                        <p:attrNameLst>
                                          <p:attrName>style.visibility</p:attrName>
                                        </p:attrNameLst>
                                      </p:cBhvr>
                                      <p:to>
                                        <p:strVal val="visible"/>
                                      </p:to>
                                    </p:set>
                                    <p:anim calcmode="lin" valueType="num">
                                      <p:cBhvr>
                                        <p:cTn id="7" dur="1000" fill="hold"/>
                                        <p:tgtEl>
                                          <p:spTgt spid="60418"/>
                                        </p:tgtEl>
                                        <p:attrNameLst>
                                          <p:attrName>ppt_x</p:attrName>
                                        </p:attrNameLst>
                                      </p:cBhvr>
                                      <p:tavLst>
                                        <p:tav tm="0">
                                          <p:val>
                                            <p:strVal val="#ppt_x-.2"/>
                                          </p:val>
                                        </p:tav>
                                        <p:tav tm="100000">
                                          <p:val>
                                            <p:strVal val="#ppt_x"/>
                                          </p:val>
                                        </p:tav>
                                      </p:tavLst>
                                    </p:anim>
                                    <p:anim calcmode="lin" valueType="num">
                                      <p:cBhvr>
                                        <p:cTn id="8" dur="1000" fill="hold"/>
                                        <p:tgtEl>
                                          <p:spTgt spid="604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60418"/>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60420"/>
                                        </p:tgtEl>
                                        <p:attrNameLst>
                                          <p:attrName>style.visibility</p:attrName>
                                        </p:attrNameLst>
                                      </p:cBhvr>
                                      <p:to>
                                        <p:strVal val="visible"/>
                                      </p:to>
                                    </p:set>
                                    <p:animEffect transition="in" filter="fade">
                                      <p:cBhvr>
                                        <p:cTn id="14" dur="1000"/>
                                        <p:tgtEl>
                                          <p:spTgt spid="60420"/>
                                        </p:tgtEl>
                                      </p:cBhvr>
                                    </p:animEffect>
                                    <p:anim calcmode="lin" valueType="num">
                                      <p:cBhvr>
                                        <p:cTn id="15" dur="1000" fill="hold"/>
                                        <p:tgtEl>
                                          <p:spTgt spid="60420"/>
                                        </p:tgtEl>
                                        <p:attrNameLst>
                                          <p:attrName>ppt_x</p:attrName>
                                        </p:attrNameLst>
                                      </p:cBhvr>
                                      <p:tavLst>
                                        <p:tav tm="0">
                                          <p:val>
                                            <p:strVal val="#ppt_x"/>
                                          </p:val>
                                        </p:tav>
                                        <p:tav tm="100000">
                                          <p:val>
                                            <p:strVal val="#ppt_x"/>
                                          </p:val>
                                        </p:tav>
                                      </p:tavLst>
                                    </p:anim>
                                    <p:anim calcmode="lin" valueType="num">
                                      <p:cBhvr>
                                        <p:cTn id="16" dur="900" decel="100000" fill="hold"/>
                                        <p:tgtEl>
                                          <p:spTgt spid="60420"/>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60420"/>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60419">
                                            <p:txEl>
                                              <p:pRg st="0" end="0"/>
                                            </p:txEl>
                                          </p:spTgt>
                                        </p:tgtEl>
                                        <p:attrNameLst>
                                          <p:attrName>style.visibility</p:attrName>
                                        </p:attrNameLst>
                                      </p:cBhvr>
                                      <p:to>
                                        <p:strVal val="visible"/>
                                      </p:to>
                                    </p:set>
                                    <p:anim calcmode="lin" valueType="num">
                                      <p:cBhvr>
                                        <p:cTn id="22" dur="500" fill="hold"/>
                                        <p:tgtEl>
                                          <p:spTgt spid="60419">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60419">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0" y="304800"/>
            <a:ext cx="8839200" cy="6248400"/>
          </a:xfrm>
        </p:spPr>
        <p:txBody>
          <a:bodyPr/>
          <a:lstStyle/>
          <a:p>
            <a:pPr marL="609600" indent="-609600" eaLnBrk="1" hangingPunct="1">
              <a:buFontTx/>
              <a:buNone/>
            </a:pPr>
            <a:endParaRPr lang="en-US" b="1" smtClean="0">
              <a:latin typeface="VNI-Meli" pitchFamily="2" charset="0"/>
            </a:endParaRPr>
          </a:p>
          <a:p>
            <a:pPr marL="609600" indent="-609600" eaLnBrk="1" hangingPunct="1">
              <a:buFontTx/>
              <a:buNone/>
            </a:pPr>
            <a:endParaRPr lang="en-US" b="1" smtClean="0">
              <a:latin typeface="VNI-Meli" pitchFamily="2" charset="0"/>
            </a:endParaRPr>
          </a:p>
        </p:txBody>
      </p:sp>
      <p:sp>
        <p:nvSpPr>
          <p:cNvPr id="61444" name="Rectangle 4"/>
          <p:cNvSpPr>
            <a:spLocks noChangeArrowheads="1"/>
          </p:cNvSpPr>
          <p:nvPr/>
        </p:nvSpPr>
        <p:spPr bwMode="auto">
          <a:xfrm>
            <a:off x="1905000" y="609600"/>
            <a:ext cx="5334000" cy="762000"/>
          </a:xfrm>
          <a:prstGeom prst="rect">
            <a:avLst/>
          </a:prstGeom>
          <a:solidFill>
            <a:srgbClr val="FFFF00"/>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eaLnBrk="0" hangingPunct="0">
              <a:defRPr/>
            </a:pPr>
            <a:r>
              <a:rPr lang="en-US" sz="3600" b="1" dirty="0">
                <a:solidFill>
                  <a:srgbClr val="002060"/>
                </a:solidFill>
                <a:latin typeface="VNI-Meli" pitchFamily="2" charset="0"/>
              </a:rPr>
              <a:t>CÔ CAÁU NEÀN </a:t>
            </a:r>
            <a:r>
              <a:rPr lang="en-US" sz="3600" b="1">
                <a:solidFill>
                  <a:srgbClr val="002060"/>
                </a:solidFill>
                <a:latin typeface="VNI-Meli" pitchFamily="2" charset="0"/>
              </a:rPr>
              <a:t>KINH TEÁ</a:t>
            </a:r>
            <a:endParaRPr lang="en-US" sz="3600" b="1" dirty="0">
              <a:solidFill>
                <a:srgbClr val="002060"/>
              </a:solidFill>
              <a:latin typeface="VNI-Meli" pitchFamily="2" charset="0"/>
            </a:endParaRPr>
          </a:p>
        </p:txBody>
      </p:sp>
      <p:sp>
        <p:nvSpPr>
          <p:cNvPr id="61445" name="Rectangle 5">
            <a:hlinkClick r:id="rId2" action="ppaction://hlinksldjump"/>
          </p:cNvPr>
          <p:cNvSpPr>
            <a:spLocks noChangeArrowheads="1"/>
          </p:cNvSpPr>
          <p:nvPr/>
        </p:nvSpPr>
        <p:spPr bwMode="auto">
          <a:xfrm>
            <a:off x="304800" y="2133600"/>
            <a:ext cx="2590800" cy="990600"/>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eaLnBrk="0" hangingPunct="0">
              <a:defRPr/>
            </a:pPr>
            <a:r>
              <a:rPr lang="en-US" sz="2500" b="1" dirty="0" err="1">
                <a:latin typeface="VNI-Meli" pitchFamily="2" charset="0"/>
              </a:rPr>
              <a:t>Cô</a:t>
            </a:r>
            <a:r>
              <a:rPr lang="en-US" sz="2500" b="1" dirty="0">
                <a:latin typeface="VNI-Meli" pitchFamily="2" charset="0"/>
              </a:rPr>
              <a:t> </a:t>
            </a:r>
            <a:r>
              <a:rPr lang="en-US" sz="2500" b="1" dirty="0" err="1">
                <a:latin typeface="VNI-Meli" pitchFamily="2" charset="0"/>
              </a:rPr>
              <a:t>caáu</a:t>
            </a:r>
            <a:r>
              <a:rPr lang="en-US" sz="2500" b="1" dirty="0">
                <a:latin typeface="VNI-Meli" pitchFamily="2" charset="0"/>
              </a:rPr>
              <a:t> </a:t>
            </a:r>
            <a:r>
              <a:rPr lang="en-US" sz="2500" b="1" dirty="0" err="1">
                <a:latin typeface="VNI-Meli" pitchFamily="2" charset="0"/>
              </a:rPr>
              <a:t>ngaønh</a:t>
            </a:r>
            <a:endParaRPr lang="en-US" sz="2500" b="1" dirty="0">
              <a:latin typeface="VNI-Meli" pitchFamily="2" charset="0"/>
            </a:endParaRPr>
          </a:p>
          <a:p>
            <a:pPr algn="ctr" eaLnBrk="0" hangingPunct="0">
              <a:defRPr/>
            </a:pPr>
            <a:r>
              <a:rPr lang="en-US" sz="2500" b="1" dirty="0" err="1">
                <a:latin typeface="VNI-Meli" pitchFamily="2" charset="0"/>
              </a:rPr>
              <a:t>kinh</a:t>
            </a:r>
            <a:r>
              <a:rPr lang="en-US" sz="2500" b="1" dirty="0">
                <a:latin typeface="VNI-Meli" pitchFamily="2" charset="0"/>
              </a:rPr>
              <a:t> </a:t>
            </a:r>
            <a:r>
              <a:rPr lang="en-US" sz="2500" b="1" dirty="0" err="1">
                <a:latin typeface="VNI-Meli" pitchFamily="2" charset="0"/>
              </a:rPr>
              <a:t>teá</a:t>
            </a:r>
            <a:endParaRPr lang="en-US" sz="2500" b="1" dirty="0">
              <a:latin typeface="VNI-Meli" pitchFamily="2" charset="0"/>
            </a:endParaRPr>
          </a:p>
        </p:txBody>
      </p:sp>
      <p:sp>
        <p:nvSpPr>
          <p:cNvPr id="61446" name="Rectangle 6"/>
          <p:cNvSpPr>
            <a:spLocks noChangeArrowheads="1"/>
          </p:cNvSpPr>
          <p:nvPr/>
        </p:nvSpPr>
        <p:spPr bwMode="auto">
          <a:xfrm>
            <a:off x="3352800" y="3962400"/>
            <a:ext cx="1066800" cy="2286000"/>
          </a:xfrm>
          <a:prstGeom prst="rect">
            <a:avLst/>
          </a:prstGeom>
          <a:solidFill>
            <a:srgbClr val="C00000"/>
          </a:solidFill>
          <a:ln w="9525">
            <a:solidFill>
              <a:srgbClr val="0000FF"/>
            </a:solidFill>
            <a:miter lim="800000"/>
            <a:headEnd/>
            <a:tailEnd/>
          </a:ln>
        </p:spPr>
        <p:txBody>
          <a:bodyPr wrap="none" anchor="ctr"/>
          <a:lstStyle/>
          <a:p>
            <a:pPr algn="ctr" eaLnBrk="0" hangingPunct="0"/>
            <a:r>
              <a:rPr lang="en-US" sz="2200" b="1">
                <a:latin typeface="VNI-Meli" pitchFamily="2" charset="0"/>
              </a:rPr>
              <a:t>Khu </a:t>
            </a:r>
          </a:p>
          <a:p>
            <a:pPr algn="ctr" eaLnBrk="0" hangingPunct="0"/>
            <a:r>
              <a:rPr lang="en-US" sz="2200" b="1">
                <a:latin typeface="VNI-Meli" pitchFamily="2" charset="0"/>
              </a:rPr>
              <a:t>vöïc </a:t>
            </a:r>
          </a:p>
          <a:p>
            <a:pPr algn="ctr" eaLnBrk="0" hangingPunct="0"/>
            <a:r>
              <a:rPr lang="en-US" sz="2200" b="1">
                <a:latin typeface="VNI-Meli" pitchFamily="2" charset="0"/>
              </a:rPr>
              <a:t>Kinh</a:t>
            </a:r>
          </a:p>
          <a:p>
            <a:pPr algn="ctr" eaLnBrk="0" hangingPunct="0"/>
            <a:r>
              <a:rPr lang="en-US" sz="2200" b="1">
                <a:latin typeface="VNI-Meli" pitchFamily="2" charset="0"/>
              </a:rPr>
              <a:t> teá </a:t>
            </a:r>
          </a:p>
          <a:p>
            <a:pPr algn="ctr" eaLnBrk="0" hangingPunct="0"/>
            <a:r>
              <a:rPr lang="en-US" sz="2200" b="1">
                <a:latin typeface="VNI-Meli" pitchFamily="2" charset="0"/>
              </a:rPr>
              <a:t>trong </a:t>
            </a:r>
          </a:p>
          <a:p>
            <a:pPr algn="ctr" eaLnBrk="0" hangingPunct="0"/>
            <a:r>
              <a:rPr lang="en-US" sz="2200" b="1">
                <a:latin typeface="VNI-Meli" pitchFamily="2" charset="0"/>
              </a:rPr>
              <a:t>nöôùc</a:t>
            </a:r>
          </a:p>
        </p:txBody>
      </p:sp>
      <p:sp>
        <p:nvSpPr>
          <p:cNvPr id="61447" name="Rectangle 7"/>
          <p:cNvSpPr>
            <a:spLocks noChangeArrowheads="1"/>
          </p:cNvSpPr>
          <p:nvPr/>
        </p:nvSpPr>
        <p:spPr bwMode="auto">
          <a:xfrm>
            <a:off x="1143000" y="3962400"/>
            <a:ext cx="1143000" cy="2286000"/>
          </a:xfrm>
          <a:prstGeom prst="rect">
            <a:avLst/>
          </a:prstGeom>
          <a:solidFill>
            <a:srgbClr val="C00000"/>
          </a:solidFill>
          <a:ln w="9525">
            <a:solidFill>
              <a:srgbClr val="0000FF"/>
            </a:solidFill>
            <a:miter lim="800000"/>
            <a:headEnd/>
            <a:tailEnd/>
          </a:ln>
        </p:spPr>
        <p:txBody>
          <a:bodyPr wrap="none" anchor="ctr"/>
          <a:lstStyle/>
          <a:p>
            <a:pPr algn="ctr" eaLnBrk="0" hangingPunct="0"/>
            <a:r>
              <a:rPr lang="en-US" sz="2200" b="1">
                <a:latin typeface="VNI-Meli" pitchFamily="2" charset="0"/>
              </a:rPr>
              <a:t>Coâng </a:t>
            </a:r>
          </a:p>
          <a:p>
            <a:pPr algn="ctr" eaLnBrk="0" hangingPunct="0"/>
            <a:r>
              <a:rPr lang="en-US" sz="2200" b="1">
                <a:latin typeface="VNI-Meli" pitchFamily="2" charset="0"/>
              </a:rPr>
              <a:t>nghieäp– </a:t>
            </a:r>
          </a:p>
          <a:p>
            <a:pPr algn="ctr" eaLnBrk="0" hangingPunct="0"/>
            <a:r>
              <a:rPr lang="en-US" sz="2200" b="1">
                <a:latin typeface="VNI-Meli" pitchFamily="2" charset="0"/>
              </a:rPr>
              <a:t>Xaây</a:t>
            </a:r>
          </a:p>
          <a:p>
            <a:pPr algn="ctr" eaLnBrk="0" hangingPunct="0"/>
            <a:r>
              <a:rPr lang="en-US" sz="2200" b="1">
                <a:latin typeface="VNI-Meli" pitchFamily="2" charset="0"/>
              </a:rPr>
              <a:t> döïng</a:t>
            </a:r>
          </a:p>
        </p:txBody>
      </p:sp>
      <p:sp>
        <p:nvSpPr>
          <p:cNvPr id="61448" name="Rectangle 8"/>
          <p:cNvSpPr>
            <a:spLocks noChangeArrowheads="1"/>
          </p:cNvSpPr>
          <p:nvPr/>
        </p:nvSpPr>
        <p:spPr bwMode="auto">
          <a:xfrm>
            <a:off x="4495800" y="3962400"/>
            <a:ext cx="1295400" cy="2286000"/>
          </a:xfrm>
          <a:prstGeom prst="rect">
            <a:avLst/>
          </a:prstGeom>
          <a:solidFill>
            <a:srgbClr val="C00000"/>
          </a:solidFill>
          <a:ln w="9525">
            <a:solidFill>
              <a:srgbClr val="0000FF"/>
            </a:solidFill>
            <a:miter lim="800000"/>
            <a:headEnd/>
            <a:tailEnd/>
          </a:ln>
        </p:spPr>
        <p:txBody>
          <a:bodyPr wrap="none" anchor="ctr"/>
          <a:lstStyle/>
          <a:p>
            <a:pPr algn="ctr" eaLnBrk="0" hangingPunct="0"/>
            <a:r>
              <a:rPr lang="en-US" sz="2200" b="1">
                <a:latin typeface="VNI-Meli" pitchFamily="2" charset="0"/>
              </a:rPr>
              <a:t>Khu vöïc </a:t>
            </a:r>
          </a:p>
          <a:p>
            <a:pPr algn="ctr" eaLnBrk="0" hangingPunct="0"/>
            <a:r>
              <a:rPr lang="en-US" sz="2200" b="1">
                <a:latin typeface="VNI-Meli" pitchFamily="2" charset="0"/>
              </a:rPr>
              <a:t>kinh teá </a:t>
            </a:r>
          </a:p>
          <a:p>
            <a:pPr algn="ctr" eaLnBrk="0" hangingPunct="0"/>
            <a:r>
              <a:rPr lang="en-US" sz="2200" b="1">
                <a:latin typeface="VNI-Meli" pitchFamily="2" charset="0"/>
              </a:rPr>
              <a:t>coù voán </a:t>
            </a:r>
          </a:p>
          <a:p>
            <a:pPr algn="ctr" eaLnBrk="0" hangingPunct="0"/>
            <a:r>
              <a:rPr lang="en-US" sz="2200" b="1">
                <a:latin typeface="VNI-Meli" pitchFamily="2" charset="0"/>
              </a:rPr>
              <a:t>ñaàu tö </a:t>
            </a:r>
          </a:p>
          <a:p>
            <a:pPr algn="ctr" eaLnBrk="0" hangingPunct="0"/>
            <a:r>
              <a:rPr lang="en-US" sz="2200" b="1">
                <a:latin typeface="VNI-Meli" pitchFamily="2" charset="0"/>
              </a:rPr>
              <a:t>nöôùc</a:t>
            </a:r>
          </a:p>
          <a:p>
            <a:pPr algn="ctr" eaLnBrk="0" hangingPunct="0"/>
            <a:r>
              <a:rPr lang="en-US" sz="2200" b="1">
                <a:latin typeface="VNI-Meli" pitchFamily="2" charset="0"/>
              </a:rPr>
              <a:t>ngoaøi</a:t>
            </a:r>
          </a:p>
        </p:txBody>
      </p:sp>
      <p:sp>
        <p:nvSpPr>
          <p:cNvPr id="61449" name="Rectangle 9">
            <a:hlinkClick r:id="rId3" action="ppaction://hlinksldjump"/>
          </p:cNvPr>
          <p:cNvSpPr>
            <a:spLocks noChangeArrowheads="1"/>
          </p:cNvSpPr>
          <p:nvPr/>
        </p:nvSpPr>
        <p:spPr bwMode="auto">
          <a:xfrm>
            <a:off x="3048000" y="2133600"/>
            <a:ext cx="2971800" cy="990600"/>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eaLnBrk="0" hangingPunct="0">
              <a:defRPr/>
            </a:pPr>
            <a:r>
              <a:rPr lang="en-US" sz="2500" b="1" dirty="0" err="1">
                <a:latin typeface="VNI-Meli" pitchFamily="2" charset="0"/>
              </a:rPr>
              <a:t>Cô</a:t>
            </a:r>
            <a:r>
              <a:rPr lang="en-US" sz="2500" b="1" dirty="0">
                <a:latin typeface="VNI-Meli" pitchFamily="2" charset="0"/>
              </a:rPr>
              <a:t> </a:t>
            </a:r>
            <a:r>
              <a:rPr lang="en-US" sz="2500" b="1" dirty="0" err="1">
                <a:latin typeface="VNI-Meli" pitchFamily="2" charset="0"/>
              </a:rPr>
              <a:t>caáu</a:t>
            </a:r>
            <a:r>
              <a:rPr lang="en-US" sz="2500" b="1" dirty="0">
                <a:latin typeface="VNI-Meli" pitchFamily="2" charset="0"/>
              </a:rPr>
              <a:t> </a:t>
            </a:r>
            <a:r>
              <a:rPr lang="en-US" sz="2500" b="1" dirty="0" err="1">
                <a:latin typeface="VNI-Meli" pitchFamily="2" charset="0"/>
              </a:rPr>
              <a:t>thaønh</a:t>
            </a:r>
            <a:r>
              <a:rPr lang="en-US" sz="2500" b="1" dirty="0">
                <a:latin typeface="VNI-Meli" pitchFamily="2" charset="0"/>
              </a:rPr>
              <a:t> </a:t>
            </a:r>
            <a:r>
              <a:rPr lang="en-US" sz="2500" b="1" dirty="0" err="1">
                <a:latin typeface="VNI-Meli" pitchFamily="2" charset="0"/>
              </a:rPr>
              <a:t>phaàn</a:t>
            </a:r>
            <a:r>
              <a:rPr lang="en-US" sz="2500" b="1" dirty="0">
                <a:latin typeface="VNI-Meli" pitchFamily="2" charset="0"/>
              </a:rPr>
              <a:t> </a:t>
            </a:r>
          </a:p>
          <a:p>
            <a:pPr algn="ctr" eaLnBrk="0" hangingPunct="0">
              <a:defRPr/>
            </a:pPr>
            <a:r>
              <a:rPr lang="en-US" sz="2500" b="1" dirty="0" err="1">
                <a:latin typeface="VNI-Meli" pitchFamily="2" charset="0"/>
              </a:rPr>
              <a:t>kinh</a:t>
            </a:r>
            <a:r>
              <a:rPr lang="en-US" sz="2500" b="1" dirty="0">
                <a:latin typeface="VNI-Meli" pitchFamily="2" charset="0"/>
              </a:rPr>
              <a:t> </a:t>
            </a:r>
            <a:r>
              <a:rPr lang="en-US" sz="2500" b="1" dirty="0" err="1">
                <a:latin typeface="VNI-Meli" pitchFamily="2" charset="0"/>
              </a:rPr>
              <a:t>teá</a:t>
            </a:r>
            <a:endParaRPr lang="en-US" sz="2500" b="1" dirty="0">
              <a:latin typeface="VNI-Meli" pitchFamily="2" charset="0"/>
            </a:endParaRPr>
          </a:p>
        </p:txBody>
      </p:sp>
      <p:sp>
        <p:nvSpPr>
          <p:cNvPr id="61450" name="Rectangle 10"/>
          <p:cNvSpPr>
            <a:spLocks noChangeArrowheads="1"/>
          </p:cNvSpPr>
          <p:nvPr/>
        </p:nvSpPr>
        <p:spPr bwMode="auto">
          <a:xfrm>
            <a:off x="76200" y="3962400"/>
            <a:ext cx="990600" cy="2286000"/>
          </a:xfrm>
          <a:prstGeom prst="rect">
            <a:avLst/>
          </a:prstGeom>
          <a:solidFill>
            <a:srgbClr val="C00000"/>
          </a:solidFill>
          <a:ln w="9525">
            <a:solidFill>
              <a:srgbClr val="0000FF"/>
            </a:solidFill>
            <a:miter lim="800000"/>
            <a:headEnd/>
            <a:tailEnd/>
          </a:ln>
        </p:spPr>
        <p:txBody>
          <a:bodyPr wrap="none" anchor="ctr"/>
          <a:lstStyle/>
          <a:p>
            <a:pPr algn="ctr" eaLnBrk="0" hangingPunct="0"/>
            <a:r>
              <a:rPr lang="en-US" sz="2200" b="1">
                <a:latin typeface="VNI-Meli" pitchFamily="2" charset="0"/>
              </a:rPr>
              <a:t>Noâng– </a:t>
            </a:r>
          </a:p>
          <a:p>
            <a:pPr algn="ctr" eaLnBrk="0" hangingPunct="0"/>
            <a:r>
              <a:rPr lang="en-US" sz="2200" b="1">
                <a:latin typeface="VNI-Meli" pitchFamily="2" charset="0"/>
              </a:rPr>
              <a:t>laâm– </a:t>
            </a:r>
          </a:p>
          <a:p>
            <a:pPr algn="ctr" eaLnBrk="0" hangingPunct="0"/>
            <a:r>
              <a:rPr lang="en-US" sz="2200" b="1">
                <a:latin typeface="VNI-Meli" pitchFamily="2" charset="0"/>
              </a:rPr>
              <a:t>ngö </a:t>
            </a:r>
          </a:p>
          <a:p>
            <a:pPr algn="ctr" eaLnBrk="0" hangingPunct="0"/>
            <a:r>
              <a:rPr lang="en-US" sz="2200" b="1">
                <a:latin typeface="VNI-Meli" pitchFamily="2" charset="0"/>
              </a:rPr>
              <a:t>nghieäp</a:t>
            </a:r>
          </a:p>
        </p:txBody>
      </p:sp>
      <p:sp>
        <p:nvSpPr>
          <p:cNvPr id="61451" name="Rectangle 11">
            <a:hlinkClick r:id="rId4" action="ppaction://hlinksldjump"/>
          </p:cNvPr>
          <p:cNvSpPr>
            <a:spLocks noChangeArrowheads="1"/>
          </p:cNvSpPr>
          <p:nvPr/>
        </p:nvSpPr>
        <p:spPr bwMode="auto">
          <a:xfrm>
            <a:off x="6477000" y="2133600"/>
            <a:ext cx="2667000" cy="990600"/>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eaLnBrk="0" hangingPunct="0">
              <a:defRPr/>
            </a:pPr>
            <a:r>
              <a:rPr lang="en-US" sz="2500" b="1" dirty="0" err="1">
                <a:latin typeface="VNI-Meli" pitchFamily="2" charset="0"/>
              </a:rPr>
              <a:t>Cô</a:t>
            </a:r>
            <a:r>
              <a:rPr lang="en-US" sz="2500" b="1" dirty="0">
                <a:latin typeface="VNI-Meli" pitchFamily="2" charset="0"/>
              </a:rPr>
              <a:t> </a:t>
            </a:r>
            <a:r>
              <a:rPr lang="en-US" sz="2500" b="1" dirty="0" err="1">
                <a:latin typeface="VNI-Meli" pitchFamily="2" charset="0"/>
              </a:rPr>
              <a:t>caáu</a:t>
            </a:r>
            <a:r>
              <a:rPr lang="en-US" sz="2500" b="1" dirty="0">
                <a:latin typeface="VNI-Meli" pitchFamily="2" charset="0"/>
              </a:rPr>
              <a:t> </a:t>
            </a:r>
            <a:r>
              <a:rPr lang="en-US" sz="2500" b="1" err="1">
                <a:latin typeface="VNI-Meli" pitchFamily="2" charset="0"/>
              </a:rPr>
              <a:t>laõnh</a:t>
            </a:r>
            <a:r>
              <a:rPr lang="en-US" sz="2500" b="1">
                <a:latin typeface="VNI-Meli" pitchFamily="2" charset="0"/>
              </a:rPr>
              <a:t> thoå</a:t>
            </a:r>
          </a:p>
          <a:p>
            <a:pPr algn="ctr" eaLnBrk="0" hangingPunct="0">
              <a:defRPr/>
            </a:pPr>
            <a:r>
              <a:rPr lang="en-US" sz="2500" b="1">
                <a:latin typeface="VNI-Meli" pitchFamily="2" charset="0"/>
              </a:rPr>
              <a:t>k</a:t>
            </a:r>
            <a:r>
              <a:rPr lang="en-US" sz="2500" b="1" smtClean="0">
                <a:latin typeface="VNI-Meli" pitchFamily="2" charset="0"/>
              </a:rPr>
              <a:t>inh </a:t>
            </a:r>
            <a:r>
              <a:rPr lang="en-US" sz="2500" b="1">
                <a:latin typeface="VNI-Meli" pitchFamily="2" charset="0"/>
              </a:rPr>
              <a:t>teá</a:t>
            </a:r>
            <a:endParaRPr lang="en-US" sz="2500" b="1" dirty="0">
              <a:latin typeface="VNI-Meli" pitchFamily="2" charset="0"/>
            </a:endParaRPr>
          </a:p>
        </p:txBody>
      </p:sp>
      <p:sp>
        <p:nvSpPr>
          <p:cNvPr id="61452" name="Rectangle 12"/>
          <p:cNvSpPr>
            <a:spLocks noChangeArrowheads="1"/>
          </p:cNvSpPr>
          <p:nvPr/>
        </p:nvSpPr>
        <p:spPr bwMode="auto">
          <a:xfrm>
            <a:off x="8077200" y="3962400"/>
            <a:ext cx="838200" cy="2286000"/>
          </a:xfrm>
          <a:prstGeom prst="rect">
            <a:avLst/>
          </a:prstGeom>
          <a:solidFill>
            <a:srgbClr val="C00000"/>
          </a:solidFill>
          <a:ln w="9525">
            <a:solidFill>
              <a:srgbClr val="0000FF"/>
            </a:solidFill>
            <a:miter lim="800000"/>
            <a:headEnd/>
            <a:tailEnd/>
          </a:ln>
        </p:spPr>
        <p:txBody>
          <a:bodyPr wrap="none" anchor="ctr"/>
          <a:lstStyle/>
          <a:p>
            <a:pPr algn="just" eaLnBrk="0" hangingPunct="0"/>
            <a:r>
              <a:rPr lang="en-US" sz="2200" b="1">
                <a:latin typeface="VNI-Meli" pitchFamily="2" charset="0"/>
              </a:rPr>
              <a:t>Vuøng</a:t>
            </a:r>
            <a:r>
              <a:rPr lang="en-US" sz="2200">
                <a:latin typeface="VNI-Meli" pitchFamily="2" charset="0"/>
              </a:rPr>
              <a:t> </a:t>
            </a:r>
          </a:p>
        </p:txBody>
      </p:sp>
      <p:sp>
        <p:nvSpPr>
          <p:cNvPr id="61453" name="Rectangle 13"/>
          <p:cNvSpPr>
            <a:spLocks noChangeArrowheads="1"/>
          </p:cNvSpPr>
          <p:nvPr/>
        </p:nvSpPr>
        <p:spPr bwMode="auto">
          <a:xfrm>
            <a:off x="7086600" y="3962400"/>
            <a:ext cx="914400" cy="2286000"/>
          </a:xfrm>
          <a:prstGeom prst="rect">
            <a:avLst/>
          </a:prstGeom>
          <a:solidFill>
            <a:srgbClr val="C00000"/>
          </a:solidFill>
          <a:ln w="9525">
            <a:solidFill>
              <a:srgbClr val="0000FF"/>
            </a:solidFill>
            <a:miter lim="800000"/>
            <a:headEnd/>
            <a:tailEnd/>
          </a:ln>
        </p:spPr>
        <p:txBody>
          <a:bodyPr wrap="none" anchor="ctr"/>
          <a:lstStyle/>
          <a:p>
            <a:pPr algn="ctr" eaLnBrk="0" hangingPunct="0"/>
            <a:r>
              <a:rPr lang="en-US" sz="2200" b="1">
                <a:latin typeface="VNI-Meli" pitchFamily="2" charset="0"/>
              </a:rPr>
              <a:t>Quoác </a:t>
            </a:r>
          </a:p>
          <a:p>
            <a:pPr algn="ctr" eaLnBrk="0" hangingPunct="0"/>
            <a:r>
              <a:rPr lang="en-US" sz="2200" b="1">
                <a:latin typeface="VNI-Meli" pitchFamily="2" charset="0"/>
              </a:rPr>
              <a:t>gia</a:t>
            </a:r>
          </a:p>
        </p:txBody>
      </p:sp>
      <p:sp>
        <p:nvSpPr>
          <p:cNvPr id="61454" name="Rectangle 14"/>
          <p:cNvSpPr>
            <a:spLocks noChangeArrowheads="1"/>
          </p:cNvSpPr>
          <p:nvPr/>
        </p:nvSpPr>
        <p:spPr bwMode="auto">
          <a:xfrm>
            <a:off x="5867400" y="3962400"/>
            <a:ext cx="1143000" cy="2286000"/>
          </a:xfrm>
          <a:prstGeom prst="rect">
            <a:avLst/>
          </a:prstGeom>
          <a:solidFill>
            <a:srgbClr val="C00000"/>
          </a:solidFill>
          <a:ln w="9525">
            <a:solidFill>
              <a:srgbClr val="0000FF"/>
            </a:solidFill>
            <a:miter lim="800000"/>
            <a:headEnd/>
            <a:tailEnd/>
          </a:ln>
        </p:spPr>
        <p:txBody>
          <a:bodyPr wrap="none" anchor="ctr"/>
          <a:lstStyle/>
          <a:p>
            <a:pPr algn="ctr" eaLnBrk="0" hangingPunct="0"/>
            <a:r>
              <a:rPr lang="en-US" sz="2200" b="1">
                <a:latin typeface="VNI-Meli" pitchFamily="2" charset="0"/>
              </a:rPr>
              <a:t>Toaøn </a:t>
            </a:r>
          </a:p>
          <a:p>
            <a:pPr algn="ctr" eaLnBrk="0" hangingPunct="0"/>
            <a:r>
              <a:rPr lang="en-US" sz="2200" b="1">
                <a:latin typeface="VNI-Meli" pitchFamily="2" charset="0"/>
              </a:rPr>
              <a:t>caàu </a:t>
            </a:r>
          </a:p>
          <a:p>
            <a:pPr algn="ctr" eaLnBrk="0" hangingPunct="0"/>
            <a:r>
              <a:rPr lang="en-US" sz="2200" b="1">
                <a:latin typeface="VNI-Meli" pitchFamily="2" charset="0"/>
              </a:rPr>
              <a:t>vaø </a:t>
            </a:r>
          </a:p>
          <a:p>
            <a:pPr algn="ctr" eaLnBrk="0" hangingPunct="0"/>
            <a:r>
              <a:rPr lang="en-US" sz="2200" b="1">
                <a:latin typeface="VNI-Meli" pitchFamily="2" charset="0"/>
              </a:rPr>
              <a:t>khu </a:t>
            </a:r>
          </a:p>
          <a:p>
            <a:pPr algn="ctr" eaLnBrk="0" hangingPunct="0"/>
            <a:r>
              <a:rPr lang="en-US" sz="2200" b="1">
                <a:latin typeface="VNI-Meli" pitchFamily="2" charset="0"/>
              </a:rPr>
              <a:t>vöïc</a:t>
            </a:r>
          </a:p>
        </p:txBody>
      </p:sp>
      <p:sp>
        <p:nvSpPr>
          <p:cNvPr id="61455" name="Rectangle 15"/>
          <p:cNvSpPr>
            <a:spLocks noChangeArrowheads="1"/>
          </p:cNvSpPr>
          <p:nvPr/>
        </p:nvSpPr>
        <p:spPr bwMode="auto">
          <a:xfrm>
            <a:off x="2362200" y="3962400"/>
            <a:ext cx="762000" cy="2286000"/>
          </a:xfrm>
          <a:prstGeom prst="rect">
            <a:avLst/>
          </a:prstGeom>
          <a:solidFill>
            <a:srgbClr val="C00000"/>
          </a:solidFill>
          <a:ln w="9525">
            <a:solidFill>
              <a:srgbClr val="0000FF"/>
            </a:solidFill>
            <a:miter lim="800000"/>
            <a:headEnd/>
            <a:tailEnd/>
          </a:ln>
        </p:spPr>
        <p:txBody>
          <a:bodyPr wrap="none" anchor="ctr"/>
          <a:lstStyle/>
          <a:p>
            <a:pPr algn="ctr" eaLnBrk="0" hangingPunct="0"/>
            <a:r>
              <a:rPr lang="en-US" sz="2200" b="1">
                <a:latin typeface="VNI-Meli" pitchFamily="2" charset="0"/>
              </a:rPr>
              <a:t>Dòch </a:t>
            </a:r>
          </a:p>
          <a:p>
            <a:pPr algn="ctr" eaLnBrk="0" hangingPunct="0"/>
            <a:r>
              <a:rPr lang="en-US" sz="2200" b="1">
                <a:latin typeface="VNI-Meli" pitchFamily="2" charset="0"/>
              </a:rPr>
              <a:t>vuï</a:t>
            </a:r>
          </a:p>
        </p:txBody>
      </p:sp>
      <p:sp>
        <p:nvSpPr>
          <p:cNvPr id="61456" name="Line 16"/>
          <p:cNvSpPr>
            <a:spLocks noChangeShapeType="1"/>
          </p:cNvSpPr>
          <p:nvPr/>
        </p:nvSpPr>
        <p:spPr bwMode="auto">
          <a:xfrm>
            <a:off x="4267200" y="1371600"/>
            <a:ext cx="46038" cy="762000"/>
          </a:xfrm>
          <a:prstGeom prst="line">
            <a:avLst/>
          </a:prstGeom>
          <a:noFill/>
          <a:ln w="15875">
            <a:solidFill>
              <a:schemeClr val="tx1"/>
            </a:solidFill>
            <a:round/>
            <a:headEnd/>
            <a:tailEnd/>
          </a:ln>
        </p:spPr>
        <p:txBody>
          <a:bodyPr/>
          <a:lstStyle/>
          <a:p>
            <a:endParaRPr lang="en-US"/>
          </a:p>
        </p:txBody>
      </p:sp>
      <p:sp>
        <p:nvSpPr>
          <p:cNvPr id="61457" name="Line 17"/>
          <p:cNvSpPr>
            <a:spLocks noChangeShapeType="1"/>
          </p:cNvSpPr>
          <p:nvPr/>
        </p:nvSpPr>
        <p:spPr bwMode="auto">
          <a:xfrm>
            <a:off x="4267200" y="1371600"/>
            <a:ext cx="2971800" cy="762000"/>
          </a:xfrm>
          <a:prstGeom prst="line">
            <a:avLst/>
          </a:prstGeom>
          <a:noFill/>
          <a:ln w="15875">
            <a:solidFill>
              <a:schemeClr val="tx1"/>
            </a:solidFill>
            <a:round/>
            <a:headEnd/>
            <a:tailEnd/>
          </a:ln>
        </p:spPr>
        <p:txBody>
          <a:bodyPr/>
          <a:lstStyle/>
          <a:p>
            <a:endParaRPr lang="en-US"/>
          </a:p>
        </p:txBody>
      </p:sp>
      <p:sp>
        <p:nvSpPr>
          <p:cNvPr id="61458" name="Line 18"/>
          <p:cNvSpPr>
            <a:spLocks noChangeShapeType="1"/>
          </p:cNvSpPr>
          <p:nvPr/>
        </p:nvSpPr>
        <p:spPr bwMode="auto">
          <a:xfrm flipH="1">
            <a:off x="1905000" y="1371600"/>
            <a:ext cx="2362200" cy="762000"/>
          </a:xfrm>
          <a:prstGeom prst="line">
            <a:avLst/>
          </a:prstGeom>
          <a:noFill/>
          <a:ln w="15875">
            <a:solidFill>
              <a:schemeClr val="tx1"/>
            </a:solidFill>
            <a:round/>
            <a:headEnd/>
            <a:tailEnd/>
          </a:ln>
        </p:spPr>
        <p:txBody>
          <a:bodyPr/>
          <a:lstStyle/>
          <a:p>
            <a:endParaRPr lang="en-US"/>
          </a:p>
        </p:txBody>
      </p:sp>
      <p:sp>
        <p:nvSpPr>
          <p:cNvPr id="61459" name="Line 19"/>
          <p:cNvSpPr>
            <a:spLocks noChangeShapeType="1"/>
          </p:cNvSpPr>
          <p:nvPr/>
        </p:nvSpPr>
        <p:spPr bwMode="auto">
          <a:xfrm>
            <a:off x="1524000" y="3124200"/>
            <a:ext cx="0" cy="838200"/>
          </a:xfrm>
          <a:prstGeom prst="line">
            <a:avLst/>
          </a:prstGeom>
          <a:noFill/>
          <a:ln w="9525">
            <a:solidFill>
              <a:schemeClr val="tx1"/>
            </a:solidFill>
            <a:round/>
            <a:headEnd/>
            <a:tailEnd/>
          </a:ln>
        </p:spPr>
        <p:txBody>
          <a:bodyPr/>
          <a:lstStyle/>
          <a:p>
            <a:endParaRPr lang="en-US"/>
          </a:p>
        </p:txBody>
      </p:sp>
      <p:sp>
        <p:nvSpPr>
          <p:cNvPr id="61460" name="Line 20"/>
          <p:cNvSpPr>
            <a:spLocks noChangeShapeType="1"/>
          </p:cNvSpPr>
          <p:nvPr/>
        </p:nvSpPr>
        <p:spPr bwMode="auto">
          <a:xfrm>
            <a:off x="1524000" y="3124200"/>
            <a:ext cx="1066800" cy="838200"/>
          </a:xfrm>
          <a:prstGeom prst="line">
            <a:avLst/>
          </a:prstGeom>
          <a:noFill/>
          <a:ln w="9525">
            <a:solidFill>
              <a:schemeClr val="tx1"/>
            </a:solidFill>
            <a:round/>
            <a:headEnd/>
            <a:tailEnd/>
          </a:ln>
        </p:spPr>
        <p:txBody>
          <a:bodyPr/>
          <a:lstStyle/>
          <a:p>
            <a:endParaRPr lang="en-US"/>
          </a:p>
        </p:txBody>
      </p:sp>
      <p:sp>
        <p:nvSpPr>
          <p:cNvPr id="61461" name="Line 21"/>
          <p:cNvSpPr>
            <a:spLocks noChangeShapeType="1"/>
          </p:cNvSpPr>
          <p:nvPr/>
        </p:nvSpPr>
        <p:spPr bwMode="auto">
          <a:xfrm flipH="1">
            <a:off x="381000" y="3124200"/>
            <a:ext cx="1143000" cy="838200"/>
          </a:xfrm>
          <a:prstGeom prst="line">
            <a:avLst/>
          </a:prstGeom>
          <a:noFill/>
          <a:ln w="9525">
            <a:solidFill>
              <a:schemeClr val="tx1"/>
            </a:solidFill>
            <a:round/>
            <a:headEnd/>
            <a:tailEnd/>
          </a:ln>
        </p:spPr>
        <p:txBody>
          <a:bodyPr/>
          <a:lstStyle/>
          <a:p>
            <a:endParaRPr lang="en-US"/>
          </a:p>
        </p:txBody>
      </p:sp>
      <p:sp>
        <p:nvSpPr>
          <p:cNvPr id="61462" name="Line 22"/>
          <p:cNvSpPr>
            <a:spLocks noChangeShapeType="1"/>
          </p:cNvSpPr>
          <p:nvPr/>
        </p:nvSpPr>
        <p:spPr bwMode="auto">
          <a:xfrm flipH="1">
            <a:off x="3733800" y="3124200"/>
            <a:ext cx="838200" cy="838200"/>
          </a:xfrm>
          <a:prstGeom prst="line">
            <a:avLst/>
          </a:prstGeom>
          <a:noFill/>
          <a:ln w="9525">
            <a:solidFill>
              <a:schemeClr val="tx1"/>
            </a:solidFill>
            <a:round/>
            <a:headEnd/>
            <a:tailEnd/>
          </a:ln>
        </p:spPr>
        <p:txBody>
          <a:bodyPr/>
          <a:lstStyle/>
          <a:p>
            <a:endParaRPr lang="en-US"/>
          </a:p>
        </p:txBody>
      </p:sp>
      <p:sp>
        <p:nvSpPr>
          <p:cNvPr id="61463" name="Line 23"/>
          <p:cNvSpPr>
            <a:spLocks noChangeShapeType="1"/>
          </p:cNvSpPr>
          <p:nvPr/>
        </p:nvSpPr>
        <p:spPr bwMode="auto">
          <a:xfrm>
            <a:off x="4572000" y="3124200"/>
            <a:ext cx="533400" cy="838200"/>
          </a:xfrm>
          <a:prstGeom prst="line">
            <a:avLst/>
          </a:prstGeom>
          <a:noFill/>
          <a:ln w="9525">
            <a:solidFill>
              <a:schemeClr val="tx1"/>
            </a:solidFill>
            <a:round/>
            <a:headEnd/>
            <a:tailEnd/>
          </a:ln>
        </p:spPr>
        <p:txBody>
          <a:bodyPr/>
          <a:lstStyle/>
          <a:p>
            <a:endParaRPr lang="en-US"/>
          </a:p>
        </p:txBody>
      </p:sp>
      <p:sp>
        <p:nvSpPr>
          <p:cNvPr id="61464" name="Line 24"/>
          <p:cNvSpPr>
            <a:spLocks noChangeShapeType="1"/>
          </p:cNvSpPr>
          <p:nvPr/>
        </p:nvSpPr>
        <p:spPr bwMode="auto">
          <a:xfrm flipH="1">
            <a:off x="6400800" y="3048000"/>
            <a:ext cx="1295400" cy="914400"/>
          </a:xfrm>
          <a:prstGeom prst="line">
            <a:avLst/>
          </a:prstGeom>
          <a:noFill/>
          <a:ln w="9525">
            <a:solidFill>
              <a:schemeClr val="tx1"/>
            </a:solidFill>
            <a:round/>
            <a:headEnd/>
            <a:tailEnd/>
          </a:ln>
        </p:spPr>
        <p:txBody>
          <a:bodyPr/>
          <a:lstStyle/>
          <a:p>
            <a:endParaRPr lang="en-US"/>
          </a:p>
        </p:txBody>
      </p:sp>
      <p:sp>
        <p:nvSpPr>
          <p:cNvPr id="61465" name="Line 25"/>
          <p:cNvSpPr>
            <a:spLocks noChangeShapeType="1"/>
          </p:cNvSpPr>
          <p:nvPr/>
        </p:nvSpPr>
        <p:spPr bwMode="auto">
          <a:xfrm flipH="1">
            <a:off x="7543800" y="3048000"/>
            <a:ext cx="152400" cy="914400"/>
          </a:xfrm>
          <a:prstGeom prst="line">
            <a:avLst/>
          </a:prstGeom>
          <a:noFill/>
          <a:ln w="9525">
            <a:solidFill>
              <a:schemeClr val="tx1"/>
            </a:solidFill>
            <a:round/>
            <a:headEnd/>
            <a:tailEnd/>
          </a:ln>
        </p:spPr>
        <p:txBody>
          <a:bodyPr/>
          <a:lstStyle/>
          <a:p>
            <a:endParaRPr lang="en-US"/>
          </a:p>
        </p:txBody>
      </p:sp>
      <p:sp>
        <p:nvSpPr>
          <p:cNvPr id="61466" name="Line 26"/>
          <p:cNvSpPr>
            <a:spLocks noChangeShapeType="1"/>
          </p:cNvSpPr>
          <p:nvPr/>
        </p:nvSpPr>
        <p:spPr bwMode="auto">
          <a:xfrm>
            <a:off x="7696200" y="3048000"/>
            <a:ext cx="914400" cy="914400"/>
          </a:xfrm>
          <a:prstGeom prst="line">
            <a:avLst/>
          </a:prstGeom>
          <a:noFill/>
          <a:ln w="9525">
            <a:solidFill>
              <a:schemeClr val="tx1"/>
            </a:solidFill>
            <a:round/>
            <a:headEnd/>
            <a:tailEnd/>
          </a:ln>
        </p:spPr>
        <p:txBody>
          <a:bodyPr/>
          <a:lstStyle/>
          <a:p>
            <a:endParaRPr lang="en-US"/>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44"/>
                                        </p:tgtEl>
                                        <p:attrNameLst>
                                          <p:attrName>style.visibility</p:attrName>
                                        </p:attrNameLst>
                                      </p:cBhvr>
                                      <p:to>
                                        <p:strVal val="visible"/>
                                      </p:to>
                                    </p:set>
                                    <p:animEffect transition="in" filter="blinds(horizontal)">
                                      <p:cBhvr>
                                        <p:cTn id="7" dur="500"/>
                                        <p:tgtEl>
                                          <p:spTgt spid="6144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1458"/>
                                        </p:tgtEl>
                                        <p:attrNameLst>
                                          <p:attrName>style.visibility</p:attrName>
                                        </p:attrNameLst>
                                      </p:cBhvr>
                                      <p:to>
                                        <p:strVal val="visible"/>
                                      </p:to>
                                    </p:set>
                                    <p:animEffect transition="in" filter="checkerboard(across)">
                                      <p:cBhvr>
                                        <p:cTn id="12" dur="500"/>
                                        <p:tgtEl>
                                          <p:spTgt spid="6145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1456"/>
                                        </p:tgtEl>
                                        <p:attrNameLst>
                                          <p:attrName>style.visibility</p:attrName>
                                        </p:attrNameLst>
                                      </p:cBhvr>
                                      <p:to>
                                        <p:strVal val="visible"/>
                                      </p:to>
                                    </p:set>
                                    <p:animEffect transition="in" filter="diamond(in)">
                                      <p:cBhvr>
                                        <p:cTn id="17" dur="2000"/>
                                        <p:tgtEl>
                                          <p:spTgt spid="6145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1457"/>
                                        </p:tgtEl>
                                        <p:attrNameLst>
                                          <p:attrName>style.visibility</p:attrName>
                                        </p:attrNameLst>
                                      </p:cBhvr>
                                      <p:to>
                                        <p:strVal val="visible"/>
                                      </p:to>
                                    </p:set>
                                    <p:animEffect transition="in" filter="dissolve">
                                      <p:cBhvr>
                                        <p:cTn id="22" dur="500"/>
                                        <p:tgtEl>
                                          <p:spTgt spid="6145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445"/>
                                        </p:tgtEl>
                                        <p:attrNameLst>
                                          <p:attrName>style.visibility</p:attrName>
                                        </p:attrNameLst>
                                      </p:cBhvr>
                                      <p:to>
                                        <p:strVal val="visible"/>
                                      </p:to>
                                    </p:set>
                                    <p:animEffect transition="in" filter="blinds(horizontal)">
                                      <p:cBhvr>
                                        <p:cTn id="27" dur="500"/>
                                        <p:tgtEl>
                                          <p:spTgt spid="61445"/>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61449"/>
                                        </p:tgtEl>
                                        <p:attrNameLst>
                                          <p:attrName>style.visibility</p:attrName>
                                        </p:attrNameLst>
                                      </p:cBhvr>
                                      <p:to>
                                        <p:strVal val="visible"/>
                                      </p:to>
                                    </p:set>
                                    <p:animEffect transition="in" filter="checkerboard(across)">
                                      <p:cBhvr>
                                        <p:cTn id="32" dur="500"/>
                                        <p:tgtEl>
                                          <p:spTgt spid="61449"/>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61451"/>
                                        </p:tgtEl>
                                        <p:attrNameLst>
                                          <p:attrName>style.visibility</p:attrName>
                                        </p:attrNameLst>
                                      </p:cBhvr>
                                      <p:to>
                                        <p:strVal val="visible"/>
                                      </p:to>
                                    </p:set>
                                    <p:animEffect transition="in" filter="diamond(in)">
                                      <p:cBhvr>
                                        <p:cTn id="37" dur="2000"/>
                                        <p:tgtEl>
                                          <p:spTgt spid="61451"/>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61461"/>
                                        </p:tgtEl>
                                        <p:attrNameLst>
                                          <p:attrName>style.visibility</p:attrName>
                                        </p:attrNameLst>
                                      </p:cBhvr>
                                      <p:to>
                                        <p:strVal val="visible"/>
                                      </p:to>
                                    </p:set>
                                    <p:animEffect transition="in" filter="slide(fromBottom)">
                                      <p:cBhvr>
                                        <p:cTn id="42" dur="500"/>
                                        <p:tgtEl>
                                          <p:spTgt spid="61461"/>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61459"/>
                                        </p:tgtEl>
                                        <p:attrNameLst>
                                          <p:attrName>style.visibility</p:attrName>
                                        </p:attrNameLst>
                                      </p:cBhvr>
                                      <p:to>
                                        <p:strVal val="visible"/>
                                      </p:to>
                                    </p:set>
                                    <p:animEffect transition="in" filter="slide(fromBottom)">
                                      <p:cBhvr>
                                        <p:cTn id="47" dur="500"/>
                                        <p:tgtEl>
                                          <p:spTgt spid="61459"/>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61460"/>
                                        </p:tgtEl>
                                        <p:attrNameLst>
                                          <p:attrName>style.visibility</p:attrName>
                                        </p:attrNameLst>
                                      </p:cBhvr>
                                      <p:to>
                                        <p:strVal val="visible"/>
                                      </p:to>
                                    </p:set>
                                    <p:animEffect transition="in" filter="slide(fromBottom)">
                                      <p:cBhvr>
                                        <p:cTn id="52" dur="500"/>
                                        <p:tgtEl>
                                          <p:spTgt spid="6146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1450"/>
                                        </p:tgtEl>
                                        <p:attrNameLst>
                                          <p:attrName>style.visibility</p:attrName>
                                        </p:attrNameLst>
                                      </p:cBhvr>
                                      <p:to>
                                        <p:strVal val="visible"/>
                                      </p:to>
                                    </p:set>
                                    <p:animEffect transition="in" filter="blinds(horizontal)">
                                      <p:cBhvr>
                                        <p:cTn id="57" dur="500"/>
                                        <p:tgtEl>
                                          <p:spTgt spid="61450"/>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61447"/>
                                        </p:tgtEl>
                                        <p:attrNameLst>
                                          <p:attrName>style.visibility</p:attrName>
                                        </p:attrNameLst>
                                      </p:cBhvr>
                                      <p:to>
                                        <p:strVal val="visible"/>
                                      </p:to>
                                    </p:set>
                                    <p:animEffect transition="in" filter="checkerboard(across)">
                                      <p:cBhvr>
                                        <p:cTn id="62" dur="500"/>
                                        <p:tgtEl>
                                          <p:spTgt spid="61447"/>
                                        </p:tgtEl>
                                      </p:cBhvr>
                                    </p:animEffect>
                                  </p:childTnLst>
                                </p:cTn>
                              </p:par>
                            </p:childTnLst>
                          </p:cTn>
                        </p:par>
                      </p:childTnLst>
                    </p:cTn>
                  </p:par>
                  <p:par>
                    <p:cTn id="63" fill="hold">
                      <p:stCondLst>
                        <p:cond delay="indefinite"/>
                      </p:stCondLst>
                      <p:childTnLst>
                        <p:par>
                          <p:cTn id="64" fill="hold">
                            <p:stCondLst>
                              <p:cond delay="0"/>
                            </p:stCondLst>
                            <p:childTnLst>
                              <p:par>
                                <p:cTn id="65" presetID="8" presetClass="entr" presetSubtype="16" fill="hold" grpId="0" nodeType="clickEffect">
                                  <p:stCondLst>
                                    <p:cond delay="0"/>
                                  </p:stCondLst>
                                  <p:childTnLst>
                                    <p:set>
                                      <p:cBhvr>
                                        <p:cTn id="66" dur="1" fill="hold">
                                          <p:stCondLst>
                                            <p:cond delay="0"/>
                                          </p:stCondLst>
                                        </p:cTn>
                                        <p:tgtEl>
                                          <p:spTgt spid="61455"/>
                                        </p:tgtEl>
                                        <p:attrNameLst>
                                          <p:attrName>style.visibility</p:attrName>
                                        </p:attrNameLst>
                                      </p:cBhvr>
                                      <p:to>
                                        <p:strVal val="visible"/>
                                      </p:to>
                                    </p:set>
                                    <p:animEffect transition="in" filter="diamond(in)">
                                      <p:cBhvr>
                                        <p:cTn id="67" dur="2000"/>
                                        <p:tgtEl>
                                          <p:spTgt spid="61455"/>
                                        </p:tgtEl>
                                      </p:cBhvr>
                                    </p:animEffect>
                                  </p:childTnLst>
                                </p:cTn>
                              </p:par>
                            </p:childTnLst>
                          </p:cTn>
                        </p:par>
                      </p:childTnLst>
                    </p:cTn>
                  </p:par>
                  <p:par>
                    <p:cTn id="68" fill="hold">
                      <p:stCondLst>
                        <p:cond delay="indefinite"/>
                      </p:stCondLst>
                      <p:childTnLst>
                        <p:par>
                          <p:cTn id="69" fill="hold">
                            <p:stCondLst>
                              <p:cond delay="0"/>
                            </p:stCondLst>
                            <p:childTnLst>
                              <p:par>
                                <p:cTn id="70" presetID="12" presetClass="entr" presetSubtype="4" fill="hold" grpId="0" nodeType="clickEffect">
                                  <p:stCondLst>
                                    <p:cond delay="0"/>
                                  </p:stCondLst>
                                  <p:childTnLst>
                                    <p:set>
                                      <p:cBhvr>
                                        <p:cTn id="71" dur="1" fill="hold">
                                          <p:stCondLst>
                                            <p:cond delay="0"/>
                                          </p:stCondLst>
                                        </p:cTn>
                                        <p:tgtEl>
                                          <p:spTgt spid="61462"/>
                                        </p:tgtEl>
                                        <p:attrNameLst>
                                          <p:attrName>style.visibility</p:attrName>
                                        </p:attrNameLst>
                                      </p:cBhvr>
                                      <p:to>
                                        <p:strVal val="visible"/>
                                      </p:to>
                                    </p:set>
                                    <p:animEffect transition="in" filter="slide(fromBottom)">
                                      <p:cBhvr>
                                        <p:cTn id="72" dur="500"/>
                                        <p:tgtEl>
                                          <p:spTgt spid="61462"/>
                                        </p:tgtEl>
                                      </p:cBhvr>
                                    </p:animEffect>
                                  </p:childTnLst>
                                </p:cTn>
                              </p:par>
                            </p:childTnLst>
                          </p:cTn>
                        </p:par>
                      </p:childTnLst>
                    </p:cTn>
                  </p:par>
                  <p:par>
                    <p:cTn id="73" fill="hold">
                      <p:stCondLst>
                        <p:cond delay="indefinite"/>
                      </p:stCondLst>
                      <p:childTnLst>
                        <p:par>
                          <p:cTn id="74" fill="hold">
                            <p:stCondLst>
                              <p:cond delay="0"/>
                            </p:stCondLst>
                            <p:childTnLst>
                              <p:par>
                                <p:cTn id="75" presetID="12" presetClass="entr" presetSubtype="4" fill="hold" grpId="0" nodeType="clickEffect">
                                  <p:stCondLst>
                                    <p:cond delay="0"/>
                                  </p:stCondLst>
                                  <p:childTnLst>
                                    <p:set>
                                      <p:cBhvr>
                                        <p:cTn id="76" dur="1" fill="hold">
                                          <p:stCondLst>
                                            <p:cond delay="0"/>
                                          </p:stCondLst>
                                        </p:cTn>
                                        <p:tgtEl>
                                          <p:spTgt spid="61463"/>
                                        </p:tgtEl>
                                        <p:attrNameLst>
                                          <p:attrName>style.visibility</p:attrName>
                                        </p:attrNameLst>
                                      </p:cBhvr>
                                      <p:to>
                                        <p:strVal val="visible"/>
                                      </p:to>
                                    </p:set>
                                    <p:animEffect transition="in" filter="slide(fromBottom)">
                                      <p:cBhvr>
                                        <p:cTn id="77" dur="500"/>
                                        <p:tgtEl>
                                          <p:spTgt spid="61463"/>
                                        </p:tgtEl>
                                      </p:cBhvr>
                                    </p:animEffect>
                                  </p:childTnLst>
                                </p:cTn>
                              </p:par>
                            </p:childTnLst>
                          </p:cTn>
                        </p:par>
                      </p:childTnLst>
                    </p:cTn>
                  </p:par>
                  <p:par>
                    <p:cTn id="78" fill="hold">
                      <p:stCondLst>
                        <p:cond delay="indefinite"/>
                      </p:stCondLst>
                      <p:childTnLst>
                        <p:par>
                          <p:cTn id="79" fill="hold">
                            <p:stCondLst>
                              <p:cond delay="0"/>
                            </p:stCondLst>
                            <p:childTnLst>
                              <p:par>
                                <p:cTn id="80" presetID="12" presetClass="entr" presetSubtype="4" fill="hold" grpId="0" nodeType="clickEffect">
                                  <p:stCondLst>
                                    <p:cond delay="0"/>
                                  </p:stCondLst>
                                  <p:childTnLst>
                                    <p:set>
                                      <p:cBhvr>
                                        <p:cTn id="81" dur="1" fill="hold">
                                          <p:stCondLst>
                                            <p:cond delay="0"/>
                                          </p:stCondLst>
                                        </p:cTn>
                                        <p:tgtEl>
                                          <p:spTgt spid="61446"/>
                                        </p:tgtEl>
                                        <p:attrNameLst>
                                          <p:attrName>style.visibility</p:attrName>
                                        </p:attrNameLst>
                                      </p:cBhvr>
                                      <p:to>
                                        <p:strVal val="visible"/>
                                      </p:to>
                                    </p:set>
                                    <p:animEffect transition="in" filter="slide(fromBottom)">
                                      <p:cBhvr>
                                        <p:cTn id="82" dur="500"/>
                                        <p:tgtEl>
                                          <p:spTgt spid="61446"/>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grpId="0" nodeType="clickEffect">
                                  <p:stCondLst>
                                    <p:cond delay="0"/>
                                  </p:stCondLst>
                                  <p:childTnLst>
                                    <p:set>
                                      <p:cBhvr>
                                        <p:cTn id="86" dur="1" fill="hold">
                                          <p:stCondLst>
                                            <p:cond delay="0"/>
                                          </p:stCondLst>
                                        </p:cTn>
                                        <p:tgtEl>
                                          <p:spTgt spid="61448"/>
                                        </p:tgtEl>
                                        <p:attrNameLst>
                                          <p:attrName>style.visibility</p:attrName>
                                        </p:attrNameLst>
                                      </p:cBhvr>
                                      <p:to>
                                        <p:strVal val="visible"/>
                                      </p:to>
                                    </p:set>
                                    <p:animEffect transition="in" filter="randombar(horizontal)">
                                      <p:cBhvr>
                                        <p:cTn id="87" dur="500"/>
                                        <p:tgtEl>
                                          <p:spTgt spid="61448"/>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61464"/>
                                        </p:tgtEl>
                                        <p:attrNameLst>
                                          <p:attrName>style.visibility</p:attrName>
                                        </p:attrNameLst>
                                      </p:cBhvr>
                                      <p:to>
                                        <p:strVal val="visible"/>
                                      </p:to>
                                    </p:set>
                                    <p:animEffect transition="in" filter="blinds(horizontal)">
                                      <p:cBhvr>
                                        <p:cTn id="92" dur="500"/>
                                        <p:tgtEl>
                                          <p:spTgt spid="61464"/>
                                        </p:tgtEl>
                                      </p:cBhvr>
                                    </p:animEffect>
                                  </p:childTnLst>
                                </p:cTn>
                              </p:par>
                            </p:childTnLst>
                          </p:cTn>
                        </p:par>
                      </p:childTnLst>
                    </p:cTn>
                  </p:par>
                  <p:par>
                    <p:cTn id="93" fill="hold">
                      <p:stCondLst>
                        <p:cond delay="indefinite"/>
                      </p:stCondLst>
                      <p:childTnLst>
                        <p:par>
                          <p:cTn id="94" fill="hold">
                            <p:stCondLst>
                              <p:cond delay="0"/>
                            </p:stCondLst>
                            <p:childTnLst>
                              <p:par>
                                <p:cTn id="95" presetID="5" presetClass="entr" presetSubtype="10" fill="hold" grpId="0" nodeType="clickEffect">
                                  <p:stCondLst>
                                    <p:cond delay="0"/>
                                  </p:stCondLst>
                                  <p:childTnLst>
                                    <p:set>
                                      <p:cBhvr>
                                        <p:cTn id="96" dur="1" fill="hold">
                                          <p:stCondLst>
                                            <p:cond delay="0"/>
                                          </p:stCondLst>
                                        </p:cTn>
                                        <p:tgtEl>
                                          <p:spTgt spid="61465"/>
                                        </p:tgtEl>
                                        <p:attrNameLst>
                                          <p:attrName>style.visibility</p:attrName>
                                        </p:attrNameLst>
                                      </p:cBhvr>
                                      <p:to>
                                        <p:strVal val="visible"/>
                                      </p:to>
                                    </p:set>
                                    <p:animEffect transition="in" filter="checkerboard(across)">
                                      <p:cBhvr>
                                        <p:cTn id="97" dur="500"/>
                                        <p:tgtEl>
                                          <p:spTgt spid="61465"/>
                                        </p:tgtEl>
                                      </p:cBhvr>
                                    </p:animEffect>
                                  </p:childTnLst>
                                </p:cTn>
                              </p:par>
                            </p:childTnLst>
                          </p:cTn>
                        </p:par>
                      </p:childTnLst>
                    </p:cTn>
                  </p:par>
                  <p:par>
                    <p:cTn id="98" fill="hold">
                      <p:stCondLst>
                        <p:cond delay="indefinite"/>
                      </p:stCondLst>
                      <p:childTnLst>
                        <p:par>
                          <p:cTn id="99" fill="hold">
                            <p:stCondLst>
                              <p:cond delay="0"/>
                            </p:stCondLst>
                            <p:childTnLst>
                              <p:par>
                                <p:cTn id="100" presetID="7" presetClass="entr" presetSubtype="4" fill="hold" grpId="0" nodeType="clickEffect">
                                  <p:stCondLst>
                                    <p:cond delay="0"/>
                                  </p:stCondLst>
                                  <p:childTnLst>
                                    <p:set>
                                      <p:cBhvr>
                                        <p:cTn id="101" dur="1" fill="hold">
                                          <p:stCondLst>
                                            <p:cond delay="0"/>
                                          </p:stCondLst>
                                        </p:cTn>
                                        <p:tgtEl>
                                          <p:spTgt spid="61466"/>
                                        </p:tgtEl>
                                        <p:attrNameLst>
                                          <p:attrName>style.visibility</p:attrName>
                                        </p:attrNameLst>
                                      </p:cBhvr>
                                      <p:to>
                                        <p:strVal val="visible"/>
                                      </p:to>
                                    </p:set>
                                    <p:anim calcmode="lin" valueType="num">
                                      <p:cBhvr additive="base">
                                        <p:cTn id="102" dur="5000" fill="hold"/>
                                        <p:tgtEl>
                                          <p:spTgt spid="61466"/>
                                        </p:tgtEl>
                                        <p:attrNameLst>
                                          <p:attrName>ppt_x</p:attrName>
                                        </p:attrNameLst>
                                      </p:cBhvr>
                                      <p:tavLst>
                                        <p:tav tm="0">
                                          <p:val>
                                            <p:strVal val="#ppt_x"/>
                                          </p:val>
                                        </p:tav>
                                        <p:tav tm="100000">
                                          <p:val>
                                            <p:strVal val="#ppt_x"/>
                                          </p:val>
                                        </p:tav>
                                      </p:tavLst>
                                    </p:anim>
                                    <p:anim calcmode="lin" valueType="num">
                                      <p:cBhvr additive="base">
                                        <p:cTn id="103" dur="5000" fill="hold"/>
                                        <p:tgtEl>
                                          <p:spTgt spid="61466"/>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7" presetClass="entr" presetSubtype="4" fill="hold" grpId="0" nodeType="clickEffect">
                                  <p:stCondLst>
                                    <p:cond delay="0"/>
                                  </p:stCondLst>
                                  <p:childTnLst>
                                    <p:set>
                                      <p:cBhvr>
                                        <p:cTn id="107" dur="1" fill="hold">
                                          <p:stCondLst>
                                            <p:cond delay="0"/>
                                          </p:stCondLst>
                                        </p:cTn>
                                        <p:tgtEl>
                                          <p:spTgt spid="61454"/>
                                        </p:tgtEl>
                                        <p:attrNameLst>
                                          <p:attrName>style.visibility</p:attrName>
                                        </p:attrNameLst>
                                      </p:cBhvr>
                                      <p:to>
                                        <p:strVal val="visible"/>
                                      </p:to>
                                    </p:set>
                                    <p:anim calcmode="lin" valueType="num">
                                      <p:cBhvr additive="base">
                                        <p:cTn id="108" dur="5000" fill="hold"/>
                                        <p:tgtEl>
                                          <p:spTgt spid="61454"/>
                                        </p:tgtEl>
                                        <p:attrNameLst>
                                          <p:attrName>ppt_x</p:attrName>
                                        </p:attrNameLst>
                                      </p:cBhvr>
                                      <p:tavLst>
                                        <p:tav tm="0">
                                          <p:val>
                                            <p:strVal val="#ppt_x"/>
                                          </p:val>
                                        </p:tav>
                                        <p:tav tm="100000">
                                          <p:val>
                                            <p:strVal val="#ppt_x"/>
                                          </p:val>
                                        </p:tav>
                                      </p:tavLst>
                                    </p:anim>
                                    <p:anim calcmode="lin" valueType="num">
                                      <p:cBhvr additive="base">
                                        <p:cTn id="109" dur="5000" fill="hold"/>
                                        <p:tgtEl>
                                          <p:spTgt spid="61454"/>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61453"/>
                                        </p:tgtEl>
                                        <p:attrNameLst>
                                          <p:attrName>style.visibility</p:attrName>
                                        </p:attrNameLst>
                                      </p:cBhvr>
                                      <p:to>
                                        <p:strVal val="visible"/>
                                      </p:to>
                                    </p:set>
                                    <p:animEffect transition="in" filter="blinds(horizontal)">
                                      <p:cBhvr>
                                        <p:cTn id="114" dur="500"/>
                                        <p:tgtEl>
                                          <p:spTgt spid="61453"/>
                                        </p:tgtEl>
                                      </p:cBhvr>
                                    </p:animEffect>
                                  </p:childTnLst>
                                </p:cTn>
                              </p:par>
                            </p:childTnLst>
                          </p:cTn>
                        </p:par>
                      </p:childTnLst>
                    </p:cTn>
                  </p:par>
                  <p:par>
                    <p:cTn id="115" fill="hold">
                      <p:stCondLst>
                        <p:cond delay="indefinite"/>
                      </p:stCondLst>
                      <p:childTnLst>
                        <p:par>
                          <p:cTn id="116" fill="hold">
                            <p:stCondLst>
                              <p:cond delay="0"/>
                            </p:stCondLst>
                            <p:childTnLst>
                              <p:par>
                                <p:cTn id="117" presetID="8" presetClass="entr" presetSubtype="16" fill="hold" grpId="0" nodeType="clickEffect">
                                  <p:stCondLst>
                                    <p:cond delay="0"/>
                                  </p:stCondLst>
                                  <p:childTnLst>
                                    <p:set>
                                      <p:cBhvr>
                                        <p:cTn id="118" dur="1" fill="hold">
                                          <p:stCondLst>
                                            <p:cond delay="0"/>
                                          </p:stCondLst>
                                        </p:cTn>
                                        <p:tgtEl>
                                          <p:spTgt spid="61452"/>
                                        </p:tgtEl>
                                        <p:attrNameLst>
                                          <p:attrName>style.visibility</p:attrName>
                                        </p:attrNameLst>
                                      </p:cBhvr>
                                      <p:to>
                                        <p:strVal val="visible"/>
                                      </p:to>
                                    </p:set>
                                    <p:animEffect transition="in" filter="diamond(in)">
                                      <p:cBhvr>
                                        <p:cTn id="119" dur="2000"/>
                                        <p:tgtEl>
                                          <p:spTgt spid="61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animBg="1"/>
      <p:bldP spid="61447" grpId="0" animBg="1"/>
      <p:bldP spid="61448" grpId="0" animBg="1"/>
      <p:bldP spid="61450" grpId="0" animBg="1"/>
      <p:bldP spid="61452" grpId="0" animBg="1"/>
      <p:bldP spid="61453" grpId="0" animBg="1"/>
      <p:bldP spid="61454" grpId="0" animBg="1"/>
      <p:bldP spid="61455" grpId="0" animBg="1"/>
      <p:bldP spid="61456" grpId="0" animBg="1"/>
      <p:bldP spid="61457" grpId="0" animBg="1"/>
      <p:bldP spid="61458" grpId="0" animBg="1"/>
      <p:bldP spid="61459" grpId="0" animBg="1"/>
      <p:bldP spid="61460" grpId="0" animBg="1"/>
      <p:bldP spid="61461" grpId="0" animBg="1"/>
      <p:bldP spid="61462" grpId="0" animBg="1"/>
      <p:bldP spid="61463" grpId="0" animBg="1"/>
      <p:bldP spid="61464" grpId="0" animBg="1"/>
      <p:bldP spid="61465" grpId="0" animBg="1"/>
      <p:bldP spid="6146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0"/>
            <a:ext cx="8624888" cy="731838"/>
          </a:xfrm>
        </p:spPr>
        <p:txBody>
          <a:bodyPr/>
          <a:lstStyle/>
          <a:p>
            <a:pPr marL="484632" eaLnBrk="1" fontAlgn="auto" hangingPunct="1">
              <a:spcAft>
                <a:spcPts val="0"/>
              </a:spcAft>
              <a:defRPr/>
            </a:pPr>
            <a:r>
              <a:rPr lang="en-US" sz="3600" b="1" dirty="0">
                <a:solidFill>
                  <a:schemeClr val="tx1"/>
                </a:solidFill>
                <a:latin typeface="VNI-Meli" pitchFamily="2" charset="0"/>
              </a:rPr>
              <a:t>a. </a:t>
            </a:r>
            <a:r>
              <a:rPr lang="en-US" sz="3600" b="1" dirty="0" err="1">
                <a:solidFill>
                  <a:schemeClr val="tx1"/>
                </a:solidFill>
                <a:latin typeface="VNI-Meli" pitchFamily="2" charset="0"/>
              </a:rPr>
              <a:t>Cô</a:t>
            </a:r>
            <a:r>
              <a:rPr lang="en-US" sz="3600" b="1" dirty="0">
                <a:solidFill>
                  <a:schemeClr val="tx1"/>
                </a:solidFill>
                <a:latin typeface="VNI-Meli" pitchFamily="2" charset="0"/>
              </a:rPr>
              <a:t> </a:t>
            </a:r>
            <a:r>
              <a:rPr lang="en-US" sz="3600" b="1" dirty="0" err="1">
                <a:solidFill>
                  <a:schemeClr val="tx1"/>
                </a:solidFill>
                <a:latin typeface="VNI-Meli" pitchFamily="2" charset="0"/>
              </a:rPr>
              <a:t>caáu</a:t>
            </a:r>
            <a:r>
              <a:rPr lang="en-US" sz="3600" b="1" dirty="0">
                <a:solidFill>
                  <a:schemeClr val="tx1"/>
                </a:solidFill>
                <a:latin typeface="VNI-Meli" pitchFamily="2" charset="0"/>
              </a:rPr>
              <a:t> </a:t>
            </a:r>
            <a:r>
              <a:rPr lang="en-US" sz="3600" b="1" u="sng" dirty="0" err="1">
                <a:solidFill>
                  <a:schemeClr val="tx1"/>
                </a:solidFill>
                <a:latin typeface="VNI-Meli" pitchFamily="2" charset="0"/>
              </a:rPr>
              <a:t>ngaønh</a:t>
            </a:r>
            <a:r>
              <a:rPr lang="en-US" sz="3600" b="1" dirty="0">
                <a:solidFill>
                  <a:schemeClr val="tx1"/>
                </a:solidFill>
                <a:latin typeface="VNI-Meli" pitchFamily="2" charset="0"/>
              </a:rPr>
              <a:t> </a:t>
            </a:r>
            <a:r>
              <a:rPr lang="en-US" sz="3600" b="1" dirty="0" err="1">
                <a:solidFill>
                  <a:schemeClr val="tx1"/>
                </a:solidFill>
                <a:latin typeface="VNI-Meli" pitchFamily="2" charset="0"/>
              </a:rPr>
              <a:t>kinh</a:t>
            </a:r>
            <a:r>
              <a:rPr lang="en-US" sz="3600" b="1" dirty="0">
                <a:solidFill>
                  <a:schemeClr val="tx1"/>
                </a:solidFill>
                <a:latin typeface="VNI-Meli" pitchFamily="2" charset="0"/>
              </a:rPr>
              <a:t> </a:t>
            </a:r>
            <a:r>
              <a:rPr lang="en-US" sz="3600" b="1" dirty="0" err="1">
                <a:solidFill>
                  <a:schemeClr val="tx1"/>
                </a:solidFill>
                <a:latin typeface="VNI-Meli" pitchFamily="2" charset="0"/>
              </a:rPr>
              <a:t>teá</a:t>
            </a:r>
            <a:endParaRPr lang="en-US" sz="3600" b="1" dirty="0">
              <a:solidFill>
                <a:schemeClr val="tx1"/>
              </a:solidFill>
              <a:latin typeface="VNI-Meli" pitchFamily="2" charset="0"/>
            </a:endParaRPr>
          </a:p>
        </p:txBody>
      </p:sp>
      <p:sp>
        <p:nvSpPr>
          <p:cNvPr id="63491" name="Rectangle 3"/>
          <p:cNvSpPr>
            <a:spLocks noGrp="1" noChangeArrowheads="1"/>
          </p:cNvSpPr>
          <p:nvPr>
            <p:ph type="body" idx="1"/>
          </p:nvPr>
        </p:nvSpPr>
        <p:spPr>
          <a:xfrm>
            <a:off x="0" y="1066800"/>
            <a:ext cx="9144000" cy="2362200"/>
          </a:xfrm>
        </p:spPr>
        <p:txBody>
          <a:bodyPr/>
          <a:lstStyle/>
          <a:p>
            <a:pPr algn="ctr" eaLnBrk="1" hangingPunct="1">
              <a:buFontTx/>
              <a:buNone/>
            </a:pPr>
            <a:r>
              <a:rPr lang="en-US" sz="3600" smtClean="0">
                <a:latin typeface="VNI-Meli" pitchFamily="2" charset="0"/>
              </a:rPr>
              <a:t>	</a:t>
            </a:r>
            <a:r>
              <a:rPr lang="en-US" sz="3600" b="1" smtClean="0">
                <a:solidFill>
                  <a:srgbClr val="0000FF"/>
                </a:solidFill>
                <a:latin typeface="VNI-Meli" pitchFamily="2" charset="0"/>
              </a:rPr>
              <a:t>Cô caáu ngaønh kinh teá laø taäp hôïp taát caû caùc ngaønh kinh teá hình thaønh neân neàn kinh teá vaø caùc moái quan heä töông ñoái oån ñònh giöõa chuùng</a:t>
            </a:r>
          </a:p>
        </p:txBody>
      </p:sp>
      <p:pic>
        <p:nvPicPr>
          <p:cNvPr id="5" name="Picture 4" descr="qustionbig_w"/>
          <p:cNvPicPr>
            <a:picLocks noChangeAspect="1" noChangeArrowheads="1" noCrop="1"/>
          </p:cNvPicPr>
          <p:nvPr/>
        </p:nvPicPr>
        <p:blipFill>
          <a:blip r:embed="rId2" cstate="print"/>
          <a:srcRect/>
          <a:stretch>
            <a:fillRect/>
          </a:stretch>
        </p:blipFill>
        <p:spPr bwMode="auto">
          <a:xfrm>
            <a:off x="4114800" y="3352800"/>
            <a:ext cx="904875" cy="889000"/>
          </a:xfrm>
          <a:prstGeom prst="rect">
            <a:avLst/>
          </a:prstGeom>
          <a:noFill/>
          <a:ln w="9525">
            <a:noFill/>
            <a:miter lim="800000"/>
            <a:headEnd/>
            <a:tailEnd/>
          </a:ln>
        </p:spPr>
      </p:pic>
      <p:sp>
        <p:nvSpPr>
          <p:cNvPr id="6" name="Rectangle 3"/>
          <p:cNvSpPr txBox="1">
            <a:spLocks noChangeArrowheads="1"/>
          </p:cNvSpPr>
          <p:nvPr/>
        </p:nvSpPr>
        <p:spPr bwMode="auto">
          <a:xfrm>
            <a:off x="0" y="4191000"/>
            <a:ext cx="9144000" cy="1828800"/>
          </a:xfrm>
          <a:prstGeom prst="rect">
            <a:avLst/>
          </a:prstGeom>
          <a:noFill/>
          <a:ln w="9525">
            <a:noFill/>
            <a:miter lim="800000"/>
            <a:headEnd/>
            <a:tailEnd/>
          </a:ln>
        </p:spPr>
        <p:txBody>
          <a:bodyPr/>
          <a:lstStyle/>
          <a:p>
            <a:pPr marL="342900" indent="-342900" algn="ctr">
              <a:spcBef>
                <a:spcPct val="20000"/>
              </a:spcBef>
              <a:defRPr/>
            </a:pPr>
            <a:r>
              <a:rPr lang="en-US" sz="3600" kern="0">
                <a:latin typeface="VNI-Meli" pitchFamily="2" charset="0"/>
              </a:rPr>
              <a:t>	</a:t>
            </a:r>
            <a:r>
              <a:rPr lang="en-US" sz="3600" b="1" kern="0">
                <a:latin typeface="VNI-Meli" pitchFamily="2" charset="0"/>
              </a:rPr>
              <a:t>Quan saùt nhöõng hình aûnh döôùi ñaây vaø vôùi söï hieåu bieát cuûa mình, em haõy keå teân caùc nhoùm ngaønh kinh teá chính?</a:t>
            </a:r>
            <a:endParaRPr lang="en-US" sz="3600" b="1" kern="0" dirty="0">
              <a:latin typeface="VNI-Meli" pitchFamily="2"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fade">
                                      <p:cBhvr>
                                        <p:cTn id="7" dur="800" decel="100000"/>
                                        <p:tgtEl>
                                          <p:spTgt spid="63490"/>
                                        </p:tgtEl>
                                      </p:cBhvr>
                                    </p:animEffect>
                                    <p:anim calcmode="lin" valueType="num">
                                      <p:cBhvr>
                                        <p:cTn id="8" dur="800" decel="100000" fill="hold"/>
                                        <p:tgtEl>
                                          <p:spTgt spid="63490"/>
                                        </p:tgtEl>
                                        <p:attrNameLst>
                                          <p:attrName>style.rotation</p:attrName>
                                        </p:attrNameLst>
                                      </p:cBhvr>
                                      <p:tavLst>
                                        <p:tav tm="0">
                                          <p:val>
                                            <p:fltVal val="-90"/>
                                          </p:val>
                                        </p:tav>
                                        <p:tav tm="100000">
                                          <p:val>
                                            <p:fltVal val="0"/>
                                          </p:val>
                                        </p:tav>
                                      </p:tavLst>
                                    </p:anim>
                                    <p:anim calcmode="lin" valueType="num">
                                      <p:cBhvr>
                                        <p:cTn id="9" dur="800" decel="100000" fill="hold"/>
                                        <p:tgtEl>
                                          <p:spTgt spid="63490"/>
                                        </p:tgtEl>
                                        <p:attrNameLst>
                                          <p:attrName>ppt_x</p:attrName>
                                        </p:attrNameLst>
                                      </p:cBhvr>
                                      <p:tavLst>
                                        <p:tav tm="0">
                                          <p:val>
                                            <p:strVal val="#ppt_x+0.4"/>
                                          </p:val>
                                        </p:tav>
                                        <p:tav tm="100000">
                                          <p:val>
                                            <p:strVal val="#ppt_x-0.05"/>
                                          </p:val>
                                        </p:tav>
                                      </p:tavLst>
                                    </p:anim>
                                    <p:anim calcmode="lin" valueType="num">
                                      <p:cBhvr>
                                        <p:cTn id="10" dur="800" decel="100000" fill="hold"/>
                                        <p:tgtEl>
                                          <p:spTgt spid="6349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349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349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grpId="0" nodeType="clickEffect">
                                  <p:stCondLst>
                                    <p:cond delay="0"/>
                                  </p:stCondLst>
                                  <p:childTnLst>
                                    <p:set>
                                      <p:cBhvr>
                                        <p:cTn id="16" dur="1" fill="hold">
                                          <p:stCondLst>
                                            <p:cond delay="0"/>
                                          </p:stCondLst>
                                        </p:cTn>
                                        <p:tgtEl>
                                          <p:spTgt spid="63491">
                                            <p:txEl>
                                              <p:pRg st="0" end="0"/>
                                            </p:txEl>
                                          </p:spTgt>
                                        </p:tgtEl>
                                        <p:attrNameLst>
                                          <p:attrName>style.visibility</p:attrName>
                                        </p:attrNameLst>
                                      </p:cBhvr>
                                      <p:to>
                                        <p:strVal val="visible"/>
                                      </p:to>
                                    </p:set>
                                    <p:anim calcmode="lin" valueType="num">
                                      <p:cBhvr>
                                        <p:cTn id="17" dur="500" decel="50000" fill="hold">
                                          <p:stCondLst>
                                            <p:cond delay="0"/>
                                          </p:stCondLst>
                                        </p:cTn>
                                        <p:tgtEl>
                                          <p:spTgt spid="63491">
                                            <p:txEl>
                                              <p:pRg st="0" end="0"/>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63491">
                                            <p:txEl>
                                              <p:pRg st="0" end="0"/>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63491">
                                            <p:txEl>
                                              <p:pRg st="0" end="0"/>
                                            </p:txEl>
                                          </p:spTgt>
                                        </p:tgtEl>
                                        <p:attrNameLst>
                                          <p:attrName>ppt_w</p:attrName>
                                        </p:attrNameLst>
                                      </p:cBhvr>
                                      <p:tavLst>
                                        <p:tav tm="0">
                                          <p:val>
                                            <p:strVal val="#ppt_w*.05"/>
                                          </p:val>
                                        </p:tav>
                                        <p:tav tm="100000">
                                          <p:val>
                                            <p:strVal val="#ppt_w"/>
                                          </p:val>
                                        </p:tav>
                                      </p:tavLst>
                                    </p:anim>
                                    <p:anim calcmode="lin" valueType="num">
                                      <p:cBhvr>
                                        <p:cTn id="20" dur="1000" fill="hold"/>
                                        <p:tgtEl>
                                          <p:spTgt spid="63491">
                                            <p:txEl>
                                              <p:pRg st="0" end="0"/>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63491">
                                            <p:txEl>
                                              <p:pRg st="0" end="0"/>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63491">
                                            <p:txEl>
                                              <p:pRg st="0" end="0"/>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63491">
                                            <p:txEl>
                                              <p:pRg st="0" end="0"/>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6349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900" decel="100000" fill="hold"/>
                                        <p:tgtEl>
                                          <p:spTgt spid="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9" presetClass="entr" presetSubtype="0" accel="10000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4" name="Picture 6" descr="images102346_tom050104"/>
          <p:cNvPicPr>
            <a:picLocks noChangeAspect="1" noChangeArrowheads="1"/>
          </p:cNvPicPr>
          <p:nvPr/>
        </p:nvPicPr>
        <p:blipFill>
          <a:blip r:embed="rId2" cstate="print"/>
          <a:srcRect/>
          <a:stretch>
            <a:fillRect/>
          </a:stretch>
        </p:blipFill>
        <p:spPr bwMode="auto">
          <a:xfrm>
            <a:off x="0" y="3771900"/>
            <a:ext cx="4114800" cy="3086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Bò.Wyôminh.jpg"/>
          <p:cNvPicPr>
            <a:picLocks noChangeAspect="1"/>
          </p:cNvPicPr>
          <p:nvPr/>
        </p:nvPicPr>
        <p:blipFill>
          <a:blip r:embed="rId3" cstate="print"/>
          <a:stretch>
            <a:fillRect/>
          </a:stretch>
        </p:blipFill>
        <p:spPr>
          <a:xfrm>
            <a:off x="4114800" y="0"/>
            <a:ext cx="5029200" cy="3733800"/>
          </a:xfrm>
          <a:prstGeom prst="rect">
            <a:avLst/>
          </a:prstGeom>
          <a:ln>
            <a:noFill/>
          </a:ln>
          <a:effectLst>
            <a:softEdge rad="112500"/>
          </a:effectLst>
        </p:spPr>
      </p:pic>
      <p:pic>
        <p:nvPicPr>
          <p:cNvPr id="7" name="Picture 6" descr="Cao su.01.jpg"/>
          <p:cNvPicPr>
            <a:picLocks noChangeAspect="1"/>
          </p:cNvPicPr>
          <p:nvPr/>
        </p:nvPicPr>
        <p:blipFill>
          <a:blip r:embed="rId4" cstate="print"/>
          <a:stretch>
            <a:fillRect/>
          </a:stretch>
        </p:blipFill>
        <p:spPr>
          <a:xfrm>
            <a:off x="0" y="0"/>
            <a:ext cx="4114800" cy="3456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Cày bằng Trâu.jpg"/>
          <p:cNvPicPr>
            <a:picLocks noChangeAspect="1"/>
          </p:cNvPicPr>
          <p:nvPr/>
        </p:nvPicPr>
        <p:blipFill>
          <a:blip r:embed="rId5" cstate="print"/>
          <a:stretch>
            <a:fillRect/>
          </a:stretch>
        </p:blipFill>
        <p:spPr>
          <a:xfrm>
            <a:off x="4267200" y="3733800"/>
            <a:ext cx="4876800" cy="3124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0" fill="hold"/>
                                        <p:tgtEl>
                                          <p:spTgt spid="6"/>
                                        </p:tgtEl>
                                        <p:attrNameLst>
                                          <p:attrName>ppt_x</p:attrName>
                                        </p:attrNameLst>
                                      </p:cBhvr>
                                      <p:tavLst>
                                        <p:tav tm="0">
                                          <p:val>
                                            <p:strVal val="#ppt_x"/>
                                          </p:val>
                                        </p:tav>
                                        <p:tav tm="100000">
                                          <p:val>
                                            <p:strVal val="#ppt_x"/>
                                          </p:val>
                                        </p:tav>
                                      </p:tavLst>
                                    </p:anim>
                                    <p:anim calcmode="lin" valueType="num">
                                      <p:cBhvr additive="base">
                                        <p:cTn id="13"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0" name="Picture 4" descr="images10692_may"/>
          <p:cNvPicPr>
            <a:picLocks noChangeAspect="1" noChangeArrowheads="1"/>
          </p:cNvPicPr>
          <p:nvPr/>
        </p:nvPicPr>
        <p:blipFill>
          <a:blip r:embed="rId2" cstate="print"/>
          <a:srcRect/>
          <a:stretch>
            <a:fillRect/>
          </a:stretch>
        </p:blipFill>
        <p:spPr bwMode="auto">
          <a:xfrm>
            <a:off x="4783619" y="0"/>
            <a:ext cx="4360381" cy="335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5781" name="Picture 5" descr="33a85d3b3019c1d93b19ce22cdcd9d72-daytruyen03"/>
          <p:cNvPicPr>
            <a:picLocks noChangeAspect="1" noChangeArrowheads="1"/>
          </p:cNvPicPr>
          <p:nvPr/>
        </p:nvPicPr>
        <p:blipFill>
          <a:blip r:embed="rId3" cstate="print"/>
          <a:srcRect/>
          <a:stretch>
            <a:fillRect/>
          </a:stretch>
        </p:blipFill>
        <p:spPr bwMode="auto">
          <a:xfrm>
            <a:off x="4724400" y="3352800"/>
            <a:ext cx="4419600" cy="3505200"/>
          </a:xfrm>
          <a:prstGeom prst="rect">
            <a:avLst/>
          </a:prstGeom>
          <a:ln>
            <a:noFill/>
          </a:ln>
          <a:effectLst>
            <a:softEdge rad="112500"/>
          </a:effectLst>
        </p:spPr>
      </p:pic>
      <p:pic>
        <p:nvPicPr>
          <p:cNvPr id="6" name="Picture 5" descr="1159760373890_1Sê San 3.jpg"/>
          <p:cNvPicPr>
            <a:picLocks noChangeAspect="1"/>
          </p:cNvPicPr>
          <p:nvPr/>
        </p:nvPicPr>
        <p:blipFill>
          <a:blip r:embed="rId4" cstate="print"/>
          <a:stretch>
            <a:fillRect/>
          </a:stretch>
        </p:blipFill>
        <p:spPr>
          <a:xfrm>
            <a:off x="1" y="3352800"/>
            <a:ext cx="4682120" cy="3505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descr="1005Ec11L.jpg"/>
          <p:cNvPicPr>
            <a:picLocks noChangeAspect="1"/>
          </p:cNvPicPr>
          <p:nvPr/>
        </p:nvPicPr>
        <p:blipFill>
          <a:blip r:embed="rId5" cstate="print"/>
          <a:stretch>
            <a:fillRect/>
          </a:stretch>
        </p:blipFill>
        <p:spPr>
          <a:xfrm>
            <a:off x="0" y="0"/>
            <a:ext cx="4834270" cy="3352800"/>
          </a:xfrm>
          <a:prstGeom prst="rect">
            <a:avLst/>
          </a:prstGeom>
          <a:ln>
            <a:noFill/>
          </a:ln>
          <a:effectLst>
            <a:softEdge rad="112500"/>
          </a:effec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5781"/>
                                        </p:tgtEl>
                                        <p:attrNameLst>
                                          <p:attrName>style.visibility</p:attrName>
                                        </p:attrNameLst>
                                      </p:cBhvr>
                                      <p:to>
                                        <p:strVal val="visible"/>
                                      </p:to>
                                    </p:set>
                                    <p:anim to="" calcmode="lin" valueType="num">
                                      <p:cBhvr>
                                        <p:cTn id="7" dur="1" fill="hold"/>
                                        <p:tgtEl>
                                          <p:spTgt spid="75781"/>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1000" y="762000"/>
            <a:ext cx="3581400" cy="636588"/>
          </a:xfrm>
        </p:spPr>
        <p:txBody>
          <a:bodyPr>
            <a:noAutofit/>
          </a:bodyPr>
          <a:lstStyle/>
          <a:p>
            <a:pPr marL="484632" eaLnBrk="1" fontAlgn="auto" hangingPunct="1">
              <a:spcAft>
                <a:spcPts val="0"/>
              </a:spcAft>
              <a:defRPr/>
            </a:pPr>
            <a:r>
              <a:rPr lang="en-US" sz="3600" b="1" u="sng" smtClean="0">
                <a:solidFill>
                  <a:srgbClr val="FFFF00"/>
                </a:solidFill>
                <a:latin typeface="VNI-Meli" pitchFamily="2" charset="0"/>
              </a:rPr>
              <a:t>1. </a:t>
            </a:r>
            <a:r>
              <a:rPr lang="en-US" sz="3600" b="1" u="sng">
                <a:solidFill>
                  <a:srgbClr val="FFFF00"/>
                </a:solidFill>
                <a:latin typeface="VNI-Meli" pitchFamily="2" charset="0"/>
              </a:rPr>
              <a:t>Khaùi nieäm</a:t>
            </a:r>
          </a:p>
        </p:txBody>
      </p:sp>
      <p:sp>
        <p:nvSpPr>
          <p:cNvPr id="3079" name="Text Box 7"/>
          <p:cNvSpPr txBox="1">
            <a:spLocks noChangeArrowheads="1"/>
          </p:cNvSpPr>
          <p:nvPr/>
        </p:nvSpPr>
        <p:spPr bwMode="auto">
          <a:xfrm>
            <a:off x="381000" y="1828800"/>
            <a:ext cx="8534400" cy="2678113"/>
          </a:xfrm>
          <a:prstGeom prst="rect">
            <a:avLst/>
          </a:prstGeom>
          <a:gradFill rotWithShape="1">
            <a:gsLst>
              <a:gs pos="0">
                <a:srgbClr val="800000"/>
              </a:gs>
              <a:gs pos="100000">
                <a:srgbClr val="800000">
                  <a:gamma/>
                  <a:shade val="46275"/>
                  <a:invGamma/>
                </a:srgbClr>
              </a:gs>
            </a:gsLst>
            <a:lin ang="2700000" scaled="1"/>
          </a:gradFill>
          <a:ln w="38100">
            <a:solidFill>
              <a:srgbClr val="00CC00"/>
            </a:solidFill>
            <a:miter lim="800000"/>
            <a:headEnd/>
            <a:tailEnd/>
          </a:ln>
          <a:effectLst/>
        </p:spPr>
        <p:txBody>
          <a:bodyPr>
            <a:spAutoFit/>
          </a:bodyPr>
          <a:lstStyle/>
          <a:p>
            <a:pPr algn="ctr" eaLnBrk="0" hangingPunct="0">
              <a:defRPr/>
            </a:pPr>
            <a:r>
              <a:rPr lang="en-US" sz="2800" b="1">
                <a:solidFill>
                  <a:srgbClr val="FFFFCC"/>
                </a:solidFill>
                <a:effectLst>
                  <a:outerShdw blurRad="38100" dist="38100" dir="2700000" algn="tl">
                    <a:srgbClr val="000000"/>
                  </a:outerShdw>
                </a:effectLst>
                <a:latin typeface="VNI-Meli" pitchFamily="2" charset="0"/>
              </a:rPr>
              <a:t>Nguoàn löïc laø</a:t>
            </a:r>
            <a:r>
              <a:rPr lang="en-US" sz="2800" b="1">
                <a:effectLst>
                  <a:outerShdw blurRad="38100" dist="38100" dir="2700000" algn="tl">
                    <a:srgbClr val="000000"/>
                  </a:outerShdw>
                </a:effectLst>
                <a:latin typeface="VNI-Meli" pitchFamily="2" charset="0"/>
              </a:rPr>
              <a:t> </a:t>
            </a:r>
            <a:r>
              <a:rPr lang="en-US" sz="2800" b="1" i="1">
                <a:solidFill>
                  <a:srgbClr val="FFFF99"/>
                </a:solidFill>
                <a:effectLst>
                  <a:outerShdw blurRad="38100" dist="38100" dir="2700000" algn="tl">
                    <a:srgbClr val="000000"/>
                  </a:outerShdw>
                </a:effectLst>
                <a:latin typeface="VNI-Meli" pitchFamily="2" charset="0"/>
              </a:rPr>
              <a:t>toång theå</a:t>
            </a:r>
            <a:r>
              <a:rPr lang="en-US" sz="2800" b="1">
                <a:effectLst>
                  <a:outerShdw blurRad="38100" dist="38100" dir="2700000" algn="tl">
                    <a:srgbClr val="000000"/>
                  </a:outerShdw>
                </a:effectLst>
                <a:latin typeface="VNI-Meli" pitchFamily="2" charset="0"/>
              </a:rPr>
              <a:t> vò trí ñòa lyù, caùc nguoàn taøi nguyeân thieân nhieân, heä thoáng taøi saûn quoác gia, nguoàn nhaân löïc, ñöôøng loái chính saùch, voán vaø thò tröôøng,… ôû </a:t>
            </a:r>
            <a:r>
              <a:rPr lang="en-US" sz="2800" b="1" i="1">
                <a:effectLst>
                  <a:outerShdw blurRad="38100" dist="38100" dir="2700000" algn="tl">
                    <a:srgbClr val="000000"/>
                  </a:outerShdw>
                </a:effectLst>
                <a:latin typeface="VNI-Meli" pitchFamily="2" charset="0"/>
              </a:rPr>
              <a:t>caû </a:t>
            </a:r>
            <a:r>
              <a:rPr lang="en-US" sz="2800" b="1" i="1" u="sng">
                <a:effectLst>
                  <a:outerShdw blurRad="38100" dist="38100" dir="2700000" algn="tl">
                    <a:srgbClr val="000000"/>
                  </a:outerShdw>
                </a:effectLst>
                <a:latin typeface="VNI-Meli" pitchFamily="2" charset="0"/>
              </a:rPr>
              <a:t>trong</a:t>
            </a:r>
            <a:r>
              <a:rPr lang="en-US" sz="2800" b="1" i="1">
                <a:effectLst>
                  <a:outerShdw blurRad="38100" dist="38100" dir="2700000" algn="tl">
                    <a:srgbClr val="000000"/>
                  </a:outerShdw>
                </a:effectLst>
                <a:latin typeface="VNI-Meli" pitchFamily="2" charset="0"/>
              </a:rPr>
              <a:t> vaø </a:t>
            </a:r>
            <a:r>
              <a:rPr lang="en-US" sz="2800" b="1" i="1" u="sng">
                <a:effectLst>
                  <a:outerShdw blurRad="38100" dist="38100" dir="2700000" algn="tl">
                    <a:srgbClr val="000000"/>
                  </a:outerShdw>
                </a:effectLst>
                <a:latin typeface="VNI-Meli" pitchFamily="2" charset="0"/>
              </a:rPr>
              <a:t>ngoaøi nöôùc</a:t>
            </a:r>
            <a:r>
              <a:rPr lang="en-US" sz="2800" b="1" i="1">
                <a:effectLst>
                  <a:outerShdw blurRad="38100" dist="38100" dir="2700000" algn="tl">
                    <a:srgbClr val="000000"/>
                  </a:outerShdw>
                </a:effectLst>
                <a:latin typeface="VNI-Meli" pitchFamily="2" charset="0"/>
              </a:rPr>
              <a:t>,</a:t>
            </a:r>
            <a:r>
              <a:rPr lang="en-US" sz="2800" b="1">
                <a:effectLst>
                  <a:outerShdw blurRad="38100" dist="38100" dir="2700000" algn="tl">
                    <a:srgbClr val="000000"/>
                  </a:outerShdw>
                </a:effectLst>
                <a:latin typeface="VNI-Meli" pitchFamily="2" charset="0"/>
              </a:rPr>
              <a:t> coù theå ñöôïc khai thaùc nhaèm </a:t>
            </a:r>
            <a:r>
              <a:rPr lang="en-US" sz="2800" b="1" i="1" u="sng">
                <a:effectLst>
                  <a:outerShdw blurRad="38100" dist="38100" dir="2700000" algn="tl">
                    <a:srgbClr val="000000"/>
                  </a:outerShdw>
                </a:effectLst>
                <a:latin typeface="VNI-Meli" pitchFamily="2" charset="0"/>
              </a:rPr>
              <a:t>phuïc vuï cho vieäc phaùt trieån kinh teá</a:t>
            </a:r>
            <a:r>
              <a:rPr lang="en-US" sz="2800" b="1" u="sng">
                <a:effectLst>
                  <a:outerShdw blurRad="38100" dist="38100" dir="2700000" algn="tl">
                    <a:srgbClr val="000000"/>
                  </a:outerShdw>
                </a:effectLst>
                <a:latin typeface="VNI-Meli" pitchFamily="2" charset="0"/>
              </a:rPr>
              <a:t> </a:t>
            </a:r>
            <a:r>
              <a:rPr lang="en-US" sz="2800" b="1">
                <a:effectLst>
                  <a:outerShdw blurRad="38100" dist="38100" dir="2700000" algn="tl">
                    <a:srgbClr val="000000"/>
                  </a:outerShdw>
                </a:effectLst>
                <a:latin typeface="VNI-Meli" pitchFamily="2" charset="0"/>
              </a:rPr>
              <a:t>cuûa moät laõnh thoå nhaát ñònh.</a:t>
            </a:r>
          </a:p>
        </p:txBody>
      </p:sp>
      <p:sp>
        <p:nvSpPr>
          <p:cNvPr id="5" name="Rectangle 2"/>
          <p:cNvSpPr txBox="1">
            <a:spLocks noChangeArrowheads="1"/>
          </p:cNvSpPr>
          <p:nvPr/>
        </p:nvSpPr>
        <p:spPr>
          <a:xfrm>
            <a:off x="0" y="228600"/>
            <a:ext cx="9144000" cy="636588"/>
          </a:xfrm>
          <a:prstGeom prst="rect">
            <a:avLst/>
          </a:prstGeom>
        </p:spPr>
        <p:txBody>
          <a:bodyPr anchor="ctr"/>
          <a:lstStyle/>
          <a:p>
            <a:pPr marL="484632" algn="ctr" fontAlgn="auto">
              <a:spcAft>
                <a:spcPts val="0"/>
              </a:spcAft>
              <a:defRPr/>
            </a:pPr>
            <a:r>
              <a:rPr lang="en-US" sz="2800" b="1" u="sng">
                <a:ln w="6350">
                  <a:solidFill>
                    <a:schemeClr val="accent1">
                      <a:shade val="43000"/>
                    </a:schemeClr>
                  </a:solidFill>
                </a:ln>
                <a:solidFill>
                  <a:srgbClr val="FFFF66"/>
                </a:solidFill>
                <a:effectLst>
                  <a:outerShdw blurRad="26000" dist="26000" dir="14500000" algn="tl" rotWithShape="0">
                    <a:srgbClr val="000000">
                      <a:alpha val="40000"/>
                    </a:srgbClr>
                  </a:outerShdw>
                </a:effectLst>
                <a:latin typeface="VNI-Meli" pitchFamily="2" charset="0"/>
                <a:ea typeface="+mj-ea"/>
                <a:cs typeface="+mj-cs"/>
              </a:rPr>
              <a:t>I. CAÙC NGUOÀN LÖÏC PHAÙT TRIEÅN KINH TEÁ</a:t>
            </a:r>
            <a:endParaRPr lang="en-US" sz="3600" b="1" u="sng">
              <a:ln w="6350">
                <a:solidFill>
                  <a:schemeClr val="accent1">
                    <a:shade val="43000"/>
                  </a:schemeClr>
                </a:solidFill>
              </a:ln>
              <a:solidFill>
                <a:srgbClr val="FFFF66"/>
              </a:solidFill>
              <a:effectLst>
                <a:outerShdw blurRad="26000" dist="26000" dir="14500000" algn="tl" rotWithShape="0">
                  <a:srgbClr val="000000">
                    <a:alpha val="40000"/>
                  </a:srgbClr>
                </a:outerShdw>
              </a:effectLst>
              <a:latin typeface="VNI-Meli" pitchFamily="2" charset="0"/>
              <a:ea typeface="+mj-ea"/>
              <a:cs typeface="+mj-cs"/>
            </a:endParaRPr>
          </a:p>
        </p:txBody>
      </p:sp>
      <p:sp>
        <p:nvSpPr>
          <p:cNvPr id="6" name="Up Arrow Callout 5"/>
          <p:cNvSpPr/>
          <p:nvPr/>
        </p:nvSpPr>
        <p:spPr>
          <a:xfrm>
            <a:off x="0" y="5791200"/>
            <a:ext cx="9144000" cy="914400"/>
          </a:xfrm>
          <a:prstGeom prst="up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t>Nguồn lực để phát triển kinh tế không phải là bất biến</a:t>
            </a:r>
          </a:p>
        </p:txBody>
      </p:sp>
    </p:spTree>
  </p:cSld>
  <p:clrMapOvr>
    <a:masterClrMapping/>
  </p:clrMapOvr>
  <p:transition spd="med">
    <p:cover dir="r"/>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wedge">
                                      <p:cBhvr>
                                        <p:cTn id="7" dur="2000"/>
                                        <p:tgtEl>
                                          <p:spTgt spid="307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heckerboard(across)">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10" name="Picture 10" descr="images26070_w1c"/>
          <p:cNvPicPr>
            <a:picLocks noChangeAspect="1" noChangeArrowheads="1"/>
          </p:cNvPicPr>
          <p:nvPr/>
        </p:nvPicPr>
        <p:blipFill>
          <a:blip r:embed="rId3" cstate="print"/>
          <a:srcRect/>
          <a:stretch>
            <a:fillRect/>
          </a:stretch>
        </p:blipFill>
        <p:spPr bwMode="auto">
          <a:xfrm>
            <a:off x="4648200" y="0"/>
            <a:ext cx="4495800" cy="335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6811" name="Picture 11" descr="buu_dien"/>
          <p:cNvPicPr>
            <a:picLocks noChangeAspect="1" noChangeArrowheads="1"/>
          </p:cNvPicPr>
          <p:nvPr/>
        </p:nvPicPr>
        <p:blipFill>
          <a:blip r:embed="rId4" cstate="print"/>
          <a:srcRect/>
          <a:stretch>
            <a:fillRect/>
          </a:stretch>
        </p:blipFill>
        <p:spPr bwMode="auto">
          <a:xfrm>
            <a:off x="4724400" y="3429000"/>
            <a:ext cx="4419600" cy="3429000"/>
          </a:xfrm>
          <a:prstGeom prst="rect">
            <a:avLst/>
          </a:prstGeom>
          <a:ln>
            <a:noFill/>
          </a:ln>
          <a:effectLst>
            <a:softEdge rad="112500"/>
          </a:effectLst>
        </p:spPr>
      </p:pic>
      <p:pic>
        <p:nvPicPr>
          <p:cNvPr id="6" name="Picture 5" descr="C¶ng Ri« ®¬ gianªr«.jpg"/>
          <p:cNvPicPr>
            <a:picLocks noChangeAspect="1"/>
          </p:cNvPicPr>
          <p:nvPr/>
        </p:nvPicPr>
        <p:blipFill>
          <a:blip r:embed="rId5" cstate="print"/>
          <a:stretch>
            <a:fillRect/>
          </a:stretch>
        </p:blipFill>
        <p:spPr>
          <a:xfrm>
            <a:off x="0" y="0"/>
            <a:ext cx="4648200" cy="3429000"/>
          </a:xfrm>
          <a:prstGeom prst="rect">
            <a:avLst/>
          </a:prstGeom>
          <a:ln>
            <a:noFill/>
          </a:ln>
          <a:effectLst>
            <a:softEdge rad="112500"/>
          </a:effectLst>
        </p:spPr>
      </p:pic>
      <p:pic>
        <p:nvPicPr>
          <p:cNvPr id="7" name="Picture 6" descr="chodua-hue.jpg"/>
          <p:cNvPicPr>
            <a:picLocks noChangeAspect="1"/>
          </p:cNvPicPr>
          <p:nvPr/>
        </p:nvPicPr>
        <p:blipFill>
          <a:blip r:embed="rId6" cstate="print"/>
          <a:stretch>
            <a:fillRect/>
          </a:stretch>
        </p:blipFill>
        <p:spPr>
          <a:xfrm>
            <a:off x="0" y="3352800"/>
            <a:ext cx="4648200" cy="335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cover dir="r"/>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6811"/>
                                        </p:tgtEl>
                                        <p:attrNameLst>
                                          <p:attrName>style.visibility</p:attrName>
                                        </p:attrNameLst>
                                      </p:cBhvr>
                                      <p:to>
                                        <p:strVal val="visible"/>
                                      </p:to>
                                    </p:set>
                                    <p:animEffect transition="in" filter="diamond(in)">
                                      <p:cBhvr>
                                        <p:cTn id="12" dur="2000"/>
                                        <p:tgtEl>
                                          <p:spTgt spid="768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0" y="228600"/>
            <a:ext cx="9144000" cy="735013"/>
          </a:xfrm>
        </p:spPr>
        <p:txBody>
          <a:bodyPr>
            <a:noAutofit/>
          </a:bodyPr>
          <a:lstStyle/>
          <a:p>
            <a:pPr marL="484632" algn="ctr" eaLnBrk="1" fontAlgn="auto" hangingPunct="1">
              <a:spcAft>
                <a:spcPts val="0"/>
              </a:spcAft>
              <a:defRPr/>
            </a:pPr>
            <a:r>
              <a:rPr lang="en-US" sz="3200" b="1" smtClean="0">
                <a:solidFill>
                  <a:schemeClr val="tx1"/>
                </a:solidFill>
                <a:latin typeface="VNI-Meli" pitchFamily="2" charset="0"/>
              </a:rPr>
              <a:t>BẢNG CÔ </a:t>
            </a:r>
            <a:r>
              <a:rPr lang="en-US" sz="3200" b="1" dirty="0">
                <a:solidFill>
                  <a:schemeClr val="tx1"/>
                </a:solidFill>
                <a:latin typeface="VNI-Meli" pitchFamily="2" charset="0"/>
              </a:rPr>
              <a:t>CAÁU GDP </a:t>
            </a:r>
            <a:r>
              <a:rPr lang="en-US" sz="3200" b="1">
                <a:solidFill>
                  <a:schemeClr val="tx1"/>
                </a:solidFill>
                <a:latin typeface="VNI-Meli" pitchFamily="2" charset="0"/>
              </a:rPr>
              <a:t>THEO </a:t>
            </a:r>
            <a:r>
              <a:rPr lang="en-US" sz="3200" b="1" smtClean="0">
                <a:solidFill>
                  <a:schemeClr val="tx1"/>
                </a:solidFill>
                <a:latin typeface="VNI-Meli" pitchFamily="2" charset="0"/>
              </a:rPr>
              <a:t>NGAØNH</a:t>
            </a:r>
            <a:br>
              <a:rPr lang="en-US" sz="3200" b="1" smtClean="0">
                <a:solidFill>
                  <a:schemeClr val="tx1"/>
                </a:solidFill>
                <a:latin typeface="VNI-Meli" pitchFamily="2" charset="0"/>
              </a:rPr>
            </a:br>
            <a:r>
              <a:rPr lang="en-US" sz="3200" b="1" smtClean="0">
                <a:solidFill>
                  <a:schemeClr val="tx1"/>
                </a:solidFill>
                <a:latin typeface="VNI-Meli" pitchFamily="2" charset="0"/>
              </a:rPr>
              <a:t>(1990-2004) đ/v tính: (%)</a:t>
            </a:r>
            <a:endParaRPr lang="en-US" sz="3200" b="1" dirty="0">
              <a:solidFill>
                <a:schemeClr val="tx1"/>
              </a:solidFill>
              <a:latin typeface="VNI-Meli" pitchFamily="2" charset="0"/>
            </a:endParaRPr>
          </a:p>
        </p:txBody>
      </p:sp>
      <p:graphicFrame>
        <p:nvGraphicFramePr>
          <p:cNvPr id="118024" name="Group 264"/>
          <p:cNvGraphicFramePr>
            <a:graphicFrameLocks noGrp="1"/>
          </p:cNvGraphicFramePr>
          <p:nvPr>
            <p:ph idx="1"/>
          </p:nvPr>
        </p:nvGraphicFramePr>
        <p:xfrm>
          <a:off x="152400" y="1066800"/>
          <a:ext cx="8839200" cy="5639118"/>
        </p:xfrm>
        <a:graphic>
          <a:graphicData uri="http://schemas.openxmlformats.org/drawingml/2006/table">
            <a:tbl>
              <a:tblPr/>
              <a:tblGrid>
                <a:gridCol w="2286000"/>
                <a:gridCol w="1219200"/>
                <a:gridCol w="1219200"/>
                <a:gridCol w="914400"/>
                <a:gridCol w="1143000"/>
                <a:gridCol w="1219200"/>
                <a:gridCol w="838200"/>
              </a:tblGrid>
              <a:tr h="83820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smtClean="0">
                          <a:ln>
                            <a:noFill/>
                          </a:ln>
                          <a:solidFill>
                            <a:schemeClr val="tx1"/>
                          </a:solidFill>
                          <a:effectLst/>
                          <a:latin typeface="VNI-Meli" pitchFamily="2" charset="0"/>
                        </a:rPr>
                        <a:t>Khu</a:t>
                      </a:r>
                      <a:r>
                        <a:rPr kumimoji="0" lang="en-US" sz="3200" b="1" i="0" u="none" strike="noStrike" cap="none" normalizeH="0" baseline="0" dirty="0" smtClean="0">
                          <a:ln>
                            <a:noFill/>
                          </a:ln>
                          <a:solidFill>
                            <a:schemeClr val="tx1"/>
                          </a:solidFill>
                          <a:effectLst/>
                          <a:latin typeface="VNI-Meli" pitchFamily="2" charset="0"/>
                        </a:rPr>
                        <a:t> </a:t>
                      </a:r>
                      <a:r>
                        <a:rPr kumimoji="0" lang="en-US" sz="3200" b="1" i="0" u="none" strike="noStrike" cap="none" normalizeH="0" baseline="0" dirty="0" err="1" smtClean="0">
                          <a:ln>
                            <a:noFill/>
                          </a:ln>
                          <a:solidFill>
                            <a:schemeClr val="tx1"/>
                          </a:solidFill>
                          <a:effectLst/>
                          <a:latin typeface="VNI-Meli" pitchFamily="2" charset="0"/>
                        </a:rPr>
                        <a:t>vöïc</a:t>
                      </a:r>
                      <a:endParaRPr kumimoji="0" lang="en-US" sz="3200" b="1" i="0" u="none" strike="noStrike" cap="none" normalizeH="0" baseline="0" dirty="0" smtClean="0">
                        <a:ln>
                          <a:noFill/>
                        </a:ln>
                        <a:solidFill>
                          <a:schemeClr val="tx1"/>
                        </a:solidFill>
                        <a:effectLst/>
                        <a:latin typeface="VNI-Meli" pitchFamily="2"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CCFF"/>
                        </a:gs>
                        <a:gs pos="100000">
                          <a:schemeClr val="accent2"/>
                        </a:gs>
                      </a:gsLst>
                      <a:lin ang="5400000" scaled="1"/>
                    </a:gra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smtClean="0">
                          <a:ln>
                            <a:noFill/>
                          </a:ln>
                          <a:solidFill>
                            <a:schemeClr val="tx1"/>
                          </a:solidFill>
                          <a:effectLst/>
                          <a:latin typeface="VNI-Meli" pitchFamily="2" charset="0"/>
                        </a:rPr>
                        <a:t>Naêm 1990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CCFF"/>
                        </a:gs>
                        <a:gs pos="100000">
                          <a:schemeClr val="accent2"/>
                        </a:gs>
                      </a:gsLst>
                      <a:lin ang="5400000" scaled="1"/>
                    </a:gra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smtClean="0">
                          <a:ln>
                            <a:noFill/>
                          </a:ln>
                          <a:solidFill>
                            <a:schemeClr val="tx1"/>
                          </a:solidFill>
                          <a:effectLst/>
                          <a:latin typeface="VNI-Meli" pitchFamily="2" charset="0"/>
                        </a:rPr>
                        <a:t>Naêm 2004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CCFF"/>
                        </a:gs>
                        <a:gs pos="100000">
                          <a:schemeClr val="accent2"/>
                        </a:gs>
                      </a:gsLst>
                      <a:lin ang="5400000" scaled="1"/>
                    </a:gradFill>
                  </a:tcPr>
                </a:tc>
                <a:tc hMerge="1">
                  <a:txBody>
                    <a:bodyPr/>
                    <a:lstStyle/>
                    <a:p>
                      <a:endParaRPr lang="en-US"/>
                    </a:p>
                  </a:txBody>
                  <a:tcPr/>
                </a:tc>
                <a:tc hMerge="1">
                  <a:txBody>
                    <a:bodyPr/>
                    <a:lstStyle/>
                    <a:p>
                      <a:endParaRPr lang="en-US"/>
                    </a:p>
                  </a:txBody>
                  <a:tcPr/>
                </a:tc>
              </a:tr>
              <a:tr h="1371600">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0000FF"/>
                        </a:solidFill>
                        <a:effectLst/>
                        <a:latin typeface="VNI-Meli" pitchFamily="2"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CCFF"/>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FF"/>
                          </a:solidFill>
                          <a:effectLst/>
                          <a:latin typeface="VNI-Meli" pitchFamily="2" charset="0"/>
                        </a:rPr>
                        <a:t>Noâng – laâm – ngö nghieäp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CCFF"/>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FF"/>
                          </a:solidFill>
                          <a:effectLst/>
                          <a:latin typeface="VNI-Meli" pitchFamily="2" charset="0"/>
                        </a:rPr>
                        <a:t>Coâng nghieäp – Xaây döïng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CCFF"/>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FF"/>
                          </a:solidFill>
                          <a:effectLst/>
                          <a:latin typeface="VNI-Meli" pitchFamily="2" charset="0"/>
                        </a:rPr>
                        <a:t>Dòch vuï</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CCFF"/>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FF"/>
                          </a:solidFill>
                          <a:effectLst/>
                          <a:latin typeface="VNI-Meli" pitchFamily="2" charset="0"/>
                        </a:rPr>
                        <a:t>Noâng – laâm – ngö nghieäp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CCFF"/>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FF"/>
                          </a:solidFill>
                          <a:effectLst/>
                          <a:latin typeface="VNI-Meli" pitchFamily="2" charset="0"/>
                        </a:rPr>
                        <a:t>Coâng nghieäp – Xaây döïng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CCFF"/>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FF"/>
                          </a:solidFill>
                          <a:effectLst/>
                          <a:latin typeface="VNI-Meli" pitchFamily="2" charset="0"/>
                        </a:rPr>
                        <a:t>Dòch vuï</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CCFF"/>
                        </a:gs>
                        <a:gs pos="100000">
                          <a:schemeClr val="accent2"/>
                        </a:gs>
                      </a:gsLst>
                      <a:lin ang="5400000" scaled="1"/>
                    </a:gradFill>
                  </a:tcPr>
                </a:tc>
              </a:tr>
              <a:tr h="960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bg1"/>
                          </a:solidFill>
                          <a:effectLst/>
                          <a:latin typeface="VNI-Meli" pitchFamily="2" charset="0"/>
                        </a:rPr>
                        <a:t>Caùc nöôùc phaùt trieån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CCFF"/>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FF"/>
                          </a:solidFill>
                          <a:effectLst/>
                          <a:latin typeface="VNI-Meli" pitchFamily="2"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FF"/>
                          </a:solidFill>
                          <a:effectLst/>
                          <a:latin typeface="VNI-Meli" pitchFamily="2" charset="0"/>
                        </a:rPr>
                        <a:t>33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FF"/>
                          </a:solidFill>
                          <a:effectLst/>
                          <a:latin typeface="VNI-Meli" pitchFamily="2" charset="0"/>
                        </a:rPr>
                        <a:t>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1" u="none" strike="noStrike" cap="none" normalizeH="0" baseline="0" smtClean="0">
                          <a:ln>
                            <a:noFill/>
                          </a:ln>
                          <a:solidFill>
                            <a:srgbClr val="FF00FF"/>
                          </a:solidFill>
                          <a:effectLst/>
                          <a:latin typeface="VNI-Meli" pitchFamily="2"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1" u="none" strike="noStrike" cap="none" normalizeH="0" baseline="0" smtClean="0">
                          <a:ln>
                            <a:noFill/>
                          </a:ln>
                          <a:solidFill>
                            <a:srgbClr val="FF00FF"/>
                          </a:solidFill>
                          <a:effectLst/>
                          <a:latin typeface="VNI-Meli" pitchFamily="2" charset="0"/>
                        </a:rPr>
                        <a:t>27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1" u="none" strike="noStrike" cap="none" normalizeH="0" baseline="0" smtClean="0">
                          <a:ln>
                            <a:noFill/>
                          </a:ln>
                          <a:solidFill>
                            <a:srgbClr val="FF00FF"/>
                          </a:solidFill>
                          <a:effectLst/>
                          <a:latin typeface="VNI-Meli" pitchFamily="2" charset="0"/>
                        </a:rPr>
                        <a:t>71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bg1"/>
                          </a:solidFill>
                          <a:effectLst/>
                          <a:latin typeface="VNI-Meli" pitchFamily="2" charset="0"/>
                        </a:rPr>
                        <a:t>Caùc nöôùc ñang phaùt trieån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CCFF"/>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FF"/>
                          </a:solidFill>
                          <a:effectLst/>
                          <a:latin typeface="VNI-Meli" pitchFamily="2" charset="0"/>
                        </a:rPr>
                        <a:t>29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FF"/>
                          </a:solidFill>
                          <a:effectLst/>
                          <a:latin typeface="VNI-Meli" pitchFamily="2"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FF"/>
                          </a:solidFill>
                          <a:effectLst/>
                          <a:latin typeface="VNI-Meli" pitchFamily="2" charset="0"/>
                        </a:rPr>
                        <a:t>41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1" u="none" strike="noStrike" cap="none" normalizeH="0" baseline="0" smtClean="0">
                          <a:ln>
                            <a:noFill/>
                          </a:ln>
                          <a:solidFill>
                            <a:srgbClr val="FF00FF"/>
                          </a:solidFill>
                          <a:effectLst/>
                          <a:latin typeface="VNI-Meli" pitchFamily="2" charset="0"/>
                        </a:rPr>
                        <a:t>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1" u="none" strike="noStrike" cap="none" normalizeH="0" baseline="0" smtClean="0">
                          <a:ln>
                            <a:noFill/>
                          </a:ln>
                          <a:solidFill>
                            <a:srgbClr val="FF00FF"/>
                          </a:solidFill>
                          <a:effectLst/>
                          <a:latin typeface="VNI-Meli" pitchFamily="2" charset="0"/>
                        </a:rPr>
                        <a:t>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1" u="none" strike="noStrike" cap="none" normalizeH="0" baseline="0" smtClean="0">
                          <a:ln>
                            <a:noFill/>
                          </a:ln>
                          <a:solidFill>
                            <a:srgbClr val="FF00FF"/>
                          </a:solidFill>
                          <a:effectLst/>
                          <a:latin typeface="VNI-Meli" pitchFamily="2" charset="0"/>
                        </a:rPr>
                        <a:t>43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bg1"/>
                          </a:solidFill>
                          <a:effectLst/>
                          <a:latin typeface="VNI-Meli" pitchFamily="2" charset="0"/>
                        </a:rPr>
                        <a:t>Vieät Nam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CCFF"/>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FF"/>
                          </a:solidFill>
                          <a:effectLst/>
                          <a:latin typeface="VNI-Meli" pitchFamily="2" charset="0"/>
                        </a:rPr>
                        <a:t>39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FF"/>
                          </a:solidFill>
                          <a:effectLst/>
                          <a:latin typeface="VNI-Meli" pitchFamily="2" charset="0"/>
                        </a:rPr>
                        <a:t>23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FF"/>
                          </a:solidFill>
                          <a:effectLst/>
                          <a:latin typeface="VNI-Meli" pitchFamily="2" charset="0"/>
                        </a:rPr>
                        <a:t>38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1" u="none" strike="noStrike" cap="none" normalizeH="0" baseline="0" smtClean="0">
                          <a:ln>
                            <a:noFill/>
                          </a:ln>
                          <a:solidFill>
                            <a:srgbClr val="FF00FF"/>
                          </a:solidFill>
                          <a:effectLst/>
                          <a:latin typeface="VNI-Meli" pitchFamily="2" charset="0"/>
                        </a:rPr>
                        <a:t>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1" u="none" strike="noStrike" cap="none" normalizeH="0" baseline="0" smtClean="0">
                          <a:ln>
                            <a:noFill/>
                          </a:ln>
                          <a:solidFill>
                            <a:srgbClr val="FF00FF"/>
                          </a:solidFill>
                          <a:effectLst/>
                          <a:latin typeface="VNI-Meli" pitchFamily="2"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1" u="none" strike="noStrike" cap="none" normalizeH="0" baseline="0" smtClean="0">
                          <a:ln>
                            <a:noFill/>
                          </a:ln>
                          <a:solidFill>
                            <a:srgbClr val="FF00FF"/>
                          </a:solidFill>
                          <a:effectLst/>
                          <a:latin typeface="VNI-Meli" pitchFamily="2" charset="0"/>
                        </a:rPr>
                        <a:t>38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bg1"/>
                          </a:solidFill>
                          <a:effectLst/>
                          <a:latin typeface="VNI-Meli" pitchFamily="2" charset="0"/>
                        </a:rPr>
                        <a:t>Toaøn theá giôùi</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CCFF"/>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3300"/>
                          </a:solidFill>
                          <a:effectLst/>
                          <a:latin typeface="VNI-Meli" pitchFamily="2"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3300"/>
                          </a:solidFill>
                          <a:effectLst/>
                          <a:latin typeface="VNI-Meli" pitchFamily="2" charset="0"/>
                        </a:rPr>
                        <a:t>34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3300"/>
                          </a:solidFill>
                          <a:effectLst/>
                          <a:latin typeface="VNI-Meli" pitchFamily="2" charset="0"/>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1" u="none" strike="noStrike" cap="none" normalizeH="0" baseline="0" smtClean="0">
                          <a:ln>
                            <a:noFill/>
                          </a:ln>
                          <a:solidFill>
                            <a:srgbClr val="FF3300"/>
                          </a:solidFill>
                          <a:effectLst/>
                          <a:latin typeface="VNI-Meli" pitchFamily="2"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1" u="none" strike="noStrike" cap="none" normalizeH="0" baseline="0" smtClean="0">
                          <a:ln>
                            <a:noFill/>
                          </a:ln>
                          <a:solidFill>
                            <a:srgbClr val="FF3300"/>
                          </a:solidFill>
                          <a:effectLst/>
                          <a:latin typeface="VNI-Meli" pitchFamily="2" charset="0"/>
                        </a:rPr>
                        <a:t>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1" u="none" strike="noStrike" cap="none" normalizeH="0" baseline="0" dirty="0" smtClean="0">
                          <a:ln>
                            <a:noFill/>
                          </a:ln>
                          <a:solidFill>
                            <a:srgbClr val="FF3300"/>
                          </a:solidFill>
                          <a:effectLst/>
                          <a:latin typeface="VNI-Meli" pitchFamily="2" charset="0"/>
                        </a:rPr>
                        <a:t>64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cover dir="r"/>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7762"/>
                                        </p:tgtEl>
                                        <p:attrNameLst>
                                          <p:attrName>style.visibility</p:attrName>
                                        </p:attrNameLst>
                                      </p:cBhvr>
                                      <p:to>
                                        <p:strVal val="visible"/>
                                      </p:to>
                                    </p:set>
                                    <p:animEffect transition="in" filter="circle(in)">
                                      <p:cBhvr>
                                        <p:cTn id="7" dur="1000"/>
                                        <p:tgtEl>
                                          <p:spTgt spid="117762"/>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childTnLst>
                                    <p:set>
                                      <p:cBhvr>
                                        <p:cTn id="11" dur="1" fill="hold">
                                          <p:stCondLst>
                                            <p:cond delay="0"/>
                                          </p:stCondLst>
                                        </p:cTn>
                                        <p:tgtEl>
                                          <p:spTgt spid="118024"/>
                                        </p:tgtEl>
                                        <p:attrNameLst>
                                          <p:attrName>style.visibility</p:attrName>
                                        </p:attrNameLst>
                                      </p:cBhvr>
                                      <p:to>
                                        <p:strVal val="visible"/>
                                      </p:to>
                                    </p:set>
                                    <p:animScale>
                                      <p:cBhvr>
                                        <p:cTn id="12" dur="1000" decel="50000" fill="hold">
                                          <p:stCondLst>
                                            <p:cond delay="0"/>
                                          </p:stCondLst>
                                        </p:cTn>
                                        <p:tgtEl>
                                          <p:spTgt spid="1180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18024"/>
                                        </p:tgtEl>
                                        <p:attrNameLst>
                                          <p:attrName>ppt_x</p:attrName>
                                          <p:attrName>ppt_y</p:attrName>
                                        </p:attrNameLst>
                                      </p:cBhvr>
                                    </p:animMotion>
                                    <p:animEffect transition="in" filter="fade">
                                      <p:cBhvr>
                                        <p:cTn id="14" dur="1000"/>
                                        <p:tgtEl>
                                          <p:spTgt spid="1180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0" y="533400"/>
            <a:ext cx="9144000" cy="838200"/>
          </a:xfrm>
        </p:spPr>
        <p:txBody>
          <a:bodyPr>
            <a:noAutofit/>
          </a:bodyPr>
          <a:lstStyle/>
          <a:p>
            <a:pPr marL="484632" algn="ctr" eaLnBrk="1" fontAlgn="auto" hangingPunct="1">
              <a:spcAft>
                <a:spcPts val="0"/>
              </a:spcAft>
              <a:defRPr/>
            </a:pPr>
            <a:r>
              <a:rPr lang="en-US" sz="3200" b="1" smtClean="0">
                <a:solidFill>
                  <a:schemeClr val="tx1"/>
                </a:solidFill>
                <a:effectLst>
                  <a:outerShdw blurRad="38100" dist="38100" dir="2700000" algn="tl">
                    <a:srgbClr val="000000"/>
                  </a:outerShdw>
                </a:effectLst>
                <a:latin typeface="VNI-Meli" pitchFamily="2" charset="0"/>
              </a:rPr>
              <a:t>BIỂU ĐỒ CÔ </a:t>
            </a:r>
            <a:r>
              <a:rPr lang="en-US" sz="3200" b="1" dirty="0">
                <a:solidFill>
                  <a:schemeClr val="tx1"/>
                </a:solidFill>
                <a:effectLst>
                  <a:outerShdw blurRad="38100" dist="38100" dir="2700000" algn="tl">
                    <a:srgbClr val="000000"/>
                  </a:outerShdw>
                </a:effectLst>
                <a:latin typeface="VNI-Meli" pitchFamily="2" charset="0"/>
              </a:rPr>
              <a:t>CAÁU GDP THEO </a:t>
            </a:r>
            <a:r>
              <a:rPr lang="en-US" sz="3200" b="1">
                <a:solidFill>
                  <a:schemeClr val="tx1"/>
                </a:solidFill>
                <a:effectLst>
                  <a:outerShdw blurRad="38100" dist="38100" dir="2700000" algn="tl">
                    <a:srgbClr val="000000"/>
                  </a:outerShdw>
                </a:effectLst>
                <a:latin typeface="VNI-Meli" pitchFamily="2" charset="0"/>
              </a:rPr>
              <a:t>NGAØNH </a:t>
            </a:r>
            <a:r>
              <a:rPr lang="en-US" sz="3200" b="1" smtClean="0">
                <a:solidFill>
                  <a:schemeClr val="tx1"/>
                </a:solidFill>
                <a:effectLst>
                  <a:outerShdw blurRad="38100" dist="38100" dir="2700000" algn="tl">
                    <a:srgbClr val="000000"/>
                  </a:outerShdw>
                </a:effectLst>
                <a:latin typeface="VNI-Meli" pitchFamily="2" charset="0"/>
              </a:rPr>
              <a:t>(2004)</a:t>
            </a:r>
            <a:endParaRPr lang="en-US" sz="3200" b="1" dirty="0">
              <a:solidFill>
                <a:schemeClr val="tx1"/>
              </a:solidFill>
              <a:effectLst>
                <a:outerShdw blurRad="38100" dist="38100" dir="2700000" algn="tl">
                  <a:srgbClr val="000000"/>
                </a:outerShdw>
              </a:effectLst>
              <a:latin typeface="VNI-Meli" pitchFamily="2" charset="0"/>
            </a:endParaRPr>
          </a:p>
        </p:txBody>
      </p:sp>
      <p:graphicFrame>
        <p:nvGraphicFramePr>
          <p:cNvPr id="13" name="Object 3"/>
          <p:cNvGraphicFramePr>
            <a:graphicFrameLocks noGrp="1" noChangeAspect="1"/>
          </p:cNvGraphicFramePr>
          <p:nvPr>
            <p:ph sz="half" idx="1"/>
          </p:nvPr>
        </p:nvGraphicFramePr>
        <p:xfrm>
          <a:off x="-101600" y="660400"/>
          <a:ext cx="6604000" cy="6299200"/>
        </p:xfrm>
        <a:graphic>
          <a:graphicData uri="http://schemas.openxmlformats.org/drawingml/2006/chart">
            <c:chart xmlns:c="http://schemas.openxmlformats.org/drawingml/2006/chart" xmlns:r="http://schemas.openxmlformats.org/officeDocument/2006/relationships" r:id="rId3"/>
          </a:graphicData>
        </a:graphic>
      </p:graphicFrame>
      <p:sp>
        <p:nvSpPr>
          <p:cNvPr id="128004" name="Rectangle 4"/>
          <p:cNvSpPr>
            <a:spLocks noChangeArrowheads="1"/>
          </p:cNvSpPr>
          <p:nvPr/>
        </p:nvSpPr>
        <p:spPr bwMode="auto">
          <a:xfrm>
            <a:off x="1981200" y="2819400"/>
            <a:ext cx="457200" cy="304800"/>
          </a:xfrm>
          <a:prstGeom prst="rect">
            <a:avLst/>
          </a:prstGeom>
          <a:noFill/>
          <a:ln w="9525">
            <a:noFill/>
            <a:miter lim="800000"/>
            <a:headEnd/>
            <a:tailEnd/>
          </a:ln>
        </p:spPr>
        <p:txBody>
          <a:bodyPr wrap="none" anchor="ctr"/>
          <a:lstStyle/>
          <a:p>
            <a:pPr algn="ctr" eaLnBrk="0" hangingPunct="0"/>
            <a:r>
              <a:rPr lang="en-US" sz="2200" b="1">
                <a:solidFill>
                  <a:srgbClr val="FFFF00"/>
                </a:solidFill>
                <a:latin typeface="VNI-Helve" pitchFamily="2" charset="0"/>
              </a:rPr>
              <a:t>2%</a:t>
            </a:r>
          </a:p>
        </p:txBody>
      </p:sp>
      <p:sp>
        <p:nvSpPr>
          <p:cNvPr id="128005" name="Rectangle 5"/>
          <p:cNvSpPr>
            <a:spLocks noChangeArrowheads="1"/>
          </p:cNvSpPr>
          <p:nvPr/>
        </p:nvSpPr>
        <p:spPr bwMode="auto">
          <a:xfrm>
            <a:off x="1143000" y="3505200"/>
            <a:ext cx="609600" cy="381000"/>
          </a:xfrm>
          <a:prstGeom prst="rect">
            <a:avLst/>
          </a:prstGeom>
          <a:noFill/>
          <a:ln w="9525">
            <a:noFill/>
            <a:miter lim="800000"/>
            <a:headEnd/>
            <a:tailEnd/>
          </a:ln>
        </p:spPr>
        <p:txBody>
          <a:bodyPr wrap="none" anchor="ctr"/>
          <a:lstStyle/>
          <a:p>
            <a:pPr algn="ctr" eaLnBrk="0" hangingPunct="0"/>
            <a:r>
              <a:rPr lang="en-US" sz="2200" b="1">
                <a:solidFill>
                  <a:srgbClr val="FFFF00"/>
                </a:solidFill>
                <a:latin typeface="VNI-Helve" pitchFamily="2" charset="0"/>
              </a:rPr>
              <a:t>71%</a:t>
            </a:r>
          </a:p>
        </p:txBody>
      </p:sp>
      <p:sp>
        <p:nvSpPr>
          <p:cNvPr id="128006" name="Rectangle 6"/>
          <p:cNvSpPr>
            <a:spLocks noChangeArrowheads="1"/>
          </p:cNvSpPr>
          <p:nvPr/>
        </p:nvSpPr>
        <p:spPr bwMode="auto">
          <a:xfrm>
            <a:off x="3200400" y="3048000"/>
            <a:ext cx="609600" cy="304800"/>
          </a:xfrm>
          <a:prstGeom prst="rect">
            <a:avLst/>
          </a:prstGeom>
          <a:noFill/>
          <a:ln w="9525">
            <a:noFill/>
            <a:miter lim="800000"/>
            <a:headEnd/>
            <a:tailEnd/>
          </a:ln>
        </p:spPr>
        <p:txBody>
          <a:bodyPr wrap="none" anchor="ctr"/>
          <a:lstStyle/>
          <a:p>
            <a:pPr algn="ctr" eaLnBrk="0" hangingPunct="0"/>
            <a:r>
              <a:rPr lang="en-US" sz="2200" b="1">
                <a:solidFill>
                  <a:srgbClr val="FFFF00"/>
                </a:solidFill>
                <a:latin typeface="VNI-Helve" pitchFamily="2" charset="0"/>
              </a:rPr>
              <a:t>27%</a:t>
            </a:r>
          </a:p>
        </p:txBody>
      </p:sp>
      <p:graphicFrame>
        <p:nvGraphicFramePr>
          <p:cNvPr id="128007" name="Object 7"/>
          <p:cNvGraphicFramePr>
            <a:graphicFrameLocks noGrp="1" noChangeAspect="1"/>
          </p:cNvGraphicFramePr>
          <p:nvPr>
            <p:ph sz="quarter" idx="3"/>
          </p:nvPr>
        </p:nvGraphicFramePr>
        <p:xfrm>
          <a:off x="4953000" y="2438400"/>
          <a:ext cx="3962400" cy="2819400"/>
        </p:xfrm>
        <a:graphic>
          <a:graphicData uri="http://schemas.openxmlformats.org/presentationml/2006/ole">
            <mc:AlternateContent xmlns:mc="http://schemas.openxmlformats.org/markup-compatibility/2006">
              <mc:Choice xmlns:v="urn:schemas-microsoft-com:vml" Requires="v">
                <p:oleObj spid="_x0000_s2053" name="Chart" r:id="rId4" imgW="6095913" imgH="4069087" progId="MSGraph.Chart.8">
                  <p:embed followColorScheme="full"/>
                </p:oleObj>
              </mc:Choice>
              <mc:Fallback>
                <p:oleObj name="Chart" r:id="rId4" imgW="6095913" imgH="4069087" progId="MSGraph.Chart.8">
                  <p:embed followColorScheme="full"/>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2438400"/>
                        <a:ext cx="3962400" cy="281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8008" name="Rectangle 8"/>
          <p:cNvSpPr>
            <a:spLocks noChangeArrowheads="1"/>
          </p:cNvSpPr>
          <p:nvPr/>
        </p:nvSpPr>
        <p:spPr bwMode="auto">
          <a:xfrm>
            <a:off x="8001000" y="2819400"/>
            <a:ext cx="533400" cy="381000"/>
          </a:xfrm>
          <a:prstGeom prst="rect">
            <a:avLst/>
          </a:prstGeom>
          <a:noFill/>
          <a:ln w="9525">
            <a:noFill/>
            <a:miter lim="800000"/>
            <a:headEnd/>
            <a:tailEnd/>
          </a:ln>
        </p:spPr>
        <p:txBody>
          <a:bodyPr wrap="none" anchor="ctr"/>
          <a:lstStyle/>
          <a:p>
            <a:pPr algn="ctr" eaLnBrk="0" hangingPunct="0"/>
            <a:r>
              <a:rPr lang="en-US" sz="2400" b="1">
                <a:solidFill>
                  <a:srgbClr val="FFFF00"/>
                </a:solidFill>
                <a:latin typeface="UVN Bui Doi" pitchFamily="66" charset="0"/>
              </a:rPr>
              <a:t>25%</a:t>
            </a:r>
          </a:p>
        </p:txBody>
      </p:sp>
      <p:sp>
        <p:nvSpPr>
          <p:cNvPr id="128009" name="Rectangle 9"/>
          <p:cNvSpPr>
            <a:spLocks noChangeArrowheads="1"/>
          </p:cNvSpPr>
          <p:nvPr/>
        </p:nvSpPr>
        <p:spPr bwMode="auto">
          <a:xfrm>
            <a:off x="8153400" y="4267200"/>
            <a:ext cx="609600" cy="533400"/>
          </a:xfrm>
          <a:prstGeom prst="rect">
            <a:avLst/>
          </a:prstGeom>
          <a:noFill/>
          <a:ln w="9525">
            <a:noFill/>
            <a:miter lim="800000"/>
            <a:headEnd/>
            <a:tailEnd/>
          </a:ln>
        </p:spPr>
        <p:txBody>
          <a:bodyPr wrap="none" anchor="ctr"/>
          <a:lstStyle/>
          <a:p>
            <a:pPr algn="ctr" eaLnBrk="0" hangingPunct="0"/>
            <a:r>
              <a:rPr lang="en-US" sz="2400" b="1">
                <a:solidFill>
                  <a:srgbClr val="FFFF00"/>
                </a:solidFill>
                <a:latin typeface="UVN Bui Doi" pitchFamily="66" charset="0"/>
              </a:rPr>
              <a:t>32%</a:t>
            </a:r>
          </a:p>
        </p:txBody>
      </p:sp>
      <p:sp>
        <p:nvSpPr>
          <p:cNvPr id="128010" name="Rectangle 10"/>
          <p:cNvSpPr>
            <a:spLocks noChangeArrowheads="1"/>
          </p:cNvSpPr>
          <p:nvPr/>
        </p:nvSpPr>
        <p:spPr bwMode="auto">
          <a:xfrm>
            <a:off x="5638800" y="3429000"/>
            <a:ext cx="533400" cy="304800"/>
          </a:xfrm>
          <a:prstGeom prst="rect">
            <a:avLst/>
          </a:prstGeom>
          <a:noFill/>
          <a:ln w="9525">
            <a:noFill/>
            <a:miter lim="800000"/>
            <a:headEnd/>
            <a:tailEnd/>
          </a:ln>
        </p:spPr>
        <p:txBody>
          <a:bodyPr wrap="none" anchor="ctr"/>
          <a:lstStyle/>
          <a:p>
            <a:pPr algn="ctr" eaLnBrk="0" hangingPunct="0"/>
            <a:r>
              <a:rPr lang="en-US" sz="2400" b="1">
                <a:solidFill>
                  <a:srgbClr val="FFFF00"/>
                </a:solidFill>
                <a:latin typeface="UVN Bui Doi" pitchFamily="66" charset="0"/>
              </a:rPr>
              <a:t>43%</a:t>
            </a:r>
          </a:p>
        </p:txBody>
      </p:sp>
      <p:sp>
        <p:nvSpPr>
          <p:cNvPr id="14" name="TextBox 13"/>
          <p:cNvSpPr txBox="1">
            <a:spLocks noChangeArrowheads="1"/>
          </p:cNvSpPr>
          <p:nvPr/>
        </p:nvSpPr>
        <p:spPr bwMode="auto">
          <a:xfrm>
            <a:off x="1066800" y="4572000"/>
            <a:ext cx="1752600" cy="830263"/>
          </a:xfrm>
          <a:prstGeom prst="rect">
            <a:avLst/>
          </a:prstGeom>
          <a:noFill/>
          <a:ln w="9525">
            <a:noFill/>
            <a:miter lim="800000"/>
            <a:headEnd/>
            <a:tailEnd/>
          </a:ln>
        </p:spPr>
        <p:txBody>
          <a:bodyPr wrap="none">
            <a:spAutoFit/>
          </a:bodyPr>
          <a:lstStyle/>
          <a:p>
            <a:pPr algn="ctr" eaLnBrk="0" hangingPunct="0"/>
            <a:r>
              <a:rPr lang="en-US" sz="2400" b="1">
                <a:latin typeface="VNI-Meli" pitchFamily="2" charset="0"/>
              </a:rPr>
              <a:t> Caùc nöôùc </a:t>
            </a:r>
          </a:p>
          <a:p>
            <a:pPr algn="ctr" eaLnBrk="0" hangingPunct="0"/>
            <a:r>
              <a:rPr lang="en-US" sz="2400" b="1">
                <a:latin typeface="VNI-Meli" pitchFamily="2" charset="0"/>
              </a:rPr>
              <a:t>phaùt trieån</a:t>
            </a:r>
            <a:endParaRPr lang="en-US" sz="1600" b="1">
              <a:latin typeface="VNI-Meli" pitchFamily="2" charset="0"/>
            </a:endParaRPr>
          </a:p>
        </p:txBody>
      </p:sp>
      <p:pic>
        <p:nvPicPr>
          <p:cNvPr id="15" name="chart"/>
          <p:cNvPicPr>
            <a:picLocks noChangeAspect="1"/>
          </p:cNvPicPr>
          <p:nvPr/>
        </p:nvPicPr>
        <p:blipFill>
          <a:blip r:embed="rId6" cstate="print"/>
          <a:srcRect/>
          <a:stretch>
            <a:fillRect/>
          </a:stretch>
        </p:blipFill>
        <p:spPr bwMode="auto">
          <a:xfrm>
            <a:off x="5791200" y="4572000"/>
            <a:ext cx="3200400" cy="838200"/>
          </a:xfrm>
          <a:prstGeom prst="rect">
            <a:avLst/>
          </a:prstGeom>
          <a:noFill/>
          <a:ln w="9525">
            <a:noFill/>
            <a:miter lim="800000"/>
            <a:headEnd/>
            <a:tailEnd/>
          </a:ln>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28002"/>
                                        </p:tgtEl>
                                        <p:attrNameLst>
                                          <p:attrName>style.visibility</p:attrName>
                                        </p:attrNameLst>
                                      </p:cBhvr>
                                      <p:to>
                                        <p:strVal val="visible"/>
                                      </p:to>
                                    </p:set>
                                    <p:anim calcmode="lin" valueType="num">
                                      <p:cBhvr>
                                        <p:cTn id="7" dur="500" fill="hold"/>
                                        <p:tgtEl>
                                          <p:spTgt spid="128002"/>
                                        </p:tgtEl>
                                        <p:attrNameLst>
                                          <p:attrName>ppt_w</p:attrName>
                                        </p:attrNameLst>
                                      </p:cBhvr>
                                      <p:tavLst>
                                        <p:tav tm="0">
                                          <p:val>
                                            <p:fltVal val="0"/>
                                          </p:val>
                                        </p:tav>
                                        <p:tav tm="100000">
                                          <p:val>
                                            <p:strVal val="#ppt_w"/>
                                          </p:val>
                                        </p:tav>
                                      </p:tavLst>
                                    </p:anim>
                                    <p:anim calcmode="lin" valueType="num">
                                      <p:cBhvr>
                                        <p:cTn id="8" dur="500" fill="hold"/>
                                        <p:tgtEl>
                                          <p:spTgt spid="12800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28007"/>
                                        </p:tgtEl>
                                        <p:attrNameLst>
                                          <p:attrName>style.visibility</p:attrName>
                                        </p:attrNameLst>
                                      </p:cBhvr>
                                      <p:to>
                                        <p:strVal val="visible"/>
                                      </p:to>
                                    </p:set>
                                    <p:anim calcmode="lin" valueType="num">
                                      <p:cBhvr>
                                        <p:cTn id="13" dur="500" fill="hold"/>
                                        <p:tgtEl>
                                          <p:spTgt spid="128007"/>
                                        </p:tgtEl>
                                        <p:attrNameLst>
                                          <p:attrName>ppt_w</p:attrName>
                                        </p:attrNameLst>
                                      </p:cBhvr>
                                      <p:tavLst>
                                        <p:tav tm="0">
                                          <p:val>
                                            <p:fltVal val="0"/>
                                          </p:val>
                                        </p:tav>
                                        <p:tav tm="100000">
                                          <p:val>
                                            <p:strVal val="#ppt_w"/>
                                          </p:val>
                                        </p:tav>
                                      </p:tavLst>
                                    </p:anim>
                                    <p:anim calcmode="lin" valueType="num">
                                      <p:cBhvr>
                                        <p:cTn id="14" dur="500" fill="hold"/>
                                        <p:tgtEl>
                                          <p:spTgt spid="128007"/>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0"/>
                                  </p:stCondLst>
                                  <p:childTnLst>
                                    <p:set>
                                      <p:cBhvr>
                                        <p:cTn id="20" dur="1" fill="hold">
                                          <p:stCondLst>
                                            <p:cond delay="0"/>
                                          </p:stCondLst>
                                        </p:cTn>
                                        <p:tgtEl>
                                          <p:spTgt spid="128004"/>
                                        </p:tgtEl>
                                        <p:attrNameLst>
                                          <p:attrName>style.visibility</p:attrName>
                                        </p:attrNameLst>
                                      </p:cBhvr>
                                      <p:to>
                                        <p:strVal val="visible"/>
                                      </p:to>
                                    </p:set>
                                    <p:anim calcmode="lin" valueType="num">
                                      <p:cBhvr>
                                        <p:cTn id="21" dur="500" fill="hold"/>
                                        <p:tgtEl>
                                          <p:spTgt spid="128004"/>
                                        </p:tgtEl>
                                        <p:attrNameLst>
                                          <p:attrName>ppt_w</p:attrName>
                                        </p:attrNameLst>
                                      </p:cBhvr>
                                      <p:tavLst>
                                        <p:tav tm="0">
                                          <p:val>
                                            <p:fltVal val="0"/>
                                          </p:val>
                                        </p:tav>
                                        <p:tav tm="100000">
                                          <p:val>
                                            <p:strVal val="#ppt_w"/>
                                          </p:val>
                                        </p:tav>
                                      </p:tavLst>
                                    </p:anim>
                                    <p:anim calcmode="lin" valueType="num">
                                      <p:cBhvr>
                                        <p:cTn id="22" dur="500" fill="hold"/>
                                        <p:tgtEl>
                                          <p:spTgt spid="128004"/>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128006"/>
                                        </p:tgtEl>
                                        <p:attrNameLst>
                                          <p:attrName>style.visibility</p:attrName>
                                        </p:attrNameLst>
                                      </p:cBhvr>
                                      <p:to>
                                        <p:strVal val="visible"/>
                                      </p:to>
                                    </p:set>
                                    <p:anim calcmode="lin" valueType="num">
                                      <p:cBhvr>
                                        <p:cTn id="25" dur="500" fill="hold"/>
                                        <p:tgtEl>
                                          <p:spTgt spid="128006"/>
                                        </p:tgtEl>
                                        <p:attrNameLst>
                                          <p:attrName>ppt_w</p:attrName>
                                        </p:attrNameLst>
                                      </p:cBhvr>
                                      <p:tavLst>
                                        <p:tav tm="0">
                                          <p:val>
                                            <p:fltVal val="0"/>
                                          </p:val>
                                        </p:tav>
                                        <p:tav tm="100000">
                                          <p:val>
                                            <p:strVal val="#ppt_w"/>
                                          </p:val>
                                        </p:tav>
                                      </p:tavLst>
                                    </p:anim>
                                    <p:anim calcmode="lin" valueType="num">
                                      <p:cBhvr>
                                        <p:cTn id="26" dur="500" fill="hold"/>
                                        <p:tgtEl>
                                          <p:spTgt spid="128006"/>
                                        </p:tgtEl>
                                        <p:attrNameLst>
                                          <p:attrName>ppt_h</p:attrName>
                                        </p:attrNameLst>
                                      </p:cBhvr>
                                      <p:tavLst>
                                        <p:tav tm="0">
                                          <p:val>
                                            <p:strVal val="#ppt_h"/>
                                          </p:val>
                                        </p:tav>
                                        <p:tav tm="100000">
                                          <p:val>
                                            <p:strVal val="#ppt_h"/>
                                          </p:val>
                                        </p:tav>
                                      </p:tavLst>
                                    </p:anim>
                                  </p:childTnLst>
                                </p:cTn>
                              </p:par>
                              <p:par>
                                <p:cTn id="27" presetID="17" presetClass="entr" presetSubtype="10" fill="hold" grpId="0" nodeType="withEffect">
                                  <p:stCondLst>
                                    <p:cond delay="0"/>
                                  </p:stCondLst>
                                  <p:childTnLst>
                                    <p:set>
                                      <p:cBhvr>
                                        <p:cTn id="28" dur="1" fill="hold">
                                          <p:stCondLst>
                                            <p:cond delay="0"/>
                                          </p:stCondLst>
                                        </p:cTn>
                                        <p:tgtEl>
                                          <p:spTgt spid="128005"/>
                                        </p:tgtEl>
                                        <p:attrNameLst>
                                          <p:attrName>style.visibility</p:attrName>
                                        </p:attrNameLst>
                                      </p:cBhvr>
                                      <p:to>
                                        <p:strVal val="visible"/>
                                      </p:to>
                                    </p:set>
                                    <p:anim calcmode="lin" valueType="num">
                                      <p:cBhvr>
                                        <p:cTn id="29" dur="500" fill="hold"/>
                                        <p:tgtEl>
                                          <p:spTgt spid="128005"/>
                                        </p:tgtEl>
                                        <p:attrNameLst>
                                          <p:attrName>ppt_w</p:attrName>
                                        </p:attrNameLst>
                                      </p:cBhvr>
                                      <p:tavLst>
                                        <p:tav tm="0">
                                          <p:val>
                                            <p:fltVal val="0"/>
                                          </p:val>
                                        </p:tav>
                                        <p:tav tm="100000">
                                          <p:val>
                                            <p:strVal val="#ppt_w"/>
                                          </p:val>
                                        </p:tav>
                                      </p:tavLst>
                                    </p:anim>
                                    <p:anim calcmode="lin" valueType="num">
                                      <p:cBhvr>
                                        <p:cTn id="30" dur="500" fill="hold"/>
                                        <p:tgtEl>
                                          <p:spTgt spid="128005"/>
                                        </p:tgtEl>
                                        <p:attrNameLst>
                                          <p:attrName>ppt_h</p:attrName>
                                        </p:attrNameLst>
                                      </p:cBhvr>
                                      <p:tavLst>
                                        <p:tav tm="0">
                                          <p:val>
                                            <p:strVal val="#ppt_h"/>
                                          </p:val>
                                        </p:tav>
                                        <p:tav tm="100000">
                                          <p:val>
                                            <p:strVal val="#ppt_h"/>
                                          </p:val>
                                        </p:tav>
                                      </p:tavLst>
                                    </p:anim>
                                  </p:childTnLst>
                                </p:cTn>
                              </p:par>
                              <p:par>
                                <p:cTn id="31" presetID="17" presetClass="entr" presetSubtype="10" fill="hold" grpId="0" nodeType="withEffect">
                                  <p:stCondLst>
                                    <p:cond delay="0"/>
                                  </p:stCondLst>
                                  <p:childTnLst>
                                    <p:set>
                                      <p:cBhvr>
                                        <p:cTn id="32" dur="1" fill="hold">
                                          <p:stCondLst>
                                            <p:cond delay="0"/>
                                          </p:stCondLst>
                                        </p:cTn>
                                        <p:tgtEl>
                                          <p:spTgt spid="128010"/>
                                        </p:tgtEl>
                                        <p:attrNameLst>
                                          <p:attrName>style.visibility</p:attrName>
                                        </p:attrNameLst>
                                      </p:cBhvr>
                                      <p:to>
                                        <p:strVal val="visible"/>
                                      </p:to>
                                    </p:set>
                                    <p:anim calcmode="lin" valueType="num">
                                      <p:cBhvr>
                                        <p:cTn id="33" dur="500" fill="hold"/>
                                        <p:tgtEl>
                                          <p:spTgt spid="128010"/>
                                        </p:tgtEl>
                                        <p:attrNameLst>
                                          <p:attrName>ppt_w</p:attrName>
                                        </p:attrNameLst>
                                      </p:cBhvr>
                                      <p:tavLst>
                                        <p:tav tm="0">
                                          <p:val>
                                            <p:fltVal val="0"/>
                                          </p:val>
                                        </p:tav>
                                        <p:tav tm="100000">
                                          <p:val>
                                            <p:strVal val="#ppt_w"/>
                                          </p:val>
                                        </p:tav>
                                      </p:tavLst>
                                    </p:anim>
                                    <p:anim calcmode="lin" valueType="num">
                                      <p:cBhvr>
                                        <p:cTn id="34" dur="500" fill="hold"/>
                                        <p:tgtEl>
                                          <p:spTgt spid="128010"/>
                                        </p:tgtEl>
                                        <p:attrNameLst>
                                          <p:attrName>ppt_h</p:attrName>
                                        </p:attrNameLst>
                                      </p:cBhvr>
                                      <p:tavLst>
                                        <p:tav tm="0">
                                          <p:val>
                                            <p:strVal val="#ppt_h"/>
                                          </p:val>
                                        </p:tav>
                                        <p:tav tm="100000">
                                          <p:val>
                                            <p:strVal val="#ppt_h"/>
                                          </p:val>
                                        </p:tav>
                                      </p:tavLst>
                                    </p:anim>
                                  </p:childTnLst>
                                </p:cTn>
                              </p:par>
                              <p:par>
                                <p:cTn id="35" presetID="17" presetClass="entr" presetSubtype="10" fill="hold" grpId="0" nodeType="withEffect">
                                  <p:stCondLst>
                                    <p:cond delay="0"/>
                                  </p:stCondLst>
                                  <p:childTnLst>
                                    <p:set>
                                      <p:cBhvr>
                                        <p:cTn id="36" dur="1" fill="hold">
                                          <p:stCondLst>
                                            <p:cond delay="0"/>
                                          </p:stCondLst>
                                        </p:cTn>
                                        <p:tgtEl>
                                          <p:spTgt spid="128008"/>
                                        </p:tgtEl>
                                        <p:attrNameLst>
                                          <p:attrName>style.visibility</p:attrName>
                                        </p:attrNameLst>
                                      </p:cBhvr>
                                      <p:to>
                                        <p:strVal val="visible"/>
                                      </p:to>
                                    </p:set>
                                    <p:anim calcmode="lin" valueType="num">
                                      <p:cBhvr>
                                        <p:cTn id="37" dur="500" fill="hold"/>
                                        <p:tgtEl>
                                          <p:spTgt spid="128008"/>
                                        </p:tgtEl>
                                        <p:attrNameLst>
                                          <p:attrName>ppt_w</p:attrName>
                                        </p:attrNameLst>
                                      </p:cBhvr>
                                      <p:tavLst>
                                        <p:tav tm="0">
                                          <p:val>
                                            <p:fltVal val="0"/>
                                          </p:val>
                                        </p:tav>
                                        <p:tav tm="100000">
                                          <p:val>
                                            <p:strVal val="#ppt_w"/>
                                          </p:val>
                                        </p:tav>
                                      </p:tavLst>
                                    </p:anim>
                                    <p:anim calcmode="lin" valueType="num">
                                      <p:cBhvr>
                                        <p:cTn id="38" dur="500" fill="hold"/>
                                        <p:tgtEl>
                                          <p:spTgt spid="128008"/>
                                        </p:tgtEl>
                                        <p:attrNameLst>
                                          <p:attrName>ppt_h</p:attrName>
                                        </p:attrNameLst>
                                      </p:cBhvr>
                                      <p:tavLst>
                                        <p:tav tm="0">
                                          <p:val>
                                            <p:strVal val="#ppt_h"/>
                                          </p:val>
                                        </p:tav>
                                        <p:tav tm="100000">
                                          <p:val>
                                            <p:strVal val="#ppt_h"/>
                                          </p:val>
                                        </p:tav>
                                      </p:tavLst>
                                    </p:anim>
                                  </p:childTnLst>
                                </p:cTn>
                              </p:par>
                              <p:par>
                                <p:cTn id="39" presetID="17" presetClass="entr" presetSubtype="10" fill="hold" grpId="0" nodeType="withEffect">
                                  <p:stCondLst>
                                    <p:cond delay="0"/>
                                  </p:stCondLst>
                                  <p:childTnLst>
                                    <p:set>
                                      <p:cBhvr>
                                        <p:cTn id="40" dur="1" fill="hold">
                                          <p:stCondLst>
                                            <p:cond delay="0"/>
                                          </p:stCondLst>
                                        </p:cTn>
                                        <p:tgtEl>
                                          <p:spTgt spid="128009"/>
                                        </p:tgtEl>
                                        <p:attrNameLst>
                                          <p:attrName>style.visibility</p:attrName>
                                        </p:attrNameLst>
                                      </p:cBhvr>
                                      <p:to>
                                        <p:strVal val="visible"/>
                                      </p:to>
                                    </p:set>
                                    <p:anim calcmode="lin" valueType="num">
                                      <p:cBhvr>
                                        <p:cTn id="41" dur="500" fill="hold"/>
                                        <p:tgtEl>
                                          <p:spTgt spid="128009"/>
                                        </p:tgtEl>
                                        <p:attrNameLst>
                                          <p:attrName>ppt_w</p:attrName>
                                        </p:attrNameLst>
                                      </p:cBhvr>
                                      <p:tavLst>
                                        <p:tav tm="0">
                                          <p:val>
                                            <p:fltVal val="0"/>
                                          </p:val>
                                        </p:tav>
                                        <p:tav tm="100000">
                                          <p:val>
                                            <p:strVal val="#ppt_w"/>
                                          </p:val>
                                        </p:tav>
                                      </p:tavLst>
                                    </p:anim>
                                    <p:anim calcmode="lin" valueType="num">
                                      <p:cBhvr>
                                        <p:cTn id="42" dur="500" fill="hold"/>
                                        <p:tgtEl>
                                          <p:spTgt spid="128009"/>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ox(in)">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ox(in)">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128004" grpId="0"/>
      <p:bldP spid="128005" grpId="0"/>
      <p:bldP spid="128006" grpId="0"/>
      <p:bldOleChart spid="128007" grpId="0"/>
      <p:bldP spid="128008" grpId="0"/>
      <p:bldP spid="128009" grpId="0"/>
      <p:bldP spid="128010"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0" y="0"/>
            <a:ext cx="8777288" cy="533400"/>
          </a:xfrm>
        </p:spPr>
        <p:txBody>
          <a:bodyPr>
            <a:normAutofit fontScale="90000"/>
          </a:bodyPr>
          <a:lstStyle/>
          <a:p>
            <a:pPr marL="484632" eaLnBrk="1" fontAlgn="auto" hangingPunct="1">
              <a:spcAft>
                <a:spcPts val="0"/>
              </a:spcAft>
              <a:defRPr/>
            </a:pPr>
            <a:r>
              <a:rPr lang="en-US" sz="3600" b="1" dirty="0">
                <a:solidFill>
                  <a:schemeClr val="tx1"/>
                </a:solidFill>
                <a:effectLst>
                  <a:outerShdw blurRad="38100" dist="38100" dir="2700000" algn="tl">
                    <a:srgbClr val="000000"/>
                  </a:outerShdw>
                </a:effectLst>
                <a:latin typeface="VNI-Meli" pitchFamily="2" charset="0"/>
              </a:rPr>
              <a:t>b. </a:t>
            </a:r>
            <a:r>
              <a:rPr lang="en-US" sz="3600" b="1" dirty="0" err="1">
                <a:solidFill>
                  <a:schemeClr val="tx1"/>
                </a:solidFill>
                <a:effectLst>
                  <a:outerShdw blurRad="38100" dist="38100" dir="2700000" algn="tl">
                    <a:srgbClr val="000000"/>
                  </a:outerShdw>
                </a:effectLst>
                <a:latin typeface="VNI-Meli" pitchFamily="2" charset="0"/>
              </a:rPr>
              <a:t>Cô</a:t>
            </a:r>
            <a:r>
              <a:rPr lang="en-US" sz="3600" b="1" dirty="0">
                <a:solidFill>
                  <a:schemeClr val="tx1"/>
                </a:solidFill>
                <a:effectLst>
                  <a:outerShdw blurRad="38100" dist="38100" dir="2700000" algn="tl">
                    <a:srgbClr val="000000"/>
                  </a:outerShdw>
                </a:effectLst>
                <a:latin typeface="VNI-Meli" pitchFamily="2" charset="0"/>
              </a:rPr>
              <a:t> </a:t>
            </a:r>
            <a:r>
              <a:rPr lang="en-US" sz="3600" b="1" dirty="0" err="1">
                <a:solidFill>
                  <a:schemeClr val="tx1"/>
                </a:solidFill>
                <a:effectLst>
                  <a:outerShdw blurRad="38100" dist="38100" dir="2700000" algn="tl">
                    <a:srgbClr val="000000"/>
                  </a:outerShdw>
                </a:effectLst>
                <a:latin typeface="VNI-Meli" pitchFamily="2" charset="0"/>
              </a:rPr>
              <a:t>caáu</a:t>
            </a:r>
            <a:r>
              <a:rPr lang="en-US" sz="3600" b="1" dirty="0">
                <a:solidFill>
                  <a:schemeClr val="tx1"/>
                </a:solidFill>
                <a:effectLst>
                  <a:outerShdw blurRad="38100" dist="38100" dir="2700000" algn="tl">
                    <a:srgbClr val="000000"/>
                  </a:outerShdw>
                </a:effectLst>
                <a:latin typeface="VNI-Meli" pitchFamily="2" charset="0"/>
              </a:rPr>
              <a:t> </a:t>
            </a:r>
            <a:r>
              <a:rPr lang="en-US" sz="3600" b="1" u="sng" dirty="0" err="1">
                <a:solidFill>
                  <a:schemeClr val="tx1"/>
                </a:solidFill>
                <a:effectLst>
                  <a:outerShdw blurRad="38100" dist="38100" dir="2700000" algn="tl">
                    <a:srgbClr val="000000"/>
                  </a:outerShdw>
                </a:effectLst>
                <a:latin typeface="VNI-Meli" pitchFamily="2" charset="0"/>
              </a:rPr>
              <a:t>thaønh</a:t>
            </a:r>
            <a:r>
              <a:rPr lang="en-US" sz="3600" b="1" u="sng" dirty="0">
                <a:solidFill>
                  <a:schemeClr val="tx1"/>
                </a:solidFill>
                <a:effectLst>
                  <a:outerShdw blurRad="38100" dist="38100" dir="2700000" algn="tl">
                    <a:srgbClr val="000000"/>
                  </a:outerShdw>
                </a:effectLst>
                <a:latin typeface="VNI-Meli" pitchFamily="2" charset="0"/>
              </a:rPr>
              <a:t> </a:t>
            </a:r>
            <a:r>
              <a:rPr lang="en-US" sz="3600" b="1" u="sng" dirty="0" err="1">
                <a:solidFill>
                  <a:schemeClr val="tx1"/>
                </a:solidFill>
                <a:effectLst>
                  <a:outerShdw blurRad="38100" dist="38100" dir="2700000" algn="tl">
                    <a:srgbClr val="000000"/>
                  </a:outerShdw>
                </a:effectLst>
                <a:latin typeface="VNI-Meli" pitchFamily="2" charset="0"/>
              </a:rPr>
              <a:t>phaàn</a:t>
            </a:r>
            <a:r>
              <a:rPr lang="en-US" sz="3600" b="1" u="sng" dirty="0">
                <a:solidFill>
                  <a:schemeClr val="tx1"/>
                </a:solidFill>
                <a:effectLst>
                  <a:outerShdw blurRad="38100" dist="38100" dir="2700000" algn="tl">
                    <a:srgbClr val="000000"/>
                  </a:outerShdw>
                </a:effectLst>
                <a:latin typeface="VNI-Meli" pitchFamily="2" charset="0"/>
              </a:rPr>
              <a:t> </a:t>
            </a:r>
            <a:r>
              <a:rPr lang="en-US" sz="3600" b="1" dirty="0" err="1">
                <a:solidFill>
                  <a:schemeClr val="tx1"/>
                </a:solidFill>
                <a:effectLst>
                  <a:outerShdw blurRad="38100" dist="38100" dir="2700000" algn="tl">
                    <a:srgbClr val="000000"/>
                  </a:outerShdw>
                </a:effectLst>
                <a:latin typeface="VNI-Meli" pitchFamily="2" charset="0"/>
              </a:rPr>
              <a:t>kinh</a:t>
            </a:r>
            <a:r>
              <a:rPr lang="en-US" sz="3600" b="1" dirty="0">
                <a:solidFill>
                  <a:schemeClr val="tx1"/>
                </a:solidFill>
                <a:effectLst>
                  <a:outerShdw blurRad="38100" dist="38100" dir="2700000" algn="tl">
                    <a:srgbClr val="000000"/>
                  </a:outerShdw>
                </a:effectLst>
                <a:latin typeface="VNI-Meli" pitchFamily="2" charset="0"/>
              </a:rPr>
              <a:t> </a:t>
            </a:r>
            <a:r>
              <a:rPr lang="en-US" sz="3600" b="1" dirty="0" err="1">
                <a:solidFill>
                  <a:schemeClr val="tx1"/>
                </a:solidFill>
                <a:effectLst>
                  <a:outerShdw blurRad="38100" dist="38100" dir="2700000" algn="tl">
                    <a:srgbClr val="000000"/>
                  </a:outerShdw>
                </a:effectLst>
                <a:latin typeface="VNI-Meli" pitchFamily="2" charset="0"/>
              </a:rPr>
              <a:t>teá</a:t>
            </a:r>
            <a:endParaRPr lang="en-US" sz="3600" b="1" dirty="0">
              <a:solidFill>
                <a:schemeClr val="tx1"/>
              </a:solidFill>
              <a:effectLst>
                <a:outerShdw blurRad="38100" dist="38100" dir="2700000" algn="tl">
                  <a:srgbClr val="000000"/>
                </a:outerShdw>
              </a:effectLst>
              <a:latin typeface="VNI-Meli" pitchFamily="2" charset="0"/>
            </a:endParaRPr>
          </a:p>
        </p:txBody>
      </p:sp>
      <p:sp>
        <p:nvSpPr>
          <p:cNvPr id="65539" name="Rectangle 3"/>
          <p:cNvSpPr>
            <a:spLocks noGrp="1" noChangeArrowheads="1"/>
          </p:cNvSpPr>
          <p:nvPr>
            <p:ph type="body" idx="1"/>
          </p:nvPr>
        </p:nvSpPr>
        <p:spPr>
          <a:xfrm>
            <a:off x="457200" y="533400"/>
            <a:ext cx="8229600" cy="2362200"/>
          </a:xfrm>
        </p:spPr>
        <p:txBody>
          <a:bodyPr/>
          <a:lstStyle/>
          <a:p>
            <a:pPr algn="ctr" eaLnBrk="1" hangingPunct="1">
              <a:lnSpc>
                <a:spcPct val="90000"/>
              </a:lnSpc>
              <a:buFontTx/>
              <a:buNone/>
            </a:pPr>
            <a:r>
              <a:rPr lang="en-US" sz="2000" b="1" smtClean="0">
                <a:latin typeface="VNI-Meli" pitchFamily="2" charset="0"/>
              </a:rPr>
              <a:t>	</a:t>
            </a:r>
            <a:r>
              <a:rPr lang="en-US" sz="2800" b="1" smtClean="0">
                <a:solidFill>
                  <a:srgbClr val="FF3399"/>
                </a:solidFill>
                <a:latin typeface="VNI-Meli" pitchFamily="2" charset="0"/>
              </a:rPr>
              <a:t>Ñöôïc hình thaønh döïa treân cô sôû cheá ñoä sôû höõu bao goàm nhieàu thaønh phaàn kinh teá coù taùc ñoäng qua laïi vôùi nhau.</a:t>
            </a:r>
          </a:p>
        </p:txBody>
      </p:sp>
      <p:sp>
        <p:nvSpPr>
          <p:cNvPr id="31748" name="AutoShape 4">
            <a:hlinkClick r:id="rId3" action="ppaction://hlinksldjump" highlightClick="1"/>
          </p:cNvPr>
          <p:cNvSpPr>
            <a:spLocks noChangeArrowheads="1"/>
          </p:cNvSpPr>
          <p:nvPr/>
        </p:nvSpPr>
        <p:spPr bwMode="auto">
          <a:xfrm>
            <a:off x="8458200" y="6477000"/>
            <a:ext cx="685800" cy="381000"/>
          </a:xfrm>
          <a:prstGeom prst="actionButtonBeginning">
            <a:avLst/>
          </a:prstGeom>
          <a:solidFill>
            <a:schemeClr val="accent1"/>
          </a:solidFill>
          <a:ln w="9525">
            <a:noFill/>
            <a:miter lim="800000"/>
            <a:headEnd/>
            <a:tailEnd/>
          </a:ln>
        </p:spPr>
        <p:txBody>
          <a:bodyPr wrap="none" anchor="ctr"/>
          <a:lstStyle/>
          <a:p>
            <a:pPr algn="ctr" eaLnBrk="0" hangingPunct="0"/>
            <a:endParaRPr lang="en-US">
              <a:latin typeface="VNI-Meli" pitchFamily="2" charset="0"/>
            </a:endParaRPr>
          </a:p>
        </p:txBody>
      </p:sp>
      <p:pic>
        <p:nvPicPr>
          <p:cNvPr id="31749" name="Picture 5" descr="suatruongtho.jpg"/>
          <p:cNvPicPr>
            <a:picLocks noChangeAspect="1"/>
          </p:cNvPicPr>
          <p:nvPr/>
        </p:nvPicPr>
        <p:blipFill>
          <a:blip r:embed="rId4" cstate="print"/>
          <a:srcRect/>
          <a:stretch>
            <a:fillRect/>
          </a:stretch>
        </p:blipFill>
        <p:spPr bwMode="auto">
          <a:xfrm>
            <a:off x="6400800" y="1676400"/>
            <a:ext cx="2743200" cy="2514600"/>
          </a:xfrm>
          <a:prstGeom prst="rect">
            <a:avLst/>
          </a:prstGeom>
          <a:noFill/>
          <a:ln w="9525">
            <a:noFill/>
            <a:miter lim="800000"/>
            <a:headEnd/>
            <a:tailEnd/>
          </a:ln>
        </p:spPr>
      </p:pic>
      <p:sp>
        <p:nvSpPr>
          <p:cNvPr id="7" name="TextBox 6"/>
          <p:cNvSpPr txBox="1">
            <a:spLocks noChangeArrowheads="1"/>
          </p:cNvSpPr>
          <p:nvPr/>
        </p:nvSpPr>
        <p:spPr bwMode="auto">
          <a:xfrm>
            <a:off x="6477000" y="4191000"/>
            <a:ext cx="2774950" cy="381000"/>
          </a:xfrm>
          <a:prstGeom prst="rect">
            <a:avLst/>
          </a:prstGeom>
          <a:noFill/>
          <a:ln w="9525">
            <a:noFill/>
            <a:miter lim="800000"/>
            <a:headEnd/>
            <a:tailEnd/>
          </a:ln>
        </p:spPr>
        <p:txBody>
          <a:bodyPr>
            <a:spAutoFit/>
          </a:bodyPr>
          <a:lstStyle/>
          <a:p>
            <a:pPr algn="ctr" eaLnBrk="0" hangingPunct="0"/>
            <a:r>
              <a:rPr lang="en-US" b="1">
                <a:cs typeface="Times New Roman" pitchFamily="18" charset="0"/>
              </a:rPr>
              <a:t>KINH TẾ NHÀ N</a:t>
            </a:r>
            <a:r>
              <a:rPr lang="vi-VN" b="1">
                <a:cs typeface="Times New Roman" pitchFamily="18" charset="0"/>
              </a:rPr>
              <a:t>ƯỚ</a:t>
            </a:r>
            <a:r>
              <a:rPr lang="en-US" b="1">
                <a:cs typeface="Times New Roman" pitchFamily="18" charset="0"/>
              </a:rPr>
              <a:t>C</a:t>
            </a:r>
          </a:p>
        </p:txBody>
      </p:sp>
      <p:pic>
        <p:nvPicPr>
          <p:cNvPr id="31751" name="Picture 7" descr="Nuôi thủy sản.Bến Tre.jpg"/>
          <p:cNvPicPr>
            <a:picLocks noChangeAspect="1"/>
          </p:cNvPicPr>
          <p:nvPr/>
        </p:nvPicPr>
        <p:blipFill>
          <a:blip r:embed="rId5" cstate="print"/>
          <a:srcRect/>
          <a:stretch>
            <a:fillRect/>
          </a:stretch>
        </p:blipFill>
        <p:spPr bwMode="auto">
          <a:xfrm>
            <a:off x="0" y="1676400"/>
            <a:ext cx="3187700" cy="2514600"/>
          </a:xfrm>
          <a:prstGeom prst="rect">
            <a:avLst/>
          </a:prstGeom>
          <a:noFill/>
          <a:ln w="9525">
            <a:noFill/>
            <a:miter lim="800000"/>
            <a:headEnd/>
            <a:tailEnd/>
          </a:ln>
        </p:spPr>
      </p:pic>
      <p:pic>
        <p:nvPicPr>
          <p:cNvPr id="31752" name="Picture 8" descr="ban hoa qua o VN.jpg"/>
          <p:cNvPicPr>
            <a:picLocks noChangeAspect="1"/>
          </p:cNvPicPr>
          <p:nvPr/>
        </p:nvPicPr>
        <p:blipFill>
          <a:blip r:embed="rId6" cstate="print"/>
          <a:srcRect/>
          <a:stretch>
            <a:fillRect/>
          </a:stretch>
        </p:blipFill>
        <p:spPr bwMode="auto">
          <a:xfrm>
            <a:off x="3200400" y="1676400"/>
            <a:ext cx="3238500" cy="2514600"/>
          </a:xfrm>
          <a:prstGeom prst="rect">
            <a:avLst/>
          </a:prstGeom>
          <a:noFill/>
          <a:ln w="9525">
            <a:noFill/>
            <a:miter lim="800000"/>
            <a:headEnd/>
            <a:tailEnd/>
          </a:ln>
        </p:spPr>
      </p:pic>
      <p:sp>
        <p:nvSpPr>
          <p:cNvPr id="10" name="TextBox 9"/>
          <p:cNvSpPr txBox="1">
            <a:spLocks noChangeArrowheads="1"/>
          </p:cNvSpPr>
          <p:nvPr/>
        </p:nvSpPr>
        <p:spPr bwMode="auto">
          <a:xfrm>
            <a:off x="3200400" y="4191000"/>
            <a:ext cx="3546475" cy="381000"/>
          </a:xfrm>
          <a:prstGeom prst="rect">
            <a:avLst/>
          </a:prstGeom>
          <a:noFill/>
          <a:ln w="9525">
            <a:noFill/>
            <a:miter lim="800000"/>
            <a:headEnd/>
            <a:tailEnd/>
          </a:ln>
        </p:spPr>
        <p:txBody>
          <a:bodyPr>
            <a:spAutoFit/>
          </a:bodyPr>
          <a:lstStyle/>
          <a:p>
            <a:pPr eaLnBrk="0" hangingPunct="0"/>
            <a:r>
              <a:rPr lang="en-US" b="1">
                <a:cs typeface="Times New Roman" pitchFamily="18" charset="0"/>
              </a:rPr>
              <a:t>KINH TẾ T</a:t>
            </a:r>
            <a:r>
              <a:rPr lang="vi-VN" b="1">
                <a:cs typeface="Times New Roman" pitchFamily="18" charset="0"/>
              </a:rPr>
              <a:t>Ư</a:t>
            </a:r>
            <a:r>
              <a:rPr lang="en-US" b="1">
                <a:cs typeface="Times New Roman" pitchFamily="18" charset="0"/>
              </a:rPr>
              <a:t> NHÂN-CÁ THỂ</a:t>
            </a:r>
          </a:p>
        </p:txBody>
      </p:sp>
      <p:sp>
        <p:nvSpPr>
          <p:cNvPr id="11" name="TextBox 10"/>
          <p:cNvSpPr txBox="1">
            <a:spLocks noChangeArrowheads="1"/>
          </p:cNvSpPr>
          <p:nvPr/>
        </p:nvSpPr>
        <p:spPr bwMode="auto">
          <a:xfrm>
            <a:off x="381000" y="4191000"/>
            <a:ext cx="2205038" cy="369888"/>
          </a:xfrm>
          <a:prstGeom prst="rect">
            <a:avLst/>
          </a:prstGeom>
          <a:noFill/>
          <a:ln w="9525">
            <a:noFill/>
            <a:miter lim="800000"/>
            <a:headEnd/>
            <a:tailEnd/>
          </a:ln>
        </p:spPr>
        <p:txBody>
          <a:bodyPr wrap="none">
            <a:spAutoFit/>
          </a:bodyPr>
          <a:lstStyle/>
          <a:p>
            <a:pPr eaLnBrk="0" hangingPunct="0"/>
            <a:r>
              <a:rPr lang="en-US" b="1">
                <a:cs typeface="Times New Roman" pitchFamily="18" charset="0"/>
              </a:rPr>
              <a:t>KINH TẾ TẬP THỂ</a:t>
            </a:r>
          </a:p>
        </p:txBody>
      </p:sp>
      <p:pic>
        <p:nvPicPr>
          <p:cNvPr id="31755" name="Picture 12" descr="Dàn khoan.00.jpg"/>
          <p:cNvPicPr>
            <a:picLocks noChangeAspect="1"/>
          </p:cNvPicPr>
          <p:nvPr/>
        </p:nvPicPr>
        <p:blipFill>
          <a:blip r:embed="rId7" cstate="print"/>
          <a:srcRect/>
          <a:stretch>
            <a:fillRect/>
          </a:stretch>
        </p:blipFill>
        <p:spPr bwMode="auto">
          <a:xfrm>
            <a:off x="0" y="4495800"/>
            <a:ext cx="3657600" cy="2362200"/>
          </a:xfrm>
          <a:prstGeom prst="rect">
            <a:avLst/>
          </a:prstGeom>
          <a:noFill/>
          <a:ln w="9525">
            <a:noFill/>
            <a:miter lim="800000"/>
            <a:headEnd/>
            <a:tailEnd/>
          </a:ln>
        </p:spPr>
      </p:pic>
      <p:pic>
        <p:nvPicPr>
          <p:cNvPr id="31756" name="Picture 14" descr="Prudential_center_.jpg"/>
          <p:cNvPicPr>
            <a:picLocks noChangeAspect="1"/>
          </p:cNvPicPr>
          <p:nvPr/>
        </p:nvPicPr>
        <p:blipFill>
          <a:blip r:embed="rId8" cstate="print"/>
          <a:srcRect/>
          <a:stretch>
            <a:fillRect/>
          </a:stretch>
        </p:blipFill>
        <p:spPr bwMode="auto">
          <a:xfrm>
            <a:off x="3581400" y="4495800"/>
            <a:ext cx="5562600" cy="2362200"/>
          </a:xfrm>
          <a:prstGeom prst="rect">
            <a:avLst/>
          </a:prstGeom>
          <a:noFill/>
          <a:ln w="9525">
            <a:noFill/>
            <a:miter lim="800000"/>
            <a:headEnd/>
            <a:tailEnd/>
          </a:ln>
        </p:spPr>
      </p:pic>
      <p:pic>
        <p:nvPicPr>
          <p:cNvPr id="31757" name="Picture 15" descr="Prudential-Logo 1.jpg"/>
          <p:cNvPicPr>
            <a:picLocks noChangeAspect="1"/>
          </p:cNvPicPr>
          <p:nvPr/>
        </p:nvPicPr>
        <p:blipFill>
          <a:blip r:embed="rId9" cstate="print"/>
          <a:srcRect/>
          <a:stretch>
            <a:fillRect/>
          </a:stretch>
        </p:blipFill>
        <p:spPr bwMode="auto">
          <a:xfrm>
            <a:off x="3657600" y="4495800"/>
            <a:ext cx="1600200" cy="862013"/>
          </a:xfrm>
          <a:prstGeom prst="rect">
            <a:avLst/>
          </a:prstGeom>
          <a:noFill/>
          <a:ln w="9525">
            <a:noFill/>
            <a:miter lim="800000"/>
            <a:headEnd/>
            <a:tailEnd/>
          </a:ln>
        </p:spPr>
      </p:pic>
      <p:sp>
        <p:nvSpPr>
          <p:cNvPr id="17" name="TextBox 16"/>
          <p:cNvSpPr txBox="1">
            <a:spLocks noChangeArrowheads="1"/>
          </p:cNvSpPr>
          <p:nvPr/>
        </p:nvSpPr>
        <p:spPr bwMode="auto">
          <a:xfrm>
            <a:off x="0" y="6396038"/>
            <a:ext cx="3743325" cy="461962"/>
          </a:xfrm>
          <a:prstGeom prst="rect">
            <a:avLst/>
          </a:prstGeom>
          <a:noFill/>
          <a:ln w="9525">
            <a:noFill/>
            <a:miter lim="800000"/>
            <a:headEnd/>
            <a:tailEnd/>
          </a:ln>
        </p:spPr>
        <p:txBody>
          <a:bodyPr wrap="none">
            <a:spAutoFit/>
          </a:bodyPr>
          <a:lstStyle/>
          <a:p>
            <a:pPr eaLnBrk="0" hangingPunct="0"/>
            <a:r>
              <a:rPr lang="en-US" sz="2400" b="1">
                <a:solidFill>
                  <a:srgbClr val="FFFF00"/>
                </a:solidFill>
                <a:cs typeface="Times New Roman" pitchFamily="18" charset="0"/>
              </a:rPr>
              <a:t>LIÊN DOANH-LIÊN KẾT</a:t>
            </a:r>
          </a:p>
        </p:txBody>
      </p:sp>
      <p:sp>
        <p:nvSpPr>
          <p:cNvPr id="18" name="TextBox 17"/>
          <p:cNvSpPr txBox="1">
            <a:spLocks noChangeArrowheads="1"/>
          </p:cNvSpPr>
          <p:nvPr/>
        </p:nvSpPr>
        <p:spPr bwMode="auto">
          <a:xfrm>
            <a:off x="4267200" y="6400800"/>
            <a:ext cx="4729163" cy="461963"/>
          </a:xfrm>
          <a:prstGeom prst="rect">
            <a:avLst/>
          </a:prstGeom>
          <a:noFill/>
          <a:ln w="9525">
            <a:noFill/>
            <a:miter lim="800000"/>
            <a:headEnd/>
            <a:tailEnd/>
          </a:ln>
        </p:spPr>
        <p:txBody>
          <a:bodyPr>
            <a:spAutoFit/>
          </a:bodyPr>
          <a:lstStyle/>
          <a:p>
            <a:pPr algn="ctr" eaLnBrk="0" hangingPunct="0"/>
            <a:r>
              <a:rPr lang="en-US" sz="2400" b="1">
                <a:solidFill>
                  <a:srgbClr val="FFFF00"/>
                </a:solidFill>
                <a:cs typeface="Times New Roman" pitchFamily="18" charset="0"/>
              </a:rPr>
              <a:t>KINH TẾ  N</a:t>
            </a:r>
            <a:r>
              <a:rPr lang="vi-VN" sz="2400" b="1">
                <a:solidFill>
                  <a:srgbClr val="FFFF00"/>
                </a:solidFill>
                <a:cs typeface="Times New Roman" pitchFamily="18" charset="0"/>
              </a:rPr>
              <a:t>ƯỚ</a:t>
            </a:r>
            <a:r>
              <a:rPr lang="en-US" sz="2400" b="1">
                <a:solidFill>
                  <a:srgbClr val="FFFF00"/>
                </a:solidFill>
                <a:cs typeface="Times New Roman" pitchFamily="18" charset="0"/>
              </a:rPr>
              <a:t>C NGOÀI</a:t>
            </a:r>
            <a:endParaRPr lang="en-US" sz="1600" b="1">
              <a:solidFill>
                <a:srgbClr val="FFFF00"/>
              </a:solidFill>
              <a:cs typeface="Times New Roman" pitchFamily="18" charset="0"/>
            </a:endParaRPr>
          </a:p>
        </p:txBody>
      </p:sp>
    </p:spTree>
  </p:cSld>
  <p:clrMapOvr>
    <a:masterClrMapping/>
  </p:clrMapOvr>
  <p:transition spd="med">
    <p:cover dir="r"/>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65538"/>
                                        </p:tgtEl>
                                        <p:attrNameLst>
                                          <p:attrName>style.visibility</p:attrName>
                                        </p:attrNameLst>
                                      </p:cBhvr>
                                      <p:to>
                                        <p:strVal val="visible"/>
                                      </p:to>
                                    </p:set>
                                    <p:anim calcmode="lin" valueType="num">
                                      <p:cBhvr>
                                        <p:cTn id="7" dur="500" fill="hold"/>
                                        <p:tgtEl>
                                          <p:spTgt spid="65538"/>
                                        </p:tgtEl>
                                        <p:attrNameLst>
                                          <p:attrName>ppt_w</p:attrName>
                                        </p:attrNameLst>
                                      </p:cBhvr>
                                      <p:tavLst>
                                        <p:tav tm="0">
                                          <p:val>
                                            <p:fltVal val="0"/>
                                          </p:val>
                                        </p:tav>
                                        <p:tav tm="100000">
                                          <p:val>
                                            <p:strVal val="#ppt_w"/>
                                          </p:val>
                                        </p:tav>
                                      </p:tavLst>
                                    </p:anim>
                                    <p:anim calcmode="lin" valueType="num">
                                      <p:cBhvr>
                                        <p:cTn id="8" dur="500" fill="hold"/>
                                        <p:tgtEl>
                                          <p:spTgt spid="6553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65539">
                                            <p:txEl>
                                              <p:pRg st="0" end="0"/>
                                            </p:txEl>
                                          </p:spTgt>
                                        </p:tgtEl>
                                        <p:attrNameLst>
                                          <p:attrName>style.visibility</p:attrName>
                                        </p:attrNameLst>
                                      </p:cBhvr>
                                      <p:to>
                                        <p:strVal val="visible"/>
                                      </p:to>
                                    </p:set>
                                    <p:anim calcmode="lin" valueType="num">
                                      <p:cBhvr>
                                        <p:cTn id="13" dur="1000" fill="hold"/>
                                        <p:tgtEl>
                                          <p:spTgt spid="65539">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65539">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6553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553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ox(i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amond(in)">
                                      <p:cBhvr>
                                        <p:cTn id="26" dur="2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2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diamond(in)">
                                      <p:cBhvr>
                                        <p:cTn id="36" dur="20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 to="" calcmode="lin" valueType="num">
                                      <p:cBhvr>
                                        <p:cTn id="41" dur="1" fill="hold"/>
                                        <p:tgtEl>
                                          <p:spTgt spid="1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P spid="7" grpId="0"/>
      <p:bldP spid="10" grpId="0"/>
      <p:bldP spid="11"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0" y="0"/>
            <a:ext cx="9144000" cy="731838"/>
          </a:xfrm>
        </p:spPr>
        <p:txBody>
          <a:bodyPr/>
          <a:lstStyle/>
          <a:p>
            <a:pPr marL="484632" eaLnBrk="1" fontAlgn="auto" hangingPunct="1">
              <a:spcAft>
                <a:spcPts val="0"/>
              </a:spcAft>
              <a:defRPr/>
            </a:pPr>
            <a:r>
              <a:rPr lang="en-US" b="1" dirty="0">
                <a:solidFill>
                  <a:schemeClr val="tx1"/>
                </a:solidFill>
                <a:effectLst>
                  <a:outerShdw blurRad="38100" dist="38100" dir="2700000" algn="tl">
                    <a:srgbClr val="000000"/>
                  </a:outerShdw>
                </a:effectLst>
                <a:latin typeface="VNI-Meli" pitchFamily="2" charset="0"/>
              </a:rPr>
              <a:t>c. </a:t>
            </a:r>
            <a:r>
              <a:rPr lang="en-US" b="1" dirty="0" err="1">
                <a:solidFill>
                  <a:schemeClr val="tx1"/>
                </a:solidFill>
                <a:effectLst>
                  <a:outerShdw blurRad="38100" dist="38100" dir="2700000" algn="tl">
                    <a:srgbClr val="000000"/>
                  </a:outerShdw>
                </a:effectLst>
                <a:latin typeface="VNI-Meli" pitchFamily="2" charset="0"/>
              </a:rPr>
              <a:t>Cô</a:t>
            </a:r>
            <a:r>
              <a:rPr lang="en-US" b="1" dirty="0">
                <a:solidFill>
                  <a:schemeClr val="tx1"/>
                </a:solidFill>
                <a:effectLst>
                  <a:outerShdw blurRad="38100" dist="38100" dir="2700000" algn="tl">
                    <a:srgbClr val="000000"/>
                  </a:outerShdw>
                </a:effectLst>
                <a:latin typeface="VNI-Meli" pitchFamily="2" charset="0"/>
              </a:rPr>
              <a:t> </a:t>
            </a:r>
            <a:r>
              <a:rPr lang="en-US" b="1" dirty="0" err="1">
                <a:solidFill>
                  <a:schemeClr val="tx1"/>
                </a:solidFill>
                <a:effectLst>
                  <a:outerShdw blurRad="38100" dist="38100" dir="2700000" algn="tl">
                    <a:srgbClr val="000000"/>
                  </a:outerShdw>
                </a:effectLst>
                <a:latin typeface="VNI-Meli" pitchFamily="2" charset="0"/>
              </a:rPr>
              <a:t>caáu</a:t>
            </a:r>
            <a:r>
              <a:rPr lang="en-US" b="1" dirty="0">
                <a:solidFill>
                  <a:schemeClr val="tx1"/>
                </a:solidFill>
                <a:effectLst>
                  <a:outerShdw blurRad="38100" dist="38100" dir="2700000" algn="tl">
                    <a:srgbClr val="000000"/>
                  </a:outerShdw>
                </a:effectLst>
                <a:latin typeface="VNI-Meli" pitchFamily="2" charset="0"/>
              </a:rPr>
              <a:t> </a:t>
            </a:r>
            <a:r>
              <a:rPr lang="en-US" b="1" u="sng" dirty="0" err="1">
                <a:solidFill>
                  <a:schemeClr val="tx1"/>
                </a:solidFill>
                <a:effectLst>
                  <a:outerShdw blurRad="38100" dist="38100" dir="2700000" algn="tl">
                    <a:srgbClr val="000000"/>
                  </a:outerShdw>
                </a:effectLst>
                <a:latin typeface="VNI-Meli" pitchFamily="2" charset="0"/>
              </a:rPr>
              <a:t>laõnh</a:t>
            </a:r>
            <a:r>
              <a:rPr lang="en-US" b="1" u="sng" dirty="0">
                <a:solidFill>
                  <a:schemeClr val="tx1"/>
                </a:solidFill>
                <a:effectLst>
                  <a:outerShdw blurRad="38100" dist="38100" dir="2700000" algn="tl">
                    <a:srgbClr val="000000"/>
                  </a:outerShdw>
                </a:effectLst>
                <a:latin typeface="VNI-Meli" pitchFamily="2" charset="0"/>
              </a:rPr>
              <a:t> </a:t>
            </a:r>
            <a:r>
              <a:rPr lang="en-US" b="1" u="sng" dirty="0" err="1" smtClean="0">
                <a:solidFill>
                  <a:schemeClr val="tx1"/>
                </a:solidFill>
                <a:effectLst>
                  <a:outerShdw blurRad="38100" dist="38100" dir="2700000" algn="tl">
                    <a:srgbClr val="000000"/>
                  </a:outerShdw>
                </a:effectLst>
                <a:latin typeface="VNI-Meli" pitchFamily="2" charset="0"/>
              </a:rPr>
              <a:t>thoå</a:t>
            </a:r>
            <a:r>
              <a:rPr lang="en-US" b="1" u="sng" dirty="0" smtClean="0">
                <a:solidFill>
                  <a:schemeClr val="tx1"/>
                </a:solidFill>
                <a:effectLst>
                  <a:outerShdw blurRad="38100" dist="38100" dir="2700000" algn="tl">
                    <a:srgbClr val="000000"/>
                  </a:outerShdw>
                </a:effectLst>
                <a:latin typeface="VNI-Meli" pitchFamily="2" charset="0"/>
              </a:rPr>
              <a:t> </a:t>
            </a:r>
            <a:r>
              <a:rPr lang="en-US" b="1" dirty="0" err="1" smtClean="0">
                <a:solidFill>
                  <a:schemeClr val="tx1"/>
                </a:solidFill>
                <a:effectLst>
                  <a:outerShdw blurRad="38100" dist="38100" dir="2700000" algn="tl">
                    <a:srgbClr val="000000"/>
                  </a:outerShdw>
                </a:effectLst>
                <a:latin typeface="VNI-Meli" pitchFamily="2" charset="0"/>
              </a:rPr>
              <a:t>kinh</a:t>
            </a:r>
            <a:r>
              <a:rPr lang="en-US" b="1" dirty="0" smtClean="0">
                <a:solidFill>
                  <a:schemeClr val="tx1"/>
                </a:solidFill>
                <a:effectLst>
                  <a:outerShdw blurRad="38100" dist="38100" dir="2700000" algn="tl">
                    <a:srgbClr val="000000"/>
                  </a:outerShdw>
                </a:effectLst>
                <a:latin typeface="VNI-Meli" pitchFamily="2" charset="0"/>
              </a:rPr>
              <a:t> </a:t>
            </a:r>
            <a:r>
              <a:rPr lang="en-US" b="1" dirty="0" err="1" smtClean="0">
                <a:solidFill>
                  <a:schemeClr val="tx1"/>
                </a:solidFill>
                <a:effectLst>
                  <a:outerShdw blurRad="38100" dist="38100" dir="2700000" algn="tl">
                    <a:srgbClr val="000000"/>
                  </a:outerShdw>
                </a:effectLst>
                <a:latin typeface="VNI-Meli" pitchFamily="2" charset="0"/>
              </a:rPr>
              <a:t>tế</a:t>
            </a:r>
            <a:endParaRPr lang="en-US" b="1" dirty="0">
              <a:solidFill>
                <a:schemeClr val="tx1"/>
              </a:solidFill>
              <a:effectLst>
                <a:outerShdw blurRad="38100" dist="38100" dir="2700000" algn="tl">
                  <a:srgbClr val="000000"/>
                </a:outerShdw>
              </a:effectLst>
              <a:latin typeface="VNI-Meli" pitchFamily="2" charset="0"/>
            </a:endParaRPr>
          </a:p>
        </p:txBody>
      </p:sp>
      <p:sp>
        <p:nvSpPr>
          <p:cNvPr id="67587" name="Rectangle 3"/>
          <p:cNvSpPr>
            <a:spLocks noGrp="1" noChangeArrowheads="1"/>
          </p:cNvSpPr>
          <p:nvPr>
            <p:ph type="body" idx="1"/>
          </p:nvPr>
        </p:nvSpPr>
        <p:spPr>
          <a:xfrm>
            <a:off x="0" y="914400"/>
            <a:ext cx="9144000" cy="3962400"/>
          </a:xfrm>
        </p:spPr>
        <p:txBody>
          <a:bodyPr>
            <a:normAutofit fontScale="92500" lnSpcReduction="10000"/>
          </a:bodyPr>
          <a:lstStyle/>
          <a:p>
            <a:pPr marL="448056" indent="-384048" algn="ctr" eaLnBrk="1" fontAlgn="auto" hangingPunct="1">
              <a:spcAft>
                <a:spcPts val="0"/>
              </a:spcAft>
              <a:buClr>
                <a:schemeClr val="tx1"/>
              </a:buClr>
              <a:buFont typeface="Wingdings" pitchFamily="2" charset="2"/>
              <a:buChar char="v"/>
              <a:defRPr/>
            </a:pPr>
            <a:r>
              <a:rPr lang="en-US" sz="3200" smtClean="0">
                <a:latin typeface="VNI-Meli" pitchFamily="2" charset="0"/>
              </a:rPr>
              <a:t>  </a:t>
            </a:r>
            <a:r>
              <a:rPr lang="en-US" sz="3200" b="1" smtClean="0">
                <a:latin typeface="VNI-Meli" pitchFamily="2" charset="0"/>
              </a:rPr>
              <a:t>Laø saûn phaåm cuûa quaù trình phaân coâng lao ñoäng theo laõnh thoå, ñöôïc hình thaønh do söï phaân boá cuûa caùc ngaønh theo khoâng gian ñòa lyù.</a:t>
            </a:r>
          </a:p>
          <a:p>
            <a:pPr marL="448056" indent="-384048" algn="ctr" eaLnBrk="1" fontAlgn="auto" hangingPunct="1">
              <a:spcAft>
                <a:spcPts val="0"/>
              </a:spcAft>
              <a:buClr>
                <a:schemeClr val="tx1"/>
              </a:buClr>
              <a:buFont typeface="Wingdings" pitchFamily="2" charset="2"/>
              <a:buChar char="v"/>
              <a:defRPr/>
            </a:pPr>
            <a:r>
              <a:rPr lang="en-US" sz="3200" b="1" smtClean="0">
                <a:latin typeface="VNI-Meli" pitchFamily="2" charset="0"/>
              </a:rPr>
              <a:t>  Cô caáu laõnh thoå gaén boù chaët cheõ vôùi cô caáu ngaønh kinh teá. Öùng vôùi moãi caáp phaân coâng lao ñoäng theo laõnh thoå coù cô caáu laõnh thoå nhaát ñònh: toaøn caàu, khu </a:t>
            </a:r>
            <a:r>
              <a:rPr lang="en-US" sz="3200" smtClean="0">
                <a:latin typeface="VNI-Meli" pitchFamily="2" charset="0"/>
              </a:rPr>
              <a:t>vöïc, quoác gia vaø vuøng.</a:t>
            </a:r>
          </a:p>
        </p:txBody>
      </p:sp>
      <p:pic>
        <p:nvPicPr>
          <p:cNvPr id="4" name="Picture 3" descr="Luoc do cac vung kinh te va cac vung kinh te trong diem.jpg"/>
          <p:cNvPicPr>
            <a:picLocks noChangeAspect="1"/>
          </p:cNvPicPr>
          <p:nvPr/>
        </p:nvPicPr>
        <p:blipFill>
          <a:blip r:embed="rId2" cstate="print"/>
          <a:srcRect/>
          <a:stretch>
            <a:fillRect/>
          </a:stretch>
        </p:blipFill>
        <p:spPr bwMode="auto">
          <a:xfrm>
            <a:off x="0" y="0"/>
            <a:ext cx="4549775" cy="6858000"/>
          </a:xfrm>
          <a:prstGeom prst="rect">
            <a:avLst/>
          </a:prstGeom>
          <a:noFill/>
          <a:ln w="9525">
            <a:noFill/>
            <a:miter lim="800000"/>
            <a:headEnd/>
            <a:tailEnd/>
          </a:ln>
        </p:spPr>
      </p:pic>
      <p:pic>
        <p:nvPicPr>
          <p:cNvPr id="6" name="Picture 5" descr="VKT.N.Bộ.jpg"/>
          <p:cNvPicPr>
            <a:picLocks noChangeAspect="1"/>
          </p:cNvPicPr>
          <p:nvPr/>
        </p:nvPicPr>
        <p:blipFill>
          <a:blip r:embed="rId3" cstate="print"/>
          <a:srcRect/>
          <a:stretch>
            <a:fillRect/>
          </a:stretch>
        </p:blipFill>
        <p:spPr bwMode="auto">
          <a:xfrm>
            <a:off x="4038600" y="0"/>
            <a:ext cx="5334000" cy="6858000"/>
          </a:xfrm>
          <a:prstGeom prst="rect">
            <a:avLst/>
          </a:prstGeom>
          <a:noFill/>
          <a:ln w="9525">
            <a:noFill/>
            <a:miter lim="800000"/>
            <a:headEnd/>
            <a:tailEnd/>
          </a:ln>
        </p:spPr>
      </p:pic>
      <p:pic>
        <p:nvPicPr>
          <p:cNvPr id="9" name="Picture 8" descr="VKTBB.2000.jpg"/>
          <p:cNvPicPr>
            <a:picLocks noChangeAspect="1"/>
          </p:cNvPicPr>
          <p:nvPr/>
        </p:nvPicPr>
        <p:blipFill>
          <a:blip r:embed="rId4" cstate="print"/>
          <a:srcRect/>
          <a:stretch>
            <a:fillRect/>
          </a:stretch>
        </p:blipFill>
        <p:spPr bwMode="auto">
          <a:xfrm>
            <a:off x="4038600" y="0"/>
            <a:ext cx="5334000" cy="3505200"/>
          </a:xfrm>
          <a:prstGeom prst="rect">
            <a:avLst/>
          </a:prstGeom>
          <a:noFill/>
          <a:ln w="9525">
            <a:noFill/>
            <a:miter lim="800000"/>
            <a:headEnd/>
            <a:tailEnd/>
          </a:ln>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circle(in)">
                                      <p:cBhvr>
                                        <p:cTn id="7" dur="1000"/>
                                        <p:tgtEl>
                                          <p:spTgt spid="6758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7587">
                                            <p:txEl>
                                              <p:pRg st="0" end="0"/>
                                            </p:txEl>
                                          </p:spTgt>
                                        </p:tgtEl>
                                        <p:attrNameLst>
                                          <p:attrName>style.visibility</p:attrName>
                                        </p:attrNameLst>
                                      </p:cBhvr>
                                      <p:to>
                                        <p:strVal val="visible"/>
                                      </p:to>
                                    </p:set>
                                    <p:animEffect transition="in" filter="circle(in)">
                                      <p:cBhvr>
                                        <p:cTn id="12" dur="1000"/>
                                        <p:tgtEl>
                                          <p:spTgt spid="675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7587">
                                            <p:txEl>
                                              <p:pRg st="1" end="1"/>
                                            </p:txEl>
                                          </p:spTgt>
                                        </p:tgtEl>
                                        <p:attrNameLst>
                                          <p:attrName>style.visibility</p:attrName>
                                        </p:attrNameLst>
                                      </p:cBhvr>
                                      <p:to>
                                        <p:strVal val="visible"/>
                                      </p:to>
                                    </p:set>
                                    <p:animEffect transition="in" filter="circle(in)">
                                      <p:cBhvr>
                                        <p:cTn id="17" dur="1000"/>
                                        <p:tgtEl>
                                          <p:spTgt spid="675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amond(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amond(in)">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63000" cy="990600"/>
          </a:xfrm>
        </p:spPr>
        <p:txBody>
          <a:bodyPr/>
          <a:lstStyle/>
          <a:p>
            <a:pPr marL="484632" algn="ctr" eaLnBrk="1" fontAlgn="auto" hangingPunct="1">
              <a:spcAft>
                <a:spcPts val="0"/>
              </a:spcAft>
              <a:defRPr/>
            </a:pPr>
            <a:r>
              <a:rPr lang="en-US" sz="2800" b="1" dirty="0" smtClean="0">
                <a:solidFill>
                  <a:schemeClr val="tx1"/>
                </a:solidFill>
              </a:rPr>
              <a:t>C</a:t>
            </a:r>
            <a:r>
              <a:rPr lang="vi-VN" sz="2800" b="1" dirty="0" smtClean="0">
                <a:solidFill>
                  <a:schemeClr val="tx1"/>
                </a:solidFill>
              </a:rPr>
              <a:t>Ơ</a:t>
            </a:r>
            <a:r>
              <a:rPr lang="en-US" sz="2800" b="1" dirty="0" smtClean="0">
                <a:solidFill>
                  <a:schemeClr val="tx1"/>
                </a:solidFill>
              </a:rPr>
              <a:t> CẤU LÃNH THỔ THEO PHẠM VI KHU VỰC</a:t>
            </a:r>
            <a:br>
              <a:rPr lang="en-US" sz="2800" b="1" dirty="0" smtClean="0">
                <a:solidFill>
                  <a:schemeClr val="tx1"/>
                </a:solidFill>
              </a:rPr>
            </a:br>
            <a:r>
              <a:rPr lang="en-US" sz="2800" b="1" dirty="0" smtClean="0">
                <a:solidFill>
                  <a:schemeClr val="tx1"/>
                </a:solidFill>
              </a:rPr>
              <a:t>TRÊN THẾ GIỚI</a:t>
            </a:r>
            <a:endParaRPr lang="en-US" sz="2800" b="1" dirty="0">
              <a:solidFill>
                <a:schemeClr val="tx1"/>
              </a:solidFill>
            </a:endParaRPr>
          </a:p>
        </p:txBody>
      </p:sp>
      <p:pic>
        <p:nvPicPr>
          <p:cNvPr id="33795" name="Picture 4" descr="BĐ APEC.png"/>
          <p:cNvPicPr>
            <a:picLocks noChangeAspect="1"/>
          </p:cNvPicPr>
          <p:nvPr/>
        </p:nvPicPr>
        <p:blipFill>
          <a:blip r:embed="rId3" cstate="print"/>
          <a:srcRect/>
          <a:stretch>
            <a:fillRect/>
          </a:stretch>
        </p:blipFill>
        <p:spPr bwMode="auto">
          <a:xfrm>
            <a:off x="411163" y="1371600"/>
            <a:ext cx="8275637" cy="4038600"/>
          </a:xfrm>
          <a:prstGeom prst="rect">
            <a:avLst/>
          </a:prstGeom>
          <a:noFill/>
          <a:ln w="9525">
            <a:noFill/>
            <a:miter lim="800000"/>
            <a:headEnd/>
            <a:tailEnd/>
          </a:ln>
        </p:spPr>
      </p:pic>
      <p:sp>
        <p:nvSpPr>
          <p:cNvPr id="33796" name="TextBox 5"/>
          <p:cNvSpPr txBox="1">
            <a:spLocks noChangeArrowheads="1"/>
          </p:cNvSpPr>
          <p:nvPr/>
        </p:nvSpPr>
        <p:spPr bwMode="auto">
          <a:xfrm>
            <a:off x="2819400" y="3352800"/>
            <a:ext cx="3992563" cy="1862138"/>
          </a:xfrm>
          <a:prstGeom prst="rect">
            <a:avLst/>
          </a:prstGeom>
          <a:noFill/>
          <a:ln w="9525">
            <a:noFill/>
            <a:miter lim="800000"/>
            <a:headEnd/>
            <a:tailEnd/>
          </a:ln>
        </p:spPr>
        <p:txBody>
          <a:bodyPr wrap="none">
            <a:spAutoFit/>
          </a:bodyPr>
          <a:lstStyle/>
          <a:p>
            <a:pPr eaLnBrk="0" hangingPunct="0"/>
            <a:r>
              <a:rPr lang="en-US" sz="11500">
                <a:solidFill>
                  <a:schemeClr val="bg1"/>
                </a:solidFill>
              </a:rPr>
              <a:t>APEC</a:t>
            </a:r>
          </a:p>
        </p:txBody>
      </p:sp>
      <p:pic>
        <p:nvPicPr>
          <p:cNvPr id="7" name="Picture 6" descr="BĐ các nước NICs.TG.png"/>
          <p:cNvPicPr>
            <a:picLocks noChangeAspect="1"/>
          </p:cNvPicPr>
          <p:nvPr/>
        </p:nvPicPr>
        <p:blipFill>
          <a:blip r:embed="rId4" cstate="print"/>
          <a:srcRect/>
          <a:stretch>
            <a:fillRect/>
          </a:stretch>
        </p:blipFill>
        <p:spPr bwMode="auto">
          <a:xfrm>
            <a:off x="471488" y="1447800"/>
            <a:ext cx="8215312" cy="3581400"/>
          </a:xfrm>
          <a:prstGeom prst="rect">
            <a:avLst/>
          </a:prstGeom>
          <a:noFill/>
          <a:ln w="9525">
            <a:noFill/>
            <a:miter lim="800000"/>
            <a:headEnd/>
            <a:tailEnd/>
          </a:ln>
        </p:spPr>
      </p:pic>
      <p:sp>
        <p:nvSpPr>
          <p:cNvPr id="8" name="TextBox 7"/>
          <p:cNvSpPr txBox="1">
            <a:spLocks noChangeArrowheads="1"/>
          </p:cNvSpPr>
          <p:nvPr/>
        </p:nvSpPr>
        <p:spPr bwMode="auto">
          <a:xfrm>
            <a:off x="3124200" y="2590800"/>
            <a:ext cx="3657600" cy="1446213"/>
          </a:xfrm>
          <a:prstGeom prst="rect">
            <a:avLst/>
          </a:prstGeom>
          <a:noFill/>
          <a:ln w="9525">
            <a:noFill/>
            <a:miter lim="800000"/>
            <a:headEnd/>
            <a:tailEnd/>
          </a:ln>
        </p:spPr>
        <p:txBody>
          <a:bodyPr>
            <a:spAutoFit/>
          </a:bodyPr>
          <a:lstStyle/>
          <a:p>
            <a:pPr eaLnBrk="0" hangingPunct="0"/>
            <a:r>
              <a:rPr lang="en-US" sz="8800" b="1">
                <a:solidFill>
                  <a:schemeClr val="bg1"/>
                </a:solidFill>
              </a:rPr>
              <a:t>NIC</a:t>
            </a:r>
            <a:r>
              <a:rPr lang="en-US" sz="8800" b="1" baseline="-25000">
                <a:solidFill>
                  <a:schemeClr val="bg1"/>
                </a:solidFill>
              </a:rPr>
              <a:t>S</a:t>
            </a:r>
            <a:endParaRPr lang="en-US" sz="2000" b="1">
              <a:solidFill>
                <a:schemeClr val="bg1"/>
              </a:solidFill>
            </a:endParaRPr>
          </a:p>
        </p:txBody>
      </p:sp>
      <p:pic>
        <p:nvPicPr>
          <p:cNvPr id="19" name="Picture 18" descr="BĐ NAFTA.png"/>
          <p:cNvPicPr>
            <a:picLocks noChangeAspect="1"/>
          </p:cNvPicPr>
          <p:nvPr/>
        </p:nvPicPr>
        <p:blipFill>
          <a:blip r:embed="rId5" cstate="print"/>
          <a:srcRect/>
          <a:stretch>
            <a:fillRect/>
          </a:stretch>
        </p:blipFill>
        <p:spPr bwMode="auto">
          <a:xfrm>
            <a:off x="0" y="1295400"/>
            <a:ext cx="9144000" cy="4175125"/>
          </a:xfrm>
          <a:prstGeom prst="rect">
            <a:avLst/>
          </a:prstGeom>
          <a:noFill/>
          <a:ln w="9525">
            <a:noFill/>
            <a:miter lim="800000"/>
            <a:headEnd/>
            <a:tailEnd/>
          </a:ln>
        </p:spPr>
      </p:pic>
      <p:sp>
        <p:nvSpPr>
          <p:cNvPr id="20" name="TextBox 19"/>
          <p:cNvSpPr txBox="1">
            <a:spLocks noChangeArrowheads="1"/>
          </p:cNvSpPr>
          <p:nvPr/>
        </p:nvSpPr>
        <p:spPr bwMode="auto">
          <a:xfrm>
            <a:off x="0" y="3200400"/>
            <a:ext cx="4081463" cy="1446213"/>
          </a:xfrm>
          <a:prstGeom prst="rect">
            <a:avLst/>
          </a:prstGeom>
          <a:noFill/>
          <a:ln w="9525">
            <a:noFill/>
            <a:miter lim="800000"/>
            <a:headEnd/>
            <a:tailEnd/>
          </a:ln>
        </p:spPr>
        <p:txBody>
          <a:bodyPr wrap="none">
            <a:spAutoFit/>
          </a:bodyPr>
          <a:lstStyle/>
          <a:p>
            <a:pPr eaLnBrk="0" hangingPunct="0"/>
            <a:r>
              <a:rPr lang="en-US" sz="8800" b="1">
                <a:solidFill>
                  <a:schemeClr val="bg1"/>
                </a:solidFill>
              </a:rPr>
              <a:t>NAFTA</a:t>
            </a:r>
            <a:endParaRPr lang="en-US" b="1">
              <a:solidFill>
                <a:schemeClr val="bg1"/>
              </a:solidFill>
            </a:endParaRPr>
          </a:p>
        </p:txBody>
      </p:sp>
      <p:pic>
        <p:nvPicPr>
          <p:cNvPr id="21" name="Picture 20" descr="BĐ MERCOSUR.png"/>
          <p:cNvPicPr>
            <a:picLocks noChangeAspect="1"/>
          </p:cNvPicPr>
          <p:nvPr/>
        </p:nvPicPr>
        <p:blipFill>
          <a:blip r:embed="rId6" cstate="print"/>
          <a:srcRect/>
          <a:stretch>
            <a:fillRect/>
          </a:stretch>
        </p:blipFill>
        <p:spPr bwMode="auto">
          <a:xfrm>
            <a:off x="0" y="1371600"/>
            <a:ext cx="9144000" cy="4114800"/>
          </a:xfrm>
          <a:prstGeom prst="rect">
            <a:avLst/>
          </a:prstGeom>
          <a:noFill/>
          <a:ln w="9525">
            <a:noFill/>
            <a:miter lim="800000"/>
            <a:headEnd/>
            <a:tailEnd/>
          </a:ln>
        </p:spPr>
      </p:pic>
      <p:sp>
        <p:nvSpPr>
          <p:cNvPr id="22" name="TextBox 21"/>
          <p:cNvSpPr txBox="1">
            <a:spLocks noChangeArrowheads="1"/>
          </p:cNvSpPr>
          <p:nvPr/>
        </p:nvSpPr>
        <p:spPr bwMode="auto">
          <a:xfrm>
            <a:off x="457200" y="3886200"/>
            <a:ext cx="4800600" cy="1016000"/>
          </a:xfrm>
          <a:prstGeom prst="rect">
            <a:avLst/>
          </a:prstGeom>
          <a:noFill/>
          <a:ln w="9525">
            <a:noFill/>
            <a:miter lim="800000"/>
            <a:headEnd/>
            <a:tailEnd/>
          </a:ln>
        </p:spPr>
        <p:txBody>
          <a:bodyPr>
            <a:spAutoFit/>
          </a:bodyPr>
          <a:lstStyle/>
          <a:p>
            <a:pPr eaLnBrk="0" hangingPunct="0"/>
            <a:r>
              <a:rPr lang="en-US" sz="6000" b="1">
                <a:solidFill>
                  <a:schemeClr val="bg1"/>
                </a:solidFill>
              </a:rPr>
              <a:t>MERCOSUR</a:t>
            </a:r>
            <a:endParaRPr lang="en-US" sz="1200" b="1">
              <a:solidFill>
                <a:schemeClr val="bg1"/>
              </a:solidFill>
            </a:endParaRPr>
          </a:p>
        </p:txBody>
      </p:sp>
      <p:pic>
        <p:nvPicPr>
          <p:cNvPr id="23" name="Picture 22" descr="BĐ EU.png"/>
          <p:cNvPicPr>
            <a:picLocks noChangeAspect="1"/>
          </p:cNvPicPr>
          <p:nvPr/>
        </p:nvPicPr>
        <p:blipFill>
          <a:blip r:embed="rId7" cstate="print"/>
          <a:srcRect/>
          <a:stretch>
            <a:fillRect/>
          </a:stretch>
        </p:blipFill>
        <p:spPr bwMode="auto">
          <a:xfrm>
            <a:off x="-381000" y="1066800"/>
            <a:ext cx="10058400" cy="4933950"/>
          </a:xfrm>
          <a:prstGeom prst="rect">
            <a:avLst/>
          </a:prstGeom>
          <a:noFill/>
          <a:ln w="9525">
            <a:noFill/>
            <a:miter lim="800000"/>
            <a:headEnd/>
            <a:tailEnd/>
          </a:ln>
        </p:spPr>
      </p:pic>
      <p:sp>
        <p:nvSpPr>
          <p:cNvPr id="24" name="TextBox 23"/>
          <p:cNvSpPr txBox="1">
            <a:spLocks noChangeArrowheads="1"/>
          </p:cNvSpPr>
          <p:nvPr/>
        </p:nvSpPr>
        <p:spPr bwMode="auto">
          <a:xfrm>
            <a:off x="2743200" y="1676400"/>
            <a:ext cx="1466850" cy="1200150"/>
          </a:xfrm>
          <a:prstGeom prst="rect">
            <a:avLst/>
          </a:prstGeom>
          <a:noFill/>
          <a:ln w="9525">
            <a:noFill/>
            <a:miter lim="800000"/>
            <a:headEnd/>
            <a:tailEnd/>
          </a:ln>
        </p:spPr>
        <p:txBody>
          <a:bodyPr wrap="none">
            <a:spAutoFit/>
          </a:bodyPr>
          <a:lstStyle/>
          <a:p>
            <a:pPr eaLnBrk="0" hangingPunct="0"/>
            <a:r>
              <a:rPr lang="en-US" sz="7200" b="1">
                <a:solidFill>
                  <a:schemeClr val="bg1"/>
                </a:solidFill>
              </a:rPr>
              <a:t>EU</a:t>
            </a:r>
            <a:endParaRPr lang="en-US" sz="1100" b="1">
              <a:solidFill>
                <a:schemeClr val="bg1"/>
              </a:solidFill>
            </a:endParaRPr>
          </a:p>
        </p:txBody>
      </p:sp>
      <p:pic>
        <p:nvPicPr>
          <p:cNvPr id="25" name="Picture 24" descr="Sea-mapDNA.jpg"/>
          <p:cNvPicPr>
            <a:picLocks noChangeAspect="1"/>
          </p:cNvPicPr>
          <p:nvPr/>
        </p:nvPicPr>
        <p:blipFill>
          <a:blip r:embed="rId8" cstate="print"/>
          <a:srcRect/>
          <a:stretch>
            <a:fillRect/>
          </a:stretch>
        </p:blipFill>
        <p:spPr bwMode="auto">
          <a:xfrm>
            <a:off x="0" y="914400"/>
            <a:ext cx="9144000" cy="5943600"/>
          </a:xfrm>
          <a:prstGeom prst="rect">
            <a:avLst/>
          </a:prstGeom>
          <a:noFill/>
          <a:ln w="9525">
            <a:noFill/>
            <a:miter lim="800000"/>
            <a:headEnd/>
            <a:tailEnd/>
          </a:ln>
        </p:spPr>
      </p:pic>
      <p:sp>
        <p:nvSpPr>
          <p:cNvPr id="26" name="TextBox 25"/>
          <p:cNvSpPr txBox="1">
            <a:spLocks noChangeArrowheads="1"/>
          </p:cNvSpPr>
          <p:nvPr/>
        </p:nvSpPr>
        <p:spPr bwMode="auto">
          <a:xfrm>
            <a:off x="2362200" y="4953000"/>
            <a:ext cx="4056063" cy="1446213"/>
          </a:xfrm>
          <a:prstGeom prst="rect">
            <a:avLst/>
          </a:prstGeom>
          <a:noFill/>
          <a:ln w="9525">
            <a:noFill/>
            <a:miter lim="800000"/>
            <a:headEnd/>
            <a:tailEnd/>
          </a:ln>
        </p:spPr>
        <p:txBody>
          <a:bodyPr wrap="none">
            <a:spAutoFit/>
          </a:bodyPr>
          <a:lstStyle/>
          <a:p>
            <a:pPr eaLnBrk="0" hangingPunct="0"/>
            <a:r>
              <a:rPr lang="en-US" sz="8800" b="1">
                <a:solidFill>
                  <a:schemeClr val="bg1"/>
                </a:solidFill>
              </a:rPr>
              <a:t>ASEAN</a:t>
            </a:r>
            <a:endParaRPr lang="en-US" b="1">
              <a:solidFill>
                <a:schemeClr val="bg1"/>
              </a:solidFill>
            </a:endParaRPr>
          </a:p>
        </p:txBody>
      </p:sp>
      <p:pic>
        <p:nvPicPr>
          <p:cNvPr id="33807" name="Picture 11" descr="JOYSICK2.GIF"/>
          <p:cNvPicPr>
            <a:picLocks noChangeAspect="1"/>
          </p:cNvPicPr>
          <p:nvPr/>
        </p:nvPicPr>
        <p:blipFill>
          <a:blip r:embed="rId9" cstate="print"/>
          <a:srcRect/>
          <a:stretch>
            <a:fillRect/>
          </a:stretch>
        </p:blipFill>
        <p:spPr bwMode="auto">
          <a:xfrm>
            <a:off x="0" y="0"/>
            <a:ext cx="1066800" cy="914400"/>
          </a:xfrm>
          <a:prstGeom prst="rect">
            <a:avLst/>
          </a:prstGeom>
          <a:noFill/>
          <a:ln w="9525">
            <a:noFill/>
            <a:miter lim="800000"/>
            <a:headEnd/>
            <a:tailEnd/>
          </a:ln>
        </p:spPr>
      </p:pic>
    </p:spTree>
  </p:cSld>
  <p:clrMapOvr>
    <a:masterClrMapping/>
  </p:clrMapOvr>
  <p:transition spd="med">
    <p:cover dir="r"/>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amond(in)">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diamond(in)">
                                      <p:cBhvr>
                                        <p:cTn id="22" dur="20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20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ox(i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diamond(in)">
                                      <p:cBhvr>
                                        <p:cTn id="37" dur="20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diamond(in)">
                                      <p:cBhvr>
                                        <p:cTn id="42" dur="20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8" presetClass="entr" presetSubtype="16"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diamond(in)">
                                      <p:cBhvr>
                                        <p:cTn id="54"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p:bldP spid="24"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2057400" y="381000"/>
            <a:ext cx="5181600" cy="823913"/>
          </a:xfrm>
        </p:spPr>
        <p:txBody>
          <a:bodyPr/>
          <a:lstStyle/>
          <a:p>
            <a:pPr marL="484632" algn="ctr" eaLnBrk="1" fontAlgn="auto" hangingPunct="1">
              <a:spcAft>
                <a:spcPts val="0"/>
              </a:spcAft>
              <a:defRPr/>
            </a:pPr>
            <a:r>
              <a:rPr lang="en-US" b="1" u="sng" smtClean="0">
                <a:solidFill>
                  <a:srgbClr val="FFFF00"/>
                </a:solidFill>
                <a:latin typeface="Times New Roman" pitchFamily="18" charset="0"/>
                <a:cs typeface="Times New Roman" pitchFamily="18" charset="0"/>
              </a:rPr>
              <a:t>ĐÁNH GÍA</a:t>
            </a:r>
          </a:p>
        </p:txBody>
      </p:sp>
      <p:sp>
        <p:nvSpPr>
          <p:cNvPr id="34819" name="Rectangle 3"/>
          <p:cNvSpPr>
            <a:spLocks noGrp="1" noChangeArrowheads="1"/>
          </p:cNvSpPr>
          <p:nvPr>
            <p:ph type="body" idx="1"/>
          </p:nvPr>
        </p:nvSpPr>
        <p:spPr>
          <a:xfrm>
            <a:off x="609600" y="1371600"/>
            <a:ext cx="8077200" cy="5486400"/>
          </a:xfrm>
        </p:spPr>
        <p:txBody>
          <a:bodyPr/>
          <a:lstStyle/>
          <a:p>
            <a:pPr marL="609600" indent="-609600" eaLnBrk="1" hangingPunct="1">
              <a:buFontTx/>
              <a:buAutoNum type="arabicPeriod"/>
            </a:pPr>
            <a:r>
              <a:rPr lang="en-US" sz="3600" b="1" smtClean="0">
                <a:solidFill>
                  <a:srgbClr val="FFFF00"/>
                </a:solidFill>
                <a:latin typeface="VNI-Meli" pitchFamily="2" charset="0"/>
              </a:rPr>
              <a:t>Cô caáu kinh teá laø:</a:t>
            </a:r>
          </a:p>
          <a:p>
            <a:pPr marL="609600" indent="-609600" algn="just" eaLnBrk="1" hangingPunct="1">
              <a:buFontTx/>
              <a:buAutoNum type="alphaLcPeriod"/>
            </a:pPr>
            <a:r>
              <a:rPr lang="en-US" sz="2800" smtClean="0">
                <a:latin typeface="VNI-Meli" pitchFamily="2" charset="0"/>
              </a:rPr>
              <a:t>Söï theå hieän soá löôïng vaø tyû leä cuûa </a:t>
            </a:r>
            <a:r>
              <a:rPr lang="en-US" sz="2800" u="sng" smtClean="0">
                <a:latin typeface="VNI-Meli" pitchFamily="2" charset="0"/>
              </a:rPr>
              <a:t>caùc</a:t>
            </a:r>
            <a:r>
              <a:rPr lang="en-US" sz="2800" smtClean="0">
                <a:latin typeface="VNI-Meli" pitchFamily="2" charset="0"/>
              </a:rPr>
              <a:t> ngaønh kinh teá theo thôøi gian.</a:t>
            </a:r>
          </a:p>
          <a:p>
            <a:pPr marL="609600" indent="-609600" algn="just" eaLnBrk="1" hangingPunct="1">
              <a:buFontTx/>
              <a:buAutoNum type="alphaLcPeriod"/>
            </a:pPr>
            <a:r>
              <a:rPr lang="en-US" sz="2800" smtClean="0">
                <a:latin typeface="VNI-Meli" pitchFamily="2" charset="0"/>
              </a:rPr>
              <a:t>Toång theå kinh teá bao goàm caùc ngaønh kinh teá coù quan heä chaët cheõ vôùi nhau.</a:t>
            </a:r>
          </a:p>
          <a:p>
            <a:pPr marL="609600" indent="-609600" algn="just" eaLnBrk="1" hangingPunct="1">
              <a:buFontTx/>
              <a:buAutoNum type="alphaLcPeriod"/>
            </a:pPr>
            <a:r>
              <a:rPr lang="en-US" sz="2800" smtClean="0">
                <a:latin typeface="VNI-Meli" pitchFamily="2" charset="0"/>
              </a:rPr>
              <a:t>Toång theå lieân keát caùc ngaønh kinh teá theo moät kieåu caáu truùc nhaát ñònh.</a:t>
            </a:r>
          </a:p>
          <a:p>
            <a:pPr marL="609600" indent="-609600" algn="just" eaLnBrk="1" hangingPunct="1">
              <a:buFontTx/>
              <a:buAutoNum type="alphaLcPeriod"/>
            </a:pPr>
            <a:r>
              <a:rPr lang="en-US" sz="2800" smtClean="0">
                <a:latin typeface="VNI-Meli" pitchFamily="2" charset="0"/>
              </a:rPr>
              <a:t>Caû b vaø c ñuùng</a:t>
            </a:r>
          </a:p>
        </p:txBody>
      </p:sp>
      <p:sp>
        <p:nvSpPr>
          <p:cNvPr id="136196" name="Oval 4"/>
          <p:cNvSpPr>
            <a:spLocks noChangeArrowheads="1"/>
          </p:cNvSpPr>
          <p:nvPr/>
        </p:nvSpPr>
        <p:spPr bwMode="auto">
          <a:xfrm>
            <a:off x="457200" y="4648200"/>
            <a:ext cx="609600" cy="685800"/>
          </a:xfrm>
          <a:prstGeom prst="ellipse">
            <a:avLst/>
          </a:prstGeom>
          <a:noFill/>
          <a:ln w="47625">
            <a:solidFill>
              <a:srgbClr val="FFFF00"/>
            </a:solidFill>
            <a:round/>
            <a:headEnd/>
            <a:tailEnd/>
          </a:ln>
        </p:spPr>
        <p:txBody>
          <a:bodyPr wrap="none" anchor="ctr"/>
          <a:lstStyle/>
          <a:p>
            <a:pPr eaLnBrk="0" hangingPunct="0"/>
            <a:endParaRPr lang="en-US" sz="1600">
              <a:latin typeface="VNI-Meli" pitchFamily="2" charset="0"/>
            </a:endParaRPr>
          </a:p>
        </p:txBody>
      </p:sp>
      <p:pic>
        <p:nvPicPr>
          <p:cNvPr id="6" name="Picture 2" descr="D:\PICTURE\anh dong\vo tay\Entertainment-02-june.gif"/>
          <p:cNvPicPr>
            <a:picLocks noChangeAspect="1" noChangeArrowheads="1" noCrop="1"/>
          </p:cNvPicPr>
          <p:nvPr/>
        </p:nvPicPr>
        <p:blipFill>
          <a:blip r:embed="rId3" cstate="print"/>
          <a:srcRect/>
          <a:stretch>
            <a:fillRect/>
          </a:stretch>
        </p:blipFill>
        <p:spPr bwMode="auto">
          <a:xfrm>
            <a:off x="7162800" y="5334000"/>
            <a:ext cx="1112838" cy="1071563"/>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repeatCount="5000" fill="hold" grpId="0" nodeType="clickEffect">
                                  <p:stCondLst>
                                    <p:cond delay="0"/>
                                  </p:stCondLst>
                                  <p:childTnLst>
                                    <p:set>
                                      <p:cBhvr>
                                        <p:cTn id="6" dur="1" fill="hold">
                                          <p:stCondLst>
                                            <p:cond delay="0"/>
                                          </p:stCondLst>
                                        </p:cTn>
                                        <p:tgtEl>
                                          <p:spTgt spid="136196"/>
                                        </p:tgtEl>
                                        <p:attrNameLst>
                                          <p:attrName>style.visibility</p:attrName>
                                        </p:attrNameLst>
                                      </p:cBhvr>
                                      <p:to>
                                        <p:strVal val="visible"/>
                                      </p:to>
                                    </p:set>
                                    <p:animEffect transition="in" filter="fade">
                                      <p:cBhvr>
                                        <p:cTn id="7" dur="192" decel="100000"/>
                                        <p:tgtEl>
                                          <p:spTgt spid="136196"/>
                                        </p:tgtEl>
                                      </p:cBhvr>
                                    </p:animEffect>
                                    <p:animScale>
                                      <p:cBhvr>
                                        <p:cTn id="8" dur="192" decel="100000"/>
                                        <p:tgtEl>
                                          <p:spTgt spid="136196"/>
                                        </p:tgtEl>
                                      </p:cBhvr>
                                      <p:from x="10000" y="10000"/>
                                      <p:to x="200000" y="450000"/>
                                    </p:animScale>
                                    <p:animScale>
                                      <p:cBhvr>
                                        <p:cTn id="9" dur="308" accel="100000" fill="hold">
                                          <p:stCondLst>
                                            <p:cond delay="192"/>
                                          </p:stCondLst>
                                        </p:cTn>
                                        <p:tgtEl>
                                          <p:spTgt spid="136196"/>
                                        </p:tgtEl>
                                      </p:cBhvr>
                                      <p:from x="200000" y="450000"/>
                                      <p:to x="100000" y="100000"/>
                                    </p:animScale>
                                    <p:set>
                                      <p:cBhvr>
                                        <p:cTn id="10" dur="192" fill="hold"/>
                                        <p:tgtEl>
                                          <p:spTgt spid="136196"/>
                                        </p:tgtEl>
                                        <p:attrNameLst>
                                          <p:attrName>ppt_x</p:attrName>
                                        </p:attrNameLst>
                                      </p:cBhvr>
                                      <p:to>
                                        <p:strVal val="(0.5)"/>
                                      </p:to>
                                    </p:set>
                                    <p:anim from="(0.5)" to="(#ppt_x)" calcmode="lin" valueType="num">
                                      <p:cBhvr>
                                        <p:cTn id="11" dur="308" accel="100000" fill="hold">
                                          <p:stCondLst>
                                            <p:cond delay="192"/>
                                          </p:stCondLst>
                                        </p:cTn>
                                        <p:tgtEl>
                                          <p:spTgt spid="136196"/>
                                        </p:tgtEl>
                                        <p:attrNameLst>
                                          <p:attrName>ppt_x</p:attrName>
                                        </p:attrNameLst>
                                      </p:cBhvr>
                                    </p:anim>
                                    <p:set>
                                      <p:cBhvr>
                                        <p:cTn id="12" dur="192" fill="hold"/>
                                        <p:tgtEl>
                                          <p:spTgt spid="136196"/>
                                        </p:tgtEl>
                                        <p:attrNameLst>
                                          <p:attrName>ppt_y</p:attrName>
                                        </p:attrNameLst>
                                      </p:cBhvr>
                                      <p:to>
                                        <p:strVal val="(#ppt_y+0.4)"/>
                                      </p:to>
                                    </p:set>
                                    <p:anim from="(#ppt_y+0.4)" to="(#ppt_y)" calcmode="lin" valueType="num">
                                      <p:cBhvr>
                                        <p:cTn id="13" dur="308" accel="100000" fill="hold">
                                          <p:stCondLst>
                                            <p:cond delay="192"/>
                                          </p:stCondLst>
                                        </p:cTn>
                                        <p:tgtEl>
                                          <p:spTgt spid="13619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subTnLst>
                                    <p:audio>
                                      <p:cMediaNode>
                                        <p:cTn display="0" masterRel="sameClick">
                                          <p:stCondLst>
                                            <p:cond evt="begin" delay="0">
                                              <p:tn val="16"/>
                                            </p:cond>
                                          </p:stCondLst>
                                          <p:endCondLst>
                                            <p:cond evt="onStopAudio" delay="0">
                                              <p:tgtEl>
                                                <p:sldTgt/>
                                              </p:tgtEl>
                                            </p:cond>
                                          </p:endCondLst>
                                        </p:cTn>
                                        <p:tgtEl>
                                          <p:sndTgt r:embed="rId2" name="applause.wav"/>
                                        </p:tgtEl>
                                      </p:cMediaNode>
                                    </p:audio>
                                  </p:subTnLst>
                                </p:cTn>
                              </p:par>
                            </p:childTnLst>
                          </p:cTn>
                        </p:par>
                        <p:par>
                          <p:cTn id="21" fill="hold">
                            <p:stCondLst>
                              <p:cond delay="500"/>
                            </p:stCondLst>
                            <p:childTnLst>
                              <p:par>
                                <p:cTn id="22" presetID="10" presetClass="exit" presetSubtype="0" fill="hold" nodeType="afterEffect">
                                  <p:stCondLst>
                                    <p:cond delay="2000"/>
                                  </p:stCondLst>
                                  <p:childTnLst>
                                    <p:animEffect transition="out" filter="fade">
                                      <p:cBhvr>
                                        <p:cTn id="23" dur="2000"/>
                                        <p:tgtEl>
                                          <p:spTgt spid="6"/>
                                        </p:tgtEl>
                                      </p:cBhvr>
                                    </p:animEffect>
                                    <p:set>
                                      <p:cBhvr>
                                        <p:cTn id="24"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838200" y="1371600"/>
            <a:ext cx="8001000" cy="4343400"/>
          </a:xfrm>
        </p:spPr>
        <p:txBody>
          <a:bodyPr/>
          <a:lstStyle/>
          <a:p>
            <a:pPr marL="609600" indent="-609600" eaLnBrk="1" hangingPunct="1">
              <a:buFontTx/>
              <a:buNone/>
            </a:pPr>
            <a:r>
              <a:rPr lang="en-US" sz="4000" b="1" smtClean="0">
                <a:solidFill>
                  <a:srgbClr val="FFFF00"/>
                </a:solidFill>
                <a:latin typeface="VNI-Meli" pitchFamily="2" charset="0"/>
              </a:rPr>
              <a:t>2. Thuoäc vaøo cô caáu ngaønh, coù:</a:t>
            </a:r>
          </a:p>
          <a:p>
            <a:pPr marL="609600" indent="-609600" eaLnBrk="1" hangingPunct="1">
              <a:buFontTx/>
              <a:buAutoNum type="alphaLcPeriod"/>
            </a:pPr>
            <a:r>
              <a:rPr lang="en-US" sz="3800" smtClean="0">
                <a:latin typeface="VNI-Meli" pitchFamily="2" charset="0"/>
              </a:rPr>
              <a:t>Noâng, laâm, ngö nghieäp.</a:t>
            </a:r>
          </a:p>
          <a:p>
            <a:pPr marL="609600" indent="-609600" eaLnBrk="1" hangingPunct="1">
              <a:buFontTx/>
              <a:buAutoNum type="alphaLcPeriod"/>
            </a:pPr>
            <a:r>
              <a:rPr lang="en-US" sz="3800" smtClean="0">
                <a:latin typeface="VNI-Meli" pitchFamily="2" charset="0"/>
              </a:rPr>
              <a:t>Coâng nghieäp – Xaây döïng.</a:t>
            </a:r>
          </a:p>
          <a:p>
            <a:pPr marL="609600" indent="-609600" eaLnBrk="1" hangingPunct="1">
              <a:buFontTx/>
              <a:buAutoNum type="alphaLcPeriod"/>
            </a:pPr>
            <a:r>
              <a:rPr lang="en-US" sz="3800" smtClean="0">
                <a:latin typeface="VNI-Meli" pitchFamily="2" charset="0"/>
              </a:rPr>
              <a:t>Dòch vuï.</a:t>
            </a:r>
          </a:p>
          <a:p>
            <a:pPr marL="609600" indent="-609600" eaLnBrk="1" hangingPunct="1">
              <a:buFontTx/>
              <a:buAutoNum type="alphaLcPeriod"/>
            </a:pPr>
            <a:r>
              <a:rPr lang="en-US" sz="3800" smtClean="0">
                <a:latin typeface="VNI-Meli" pitchFamily="2" charset="0"/>
              </a:rPr>
              <a:t>Taát caû ñeàu ñuùng</a:t>
            </a:r>
            <a:r>
              <a:rPr lang="en-US" sz="3500" smtClean="0">
                <a:latin typeface="VNI-Meli" pitchFamily="2" charset="0"/>
              </a:rPr>
              <a:t>.</a:t>
            </a:r>
          </a:p>
        </p:txBody>
      </p:sp>
      <p:sp>
        <p:nvSpPr>
          <p:cNvPr id="4" name="Rectangle 2"/>
          <p:cNvSpPr>
            <a:spLocks noGrp="1" noChangeArrowheads="1"/>
          </p:cNvSpPr>
          <p:nvPr>
            <p:ph type="title"/>
          </p:nvPr>
        </p:nvSpPr>
        <p:spPr>
          <a:xfrm>
            <a:off x="2057400" y="381000"/>
            <a:ext cx="5181600" cy="823913"/>
          </a:xfrm>
        </p:spPr>
        <p:txBody>
          <a:bodyPr/>
          <a:lstStyle/>
          <a:p>
            <a:pPr marL="484632" algn="ctr" eaLnBrk="1" fontAlgn="auto" hangingPunct="1">
              <a:spcAft>
                <a:spcPts val="0"/>
              </a:spcAft>
              <a:defRPr/>
            </a:pPr>
            <a:r>
              <a:rPr lang="en-US" b="1" u="sng" smtClean="0">
                <a:solidFill>
                  <a:srgbClr val="FFFF00"/>
                </a:solidFill>
                <a:latin typeface="Times New Roman" pitchFamily="18" charset="0"/>
                <a:cs typeface="Times New Roman" pitchFamily="18" charset="0"/>
              </a:rPr>
              <a:t>ĐÁNH GÍA</a:t>
            </a:r>
          </a:p>
        </p:txBody>
      </p:sp>
      <p:sp>
        <p:nvSpPr>
          <p:cNvPr id="5" name="Oval 4"/>
          <p:cNvSpPr>
            <a:spLocks noChangeArrowheads="1"/>
          </p:cNvSpPr>
          <p:nvPr/>
        </p:nvSpPr>
        <p:spPr bwMode="auto">
          <a:xfrm>
            <a:off x="685800" y="4191000"/>
            <a:ext cx="609600" cy="685800"/>
          </a:xfrm>
          <a:prstGeom prst="ellipse">
            <a:avLst/>
          </a:prstGeom>
          <a:noFill/>
          <a:ln w="47625">
            <a:solidFill>
              <a:srgbClr val="FFFF00"/>
            </a:solidFill>
            <a:round/>
            <a:headEnd/>
            <a:tailEnd/>
          </a:ln>
        </p:spPr>
        <p:txBody>
          <a:bodyPr wrap="none" anchor="ctr"/>
          <a:lstStyle/>
          <a:p>
            <a:pPr eaLnBrk="0" hangingPunct="0"/>
            <a:endParaRPr lang="en-US" sz="1600">
              <a:latin typeface="VNI-Meli" pitchFamily="2" charset="0"/>
            </a:endParaRPr>
          </a:p>
        </p:txBody>
      </p:sp>
      <p:pic>
        <p:nvPicPr>
          <p:cNvPr id="6" name="Picture 2" descr="D:\PICTURE\anh dong\vo tay\Entertainment-02-june.gif"/>
          <p:cNvPicPr>
            <a:picLocks noChangeAspect="1" noChangeArrowheads="1" noCrop="1"/>
          </p:cNvPicPr>
          <p:nvPr/>
        </p:nvPicPr>
        <p:blipFill>
          <a:blip r:embed="rId3" cstate="print"/>
          <a:srcRect/>
          <a:stretch>
            <a:fillRect/>
          </a:stretch>
        </p:blipFill>
        <p:spPr bwMode="auto">
          <a:xfrm>
            <a:off x="7162800" y="5334000"/>
            <a:ext cx="1112838" cy="1071563"/>
          </a:xfrm>
          <a:prstGeom prst="rect">
            <a:avLst/>
          </a:prstGeom>
          <a:noFill/>
          <a:ln w="9525">
            <a:noFill/>
            <a:miter lim="800000"/>
            <a:headEnd/>
            <a:tailEnd/>
          </a:ln>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repeatCount="5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par>
                          <p:cTn id="15" fill="hold">
                            <p:stCondLst>
                              <p:cond delay="500"/>
                            </p:stCondLst>
                            <p:childTnLst>
                              <p:par>
                                <p:cTn id="16" presetID="10" presetClass="exit" presetSubtype="0" fill="hold" nodeType="afterEffect">
                                  <p:stCondLst>
                                    <p:cond delay="2000"/>
                                  </p:stCondLst>
                                  <p:childTnLst>
                                    <p:animEffect transition="out" filter="fade">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a:xfrm>
            <a:off x="228600" y="1143000"/>
            <a:ext cx="8686800" cy="4913313"/>
          </a:xfrm>
        </p:spPr>
        <p:txBody>
          <a:bodyPr/>
          <a:lstStyle/>
          <a:p>
            <a:pPr marL="609600" indent="-609600" eaLnBrk="1" hangingPunct="1">
              <a:buFontTx/>
              <a:buNone/>
            </a:pPr>
            <a:r>
              <a:rPr lang="en-US" sz="4000" b="1" smtClean="0">
                <a:solidFill>
                  <a:srgbClr val="FFFF00"/>
                </a:solidFill>
                <a:latin typeface="VNI-Meli" pitchFamily="2" charset="0"/>
              </a:rPr>
              <a:t>3. Cô caáu laõnh thoå cuûa neàn kinh teá </a:t>
            </a:r>
            <a:r>
              <a:rPr lang="en-US" sz="4000" b="1" u="sng" smtClean="0">
                <a:solidFill>
                  <a:srgbClr val="FFFF00"/>
                </a:solidFill>
                <a:latin typeface="VNI-Meli" pitchFamily="2" charset="0"/>
              </a:rPr>
              <a:t>khoâng</a:t>
            </a:r>
            <a:r>
              <a:rPr lang="en-US" sz="4000" b="1" smtClean="0">
                <a:solidFill>
                  <a:srgbClr val="FFFF00"/>
                </a:solidFill>
                <a:latin typeface="VNI-Meli" pitchFamily="2" charset="0"/>
              </a:rPr>
              <a:t> bao haøm:</a:t>
            </a:r>
          </a:p>
          <a:p>
            <a:pPr marL="609600" indent="-609600" eaLnBrk="1" hangingPunct="1">
              <a:buFontTx/>
              <a:buAutoNum type="alphaLcPeriod"/>
            </a:pPr>
            <a:r>
              <a:rPr lang="en-US" sz="3800" smtClean="0">
                <a:latin typeface="VNI-Meli" pitchFamily="2" charset="0"/>
              </a:rPr>
              <a:t>Toaøn caàu vaø khu vöïc.</a:t>
            </a:r>
          </a:p>
          <a:p>
            <a:pPr marL="609600" indent="-609600" eaLnBrk="1" hangingPunct="1">
              <a:buFontTx/>
              <a:buAutoNum type="alphaLcPeriod"/>
            </a:pPr>
            <a:r>
              <a:rPr lang="en-US" sz="3800" smtClean="0">
                <a:latin typeface="VNI-Meli" pitchFamily="2" charset="0"/>
              </a:rPr>
              <a:t>Trong nöôùc vaø nöôùc ngoaøi.</a:t>
            </a:r>
          </a:p>
          <a:p>
            <a:pPr marL="609600" indent="-609600" eaLnBrk="1" hangingPunct="1">
              <a:buFontTx/>
              <a:buAutoNum type="alphaLcPeriod"/>
            </a:pPr>
            <a:r>
              <a:rPr lang="en-US" sz="3800" smtClean="0">
                <a:latin typeface="VNI-Meli" pitchFamily="2" charset="0"/>
              </a:rPr>
              <a:t>Quoác gia.</a:t>
            </a:r>
          </a:p>
          <a:p>
            <a:pPr marL="609600" indent="-609600" eaLnBrk="1" hangingPunct="1">
              <a:buFontTx/>
              <a:buAutoNum type="alphaLcPeriod"/>
            </a:pPr>
            <a:r>
              <a:rPr lang="en-US" sz="3800" smtClean="0">
                <a:latin typeface="VNI-Meli" pitchFamily="2" charset="0"/>
              </a:rPr>
              <a:t>Vuøng</a:t>
            </a:r>
          </a:p>
        </p:txBody>
      </p:sp>
      <p:sp>
        <p:nvSpPr>
          <p:cNvPr id="4" name="Rectangle 2"/>
          <p:cNvSpPr>
            <a:spLocks noGrp="1" noChangeArrowheads="1"/>
          </p:cNvSpPr>
          <p:nvPr>
            <p:ph type="title"/>
          </p:nvPr>
        </p:nvSpPr>
        <p:spPr>
          <a:xfrm>
            <a:off x="1981200" y="228600"/>
            <a:ext cx="5181600" cy="823913"/>
          </a:xfrm>
        </p:spPr>
        <p:txBody>
          <a:bodyPr/>
          <a:lstStyle/>
          <a:p>
            <a:pPr marL="484632" algn="ctr" eaLnBrk="1" fontAlgn="auto" hangingPunct="1">
              <a:spcAft>
                <a:spcPts val="0"/>
              </a:spcAft>
              <a:defRPr/>
            </a:pPr>
            <a:r>
              <a:rPr lang="en-US" b="1" u="sng" smtClean="0">
                <a:solidFill>
                  <a:srgbClr val="FFFF00"/>
                </a:solidFill>
                <a:latin typeface="Times New Roman" pitchFamily="18" charset="0"/>
                <a:cs typeface="Times New Roman" pitchFamily="18" charset="0"/>
              </a:rPr>
              <a:t>ĐÁNH GÍA</a:t>
            </a:r>
          </a:p>
        </p:txBody>
      </p:sp>
      <p:sp>
        <p:nvSpPr>
          <p:cNvPr id="5" name="Oval 4"/>
          <p:cNvSpPr>
            <a:spLocks noChangeArrowheads="1"/>
          </p:cNvSpPr>
          <p:nvPr/>
        </p:nvSpPr>
        <p:spPr bwMode="auto">
          <a:xfrm>
            <a:off x="152400" y="3200400"/>
            <a:ext cx="609600" cy="685800"/>
          </a:xfrm>
          <a:prstGeom prst="ellipse">
            <a:avLst/>
          </a:prstGeom>
          <a:noFill/>
          <a:ln w="47625">
            <a:solidFill>
              <a:srgbClr val="FFFF00"/>
            </a:solidFill>
            <a:round/>
            <a:headEnd/>
            <a:tailEnd/>
          </a:ln>
        </p:spPr>
        <p:txBody>
          <a:bodyPr wrap="none" anchor="ctr"/>
          <a:lstStyle/>
          <a:p>
            <a:pPr eaLnBrk="0" hangingPunct="0"/>
            <a:endParaRPr lang="en-US" sz="1600">
              <a:latin typeface="VNI-Meli" pitchFamily="2" charset="0"/>
            </a:endParaRPr>
          </a:p>
        </p:txBody>
      </p:sp>
      <p:pic>
        <p:nvPicPr>
          <p:cNvPr id="6" name="Picture 2" descr="D:\PICTURE\anh dong\vo tay\Entertainment-02-june.gif"/>
          <p:cNvPicPr>
            <a:picLocks noChangeAspect="1" noChangeArrowheads="1" noCrop="1"/>
          </p:cNvPicPr>
          <p:nvPr/>
        </p:nvPicPr>
        <p:blipFill>
          <a:blip r:embed="rId3" cstate="print"/>
          <a:srcRect/>
          <a:stretch>
            <a:fillRect/>
          </a:stretch>
        </p:blipFill>
        <p:spPr bwMode="auto">
          <a:xfrm>
            <a:off x="7162800" y="5334000"/>
            <a:ext cx="1112838" cy="1071563"/>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repeatCount="5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par>
                          <p:cTn id="15" fill="hold">
                            <p:stCondLst>
                              <p:cond delay="500"/>
                            </p:stCondLst>
                            <p:childTnLst>
                              <p:par>
                                <p:cTn id="16" presetID="10" presetClass="exit" presetSubtype="0" fill="hold" nodeType="afterEffect">
                                  <p:stCondLst>
                                    <p:cond delay="2000"/>
                                  </p:stCondLst>
                                  <p:childTnLst>
                                    <p:animEffect transition="out" filter="fade">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a:xfrm>
            <a:off x="152400" y="1411288"/>
            <a:ext cx="8763000" cy="5446712"/>
          </a:xfrm>
        </p:spPr>
        <p:txBody>
          <a:bodyPr/>
          <a:lstStyle/>
          <a:p>
            <a:pPr marL="609600" indent="-609600" algn="just" eaLnBrk="1" hangingPunct="1">
              <a:buFontTx/>
              <a:buNone/>
            </a:pPr>
            <a:r>
              <a:rPr lang="en-US" sz="3600" b="1" smtClean="0">
                <a:solidFill>
                  <a:srgbClr val="FFFF00"/>
                </a:solidFill>
                <a:latin typeface="VNI-Meli" pitchFamily="2" charset="0"/>
              </a:rPr>
              <a:t>4. Caùc nöôùc coù neàn kinh teá phaùt trieån cao, thöôøng coù:</a:t>
            </a:r>
          </a:p>
          <a:p>
            <a:pPr marL="609600" indent="-609600" eaLnBrk="1" hangingPunct="1">
              <a:buFontTx/>
              <a:buAutoNum type="alphaLcPeriod"/>
            </a:pPr>
            <a:r>
              <a:rPr lang="en-US" b="1" smtClean="0">
                <a:latin typeface="VNI-Meli" pitchFamily="2" charset="0"/>
              </a:rPr>
              <a:t>Soá ngöôøi lao ñoäng trong ngaønh noâng nghieäp ít.</a:t>
            </a:r>
          </a:p>
          <a:p>
            <a:pPr marL="609600" indent="-609600" eaLnBrk="1" hangingPunct="1">
              <a:buFontTx/>
              <a:buAutoNum type="alphaLcPeriod"/>
            </a:pPr>
            <a:r>
              <a:rPr lang="en-US" b="1" smtClean="0">
                <a:latin typeface="VNI-Meli" pitchFamily="2" charset="0"/>
              </a:rPr>
              <a:t>Tæ leä khu vöïc I (noâng, laâm, ngö nghieäp) trong cô caáu GDP raát thaáp.</a:t>
            </a:r>
          </a:p>
          <a:p>
            <a:pPr marL="609600" indent="-609600" eaLnBrk="1" hangingPunct="1">
              <a:buFontTx/>
              <a:buAutoNum type="alphaLcPeriod"/>
            </a:pPr>
            <a:r>
              <a:rPr lang="en-US" b="1" smtClean="0">
                <a:latin typeface="VNI-Meli" pitchFamily="2" charset="0"/>
              </a:rPr>
              <a:t>Tæ leä khu vöïc II (coâng nghieäp – xaây döïng) trong cô caáu GDP raát cao.</a:t>
            </a:r>
          </a:p>
          <a:p>
            <a:pPr marL="609600" indent="-609600" eaLnBrk="1" hangingPunct="1">
              <a:buFontTx/>
              <a:buAutoNum type="alphaLcPeriod"/>
            </a:pPr>
            <a:r>
              <a:rPr lang="en-US" b="1" smtClean="0">
                <a:latin typeface="VNI-Meli" pitchFamily="2" charset="0"/>
              </a:rPr>
              <a:t>Caû a vaø b ñuùng.</a:t>
            </a:r>
          </a:p>
        </p:txBody>
      </p:sp>
      <p:sp>
        <p:nvSpPr>
          <p:cNvPr id="4" name="Rectangle 2"/>
          <p:cNvSpPr>
            <a:spLocks noGrp="1" noChangeArrowheads="1"/>
          </p:cNvSpPr>
          <p:nvPr>
            <p:ph type="title"/>
          </p:nvPr>
        </p:nvSpPr>
        <p:spPr>
          <a:xfrm>
            <a:off x="2057400" y="381000"/>
            <a:ext cx="5181600" cy="823913"/>
          </a:xfrm>
        </p:spPr>
        <p:txBody>
          <a:bodyPr/>
          <a:lstStyle/>
          <a:p>
            <a:pPr marL="484632" algn="ctr" eaLnBrk="1" fontAlgn="auto" hangingPunct="1">
              <a:spcAft>
                <a:spcPts val="0"/>
              </a:spcAft>
              <a:defRPr/>
            </a:pPr>
            <a:r>
              <a:rPr lang="en-US" b="1" u="sng" smtClean="0">
                <a:solidFill>
                  <a:srgbClr val="FFFF00"/>
                </a:solidFill>
                <a:latin typeface="Times New Roman" pitchFamily="18" charset="0"/>
                <a:cs typeface="Times New Roman" pitchFamily="18" charset="0"/>
              </a:rPr>
              <a:t>ĐÁNH GÍA</a:t>
            </a:r>
          </a:p>
        </p:txBody>
      </p:sp>
      <p:sp>
        <p:nvSpPr>
          <p:cNvPr id="5" name="Oval 4"/>
          <p:cNvSpPr>
            <a:spLocks noChangeArrowheads="1"/>
          </p:cNvSpPr>
          <p:nvPr/>
        </p:nvSpPr>
        <p:spPr bwMode="auto">
          <a:xfrm>
            <a:off x="152400" y="5562600"/>
            <a:ext cx="609600" cy="685800"/>
          </a:xfrm>
          <a:prstGeom prst="ellipse">
            <a:avLst/>
          </a:prstGeom>
          <a:noFill/>
          <a:ln w="47625">
            <a:solidFill>
              <a:srgbClr val="FFFF00"/>
            </a:solidFill>
            <a:round/>
            <a:headEnd/>
            <a:tailEnd/>
          </a:ln>
        </p:spPr>
        <p:txBody>
          <a:bodyPr wrap="none" anchor="ctr"/>
          <a:lstStyle/>
          <a:p>
            <a:pPr eaLnBrk="0" hangingPunct="0"/>
            <a:endParaRPr lang="en-US" sz="1600">
              <a:latin typeface="VNI-Meli" pitchFamily="2" charset="0"/>
            </a:endParaRPr>
          </a:p>
        </p:txBody>
      </p:sp>
      <p:pic>
        <p:nvPicPr>
          <p:cNvPr id="6" name="Picture 2" descr="D:\PICTURE\anh dong\vo tay\Entertainment-02-june.gif"/>
          <p:cNvPicPr>
            <a:picLocks noChangeAspect="1" noChangeArrowheads="1" noCrop="1"/>
          </p:cNvPicPr>
          <p:nvPr/>
        </p:nvPicPr>
        <p:blipFill>
          <a:blip r:embed="rId3" cstate="print"/>
          <a:srcRect/>
          <a:stretch>
            <a:fillRect/>
          </a:stretch>
        </p:blipFill>
        <p:spPr bwMode="auto">
          <a:xfrm>
            <a:off x="7162800" y="5334000"/>
            <a:ext cx="1112838" cy="1071563"/>
          </a:xfrm>
          <a:prstGeom prst="rect">
            <a:avLst/>
          </a:prstGeom>
          <a:noFill/>
          <a:ln w="9525">
            <a:noFill/>
            <a:miter lim="800000"/>
            <a:headEnd/>
            <a:tailEnd/>
          </a:ln>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repeatCount="5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par>
                          <p:cTn id="15" fill="hold">
                            <p:stCondLst>
                              <p:cond delay="500"/>
                            </p:stCondLst>
                            <p:childTnLst>
                              <p:par>
                                <p:cTn id="16" presetID="10" presetClass="exit" presetSubtype="0" fill="hold" nodeType="afterEffect">
                                  <p:stCondLst>
                                    <p:cond delay="2000"/>
                                  </p:stCondLst>
                                  <p:childTnLst>
                                    <p:animEffect transition="out" filter="fade">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5105400" cy="609600"/>
          </a:xfrm>
        </p:spPr>
        <p:txBody>
          <a:bodyPr>
            <a:normAutofit fontScale="90000"/>
          </a:bodyPr>
          <a:lstStyle/>
          <a:p>
            <a:pPr marL="484632" eaLnBrk="1" fontAlgn="auto" hangingPunct="1">
              <a:spcAft>
                <a:spcPts val="0"/>
              </a:spcAft>
              <a:defRPr/>
            </a:pPr>
            <a:r>
              <a:rPr lang="en-US" sz="4000" b="1" smtClean="0">
                <a:solidFill>
                  <a:srgbClr val="FFFF66"/>
                </a:solidFill>
                <a:latin typeface="VNI-Meli" pitchFamily="2" charset="0"/>
              </a:rPr>
              <a:t>2. Caùc nguoàn löïc</a:t>
            </a:r>
            <a:endParaRPr lang="en-US" sz="4000" b="1">
              <a:solidFill>
                <a:srgbClr val="FFFF66"/>
              </a:solidFill>
              <a:latin typeface="VNI-Meli" pitchFamily="2" charset="0"/>
            </a:endParaRPr>
          </a:p>
        </p:txBody>
      </p:sp>
      <p:sp>
        <p:nvSpPr>
          <p:cNvPr id="5124" name="Text Box 4"/>
          <p:cNvSpPr txBox="1">
            <a:spLocks noChangeArrowheads="1"/>
          </p:cNvSpPr>
          <p:nvPr/>
        </p:nvSpPr>
        <p:spPr bwMode="auto">
          <a:xfrm>
            <a:off x="3124200" y="685800"/>
            <a:ext cx="2684463" cy="708025"/>
          </a:xfrm>
          <a:prstGeom prst="rect">
            <a:avLst/>
          </a:prstGeom>
          <a:solidFill>
            <a:srgbClr val="333399"/>
          </a:solidFill>
          <a:ln w="9525">
            <a:solidFill>
              <a:srgbClr val="00CCFF"/>
            </a:solidFill>
            <a:miter lim="800000"/>
            <a:headEnd/>
            <a:tailEnd/>
          </a:ln>
        </p:spPr>
        <p:txBody>
          <a:bodyPr wrap="none">
            <a:spAutoFit/>
          </a:bodyPr>
          <a:lstStyle/>
          <a:p>
            <a:pPr eaLnBrk="0" hangingPunct="0"/>
            <a:r>
              <a:rPr lang="en-US" sz="4000" b="1">
                <a:latin typeface="VNI-Meli" pitchFamily="2" charset="0"/>
              </a:rPr>
              <a:t>Nguoàn löïc</a:t>
            </a:r>
          </a:p>
        </p:txBody>
      </p:sp>
      <p:sp>
        <p:nvSpPr>
          <p:cNvPr id="5125" name="Text Box 5">
            <a:hlinkClick r:id="rId3" action="ppaction://hlinksldjump"/>
          </p:cNvPr>
          <p:cNvSpPr txBox="1">
            <a:spLocks noChangeArrowheads="1"/>
          </p:cNvSpPr>
          <p:nvPr/>
        </p:nvSpPr>
        <p:spPr bwMode="auto">
          <a:xfrm>
            <a:off x="0" y="2971800"/>
            <a:ext cx="1933575" cy="461963"/>
          </a:xfrm>
          <a:prstGeom prst="rect">
            <a:avLst/>
          </a:prstGeom>
          <a:solidFill>
            <a:srgbClr val="3366FF"/>
          </a:solidFill>
          <a:ln w="9525">
            <a:solidFill>
              <a:srgbClr val="00CCFF"/>
            </a:solidFill>
            <a:miter lim="800000"/>
            <a:headEnd/>
            <a:tailEnd/>
          </a:ln>
        </p:spPr>
        <p:txBody>
          <a:bodyPr wrap="none">
            <a:spAutoFit/>
          </a:bodyPr>
          <a:lstStyle/>
          <a:p>
            <a:pPr algn="ctr" eaLnBrk="0" hangingPunct="0"/>
            <a:r>
              <a:rPr lang="en-US" sz="2400" b="1">
                <a:latin typeface="VNI-Meli" pitchFamily="2" charset="0"/>
              </a:rPr>
              <a:t>Vò trí ñòa lyù</a:t>
            </a:r>
          </a:p>
        </p:txBody>
      </p:sp>
      <p:sp>
        <p:nvSpPr>
          <p:cNvPr id="5126" name="Text Box 6">
            <a:hlinkClick r:id="rId4" action="ppaction://hlinksldjump"/>
          </p:cNvPr>
          <p:cNvSpPr txBox="1">
            <a:spLocks noChangeArrowheads="1"/>
          </p:cNvSpPr>
          <p:nvPr/>
        </p:nvSpPr>
        <p:spPr bwMode="auto">
          <a:xfrm>
            <a:off x="3581400" y="2057400"/>
            <a:ext cx="1511300" cy="369888"/>
          </a:xfrm>
          <a:prstGeom prst="rect">
            <a:avLst/>
          </a:prstGeom>
          <a:solidFill>
            <a:srgbClr val="3366FF"/>
          </a:solidFill>
          <a:ln w="9525">
            <a:solidFill>
              <a:srgbClr val="00CCFF"/>
            </a:solidFill>
            <a:miter lim="800000"/>
            <a:headEnd/>
            <a:tailEnd/>
          </a:ln>
        </p:spPr>
        <p:txBody>
          <a:bodyPr lIns="0" tIns="0" rIns="0" bIns="0">
            <a:spAutoFit/>
          </a:bodyPr>
          <a:lstStyle/>
          <a:p>
            <a:pPr algn="ctr" eaLnBrk="0" hangingPunct="0"/>
            <a:r>
              <a:rPr lang="en-US" sz="2400" b="1">
                <a:latin typeface="VNI-Meli" pitchFamily="2" charset="0"/>
              </a:rPr>
              <a:t>Töï nhieân</a:t>
            </a:r>
          </a:p>
        </p:txBody>
      </p:sp>
      <p:sp>
        <p:nvSpPr>
          <p:cNvPr id="5127" name="Text Box 7">
            <a:hlinkClick r:id="rId5" action="ppaction://hlinksldjump"/>
          </p:cNvPr>
          <p:cNvSpPr txBox="1">
            <a:spLocks noChangeArrowheads="1"/>
          </p:cNvSpPr>
          <p:nvPr/>
        </p:nvSpPr>
        <p:spPr bwMode="auto">
          <a:xfrm>
            <a:off x="6705600" y="2971800"/>
            <a:ext cx="2336800" cy="461963"/>
          </a:xfrm>
          <a:prstGeom prst="rect">
            <a:avLst/>
          </a:prstGeom>
          <a:solidFill>
            <a:srgbClr val="3366FF"/>
          </a:solidFill>
          <a:ln w="9525">
            <a:solidFill>
              <a:srgbClr val="00CCFF"/>
            </a:solidFill>
            <a:miter lim="800000"/>
            <a:headEnd/>
            <a:tailEnd/>
          </a:ln>
        </p:spPr>
        <p:txBody>
          <a:bodyPr wrap="none">
            <a:spAutoFit/>
          </a:bodyPr>
          <a:lstStyle/>
          <a:p>
            <a:pPr algn="ctr" eaLnBrk="0" hangingPunct="0"/>
            <a:r>
              <a:rPr lang="en-US" sz="2400" b="1">
                <a:latin typeface="VNI-Meli" pitchFamily="2" charset="0"/>
              </a:rPr>
              <a:t>Kinh teá-xaõ hoäi</a:t>
            </a:r>
          </a:p>
        </p:txBody>
      </p:sp>
      <p:sp>
        <p:nvSpPr>
          <p:cNvPr id="5128" name="Text Box 8"/>
          <p:cNvSpPr txBox="1">
            <a:spLocks noChangeArrowheads="1"/>
          </p:cNvSpPr>
          <p:nvPr/>
        </p:nvSpPr>
        <p:spPr bwMode="auto">
          <a:xfrm>
            <a:off x="228600" y="4419600"/>
            <a:ext cx="838200" cy="1662113"/>
          </a:xfrm>
          <a:prstGeom prst="rect">
            <a:avLst/>
          </a:prstGeom>
          <a:solidFill>
            <a:srgbClr val="800000"/>
          </a:solidFill>
          <a:ln w="9525">
            <a:solidFill>
              <a:srgbClr val="00CCFF"/>
            </a:solidFill>
            <a:miter lim="800000"/>
            <a:headEnd/>
            <a:tailEnd/>
          </a:ln>
        </p:spPr>
        <p:txBody>
          <a:bodyPr lIns="0" tIns="0" rIns="0" bIns="0" anchor="ctr">
            <a:spAutoFit/>
          </a:bodyPr>
          <a:lstStyle/>
          <a:p>
            <a:pPr algn="ctr" eaLnBrk="0" hangingPunct="0"/>
            <a:r>
              <a:rPr lang="en-US" b="1">
                <a:solidFill>
                  <a:srgbClr val="FFFF99"/>
                </a:solidFill>
                <a:latin typeface="VNI-Meli" pitchFamily="2" charset="0"/>
              </a:rPr>
              <a:t>Töï nhieân</a:t>
            </a:r>
          </a:p>
          <a:p>
            <a:pPr algn="ctr" eaLnBrk="0" hangingPunct="0"/>
            <a:endParaRPr lang="en-US" b="1">
              <a:solidFill>
                <a:srgbClr val="FFFF99"/>
              </a:solidFill>
              <a:latin typeface="VNI-Meli" pitchFamily="2" charset="0"/>
            </a:endParaRPr>
          </a:p>
          <a:p>
            <a:pPr algn="ctr" eaLnBrk="0" hangingPunct="0"/>
            <a:endParaRPr lang="en-US" b="1">
              <a:solidFill>
                <a:srgbClr val="FFFF99"/>
              </a:solidFill>
              <a:latin typeface="VNI-Meli" pitchFamily="2" charset="0"/>
            </a:endParaRPr>
          </a:p>
          <a:p>
            <a:pPr algn="ctr" eaLnBrk="0" hangingPunct="0"/>
            <a:endParaRPr lang="en-US" b="1">
              <a:solidFill>
                <a:srgbClr val="FFFF99"/>
              </a:solidFill>
              <a:latin typeface="VNI-Meli" pitchFamily="2" charset="0"/>
            </a:endParaRPr>
          </a:p>
          <a:p>
            <a:pPr algn="ctr" eaLnBrk="0" hangingPunct="0"/>
            <a:endParaRPr lang="en-US" b="1">
              <a:solidFill>
                <a:srgbClr val="FFFF99"/>
              </a:solidFill>
              <a:latin typeface="VNI-Meli" pitchFamily="2" charset="0"/>
            </a:endParaRPr>
          </a:p>
        </p:txBody>
      </p:sp>
      <p:sp>
        <p:nvSpPr>
          <p:cNvPr id="5129" name="Text Box 9"/>
          <p:cNvSpPr txBox="1">
            <a:spLocks noChangeArrowheads="1"/>
          </p:cNvSpPr>
          <p:nvPr/>
        </p:nvSpPr>
        <p:spPr bwMode="auto">
          <a:xfrm>
            <a:off x="1219200" y="4419600"/>
            <a:ext cx="914400" cy="1662113"/>
          </a:xfrm>
          <a:prstGeom prst="rect">
            <a:avLst/>
          </a:prstGeom>
          <a:solidFill>
            <a:srgbClr val="800000"/>
          </a:solidFill>
          <a:ln w="9525">
            <a:solidFill>
              <a:srgbClr val="00CCFF"/>
            </a:solidFill>
            <a:miter lim="800000"/>
            <a:headEnd/>
            <a:tailEnd/>
          </a:ln>
        </p:spPr>
        <p:txBody>
          <a:bodyPr lIns="0" tIns="0" rIns="0" bIns="0" anchor="ctr">
            <a:spAutoFit/>
          </a:bodyPr>
          <a:lstStyle/>
          <a:p>
            <a:pPr algn="ctr" eaLnBrk="0" hangingPunct="0"/>
            <a:r>
              <a:rPr lang="en-US" b="1">
                <a:solidFill>
                  <a:srgbClr val="FFFF99"/>
                </a:solidFill>
                <a:latin typeface="VNI-Meli" pitchFamily="2" charset="0"/>
              </a:rPr>
              <a:t>Kinh</a:t>
            </a:r>
          </a:p>
          <a:p>
            <a:pPr algn="ctr" eaLnBrk="0" hangingPunct="0"/>
            <a:r>
              <a:rPr lang="en-US" b="1">
                <a:solidFill>
                  <a:srgbClr val="FFFF99"/>
                </a:solidFill>
                <a:latin typeface="VNI-Meli" pitchFamily="2" charset="0"/>
              </a:rPr>
              <a:t> teá, </a:t>
            </a:r>
          </a:p>
          <a:p>
            <a:pPr algn="ctr" eaLnBrk="0" hangingPunct="0"/>
            <a:r>
              <a:rPr lang="en-US" b="1">
                <a:solidFill>
                  <a:srgbClr val="FFFF99"/>
                </a:solidFill>
                <a:latin typeface="VNI-Meli" pitchFamily="2" charset="0"/>
              </a:rPr>
              <a:t>chính trò,</a:t>
            </a:r>
          </a:p>
          <a:p>
            <a:pPr algn="ctr" eaLnBrk="0" hangingPunct="0"/>
            <a:r>
              <a:rPr lang="en-US" b="1">
                <a:solidFill>
                  <a:srgbClr val="FFFF99"/>
                </a:solidFill>
                <a:latin typeface="VNI-Meli" pitchFamily="2" charset="0"/>
              </a:rPr>
              <a:t> giao</a:t>
            </a:r>
          </a:p>
          <a:p>
            <a:pPr algn="ctr" eaLnBrk="0" hangingPunct="0"/>
            <a:r>
              <a:rPr lang="en-US" b="1">
                <a:solidFill>
                  <a:srgbClr val="FFFF99"/>
                </a:solidFill>
                <a:latin typeface="VNI-Meli" pitchFamily="2" charset="0"/>
              </a:rPr>
              <a:t> thoâng</a:t>
            </a:r>
          </a:p>
        </p:txBody>
      </p:sp>
      <p:sp>
        <p:nvSpPr>
          <p:cNvPr id="5130" name="Text Box 10"/>
          <p:cNvSpPr txBox="1">
            <a:spLocks noChangeArrowheads="1"/>
          </p:cNvSpPr>
          <p:nvPr/>
        </p:nvSpPr>
        <p:spPr bwMode="auto">
          <a:xfrm>
            <a:off x="2041525" y="2895600"/>
            <a:ext cx="465138" cy="554038"/>
          </a:xfrm>
          <a:prstGeom prst="rect">
            <a:avLst/>
          </a:prstGeom>
          <a:solidFill>
            <a:srgbClr val="800000"/>
          </a:solidFill>
          <a:ln w="9525">
            <a:solidFill>
              <a:srgbClr val="00CCFF"/>
            </a:solidFill>
            <a:miter lim="800000"/>
            <a:headEnd/>
            <a:tailEnd/>
          </a:ln>
        </p:spPr>
        <p:txBody>
          <a:bodyPr wrap="none" lIns="0" tIns="0" rIns="0" bIns="0" anchor="ctr">
            <a:spAutoFit/>
          </a:bodyPr>
          <a:lstStyle/>
          <a:p>
            <a:pPr algn="ctr" eaLnBrk="0" hangingPunct="0"/>
            <a:r>
              <a:rPr lang="en-US" b="1">
                <a:solidFill>
                  <a:srgbClr val="FFFF99"/>
                </a:solidFill>
                <a:latin typeface="VNI-Meli" pitchFamily="2" charset="0"/>
              </a:rPr>
              <a:t>Ñaát </a:t>
            </a:r>
          </a:p>
          <a:p>
            <a:pPr algn="ctr" eaLnBrk="0" hangingPunct="0"/>
            <a:endParaRPr lang="en-US" b="1">
              <a:solidFill>
                <a:srgbClr val="FFFF99"/>
              </a:solidFill>
              <a:latin typeface="VNI-Meli" pitchFamily="2" charset="0"/>
            </a:endParaRPr>
          </a:p>
        </p:txBody>
      </p:sp>
      <p:sp>
        <p:nvSpPr>
          <p:cNvPr id="5131" name="Text Box 11"/>
          <p:cNvSpPr txBox="1">
            <a:spLocks noChangeArrowheads="1"/>
          </p:cNvSpPr>
          <p:nvPr/>
        </p:nvSpPr>
        <p:spPr bwMode="auto">
          <a:xfrm>
            <a:off x="2590800" y="2895600"/>
            <a:ext cx="533400" cy="558800"/>
          </a:xfrm>
          <a:prstGeom prst="rect">
            <a:avLst/>
          </a:prstGeom>
          <a:solidFill>
            <a:srgbClr val="800000"/>
          </a:solidFill>
          <a:ln w="9525">
            <a:solidFill>
              <a:srgbClr val="00CCFF"/>
            </a:solidFill>
            <a:miter lim="800000"/>
            <a:headEnd/>
            <a:tailEnd/>
          </a:ln>
        </p:spPr>
        <p:txBody>
          <a:bodyPr lIns="0" tIns="0" rIns="0" bIns="0" anchor="ctr">
            <a:spAutoFit/>
          </a:bodyPr>
          <a:lstStyle/>
          <a:p>
            <a:pPr algn="ctr" eaLnBrk="0" hangingPunct="0"/>
            <a:r>
              <a:rPr lang="en-US" b="1">
                <a:solidFill>
                  <a:srgbClr val="FFFF99"/>
                </a:solidFill>
                <a:latin typeface="VNI-Meli" pitchFamily="2" charset="0"/>
              </a:rPr>
              <a:t>Khí haäu </a:t>
            </a:r>
          </a:p>
        </p:txBody>
      </p:sp>
      <p:sp>
        <p:nvSpPr>
          <p:cNvPr id="5132" name="Text Box 12"/>
          <p:cNvSpPr txBox="1">
            <a:spLocks noChangeArrowheads="1"/>
          </p:cNvSpPr>
          <p:nvPr/>
        </p:nvSpPr>
        <p:spPr bwMode="auto">
          <a:xfrm>
            <a:off x="3200400" y="2895600"/>
            <a:ext cx="609600" cy="558800"/>
          </a:xfrm>
          <a:prstGeom prst="rect">
            <a:avLst/>
          </a:prstGeom>
          <a:solidFill>
            <a:srgbClr val="800000"/>
          </a:solidFill>
          <a:ln w="9525">
            <a:solidFill>
              <a:srgbClr val="00CCFF"/>
            </a:solidFill>
            <a:miter lim="800000"/>
            <a:headEnd/>
            <a:tailEnd/>
          </a:ln>
        </p:spPr>
        <p:txBody>
          <a:bodyPr lIns="0" tIns="0" rIns="0" bIns="0" anchor="ctr">
            <a:spAutoFit/>
          </a:bodyPr>
          <a:lstStyle/>
          <a:p>
            <a:pPr algn="ctr" eaLnBrk="0" hangingPunct="0"/>
            <a:r>
              <a:rPr lang="en-US" b="1">
                <a:solidFill>
                  <a:srgbClr val="FFFF99"/>
                </a:solidFill>
                <a:latin typeface="VNI-Meli" pitchFamily="2" charset="0"/>
              </a:rPr>
              <a:t>Nöôùc</a:t>
            </a:r>
          </a:p>
          <a:p>
            <a:pPr algn="ctr" eaLnBrk="0" hangingPunct="0"/>
            <a:r>
              <a:rPr lang="en-US" b="1">
                <a:solidFill>
                  <a:srgbClr val="FFFF99"/>
                </a:solidFill>
                <a:latin typeface="VNI-Meli" pitchFamily="2" charset="0"/>
              </a:rPr>
              <a:t> </a:t>
            </a:r>
          </a:p>
        </p:txBody>
      </p:sp>
      <p:sp>
        <p:nvSpPr>
          <p:cNvPr id="5133" name="Text Box 13"/>
          <p:cNvSpPr txBox="1">
            <a:spLocks noChangeArrowheads="1"/>
          </p:cNvSpPr>
          <p:nvPr/>
        </p:nvSpPr>
        <p:spPr bwMode="auto">
          <a:xfrm>
            <a:off x="3886200" y="2895600"/>
            <a:ext cx="533400" cy="558800"/>
          </a:xfrm>
          <a:prstGeom prst="rect">
            <a:avLst/>
          </a:prstGeom>
          <a:solidFill>
            <a:srgbClr val="800000"/>
          </a:solidFill>
          <a:ln w="9525">
            <a:solidFill>
              <a:srgbClr val="00CCFF"/>
            </a:solidFill>
            <a:miter lim="800000"/>
            <a:headEnd/>
            <a:tailEnd/>
          </a:ln>
        </p:spPr>
        <p:txBody>
          <a:bodyPr lIns="0" tIns="0" rIns="0" bIns="0" anchor="ctr">
            <a:spAutoFit/>
          </a:bodyPr>
          <a:lstStyle/>
          <a:p>
            <a:pPr algn="ctr" eaLnBrk="0" hangingPunct="0"/>
            <a:r>
              <a:rPr lang="en-US" b="1">
                <a:solidFill>
                  <a:srgbClr val="FFFF99"/>
                </a:solidFill>
                <a:latin typeface="VNI-Meli" pitchFamily="2" charset="0"/>
              </a:rPr>
              <a:t>Bieån</a:t>
            </a:r>
          </a:p>
          <a:p>
            <a:pPr algn="ctr" eaLnBrk="0" hangingPunct="0"/>
            <a:r>
              <a:rPr lang="en-US" b="1">
                <a:solidFill>
                  <a:srgbClr val="FFFF99"/>
                </a:solidFill>
                <a:latin typeface="VNI-Meli" pitchFamily="2" charset="0"/>
              </a:rPr>
              <a:t> </a:t>
            </a:r>
          </a:p>
        </p:txBody>
      </p:sp>
      <p:sp>
        <p:nvSpPr>
          <p:cNvPr id="5134" name="Text Box 14"/>
          <p:cNvSpPr txBox="1">
            <a:spLocks noChangeArrowheads="1"/>
          </p:cNvSpPr>
          <p:nvPr/>
        </p:nvSpPr>
        <p:spPr bwMode="auto">
          <a:xfrm>
            <a:off x="4572000" y="2895600"/>
            <a:ext cx="762000" cy="554038"/>
          </a:xfrm>
          <a:prstGeom prst="rect">
            <a:avLst/>
          </a:prstGeom>
          <a:solidFill>
            <a:srgbClr val="800000"/>
          </a:solidFill>
          <a:ln w="9525">
            <a:solidFill>
              <a:srgbClr val="00CCFF"/>
            </a:solidFill>
            <a:miter lim="800000"/>
            <a:headEnd/>
            <a:tailEnd/>
          </a:ln>
        </p:spPr>
        <p:txBody>
          <a:bodyPr lIns="0" tIns="0" rIns="0" bIns="0" anchor="ctr">
            <a:spAutoFit/>
          </a:bodyPr>
          <a:lstStyle/>
          <a:p>
            <a:pPr algn="ctr" eaLnBrk="0" hangingPunct="0"/>
            <a:r>
              <a:rPr lang="en-US" b="1">
                <a:solidFill>
                  <a:srgbClr val="FFFF99"/>
                </a:solidFill>
                <a:latin typeface="VNI-Meli" pitchFamily="2" charset="0"/>
              </a:rPr>
              <a:t>Sinh vaät</a:t>
            </a:r>
          </a:p>
        </p:txBody>
      </p:sp>
      <p:sp>
        <p:nvSpPr>
          <p:cNvPr id="5135" name="Text Box 15"/>
          <p:cNvSpPr txBox="1">
            <a:spLocks noChangeArrowheads="1"/>
          </p:cNvSpPr>
          <p:nvPr/>
        </p:nvSpPr>
        <p:spPr bwMode="auto">
          <a:xfrm>
            <a:off x="5562600" y="2895600"/>
            <a:ext cx="838200" cy="558800"/>
          </a:xfrm>
          <a:prstGeom prst="rect">
            <a:avLst/>
          </a:prstGeom>
          <a:solidFill>
            <a:srgbClr val="800000"/>
          </a:solidFill>
          <a:ln w="9525">
            <a:solidFill>
              <a:srgbClr val="00CCFF"/>
            </a:solidFill>
            <a:miter lim="800000"/>
            <a:headEnd/>
            <a:tailEnd/>
          </a:ln>
        </p:spPr>
        <p:txBody>
          <a:bodyPr lIns="0" tIns="0" rIns="0" bIns="0" anchor="ctr">
            <a:spAutoFit/>
          </a:bodyPr>
          <a:lstStyle/>
          <a:p>
            <a:pPr algn="ctr" eaLnBrk="0" hangingPunct="0"/>
            <a:r>
              <a:rPr lang="en-US" b="1">
                <a:solidFill>
                  <a:srgbClr val="FFFF99"/>
                </a:solidFill>
                <a:latin typeface="VNI-Meli" pitchFamily="2" charset="0"/>
              </a:rPr>
              <a:t>Khoaùng saûn</a:t>
            </a:r>
          </a:p>
        </p:txBody>
      </p:sp>
      <p:sp>
        <p:nvSpPr>
          <p:cNvPr id="5136" name="Text Box 16"/>
          <p:cNvSpPr txBox="1">
            <a:spLocks noChangeArrowheads="1"/>
          </p:cNvSpPr>
          <p:nvPr/>
        </p:nvSpPr>
        <p:spPr bwMode="auto">
          <a:xfrm>
            <a:off x="4800600" y="4495800"/>
            <a:ext cx="685800" cy="1657350"/>
          </a:xfrm>
          <a:prstGeom prst="rect">
            <a:avLst/>
          </a:prstGeom>
          <a:solidFill>
            <a:srgbClr val="800000"/>
          </a:solidFill>
          <a:ln w="9525">
            <a:solidFill>
              <a:srgbClr val="00CCFF"/>
            </a:solidFill>
            <a:miter lim="800000"/>
            <a:headEnd/>
            <a:tailEnd/>
          </a:ln>
        </p:spPr>
        <p:txBody>
          <a:bodyPr lIns="0" tIns="0" rIns="0" bIns="0" anchor="ctr">
            <a:spAutoFit/>
          </a:bodyPr>
          <a:lstStyle/>
          <a:p>
            <a:pPr algn="ctr" eaLnBrk="0" hangingPunct="0"/>
            <a:r>
              <a:rPr lang="en-US" b="1">
                <a:solidFill>
                  <a:srgbClr val="FFFF99"/>
                </a:solidFill>
                <a:latin typeface="VNI-Meli" pitchFamily="2" charset="0"/>
              </a:rPr>
              <a:t>Daân soá, nguoàn lao ñoäng</a:t>
            </a:r>
          </a:p>
          <a:p>
            <a:pPr algn="ctr" eaLnBrk="0" hangingPunct="0"/>
            <a:endParaRPr lang="en-US" b="1">
              <a:solidFill>
                <a:srgbClr val="FFFF99"/>
              </a:solidFill>
              <a:latin typeface="VNI-Meli" pitchFamily="2" charset="0"/>
            </a:endParaRPr>
          </a:p>
        </p:txBody>
      </p:sp>
      <p:sp>
        <p:nvSpPr>
          <p:cNvPr id="5137" name="Text Box 17"/>
          <p:cNvSpPr txBox="1">
            <a:spLocks noChangeArrowheads="1"/>
          </p:cNvSpPr>
          <p:nvPr/>
        </p:nvSpPr>
        <p:spPr bwMode="auto">
          <a:xfrm>
            <a:off x="5715000" y="4495800"/>
            <a:ext cx="609600" cy="1657350"/>
          </a:xfrm>
          <a:prstGeom prst="rect">
            <a:avLst/>
          </a:prstGeom>
          <a:solidFill>
            <a:srgbClr val="800000"/>
          </a:solidFill>
          <a:ln w="9525">
            <a:solidFill>
              <a:srgbClr val="00CCFF"/>
            </a:solidFill>
            <a:miter lim="800000"/>
            <a:headEnd/>
            <a:tailEnd/>
          </a:ln>
        </p:spPr>
        <p:txBody>
          <a:bodyPr lIns="0" tIns="0" rIns="0" bIns="0">
            <a:spAutoFit/>
          </a:bodyPr>
          <a:lstStyle/>
          <a:p>
            <a:pPr algn="ctr" eaLnBrk="0" hangingPunct="0"/>
            <a:r>
              <a:rPr lang="en-US" b="1">
                <a:solidFill>
                  <a:srgbClr val="FFFF99"/>
                </a:solidFill>
                <a:latin typeface="VNI-Meli" pitchFamily="2" charset="0"/>
              </a:rPr>
              <a:t>Voán</a:t>
            </a:r>
          </a:p>
          <a:p>
            <a:pPr algn="ctr" eaLnBrk="0" hangingPunct="0"/>
            <a:endParaRPr lang="en-US" b="1">
              <a:solidFill>
                <a:srgbClr val="FFFF99"/>
              </a:solidFill>
              <a:latin typeface="VNI-Meli" pitchFamily="2" charset="0"/>
            </a:endParaRPr>
          </a:p>
          <a:p>
            <a:pPr algn="ctr" eaLnBrk="0" hangingPunct="0"/>
            <a:endParaRPr lang="en-US" b="1">
              <a:solidFill>
                <a:srgbClr val="FFFF99"/>
              </a:solidFill>
              <a:latin typeface="VNI-Meli" pitchFamily="2" charset="0"/>
            </a:endParaRPr>
          </a:p>
          <a:p>
            <a:pPr algn="ctr" eaLnBrk="0" hangingPunct="0"/>
            <a:endParaRPr lang="en-US" b="1">
              <a:solidFill>
                <a:srgbClr val="FFFF99"/>
              </a:solidFill>
              <a:latin typeface="VNI-Meli" pitchFamily="2" charset="0"/>
            </a:endParaRPr>
          </a:p>
          <a:p>
            <a:pPr algn="ctr" eaLnBrk="0" hangingPunct="0"/>
            <a:endParaRPr lang="en-US" b="1">
              <a:solidFill>
                <a:srgbClr val="FFFF99"/>
              </a:solidFill>
              <a:latin typeface="VNI-Meli" pitchFamily="2" charset="0"/>
            </a:endParaRPr>
          </a:p>
          <a:p>
            <a:pPr algn="ctr" eaLnBrk="0" hangingPunct="0"/>
            <a:r>
              <a:rPr lang="en-US" b="1">
                <a:solidFill>
                  <a:srgbClr val="FFFF99"/>
                </a:solidFill>
                <a:latin typeface="VNI-Meli" pitchFamily="2" charset="0"/>
              </a:rPr>
              <a:t> </a:t>
            </a:r>
          </a:p>
        </p:txBody>
      </p:sp>
      <p:sp>
        <p:nvSpPr>
          <p:cNvPr id="5138" name="Text Box 18"/>
          <p:cNvSpPr txBox="1">
            <a:spLocks noChangeArrowheads="1"/>
          </p:cNvSpPr>
          <p:nvPr/>
        </p:nvSpPr>
        <p:spPr bwMode="auto">
          <a:xfrm>
            <a:off x="6400800" y="4495800"/>
            <a:ext cx="762000" cy="1657350"/>
          </a:xfrm>
          <a:prstGeom prst="rect">
            <a:avLst/>
          </a:prstGeom>
          <a:solidFill>
            <a:srgbClr val="800000"/>
          </a:solidFill>
          <a:ln w="9525">
            <a:solidFill>
              <a:srgbClr val="00CCFF"/>
            </a:solidFill>
            <a:miter lim="800000"/>
            <a:headEnd/>
            <a:tailEnd/>
          </a:ln>
        </p:spPr>
        <p:txBody>
          <a:bodyPr lIns="0" tIns="0" rIns="0" bIns="0" anchor="ctr">
            <a:spAutoFit/>
          </a:bodyPr>
          <a:lstStyle/>
          <a:p>
            <a:pPr algn="ctr" eaLnBrk="0" hangingPunct="0"/>
            <a:r>
              <a:rPr lang="en-US" b="1">
                <a:solidFill>
                  <a:srgbClr val="FFFF99"/>
                </a:solidFill>
                <a:latin typeface="VNI-Meli" pitchFamily="2" charset="0"/>
              </a:rPr>
              <a:t>Thò tröôøng</a:t>
            </a:r>
          </a:p>
          <a:p>
            <a:pPr algn="ctr" eaLnBrk="0" hangingPunct="0"/>
            <a:endParaRPr lang="en-US" b="1">
              <a:solidFill>
                <a:srgbClr val="FFFF99"/>
              </a:solidFill>
              <a:latin typeface="VNI-Meli" pitchFamily="2" charset="0"/>
            </a:endParaRPr>
          </a:p>
          <a:p>
            <a:pPr algn="ctr" eaLnBrk="0" hangingPunct="0"/>
            <a:endParaRPr lang="en-US" b="1">
              <a:solidFill>
                <a:srgbClr val="FFFF99"/>
              </a:solidFill>
              <a:latin typeface="VNI-Meli" pitchFamily="2" charset="0"/>
            </a:endParaRPr>
          </a:p>
          <a:p>
            <a:pPr algn="ctr" eaLnBrk="0" hangingPunct="0"/>
            <a:endParaRPr lang="en-US" b="1">
              <a:solidFill>
                <a:srgbClr val="FFFF99"/>
              </a:solidFill>
              <a:latin typeface="VNI-Meli" pitchFamily="2" charset="0"/>
            </a:endParaRPr>
          </a:p>
          <a:p>
            <a:pPr algn="ctr" eaLnBrk="0" hangingPunct="0"/>
            <a:endParaRPr lang="en-US" b="1">
              <a:solidFill>
                <a:srgbClr val="FFFF99"/>
              </a:solidFill>
              <a:latin typeface="VNI-Meli" pitchFamily="2" charset="0"/>
            </a:endParaRPr>
          </a:p>
        </p:txBody>
      </p:sp>
      <p:sp>
        <p:nvSpPr>
          <p:cNvPr id="5139" name="Text Box 19"/>
          <p:cNvSpPr txBox="1">
            <a:spLocks noChangeArrowheads="1"/>
          </p:cNvSpPr>
          <p:nvPr/>
        </p:nvSpPr>
        <p:spPr bwMode="auto">
          <a:xfrm>
            <a:off x="7315200" y="4495800"/>
            <a:ext cx="685800" cy="1657350"/>
          </a:xfrm>
          <a:prstGeom prst="rect">
            <a:avLst/>
          </a:prstGeom>
          <a:solidFill>
            <a:srgbClr val="800000"/>
          </a:solidFill>
          <a:ln w="9525">
            <a:solidFill>
              <a:srgbClr val="00CCFF"/>
            </a:solidFill>
            <a:miter lim="800000"/>
            <a:headEnd/>
            <a:tailEnd/>
          </a:ln>
        </p:spPr>
        <p:txBody>
          <a:bodyPr lIns="0" tIns="0" rIns="0" bIns="0" anchor="ctr">
            <a:spAutoFit/>
          </a:bodyPr>
          <a:lstStyle/>
          <a:p>
            <a:pPr algn="ctr" eaLnBrk="0" hangingPunct="0"/>
            <a:r>
              <a:rPr lang="en-US" b="1">
                <a:solidFill>
                  <a:srgbClr val="FFFF99"/>
                </a:solidFill>
                <a:latin typeface="VNI-Meli" pitchFamily="2" charset="0"/>
              </a:rPr>
              <a:t>KHKT vaø coâng ngheä</a:t>
            </a:r>
          </a:p>
          <a:p>
            <a:pPr algn="ctr" eaLnBrk="0" hangingPunct="0"/>
            <a:endParaRPr lang="en-US" b="1">
              <a:solidFill>
                <a:srgbClr val="FFFF99"/>
              </a:solidFill>
              <a:latin typeface="VNI-Meli" pitchFamily="2" charset="0"/>
            </a:endParaRPr>
          </a:p>
          <a:p>
            <a:pPr algn="ctr" eaLnBrk="0" hangingPunct="0"/>
            <a:endParaRPr lang="en-US" b="1">
              <a:solidFill>
                <a:srgbClr val="FFFF99"/>
              </a:solidFill>
              <a:latin typeface="VNI-Meli" pitchFamily="2" charset="0"/>
            </a:endParaRPr>
          </a:p>
        </p:txBody>
      </p:sp>
      <p:sp>
        <p:nvSpPr>
          <p:cNvPr id="5140" name="Text Box 20"/>
          <p:cNvSpPr txBox="1">
            <a:spLocks noChangeArrowheads="1"/>
          </p:cNvSpPr>
          <p:nvPr/>
        </p:nvSpPr>
        <p:spPr bwMode="auto">
          <a:xfrm>
            <a:off x="8153400" y="4495800"/>
            <a:ext cx="685800" cy="1657350"/>
          </a:xfrm>
          <a:prstGeom prst="rect">
            <a:avLst/>
          </a:prstGeom>
          <a:solidFill>
            <a:srgbClr val="800000"/>
          </a:solidFill>
          <a:ln w="9525">
            <a:solidFill>
              <a:srgbClr val="00CCFF"/>
            </a:solidFill>
            <a:miter lim="800000"/>
            <a:headEnd/>
            <a:tailEnd/>
          </a:ln>
        </p:spPr>
        <p:txBody>
          <a:bodyPr lIns="0" tIns="0" rIns="0" bIns="0" anchor="ctr">
            <a:spAutoFit/>
          </a:bodyPr>
          <a:lstStyle/>
          <a:p>
            <a:pPr algn="ctr" eaLnBrk="0" hangingPunct="0"/>
            <a:r>
              <a:rPr lang="en-US" b="1">
                <a:solidFill>
                  <a:srgbClr val="FFFF99"/>
                </a:solidFill>
                <a:latin typeface="VNI-Meli" pitchFamily="2" charset="0"/>
              </a:rPr>
              <a:t>Chính saùch vaø xu theá phaùt trieån</a:t>
            </a:r>
          </a:p>
        </p:txBody>
      </p:sp>
      <p:sp>
        <p:nvSpPr>
          <p:cNvPr id="5141" name="Line 21"/>
          <p:cNvSpPr>
            <a:spLocks noChangeShapeType="1"/>
          </p:cNvSpPr>
          <p:nvPr/>
        </p:nvSpPr>
        <p:spPr bwMode="auto">
          <a:xfrm>
            <a:off x="4267200" y="1447800"/>
            <a:ext cx="0" cy="609600"/>
          </a:xfrm>
          <a:prstGeom prst="line">
            <a:avLst/>
          </a:prstGeom>
          <a:noFill/>
          <a:ln w="38100">
            <a:solidFill>
              <a:srgbClr val="00CC00"/>
            </a:solidFill>
            <a:round/>
            <a:headEnd/>
            <a:tailEnd/>
          </a:ln>
        </p:spPr>
        <p:txBody>
          <a:bodyPr/>
          <a:lstStyle/>
          <a:p>
            <a:endParaRPr lang="en-US"/>
          </a:p>
        </p:txBody>
      </p:sp>
      <p:sp>
        <p:nvSpPr>
          <p:cNvPr id="5142" name="Line 22"/>
          <p:cNvSpPr>
            <a:spLocks noChangeShapeType="1"/>
          </p:cNvSpPr>
          <p:nvPr/>
        </p:nvSpPr>
        <p:spPr bwMode="auto">
          <a:xfrm flipH="1">
            <a:off x="685800" y="1447800"/>
            <a:ext cx="3581400" cy="1524000"/>
          </a:xfrm>
          <a:prstGeom prst="line">
            <a:avLst/>
          </a:prstGeom>
          <a:noFill/>
          <a:ln w="38100">
            <a:solidFill>
              <a:srgbClr val="00CC00"/>
            </a:solidFill>
            <a:round/>
            <a:headEnd/>
            <a:tailEnd/>
          </a:ln>
        </p:spPr>
        <p:txBody>
          <a:bodyPr/>
          <a:lstStyle/>
          <a:p>
            <a:endParaRPr lang="en-US"/>
          </a:p>
        </p:txBody>
      </p:sp>
      <p:sp>
        <p:nvSpPr>
          <p:cNvPr id="5143" name="Line 23"/>
          <p:cNvSpPr>
            <a:spLocks noChangeShapeType="1"/>
          </p:cNvSpPr>
          <p:nvPr/>
        </p:nvSpPr>
        <p:spPr bwMode="auto">
          <a:xfrm>
            <a:off x="4267200" y="1447800"/>
            <a:ext cx="3581400" cy="1524000"/>
          </a:xfrm>
          <a:prstGeom prst="line">
            <a:avLst/>
          </a:prstGeom>
          <a:noFill/>
          <a:ln w="38100">
            <a:solidFill>
              <a:srgbClr val="00CC00"/>
            </a:solidFill>
            <a:round/>
            <a:headEnd/>
            <a:tailEnd/>
          </a:ln>
        </p:spPr>
        <p:txBody>
          <a:bodyPr/>
          <a:lstStyle/>
          <a:p>
            <a:endParaRPr lang="en-US"/>
          </a:p>
        </p:txBody>
      </p:sp>
      <p:sp>
        <p:nvSpPr>
          <p:cNvPr id="5144" name="Line 24"/>
          <p:cNvSpPr>
            <a:spLocks noChangeShapeType="1"/>
          </p:cNvSpPr>
          <p:nvPr/>
        </p:nvSpPr>
        <p:spPr bwMode="auto">
          <a:xfrm flipH="1">
            <a:off x="2209800" y="2438400"/>
            <a:ext cx="2057400" cy="457200"/>
          </a:xfrm>
          <a:prstGeom prst="line">
            <a:avLst/>
          </a:prstGeom>
          <a:noFill/>
          <a:ln w="28575">
            <a:solidFill>
              <a:schemeClr val="tx1"/>
            </a:solidFill>
            <a:round/>
            <a:headEnd/>
            <a:tailEnd/>
          </a:ln>
        </p:spPr>
        <p:txBody>
          <a:bodyPr/>
          <a:lstStyle/>
          <a:p>
            <a:endParaRPr lang="en-US"/>
          </a:p>
        </p:txBody>
      </p:sp>
      <p:sp>
        <p:nvSpPr>
          <p:cNvPr id="5145" name="Line 25"/>
          <p:cNvSpPr>
            <a:spLocks noChangeShapeType="1"/>
          </p:cNvSpPr>
          <p:nvPr/>
        </p:nvSpPr>
        <p:spPr bwMode="auto">
          <a:xfrm flipH="1">
            <a:off x="2895600" y="2438400"/>
            <a:ext cx="1371600" cy="457200"/>
          </a:xfrm>
          <a:prstGeom prst="line">
            <a:avLst/>
          </a:prstGeom>
          <a:noFill/>
          <a:ln w="28575">
            <a:solidFill>
              <a:schemeClr val="tx1"/>
            </a:solidFill>
            <a:round/>
            <a:headEnd/>
            <a:tailEnd/>
          </a:ln>
        </p:spPr>
        <p:txBody>
          <a:bodyPr/>
          <a:lstStyle/>
          <a:p>
            <a:endParaRPr lang="en-US"/>
          </a:p>
        </p:txBody>
      </p:sp>
      <p:sp>
        <p:nvSpPr>
          <p:cNvPr id="5146" name="Line 26"/>
          <p:cNvSpPr>
            <a:spLocks noChangeShapeType="1"/>
          </p:cNvSpPr>
          <p:nvPr/>
        </p:nvSpPr>
        <p:spPr bwMode="auto">
          <a:xfrm>
            <a:off x="4267200" y="2438400"/>
            <a:ext cx="1676400" cy="457200"/>
          </a:xfrm>
          <a:prstGeom prst="line">
            <a:avLst/>
          </a:prstGeom>
          <a:noFill/>
          <a:ln w="28575">
            <a:solidFill>
              <a:schemeClr val="tx1"/>
            </a:solidFill>
            <a:round/>
            <a:headEnd/>
            <a:tailEnd/>
          </a:ln>
        </p:spPr>
        <p:txBody>
          <a:bodyPr/>
          <a:lstStyle/>
          <a:p>
            <a:endParaRPr lang="en-US"/>
          </a:p>
        </p:txBody>
      </p:sp>
      <p:sp>
        <p:nvSpPr>
          <p:cNvPr id="5147" name="Line 27"/>
          <p:cNvSpPr>
            <a:spLocks noChangeShapeType="1"/>
          </p:cNvSpPr>
          <p:nvPr/>
        </p:nvSpPr>
        <p:spPr bwMode="auto">
          <a:xfrm flipH="1">
            <a:off x="3581400" y="2438400"/>
            <a:ext cx="685800" cy="457200"/>
          </a:xfrm>
          <a:prstGeom prst="line">
            <a:avLst/>
          </a:prstGeom>
          <a:noFill/>
          <a:ln w="28575">
            <a:solidFill>
              <a:schemeClr val="tx1"/>
            </a:solidFill>
            <a:round/>
            <a:headEnd/>
            <a:tailEnd/>
          </a:ln>
        </p:spPr>
        <p:txBody>
          <a:bodyPr/>
          <a:lstStyle/>
          <a:p>
            <a:endParaRPr lang="en-US"/>
          </a:p>
        </p:txBody>
      </p:sp>
      <p:sp>
        <p:nvSpPr>
          <p:cNvPr id="5148" name="Line 28"/>
          <p:cNvSpPr>
            <a:spLocks noChangeShapeType="1"/>
          </p:cNvSpPr>
          <p:nvPr/>
        </p:nvSpPr>
        <p:spPr bwMode="auto">
          <a:xfrm>
            <a:off x="4267200" y="2438400"/>
            <a:ext cx="0" cy="457200"/>
          </a:xfrm>
          <a:prstGeom prst="line">
            <a:avLst/>
          </a:prstGeom>
          <a:noFill/>
          <a:ln w="28575">
            <a:solidFill>
              <a:schemeClr val="tx1"/>
            </a:solidFill>
            <a:round/>
            <a:headEnd/>
            <a:tailEnd/>
          </a:ln>
        </p:spPr>
        <p:txBody>
          <a:bodyPr/>
          <a:lstStyle/>
          <a:p>
            <a:endParaRPr lang="en-US"/>
          </a:p>
        </p:txBody>
      </p:sp>
      <p:sp>
        <p:nvSpPr>
          <p:cNvPr id="5149" name="Line 29"/>
          <p:cNvSpPr>
            <a:spLocks noChangeShapeType="1"/>
          </p:cNvSpPr>
          <p:nvPr/>
        </p:nvSpPr>
        <p:spPr bwMode="auto">
          <a:xfrm>
            <a:off x="4267200" y="2438400"/>
            <a:ext cx="533400" cy="457200"/>
          </a:xfrm>
          <a:prstGeom prst="line">
            <a:avLst/>
          </a:prstGeom>
          <a:noFill/>
          <a:ln w="28575">
            <a:solidFill>
              <a:schemeClr val="tx1"/>
            </a:solidFill>
            <a:round/>
            <a:headEnd/>
            <a:tailEnd/>
          </a:ln>
        </p:spPr>
        <p:txBody>
          <a:bodyPr/>
          <a:lstStyle/>
          <a:p>
            <a:endParaRPr lang="en-US"/>
          </a:p>
        </p:txBody>
      </p:sp>
      <p:sp>
        <p:nvSpPr>
          <p:cNvPr id="5150" name="Line 30"/>
          <p:cNvSpPr>
            <a:spLocks noChangeShapeType="1"/>
          </p:cNvSpPr>
          <p:nvPr/>
        </p:nvSpPr>
        <p:spPr bwMode="auto">
          <a:xfrm flipH="1">
            <a:off x="457200" y="3429000"/>
            <a:ext cx="304800" cy="990600"/>
          </a:xfrm>
          <a:prstGeom prst="line">
            <a:avLst/>
          </a:prstGeom>
          <a:noFill/>
          <a:ln w="28575">
            <a:solidFill>
              <a:schemeClr val="tx1"/>
            </a:solidFill>
            <a:round/>
            <a:headEnd/>
            <a:tailEnd/>
          </a:ln>
        </p:spPr>
        <p:txBody>
          <a:bodyPr/>
          <a:lstStyle/>
          <a:p>
            <a:endParaRPr lang="en-US"/>
          </a:p>
        </p:txBody>
      </p:sp>
      <p:sp>
        <p:nvSpPr>
          <p:cNvPr id="5151" name="Line 31"/>
          <p:cNvSpPr>
            <a:spLocks noChangeShapeType="1"/>
          </p:cNvSpPr>
          <p:nvPr/>
        </p:nvSpPr>
        <p:spPr bwMode="auto">
          <a:xfrm>
            <a:off x="762000" y="3429000"/>
            <a:ext cx="762000" cy="990600"/>
          </a:xfrm>
          <a:prstGeom prst="line">
            <a:avLst/>
          </a:prstGeom>
          <a:noFill/>
          <a:ln w="28575">
            <a:solidFill>
              <a:schemeClr val="tx1"/>
            </a:solidFill>
            <a:round/>
            <a:headEnd/>
            <a:tailEnd/>
          </a:ln>
        </p:spPr>
        <p:txBody>
          <a:bodyPr/>
          <a:lstStyle/>
          <a:p>
            <a:endParaRPr lang="en-US"/>
          </a:p>
        </p:txBody>
      </p:sp>
      <p:sp>
        <p:nvSpPr>
          <p:cNvPr id="5152" name="Line 32"/>
          <p:cNvSpPr>
            <a:spLocks noChangeShapeType="1"/>
          </p:cNvSpPr>
          <p:nvPr/>
        </p:nvSpPr>
        <p:spPr bwMode="auto">
          <a:xfrm flipH="1">
            <a:off x="5029200" y="3429000"/>
            <a:ext cx="2514600" cy="1066800"/>
          </a:xfrm>
          <a:prstGeom prst="line">
            <a:avLst/>
          </a:prstGeom>
          <a:noFill/>
          <a:ln w="28575">
            <a:solidFill>
              <a:schemeClr val="tx1"/>
            </a:solidFill>
            <a:round/>
            <a:headEnd/>
            <a:tailEnd/>
          </a:ln>
        </p:spPr>
        <p:txBody>
          <a:bodyPr/>
          <a:lstStyle/>
          <a:p>
            <a:endParaRPr lang="en-US"/>
          </a:p>
        </p:txBody>
      </p:sp>
      <p:sp>
        <p:nvSpPr>
          <p:cNvPr id="5153" name="Line 33"/>
          <p:cNvSpPr>
            <a:spLocks noChangeShapeType="1"/>
          </p:cNvSpPr>
          <p:nvPr/>
        </p:nvSpPr>
        <p:spPr bwMode="auto">
          <a:xfrm flipH="1">
            <a:off x="6019800" y="3429000"/>
            <a:ext cx="1524000" cy="1066800"/>
          </a:xfrm>
          <a:prstGeom prst="line">
            <a:avLst/>
          </a:prstGeom>
          <a:noFill/>
          <a:ln w="28575">
            <a:solidFill>
              <a:schemeClr val="tx1"/>
            </a:solidFill>
            <a:round/>
            <a:headEnd/>
            <a:tailEnd/>
          </a:ln>
        </p:spPr>
        <p:txBody>
          <a:bodyPr/>
          <a:lstStyle/>
          <a:p>
            <a:endParaRPr lang="en-US"/>
          </a:p>
        </p:txBody>
      </p:sp>
      <p:sp>
        <p:nvSpPr>
          <p:cNvPr id="5154" name="Line 34"/>
          <p:cNvSpPr>
            <a:spLocks noChangeShapeType="1"/>
          </p:cNvSpPr>
          <p:nvPr/>
        </p:nvSpPr>
        <p:spPr bwMode="auto">
          <a:xfrm flipH="1">
            <a:off x="6705600" y="3429000"/>
            <a:ext cx="838200" cy="1066800"/>
          </a:xfrm>
          <a:prstGeom prst="line">
            <a:avLst/>
          </a:prstGeom>
          <a:noFill/>
          <a:ln w="28575">
            <a:solidFill>
              <a:schemeClr val="tx1"/>
            </a:solidFill>
            <a:round/>
            <a:headEnd/>
            <a:tailEnd/>
          </a:ln>
        </p:spPr>
        <p:txBody>
          <a:bodyPr/>
          <a:lstStyle/>
          <a:p>
            <a:endParaRPr lang="en-US"/>
          </a:p>
        </p:txBody>
      </p:sp>
      <p:sp>
        <p:nvSpPr>
          <p:cNvPr id="5155" name="Line 35"/>
          <p:cNvSpPr>
            <a:spLocks noChangeShapeType="1"/>
          </p:cNvSpPr>
          <p:nvPr/>
        </p:nvSpPr>
        <p:spPr bwMode="auto">
          <a:xfrm>
            <a:off x="7543800" y="3429000"/>
            <a:ext cx="914400" cy="1066800"/>
          </a:xfrm>
          <a:prstGeom prst="line">
            <a:avLst/>
          </a:prstGeom>
          <a:noFill/>
          <a:ln w="28575">
            <a:solidFill>
              <a:schemeClr val="tx1"/>
            </a:solidFill>
            <a:round/>
            <a:headEnd/>
            <a:tailEnd/>
          </a:ln>
        </p:spPr>
        <p:txBody>
          <a:bodyPr/>
          <a:lstStyle/>
          <a:p>
            <a:endParaRPr lang="en-US"/>
          </a:p>
        </p:txBody>
      </p:sp>
      <p:sp>
        <p:nvSpPr>
          <p:cNvPr id="5156" name="Line 36"/>
          <p:cNvSpPr>
            <a:spLocks noChangeShapeType="1"/>
          </p:cNvSpPr>
          <p:nvPr/>
        </p:nvSpPr>
        <p:spPr bwMode="auto">
          <a:xfrm>
            <a:off x="7543800" y="3429000"/>
            <a:ext cx="76200" cy="1066800"/>
          </a:xfrm>
          <a:prstGeom prst="line">
            <a:avLst/>
          </a:prstGeom>
          <a:noFill/>
          <a:ln w="28575">
            <a:solidFill>
              <a:schemeClr val="tx1"/>
            </a:solidFill>
            <a:round/>
            <a:headEnd/>
            <a:tailEnd/>
          </a:ln>
        </p:spPr>
        <p:txBody>
          <a:bodyPr/>
          <a:lstStyle/>
          <a:p>
            <a:endParaRPr lang="en-US"/>
          </a:p>
        </p:txBody>
      </p:sp>
      <p:sp>
        <p:nvSpPr>
          <p:cNvPr id="36" name="Up Arrow Callout 35"/>
          <p:cNvSpPr/>
          <p:nvPr/>
        </p:nvSpPr>
        <p:spPr>
          <a:xfrm>
            <a:off x="0" y="5943600"/>
            <a:ext cx="9144000" cy="914400"/>
          </a:xfrm>
          <a:prstGeom prst="upArrowCallou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a:t>Phân loại này dựa vào nguồn gốc</a:t>
            </a:r>
            <a:endParaRPr lang="en-US" b="1"/>
          </a:p>
        </p:txBody>
      </p:sp>
    </p:spTree>
  </p:cSld>
  <p:clrMapOvr>
    <a:masterClrMapping/>
  </p:clrMapOvr>
  <p:transition spd="med">
    <p:cover dir="r"/>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dissolve">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142"/>
                                        </p:tgtEl>
                                        <p:attrNameLst>
                                          <p:attrName>style.visibility</p:attrName>
                                        </p:attrNameLst>
                                      </p:cBhvr>
                                      <p:to>
                                        <p:strVal val="visible"/>
                                      </p:to>
                                    </p:set>
                                    <p:animEffect transition="in" filter="wedge">
                                      <p:cBhvr>
                                        <p:cTn id="12" dur="2000"/>
                                        <p:tgtEl>
                                          <p:spTgt spid="5142"/>
                                        </p:tgtEl>
                                      </p:cBhvr>
                                    </p:animEffect>
                                  </p:childTnLst>
                                </p:cTn>
                              </p:par>
                              <p:par>
                                <p:cTn id="13" presetID="20" presetClass="entr" presetSubtype="0" fill="hold" grpId="0" nodeType="withEffect">
                                  <p:stCondLst>
                                    <p:cond delay="0"/>
                                  </p:stCondLst>
                                  <p:childTnLst>
                                    <p:set>
                                      <p:cBhvr>
                                        <p:cTn id="14" dur="1" fill="hold">
                                          <p:stCondLst>
                                            <p:cond delay="0"/>
                                          </p:stCondLst>
                                        </p:cTn>
                                        <p:tgtEl>
                                          <p:spTgt spid="5141"/>
                                        </p:tgtEl>
                                        <p:attrNameLst>
                                          <p:attrName>style.visibility</p:attrName>
                                        </p:attrNameLst>
                                      </p:cBhvr>
                                      <p:to>
                                        <p:strVal val="visible"/>
                                      </p:to>
                                    </p:set>
                                    <p:animEffect transition="in" filter="wedge">
                                      <p:cBhvr>
                                        <p:cTn id="15" dur="2000"/>
                                        <p:tgtEl>
                                          <p:spTgt spid="5141"/>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5143"/>
                                        </p:tgtEl>
                                        <p:attrNameLst>
                                          <p:attrName>style.visibility</p:attrName>
                                        </p:attrNameLst>
                                      </p:cBhvr>
                                      <p:to>
                                        <p:strVal val="visible"/>
                                      </p:to>
                                    </p:set>
                                    <p:animEffect transition="in" filter="wedge">
                                      <p:cBhvr>
                                        <p:cTn id="18" dur="2000"/>
                                        <p:tgtEl>
                                          <p:spTgt spid="5143"/>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5125"/>
                                        </p:tgtEl>
                                        <p:attrNameLst>
                                          <p:attrName>style.visibility</p:attrName>
                                        </p:attrNameLst>
                                      </p:cBhvr>
                                      <p:to>
                                        <p:strVal val="visible"/>
                                      </p:to>
                                    </p:set>
                                    <p:animEffect transition="in" filter="wedge">
                                      <p:cBhvr>
                                        <p:cTn id="23" dur="2000"/>
                                        <p:tgtEl>
                                          <p:spTgt spid="5125"/>
                                        </p:tgtEl>
                                      </p:cBhvr>
                                    </p:animEffect>
                                  </p:childTnLst>
                                </p:cTn>
                              </p:par>
                              <p:par>
                                <p:cTn id="24" presetID="20" presetClass="entr" presetSubtype="0" fill="hold" grpId="0" nodeType="withEffect">
                                  <p:stCondLst>
                                    <p:cond delay="0"/>
                                  </p:stCondLst>
                                  <p:childTnLst>
                                    <p:set>
                                      <p:cBhvr>
                                        <p:cTn id="25" dur="1" fill="hold">
                                          <p:stCondLst>
                                            <p:cond delay="0"/>
                                          </p:stCondLst>
                                        </p:cTn>
                                        <p:tgtEl>
                                          <p:spTgt spid="5126"/>
                                        </p:tgtEl>
                                        <p:attrNameLst>
                                          <p:attrName>style.visibility</p:attrName>
                                        </p:attrNameLst>
                                      </p:cBhvr>
                                      <p:to>
                                        <p:strVal val="visible"/>
                                      </p:to>
                                    </p:set>
                                    <p:animEffect transition="in" filter="wedge">
                                      <p:cBhvr>
                                        <p:cTn id="26" dur="2000"/>
                                        <p:tgtEl>
                                          <p:spTgt spid="5126"/>
                                        </p:tgtEl>
                                      </p:cBhvr>
                                    </p:animEffect>
                                  </p:childTnLst>
                                </p:cTn>
                              </p:par>
                              <p:par>
                                <p:cTn id="27" presetID="20" presetClass="entr" presetSubtype="0" fill="hold" grpId="0" nodeType="withEffect">
                                  <p:stCondLst>
                                    <p:cond delay="0"/>
                                  </p:stCondLst>
                                  <p:childTnLst>
                                    <p:set>
                                      <p:cBhvr>
                                        <p:cTn id="28" dur="1" fill="hold">
                                          <p:stCondLst>
                                            <p:cond delay="0"/>
                                          </p:stCondLst>
                                        </p:cTn>
                                        <p:tgtEl>
                                          <p:spTgt spid="5127"/>
                                        </p:tgtEl>
                                        <p:attrNameLst>
                                          <p:attrName>style.visibility</p:attrName>
                                        </p:attrNameLst>
                                      </p:cBhvr>
                                      <p:to>
                                        <p:strVal val="visible"/>
                                      </p:to>
                                    </p:set>
                                    <p:animEffect transition="in" filter="wedge">
                                      <p:cBhvr>
                                        <p:cTn id="29" dur="2000"/>
                                        <p:tgtEl>
                                          <p:spTgt spid="5127"/>
                                        </p:tgtEl>
                                      </p:cBhvr>
                                    </p:animEffect>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grpId="0" nodeType="clickEffect">
                                  <p:stCondLst>
                                    <p:cond delay="0"/>
                                  </p:stCondLst>
                                  <p:childTnLst>
                                    <p:set>
                                      <p:cBhvr>
                                        <p:cTn id="33" dur="1" fill="hold">
                                          <p:stCondLst>
                                            <p:cond delay="0"/>
                                          </p:stCondLst>
                                        </p:cTn>
                                        <p:tgtEl>
                                          <p:spTgt spid="5150"/>
                                        </p:tgtEl>
                                        <p:attrNameLst>
                                          <p:attrName>style.visibility</p:attrName>
                                        </p:attrNameLst>
                                      </p:cBhvr>
                                      <p:to>
                                        <p:strVal val="visible"/>
                                      </p:to>
                                    </p:set>
                                    <p:animEffect transition="in" filter="wedge">
                                      <p:cBhvr>
                                        <p:cTn id="34" dur="2000"/>
                                        <p:tgtEl>
                                          <p:spTgt spid="5150"/>
                                        </p:tgtEl>
                                      </p:cBhvr>
                                    </p:animEffect>
                                  </p:childTnLst>
                                </p:cTn>
                              </p:par>
                              <p:par>
                                <p:cTn id="35" presetID="20" presetClass="entr" presetSubtype="0" fill="hold" grpId="0" nodeType="withEffect">
                                  <p:stCondLst>
                                    <p:cond delay="0"/>
                                  </p:stCondLst>
                                  <p:childTnLst>
                                    <p:set>
                                      <p:cBhvr>
                                        <p:cTn id="36" dur="1" fill="hold">
                                          <p:stCondLst>
                                            <p:cond delay="0"/>
                                          </p:stCondLst>
                                        </p:cTn>
                                        <p:tgtEl>
                                          <p:spTgt spid="5151"/>
                                        </p:tgtEl>
                                        <p:attrNameLst>
                                          <p:attrName>style.visibility</p:attrName>
                                        </p:attrNameLst>
                                      </p:cBhvr>
                                      <p:to>
                                        <p:strVal val="visible"/>
                                      </p:to>
                                    </p:set>
                                    <p:animEffect transition="in" filter="wedge">
                                      <p:cBhvr>
                                        <p:cTn id="37" dur="2000"/>
                                        <p:tgtEl>
                                          <p:spTgt spid="5151"/>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128"/>
                                        </p:tgtEl>
                                        <p:attrNameLst>
                                          <p:attrName>style.visibility</p:attrName>
                                        </p:attrNameLst>
                                      </p:cBhvr>
                                      <p:to>
                                        <p:strVal val="visible"/>
                                      </p:to>
                                    </p:set>
                                    <p:anim calcmode="lin" valueType="num">
                                      <p:cBhvr additive="base">
                                        <p:cTn id="42" dur="500" fill="hold"/>
                                        <p:tgtEl>
                                          <p:spTgt spid="5128"/>
                                        </p:tgtEl>
                                        <p:attrNameLst>
                                          <p:attrName>ppt_x</p:attrName>
                                        </p:attrNameLst>
                                      </p:cBhvr>
                                      <p:tavLst>
                                        <p:tav tm="0">
                                          <p:val>
                                            <p:strVal val="#ppt_x"/>
                                          </p:val>
                                        </p:tav>
                                        <p:tav tm="100000">
                                          <p:val>
                                            <p:strVal val="#ppt_x"/>
                                          </p:val>
                                        </p:tav>
                                      </p:tavLst>
                                    </p:anim>
                                    <p:anim calcmode="lin" valueType="num">
                                      <p:cBhvr additive="base">
                                        <p:cTn id="43" dur="500" fill="hold"/>
                                        <p:tgtEl>
                                          <p:spTgt spid="512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5129"/>
                                        </p:tgtEl>
                                        <p:attrNameLst>
                                          <p:attrName>style.visibility</p:attrName>
                                        </p:attrNameLst>
                                      </p:cBhvr>
                                      <p:to>
                                        <p:strVal val="visible"/>
                                      </p:to>
                                    </p:set>
                                    <p:anim calcmode="lin" valueType="num">
                                      <p:cBhvr additive="base">
                                        <p:cTn id="48" dur="500" fill="hold"/>
                                        <p:tgtEl>
                                          <p:spTgt spid="5129"/>
                                        </p:tgtEl>
                                        <p:attrNameLst>
                                          <p:attrName>ppt_x</p:attrName>
                                        </p:attrNameLst>
                                      </p:cBhvr>
                                      <p:tavLst>
                                        <p:tav tm="0">
                                          <p:val>
                                            <p:strVal val="#ppt_x"/>
                                          </p:val>
                                        </p:tav>
                                        <p:tav tm="100000">
                                          <p:val>
                                            <p:strVal val="#ppt_x"/>
                                          </p:val>
                                        </p:tav>
                                      </p:tavLst>
                                    </p:anim>
                                    <p:anim calcmode="lin" valueType="num">
                                      <p:cBhvr additive="base">
                                        <p:cTn id="49" dur="500" fill="hold"/>
                                        <p:tgtEl>
                                          <p:spTgt spid="512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0" presetClass="entr" presetSubtype="0" fill="hold" grpId="0" nodeType="clickEffect">
                                  <p:stCondLst>
                                    <p:cond delay="0"/>
                                  </p:stCondLst>
                                  <p:childTnLst>
                                    <p:set>
                                      <p:cBhvr>
                                        <p:cTn id="53" dur="1" fill="hold">
                                          <p:stCondLst>
                                            <p:cond delay="0"/>
                                          </p:stCondLst>
                                        </p:cTn>
                                        <p:tgtEl>
                                          <p:spTgt spid="5144"/>
                                        </p:tgtEl>
                                        <p:attrNameLst>
                                          <p:attrName>style.visibility</p:attrName>
                                        </p:attrNameLst>
                                      </p:cBhvr>
                                      <p:to>
                                        <p:strVal val="visible"/>
                                      </p:to>
                                    </p:set>
                                    <p:animEffect transition="in" filter="wedge">
                                      <p:cBhvr>
                                        <p:cTn id="54" dur="2000"/>
                                        <p:tgtEl>
                                          <p:spTgt spid="5144"/>
                                        </p:tgtEl>
                                      </p:cBhvr>
                                    </p:animEffect>
                                  </p:childTnLst>
                                </p:cTn>
                              </p:par>
                              <p:par>
                                <p:cTn id="55" presetID="20" presetClass="entr" presetSubtype="0" fill="hold" grpId="0" nodeType="withEffect">
                                  <p:stCondLst>
                                    <p:cond delay="0"/>
                                  </p:stCondLst>
                                  <p:childTnLst>
                                    <p:set>
                                      <p:cBhvr>
                                        <p:cTn id="56" dur="1" fill="hold">
                                          <p:stCondLst>
                                            <p:cond delay="0"/>
                                          </p:stCondLst>
                                        </p:cTn>
                                        <p:tgtEl>
                                          <p:spTgt spid="5145"/>
                                        </p:tgtEl>
                                        <p:attrNameLst>
                                          <p:attrName>style.visibility</p:attrName>
                                        </p:attrNameLst>
                                      </p:cBhvr>
                                      <p:to>
                                        <p:strVal val="visible"/>
                                      </p:to>
                                    </p:set>
                                    <p:animEffect transition="in" filter="wedge">
                                      <p:cBhvr>
                                        <p:cTn id="57" dur="2000"/>
                                        <p:tgtEl>
                                          <p:spTgt spid="5145"/>
                                        </p:tgtEl>
                                      </p:cBhvr>
                                    </p:animEffect>
                                  </p:childTnLst>
                                </p:cTn>
                              </p:par>
                              <p:par>
                                <p:cTn id="58" presetID="20" presetClass="entr" presetSubtype="0" fill="hold" grpId="0" nodeType="withEffect">
                                  <p:stCondLst>
                                    <p:cond delay="0"/>
                                  </p:stCondLst>
                                  <p:childTnLst>
                                    <p:set>
                                      <p:cBhvr>
                                        <p:cTn id="59" dur="1" fill="hold">
                                          <p:stCondLst>
                                            <p:cond delay="0"/>
                                          </p:stCondLst>
                                        </p:cTn>
                                        <p:tgtEl>
                                          <p:spTgt spid="5147"/>
                                        </p:tgtEl>
                                        <p:attrNameLst>
                                          <p:attrName>style.visibility</p:attrName>
                                        </p:attrNameLst>
                                      </p:cBhvr>
                                      <p:to>
                                        <p:strVal val="visible"/>
                                      </p:to>
                                    </p:set>
                                    <p:animEffect transition="in" filter="wedge">
                                      <p:cBhvr>
                                        <p:cTn id="60" dur="2000"/>
                                        <p:tgtEl>
                                          <p:spTgt spid="5147"/>
                                        </p:tgtEl>
                                      </p:cBhvr>
                                    </p:animEffect>
                                  </p:childTnLst>
                                </p:cTn>
                              </p:par>
                              <p:par>
                                <p:cTn id="61" presetID="20" presetClass="entr" presetSubtype="0" fill="hold" grpId="0" nodeType="withEffect">
                                  <p:stCondLst>
                                    <p:cond delay="0"/>
                                  </p:stCondLst>
                                  <p:childTnLst>
                                    <p:set>
                                      <p:cBhvr>
                                        <p:cTn id="62" dur="1" fill="hold">
                                          <p:stCondLst>
                                            <p:cond delay="0"/>
                                          </p:stCondLst>
                                        </p:cTn>
                                        <p:tgtEl>
                                          <p:spTgt spid="5148"/>
                                        </p:tgtEl>
                                        <p:attrNameLst>
                                          <p:attrName>style.visibility</p:attrName>
                                        </p:attrNameLst>
                                      </p:cBhvr>
                                      <p:to>
                                        <p:strVal val="visible"/>
                                      </p:to>
                                    </p:set>
                                    <p:animEffect transition="in" filter="wedge">
                                      <p:cBhvr>
                                        <p:cTn id="63" dur="2000"/>
                                        <p:tgtEl>
                                          <p:spTgt spid="5148"/>
                                        </p:tgtEl>
                                      </p:cBhvr>
                                    </p:animEffect>
                                  </p:childTnLst>
                                </p:cTn>
                              </p:par>
                              <p:par>
                                <p:cTn id="64" presetID="20" presetClass="entr" presetSubtype="0" fill="hold" grpId="0" nodeType="withEffect">
                                  <p:stCondLst>
                                    <p:cond delay="0"/>
                                  </p:stCondLst>
                                  <p:childTnLst>
                                    <p:set>
                                      <p:cBhvr>
                                        <p:cTn id="65" dur="1" fill="hold">
                                          <p:stCondLst>
                                            <p:cond delay="0"/>
                                          </p:stCondLst>
                                        </p:cTn>
                                        <p:tgtEl>
                                          <p:spTgt spid="5149"/>
                                        </p:tgtEl>
                                        <p:attrNameLst>
                                          <p:attrName>style.visibility</p:attrName>
                                        </p:attrNameLst>
                                      </p:cBhvr>
                                      <p:to>
                                        <p:strVal val="visible"/>
                                      </p:to>
                                    </p:set>
                                    <p:animEffect transition="in" filter="wedge">
                                      <p:cBhvr>
                                        <p:cTn id="66" dur="2000"/>
                                        <p:tgtEl>
                                          <p:spTgt spid="5149"/>
                                        </p:tgtEl>
                                      </p:cBhvr>
                                    </p:animEffect>
                                  </p:childTnLst>
                                </p:cTn>
                              </p:par>
                              <p:par>
                                <p:cTn id="67" presetID="20" presetClass="entr" presetSubtype="0" fill="hold" grpId="0" nodeType="withEffect">
                                  <p:stCondLst>
                                    <p:cond delay="0"/>
                                  </p:stCondLst>
                                  <p:childTnLst>
                                    <p:set>
                                      <p:cBhvr>
                                        <p:cTn id="68" dur="1" fill="hold">
                                          <p:stCondLst>
                                            <p:cond delay="0"/>
                                          </p:stCondLst>
                                        </p:cTn>
                                        <p:tgtEl>
                                          <p:spTgt spid="5146"/>
                                        </p:tgtEl>
                                        <p:attrNameLst>
                                          <p:attrName>style.visibility</p:attrName>
                                        </p:attrNameLst>
                                      </p:cBhvr>
                                      <p:to>
                                        <p:strVal val="visible"/>
                                      </p:to>
                                    </p:set>
                                    <p:animEffect transition="in" filter="wedge">
                                      <p:cBhvr>
                                        <p:cTn id="69" dur="2000"/>
                                        <p:tgtEl>
                                          <p:spTgt spid="5146"/>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5130"/>
                                        </p:tgtEl>
                                        <p:attrNameLst>
                                          <p:attrName>style.visibility</p:attrName>
                                        </p:attrNameLst>
                                      </p:cBhvr>
                                      <p:to>
                                        <p:strVal val="visible"/>
                                      </p:to>
                                    </p:set>
                                    <p:anim calcmode="lin" valueType="num">
                                      <p:cBhvr additive="base">
                                        <p:cTn id="74" dur="500" fill="hold"/>
                                        <p:tgtEl>
                                          <p:spTgt spid="5130"/>
                                        </p:tgtEl>
                                        <p:attrNameLst>
                                          <p:attrName>ppt_x</p:attrName>
                                        </p:attrNameLst>
                                      </p:cBhvr>
                                      <p:tavLst>
                                        <p:tav tm="0">
                                          <p:val>
                                            <p:strVal val="#ppt_x"/>
                                          </p:val>
                                        </p:tav>
                                        <p:tav tm="100000">
                                          <p:val>
                                            <p:strVal val="#ppt_x"/>
                                          </p:val>
                                        </p:tav>
                                      </p:tavLst>
                                    </p:anim>
                                    <p:anim calcmode="lin" valueType="num">
                                      <p:cBhvr additive="base">
                                        <p:cTn id="75" dur="500" fill="hold"/>
                                        <p:tgtEl>
                                          <p:spTgt spid="5130"/>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5131"/>
                                        </p:tgtEl>
                                        <p:attrNameLst>
                                          <p:attrName>style.visibility</p:attrName>
                                        </p:attrNameLst>
                                      </p:cBhvr>
                                      <p:to>
                                        <p:strVal val="visible"/>
                                      </p:to>
                                    </p:set>
                                    <p:anim calcmode="lin" valueType="num">
                                      <p:cBhvr additive="base">
                                        <p:cTn id="80" dur="500" fill="hold"/>
                                        <p:tgtEl>
                                          <p:spTgt spid="5131"/>
                                        </p:tgtEl>
                                        <p:attrNameLst>
                                          <p:attrName>ppt_x</p:attrName>
                                        </p:attrNameLst>
                                      </p:cBhvr>
                                      <p:tavLst>
                                        <p:tav tm="0">
                                          <p:val>
                                            <p:strVal val="#ppt_x"/>
                                          </p:val>
                                        </p:tav>
                                        <p:tav tm="100000">
                                          <p:val>
                                            <p:strVal val="#ppt_x"/>
                                          </p:val>
                                        </p:tav>
                                      </p:tavLst>
                                    </p:anim>
                                    <p:anim calcmode="lin" valueType="num">
                                      <p:cBhvr additive="base">
                                        <p:cTn id="81" dur="500" fill="hold"/>
                                        <p:tgtEl>
                                          <p:spTgt spid="5131"/>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5132"/>
                                        </p:tgtEl>
                                        <p:attrNameLst>
                                          <p:attrName>style.visibility</p:attrName>
                                        </p:attrNameLst>
                                      </p:cBhvr>
                                      <p:to>
                                        <p:strVal val="visible"/>
                                      </p:to>
                                    </p:set>
                                    <p:anim calcmode="lin" valueType="num">
                                      <p:cBhvr additive="base">
                                        <p:cTn id="86" dur="500" fill="hold"/>
                                        <p:tgtEl>
                                          <p:spTgt spid="5132"/>
                                        </p:tgtEl>
                                        <p:attrNameLst>
                                          <p:attrName>ppt_x</p:attrName>
                                        </p:attrNameLst>
                                      </p:cBhvr>
                                      <p:tavLst>
                                        <p:tav tm="0">
                                          <p:val>
                                            <p:strVal val="#ppt_x"/>
                                          </p:val>
                                        </p:tav>
                                        <p:tav tm="100000">
                                          <p:val>
                                            <p:strVal val="#ppt_x"/>
                                          </p:val>
                                        </p:tav>
                                      </p:tavLst>
                                    </p:anim>
                                    <p:anim calcmode="lin" valueType="num">
                                      <p:cBhvr additive="base">
                                        <p:cTn id="87" dur="500" fill="hold"/>
                                        <p:tgtEl>
                                          <p:spTgt spid="5132"/>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5133"/>
                                        </p:tgtEl>
                                        <p:attrNameLst>
                                          <p:attrName>style.visibility</p:attrName>
                                        </p:attrNameLst>
                                      </p:cBhvr>
                                      <p:to>
                                        <p:strVal val="visible"/>
                                      </p:to>
                                    </p:set>
                                    <p:anim calcmode="lin" valueType="num">
                                      <p:cBhvr additive="base">
                                        <p:cTn id="92" dur="500" fill="hold"/>
                                        <p:tgtEl>
                                          <p:spTgt spid="5133"/>
                                        </p:tgtEl>
                                        <p:attrNameLst>
                                          <p:attrName>ppt_x</p:attrName>
                                        </p:attrNameLst>
                                      </p:cBhvr>
                                      <p:tavLst>
                                        <p:tav tm="0">
                                          <p:val>
                                            <p:strVal val="#ppt_x"/>
                                          </p:val>
                                        </p:tav>
                                        <p:tav tm="100000">
                                          <p:val>
                                            <p:strVal val="#ppt_x"/>
                                          </p:val>
                                        </p:tav>
                                      </p:tavLst>
                                    </p:anim>
                                    <p:anim calcmode="lin" valueType="num">
                                      <p:cBhvr additive="base">
                                        <p:cTn id="93" dur="500" fill="hold"/>
                                        <p:tgtEl>
                                          <p:spTgt spid="5133"/>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5134"/>
                                        </p:tgtEl>
                                        <p:attrNameLst>
                                          <p:attrName>style.visibility</p:attrName>
                                        </p:attrNameLst>
                                      </p:cBhvr>
                                      <p:to>
                                        <p:strVal val="visible"/>
                                      </p:to>
                                    </p:set>
                                    <p:anim calcmode="lin" valueType="num">
                                      <p:cBhvr additive="base">
                                        <p:cTn id="98" dur="500" fill="hold"/>
                                        <p:tgtEl>
                                          <p:spTgt spid="5134"/>
                                        </p:tgtEl>
                                        <p:attrNameLst>
                                          <p:attrName>ppt_x</p:attrName>
                                        </p:attrNameLst>
                                      </p:cBhvr>
                                      <p:tavLst>
                                        <p:tav tm="0">
                                          <p:val>
                                            <p:strVal val="#ppt_x"/>
                                          </p:val>
                                        </p:tav>
                                        <p:tav tm="100000">
                                          <p:val>
                                            <p:strVal val="#ppt_x"/>
                                          </p:val>
                                        </p:tav>
                                      </p:tavLst>
                                    </p:anim>
                                    <p:anim calcmode="lin" valueType="num">
                                      <p:cBhvr additive="base">
                                        <p:cTn id="99" dur="500" fill="hold"/>
                                        <p:tgtEl>
                                          <p:spTgt spid="5134"/>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5135"/>
                                        </p:tgtEl>
                                        <p:attrNameLst>
                                          <p:attrName>style.visibility</p:attrName>
                                        </p:attrNameLst>
                                      </p:cBhvr>
                                      <p:to>
                                        <p:strVal val="visible"/>
                                      </p:to>
                                    </p:set>
                                    <p:anim calcmode="lin" valueType="num">
                                      <p:cBhvr additive="base">
                                        <p:cTn id="104" dur="500" fill="hold"/>
                                        <p:tgtEl>
                                          <p:spTgt spid="5135"/>
                                        </p:tgtEl>
                                        <p:attrNameLst>
                                          <p:attrName>ppt_x</p:attrName>
                                        </p:attrNameLst>
                                      </p:cBhvr>
                                      <p:tavLst>
                                        <p:tav tm="0">
                                          <p:val>
                                            <p:strVal val="#ppt_x"/>
                                          </p:val>
                                        </p:tav>
                                        <p:tav tm="100000">
                                          <p:val>
                                            <p:strVal val="#ppt_x"/>
                                          </p:val>
                                        </p:tav>
                                      </p:tavLst>
                                    </p:anim>
                                    <p:anim calcmode="lin" valueType="num">
                                      <p:cBhvr additive="base">
                                        <p:cTn id="105" dur="500" fill="hold"/>
                                        <p:tgtEl>
                                          <p:spTgt spid="5135"/>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0" presetClass="entr" presetSubtype="0" fill="hold" grpId="0" nodeType="clickEffect">
                                  <p:stCondLst>
                                    <p:cond delay="0"/>
                                  </p:stCondLst>
                                  <p:childTnLst>
                                    <p:set>
                                      <p:cBhvr>
                                        <p:cTn id="109" dur="1" fill="hold">
                                          <p:stCondLst>
                                            <p:cond delay="0"/>
                                          </p:stCondLst>
                                        </p:cTn>
                                        <p:tgtEl>
                                          <p:spTgt spid="5152"/>
                                        </p:tgtEl>
                                        <p:attrNameLst>
                                          <p:attrName>style.visibility</p:attrName>
                                        </p:attrNameLst>
                                      </p:cBhvr>
                                      <p:to>
                                        <p:strVal val="visible"/>
                                      </p:to>
                                    </p:set>
                                    <p:animEffect transition="in" filter="wedge">
                                      <p:cBhvr>
                                        <p:cTn id="110" dur="2000"/>
                                        <p:tgtEl>
                                          <p:spTgt spid="5152"/>
                                        </p:tgtEl>
                                      </p:cBhvr>
                                    </p:animEffect>
                                  </p:childTnLst>
                                </p:cTn>
                              </p:par>
                              <p:par>
                                <p:cTn id="111" presetID="20" presetClass="entr" presetSubtype="0" fill="hold" grpId="0" nodeType="withEffect">
                                  <p:stCondLst>
                                    <p:cond delay="0"/>
                                  </p:stCondLst>
                                  <p:childTnLst>
                                    <p:set>
                                      <p:cBhvr>
                                        <p:cTn id="112" dur="1" fill="hold">
                                          <p:stCondLst>
                                            <p:cond delay="0"/>
                                          </p:stCondLst>
                                        </p:cTn>
                                        <p:tgtEl>
                                          <p:spTgt spid="5153"/>
                                        </p:tgtEl>
                                        <p:attrNameLst>
                                          <p:attrName>style.visibility</p:attrName>
                                        </p:attrNameLst>
                                      </p:cBhvr>
                                      <p:to>
                                        <p:strVal val="visible"/>
                                      </p:to>
                                    </p:set>
                                    <p:animEffect transition="in" filter="wedge">
                                      <p:cBhvr>
                                        <p:cTn id="113" dur="2000"/>
                                        <p:tgtEl>
                                          <p:spTgt spid="5153"/>
                                        </p:tgtEl>
                                      </p:cBhvr>
                                    </p:animEffect>
                                  </p:childTnLst>
                                </p:cTn>
                              </p:par>
                              <p:par>
                                <p:cTn id="114" presetID="20" presetClass="entr" presetSubtype="0" fill="hold" grpId="0" nodeType="withEffect">
                                  <p:stCondLst>
                                    <p:cond delay="0"/>
                                  </p:stCondLst>
                                  <p:childTnLst>
                                    <p:set>
                                      <p:cBhvr>
                                        <p:cTn id="115" dur="1" fill="hold">
                                          <p:stCondLst>
                                            <p:cond delay="0"/>
                                          </p:stCondLst>
                                        </p:cTn>
                                        <p:tgtEl>
                                          <p:spTgt spid="5154"/>
                                        </p:tgtEl>
                                        <p:attrNameLst>
                                          <p:attrName>style.visibility</p:attrName>
                                        </p:attrNameLst>
                                      </p:cBhvr>
                                      <p:to>
                                        <p:strVal val="visible"/>
                                      </p:to>
                                    </p:set>
                                    <p:animEffect transition="in" filter="wedge">
                                      <p:cBhvr>
                                        <p:cTn id="116" dur="2000"/>
                                        <p:tgtEl>
                                          <p:spTgt spid="5154"/>
                                        </p:tgtEl>
                                      </p:cBhvr>
                                    </p:animEffect>
                                  </p:childTnLst>
                                </p:cTn>
                              </p:par>
                              <p:par>
                                <p:cTn id="117" presetID="20" presetClass="entr" presetSubtype="0" fill="hold" grpId="0" nodeType="withEffect">
                                  <p:stCondLst>
                                    <p:cond delay="0"/>
                                  </p:stCondLst>
                                  <p:childTnLst>
                                    <p:set>
                                      <p:cBhvr>
                                        <p:cTn id="118" dur="1" fill="hold">
                                          <p:stCondLst>
                                            <p:cond delay="0"/>
                                          </p:stCondLst>
                                        </p:cTn>
                                        <p:tgtEl>
                                          <p:spTgt spid="5156"/>
                                        </p:tgtEl>
                                        <p:attrNameLst>
                                          <p:attrName>style.visibility</p:attrName>
                                        </p:attrNameLst>
                                      </p:cBhvr>
                                      <p:to>
                                        <p:strVal val="visible"/>
                                      </p:to>
                                    </p:set>
                                    <p:animEffect transition="in" filter="wedge">
                                      <p:cBhvr>
                                        <p:cTn id="119" dur="2000"/>
                                        <p:tgtEl>
                                          <p:spTgt spid="5156"/>
                                        </p:tgtEl>
                                      </p:cBhvr>
                                    </p:animEffect>
                                  </p:childTnLst>
                                </p:cTn>
                              </p:par>
                              <p:par>
                                <p:cTn id="120" presetID="20" presetClass="entr" presetSubtype="0" fill="hold" grpId="0" nodeType="withEffect">
                                  <p:stCondLst>
                                    <p:cond delay="0"/>
                                  </p:stCondLst>
                                  <p:childTnLst>
                                    <p:set>
                                      <p:cBhvr>
                                        <p:cTn id="121" dur="1" fill="hold">
                                          <p:stCondLst>
                                            <p:cond delay="0"/>
                                          </p:stCondLst>
                                        </p:cTn>
                                        <p:tgtEl>
                                          <p:spTgt spid="5155"/>
                                        </p:tgtEl>
                                        <p:attrNameLst>
                                          <p:attrName>style.visibility</p:attrName>
                                        </p:attrNameLst>
                                      </p:cBhvr>
                                      <p:to>
                                        <p:strVal val="visible"/>
                                      </p:to>
                                    </p:set>
                                    <p:animEffect transition="in" filter="wedge">
                                      <p:cBhvr>
                                        <p:cTn id="122" dur="2000"/>
                                        <p:tgtEl>
                                          <p:spTgt spid="5155"/>
                                        </p:tgtEl>
                                      </p:cBhvr>
                                    </p:animEffect>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5136"/>
                                        </p:tgtEl>
                                        <p:attrNameLst>
                                          <p:attrName>style.visibility</p:attrName>
                                        </p:attrNameLst>
                                      </p:cBhvr>
                                      <p:to>
                                        <p:strVal val="visible"/>
                                      </p:to>
                                    </p:set>
                                    <p:anim calcmode="lin" valueType="num">
                                      <p:cBhvr additive="base">
                                        <p:cTn id="127" dur="500" fill="hold"/>
                                        <p:tgtEl>
                                          <p:spTgt spid="5136"/>
                                        </p:tgtEl>
                                        <p:attrNameLst>
                                          <p:attrName>ppt_x</p:attrName>
                                        </p:attrNameLst>
                                      </p:cBhvr>
                                      <p:tavLst>
                                        <p:tav tm="0">
                                          <p:val>
                                            <p:strVal val="#ppt_x"/>
                                          </p:val>
                                        </p:tav>
                                        <p:tav tm="100000">
                                          <p:val>
                                            <p:strVal val="#ppt_x"/>
                                          </p:val>
                                        </p:tav>
                                      </p:tavLst>
                                    </p:anim>
                                    <p:anim calcmode="lin" valueType="num">
                                      <p:cBhvr additive="base">
                                        <p:cTn id="128" dur="500" fill="hold"/>
                                        <p:tgtEl>
                                          <p:spTgt spid="5136"/>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5137"/>
                                        </p:tgtEl>
                                        <p:attrNameLst>
                                          <p:attrName>style.visibility</p:attrName>
                                        </p:attrNameLst>
                                      </p:cBhvr>
                                      <p:to>
                                        <p:strVal val="visible"/>
                                      </p:to>
                                    </p:set>
                                    <p:anim calcmode="lin" valueType="num">
                                      <p:cBhvr additive="base">
                                        <p:cTn id="133" dur="500" fill="hold"/>
                                        <p:tgtEl>
                                          <p:spTgt spid="5137"/>
                                        </p:tgtEl>
                                        <p:attrNameLst>
                                          <p:attrName>ppt_x</p:attrName>
                                        </p:attrNameLst>
                                      </p:cBhvr>
                                      <p:tavLst>
                                        <p:tav tm="0">
                                          <p:val>
                                            <p:strVal val="#ppt_x"/>
                                          </p:val>
                                        </p:tav>
                                        <p:tav tm="100000">
                                          <p:val>
                                            <p:strVal val="#ppt_x"/>
                                          </p:val>
                                        </p:tav>
                                      </p:tavLst>
                                    </p:anim>
                                    <p:anim calcmode="lin" valueType="num">
                                      <p:cBhvr additive="base">
                                        <p:cTn id="134" dur="500" fill="hold"/>
                                        <p:tgtEl>
                                          <p:spTgt spid="5137"/>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5138"/>
                                        </p:tgtEl>
                                        <p:attrNameLst>
                                          <p:attrName>style.visibility</p:attrName>
                                        </p:attrNameLst>
                                      </p:cBhvr>
                                      <p:to>
                                        <p:strVal val="visible"/>
                                      </p:to>
                                    </p:set>
                                    <p:anim calcmode="lin" valueType="num">
                                      <p:cBhvr additive="base">
                                        <p:cTn id="139" dur="500" fill="hold"/>
                                        <p:tgtEl>
                                          <p:spTgt spid="5138"/>
                                        </p:tgtEl>
                                        <p:attrNameLst>
                                          <p:attrName>ppt_x</p:attrName>
                                        </p:attrNameLst>
                                      </p:cBhvr>
                                      <p:tavLst>
                                        <p:tav tm="0">
                                          <p:val>
                                            <p:strVal val="#ppt_x"/>
                                          </p:val>
                                        </p:tav>
                                        <p:tav tm="100000">
                                          <p:val>
                                            <p:strVal val="#ppt_x"/>
                                          </p:val>
                                        </p:tav>
                                      </p:tavLst>
                                    </p:anim>
                                    <p:anim calcmode="lin" valueType="num">
                                      <p:cBhvr additive="base">
                                        <p:cTn id="140" dur="500" fill="hold"/>
                                        <p:tgtEl>
                                          <p:spTgt spid="5138"/>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5139"/>
                                        </p:tgtEl>
                                        <p:attrNameLst>
                                          <p:attrName>style.visibility</p:attrName>
                                        </p:attrNameLst>
                                      </p:cBhvr>
                                      <p:to>
                                        <p:strVal val="visible"/>
                                      </p:to>
                                    </p:set>
                                    <p:anim calcmode="lin" valueType="num">
                                      <p:cBhvr additive="base">
                                        <p:cTn id="145" dur="500" fill="hold"/>
                                        <p:tgtEl>
                                          <p:spTgt spid="5139"/>
                                        </p:tgtEl>
                                        <p:attrNameLst>
                                          <p:attrName>ppt_x</p:attrName>
                                        </p:attrNameLst>
                                      </p:cBhvr>
                                      <p:tavLst>
                                        <p:tav tm="0">
                                          <p:val>
                                            <p:strVal val="#ppt_x"/>
                                          </p:val>
                                        </p:tav>
                                        <p:tav tm="100000">
                                          <p:val>
                                            <p:strVal val="#ppt_x"/>
                                          </p:val>
                                        </p:tav>
                                      </p:tavLst>
                                    </p:anim>
                                    <p:anim calcmode="lin" valueType="num">
                                      <p:cBhvr additive="base">
                                        <p:cTn id="146" dur="500" fill="hold"/>
                                        <p:tgtEl>
                                          <p:spTgt spid="5139"/>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5140"/>
                                        </p:tgtEl>
                                        <p:attrNameLst>
                                          <p:attrName>style.visibility</p:attrName>
                                        </p:attrNameLst>
                                      </p:cBhvr>
                                      <p:to>
                                        <p:strVal val="visible"/>
                                      </p:to>
                                    </p:set>
                                    <p:anim calcmode="lin" valueType="num">
                                      <p:cBhvr additive="base">
                                        <p:cTn id="151" dur="500" fill="hold"/>
                                        <p:tgtEl>
                                          <p:spTgt spid="5140"/>
                                        </p:tgtEl>
                                        <p:attrNameLst>
                                          <p:attrName>ppt_x</p:attrName>
                                        </p:attrNameLst>
                                      </p:cBhvr>
                                      <p:tavLst>
                                        <p:tav tm="0">
                                          <p:val>
                                            <p:strVal val="#ppt_x"/>
                                          </p:val>
                                        </p:tav>
                                        <p:tav tm="100000">
                                          <p:val>
                                            <p:strVal val="#ppt_x"/>
                                          </p:val>
                                        </p:tav>
                                      </p:tavLst>
                                    </p:anim>
                                    <p:anim calcmode="lin" valueType="num">
                                      <p:cBhvr additive="base">
                                        <p:cTn id="152" dur="500" fill="hold"/>
                                        <p:tgtEl>
                                          <p:spTgt spid="5140"/>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3" presetClass="entr" presetSubtype="10" fill="hold" grpId="0" nodeType="clickEffect">
                                  <p:stCondLst>
                                    <p:cond delay="0"/>
                                  </p:stCondLst>
                                  <p:childTnLst>
                                    <p:set>
                                      <p:cBhvr>
                                        <p:cTn id="156" dur="1" fill="hold">
                                          <p:stCondLst>
                                            <p:cond delay="0"/>
                                          </p:stCondLst>
                                        </p:cTn>
                                        <p:tgtEl>
                                          <p:spTgt spid="36"/>
                                        </p:tgtEl>
                                        <p:attrNameLst>
                                          <p:attrName>style.visibility</p:attrName>
                                        </p:attrNameLst>
                                      </p:cBhvr>
                                      <p:to>
                                        <p:strVal val="visible"/>
                                      </p:to>
                                    </p:set>
                                    <p:animEffect transition="in" filter="blinds(horizontal)">
                                      <p:cBhvr>
                                        <p:cTn id="15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5134" grpId="0" animBg="1"/>
      <p:bldP spid="5135" grpId="0" animBg="1"/>
      <p:bldP spid="5136" grpId="0" animBg="1"/>
      <p:bldP spid="5137" grpId="0" animBg="1"/>
      <p:bldP spid="5138" grpId="0" animBg="1"/>
      <p:bldP spid="5139" grpId="0" animBg="1"/>
      <p:bldP spid="5140" grpId="0" animBg="1"/>
      <p:bldP spid="5141" grpId="0" animBg="1"/>
      <p:bldP spid="5142" grpId="0" animBg="1"/>
      <p:bldP spid="5143" grpId="0" animBg="1"/>
      <p:bldP spid="5144" grpId="0" animBg="1"/>
      <p:bldP spid="5145" grpId="0" animBg="1"/>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5155" grpId="0" animBg="1"/>
      <p:bldP spid="5156" grpId="0" animBg="1"/>
      <p:bldP spid="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533400"/>
            <a:ext cx="6870700" cy="914400"/>
          </a:xfrm>
        </p:spPr>
        <p:txBody>
          <a:bodyPr/>
          <a:lstStyle/>
          <a:p>
            <a:pPr marL="484632" eaLnBrk="1" fontAlgn="auto" hangingPunct="1">
              <a:spcAft>
                <a:spcPts val="0"/>
              </a:spcAft>
              <a:defRPr/>
            </a:pPr>
            <a:r>
              <a:rPr lang="en-US" smtClean="0">
                <a:solidFill>
                  <a:schemeClr val="accent1">
                    <a:tint val="83000"/>
                    <a:satMod val="150000"/>
                  </a:schemeClr>
                </a:solidFill>
                <a:latin typeface="Arial" charset="0"/>
                <a:cs typeface="Arial" charset="0"/>
              </a:rPr>
              <a:t>HOẠT ĐỘNG TIẾP NỐI</a:t>
            </a:r>
          </a:p>
        </p:txBody>
      </p:sp>
      <p:sp>
        <p:nvSpPr>
          <p:cNvPr id="38915" name="Content Placeholder 2"/>
          <p:cNvSpPr>
            <a:spLocks noGrp="1"/>
          </p:cNvSpPr>
          <p:nvPr>
            <p:ph idx="1"/>
          </p:nvPr>
        </p:nvSpPr>
        <p:spPr>
          <a:xfrm>
            <a:off x="0" y="1905000"/>
            <a:ext cx="9144000" cy="4343400"/>
          </a:xfrm>
        </p:spPr>
        <p:txBody>
          <a:bodyPr/>
          <a:lstStyle/>
          <a:p>
            <a:pPr algn="ctr" eaLnBrk="1" hangingPunct="1"/>
            <a:r>
              <a:rPr lang="en-US" sz="3600" smtClean="0">
                <a:latin typeface="Arial" charset="0"/>
                <a:cs typeface="Arial" charset="0"/>
              </a:rPr>
              <a:t>1/ Làm bài tập 1, 2-Sgk-trang 102.</a:t>
            </a:r>
          </a:p>
          <a:p>
            <a:pPr algn="ctr" eaLnBrk="1" hangingPunct="1"/>
            <a:r>
              <a:rPr lang="en-US" sz="3600" smtClean="0">
                <a:latin typeface="Arial" charset="0"/>
                <a:cs typeface="Arial" charset="0"/>
              </a:rPr>
              <a:t>2/ Chuẩn bị bài 27:</a:t>
            </a:r>
          </a:p>
          <a:p>
            <a:pPr algn="ctr" eaLnBrk="1" hangingPunct="1">
              <a:buFont typeface="Wingdings 2" pitchFamily="18" charset="2"/>
              <a:buNone/>
            </a:pPr>
            <a:r>
              <a:rPr lang="en-US" sz="3600" smtClean="0">
                <a:latin typeface="Arial" charset="0"/>
                <a:cs typeface="Arial" charset="0"/>
              </a:rPr>
              <a:t>-Vai trò của ngành nông nghiệp</a:t>
            </a:r>
          </a:p>
          <a:p>
            <a:pPr algn="ctr" eaLnBrk="1" hangingPunct="1">
              <a:buFont typeface="Wingdings 2" pitchFamily="18" charset="2"/>
              <a:buNone/>
            </a:pPr>
            <a:r>
              <a:rPr lang="en-US" sz="3600" smtClean="0">
                <a:latin typeface="Arial" charset="0"/>
                <a:cs typeface="Arial" charset="0"/>
              </a:rPr>
              <a:t>-Đặc điểm sản xuất của ngành nông nghiệp</a:t>
            </a:r>
          </a:p>
          <a:p>
            <a:pPr algn="ctr" eaLnBrk="1" hangingPunct="1">
              <a:buFont typeface="Wingdings 2" pitchFamily="18" charset="2"/>
              <a:buNone/>
            </a:pPr>
            <a:r>
              <a:rPr lang="en-US" sz="3600" smtClean="0">
                <a:latin typeface="Arial" charset="0"/>
                <a:cs typeface="Arial" charset="0"/>
              </a:rPr>
              <a:t>-Các nhân tố ảnh hưởng đến phát triển và phân bố sản xuất nông nghiệp</a:t>
            </a:r>
          </a:p>
          <a:p>
            <a:pPr eaLnBrk="1" hangingPunct="1">
              <a:buFontTx/>
              <a:buNone/>
            </a:pPr>
            <a:endParaRPr lang="en-US" smtClean="0">
              <a:latin typeface="Arial" charset="0"/>
              <a:cs typeface="Arial" charset="0"/>
            </a:endParaRPr>
          </a:p>
        </p:txBody>
      </p:sp>
    </p:spTree>
  </p:cSld>
  <p:clrMapOvr>
    <a:masterClrMapping/>
  </p:clrMapOvr>
  <p:transition spd="med">
    <p:cover dir="r"/>
    <p:sndAc>
      <p:stSnd>
        <p:snd r:embed="rId2" name="click.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Sea-mapDNA.jpg"/>
          <p:cNvPicPr>
            <a:picLocks noChangeAspect="1"/>
          </p:cNvPicPr>
          <p:nvPr/>
        </p:nvPicPr>
        <p:blipFill>
          <a:blip r:embed="rId3" cstate="print"/>
          <a:srcRect/>
          <a:stretch>
            <a:fillRect/>
          </a:stretch>
        </p:blipFill>
        <p:spPr bwMode="auto">
          <a:xfrm>
            <a:off x="-152400" y="0"/>
            <a:ext cx="9296400" cy="7086600"/>
          </a:xfrm>
          <a:prstGeom prst="rect">
            <a:avLst/>
          </a:prstGeom>
          <a:noFill/>
          <a:ln w="9525">
            <a:noFill/>
            <a:miter lim="800000"/>
            <a:headEnd/>
            <a:tailEnd/>
          </a:ln>
        </p:spPr>
      </p:pic>
      <p:sp>
        <p:nvSpPr>
          <p:cNvPr id="22533" name="Text Box 5"/>
          <p:cNvSpPr txBox="1">
            <a:spLocks noChangeArrowheads="1"/>
          </p:cNvSpPr>
          <p:nvPr/>
        </p:nvSpPr>
        <p:spPr bwMode="auto">
          <a:xfrm>
            <a:off x="-152400" y="6273800"/>
            <a:ext cx="9296400" cy="584200"/>
          </a:xfrm>
          <a:prstGeom prst="rect">
            <a:avLst/>
          </a:prstGeom>
          <a:solidFill>
            <a:srgbClr val="800000"/>
          </a:solidFill>
          <a:ln w="9525">
            <a:solidFill>
              <a:srgbClr val="00CC00"/>
            </a:solidFill>
            <a:miter lim="800000"/>
            <a:headEnd/>
            <a:tailEnd/>
          </a:ln>
        </p:spPr>
        <p:txBody>
          <a:bodyPr>
            <a:spAutoFit/>
          </a:bodyPr>
          <a:lstStyle/>
          <a:p>
            <a:pPr algn="ctr" eaLnBrk="0" hangingPunct="0"/>
            <a:r>
              <a:rPr lang="en-US" sz="3200" b="1">
                <a:latin typeface="VNI-Meli" pitchFamily="2" charset="0"/>
              </a:rPr>
              <a:t>Nguoàn löïc vò trí ñòa lyù ñoái vôùi Việt Nam</a:t>
            </a:r>
          </a:p>
        </p:txBody>
      </p:sp>
    </p:spTree>
  </p:cSld>
  <p:clrMapOvr>
    <a:masterClrMapping/>
  </p:clrMapOvr>
  <p:transition spd="med">
    <p:cover dir="r"/>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slide(fromBottom)">
                                      <p:cBhvr>
                                        <p:cTn id="7" dur="10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FERNAN9"/>
          <p:cNvPicPr>
            <a:picLocks noChangeAspect="1" noChangeArrowheads="1"/>
          </p:cNvPicPr>
          <p:nvPr/>
        </p:nvPicPr>
        <p:blipFill>
          <a:blip r:embed="rId3" cstate="print"/>
          <a:srcRect/>
          <a:stretch>
            <a:fillRect/>
          </a:stretch>
        </p:blipFill>
        <p:spPr bwMode="auto">
          <a:xfrm>
            <a:off x="0" y="0"/>
            <a:ext cx="4754880" cy="304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3558" name="Text Box 6"/>
          <p:cNvSpPr txBox="1">
            <a:spLocks noChangeArrowheads="1"/>
          </p:cNvSpPr>
          <p:nvPr/>
        </p:nvSpPr>
        <p:spPr bwMode="auto">
          <a:xfrm>
            <a:off x="2133600" y="6211888"/>
            <a:ext cx="5410200" cy="646112"/>
          </a:xfrm>
          <a:prstGeom prst="rect">
            <a:avLst/>
          </a:prstGeom>
          <a:solidFill>
            <a:srgbClr val="800000"/>
          </a:solidFill>
          <a:ln w="9525">
            <a:solidFill>
              <a:srgbClr val="00CC00"/>
            </a:solidFill>
            <a:miter lim="800000"/>
            <a:headEnd/>
            <a:tailEnd/>
          </a:ln>
        </p:spPr>
        <p:txBody>
          <a:bodyPr>
            <a:spAutoFit/>
          </a:bodyPr>
          <a:lstStyle/>
          <a:p>
            <a:pPr algn="ctr" eaLnBrk="0" hangingPunct="0"/>
            <a:r>
              <a:rPr lang="en-US" sz="3600" b="1">
                <a:latin typeface="VNI-Meli" pitchFamily="2" charset="0"/>
              </a:rPr>
              <a:t>Nguoàn löïc töï nhieân</a:t>
            </a:r>
          </a:p>
        </p:txBody>
      </p:sp>
      <p:pic>
        <p:nvPicPr>
          <p:cNvPr id="5" name="Picture 4" descr="Bậc thang.01.jpg"/>
          <p:cNvPicPr>
            <a:picLocks noChangeAspect="1"/>
          </p:cNvPicPr>
          <p:nvPr/>
        </p:nvPicPr>
        <p:blipFill>
          <a:blip r:embed="rId4" cstate="print"/>
          <a:srcRect/>
          <a:stretch>
            <a:fillRect/>
          </a:stretch>
        </p:blipFill>
        <p:spPr bwMode="auto">
          <a:xfrm>
            <a:off x="4800600" y="0"/>
            <a:ext cx="4343400" cy="2819400"/>
          </a:xfrm>
          <a:prstGeom prst="rect">
            <a:avLst/>
          </a:prstGeom>
          <a:noFill/>
          <a:ln w="9525">
            <a:noFill/>
            <a:miter lim="800000"/>
            <a:headEnd/>
            <a:tailEnd/>
          </a:ln>
        </p:spPr>
      </p:pic>
      <p:pic>
        <p:nvPicPr>
          <p:cNvPr id="6" name="Picture 5" descr="Dinh Phan xi pan.jpg"/>
          <p:cNvPicPr>
            <a:picLocks noChangeAspect="1"/>
          </p:cNvPicPr>
          <p:nvPr/>
        </p:nvPicPr>
        <p:blipFill>
          <a:blip r:embed="rId5" cstate="print"/>
          <a:stretch>
            <a:fillRect/>
          </a:stretch>
        </p:blipFill>
        <p:spPr>
          <a:xfrm>
            <a:off x="152400" y="2971800"/>
            <a:ext cx="4533900" cy="2962275"/>
          </a:xfrm>
          <a:prstGeom prst="rect">
            <a:avLst/>
          </a:prstGeom>
          <a:ln w="228600" cap="sq" cmpd="thickThin">
            <a:solidFill>
              <a:srgbClr val="000000"/>
            </a:solidFill>
            <a:prstDash val="solid"/>
            <a:miter lim="800000"/>
          </a:ln>
          <a:effectLst>
            <a:innerShdw blurRad="76200">
              <a:srgbClr val="000000"/>
            </a:innerShdw>
          </a:effectLst>
        </p:spPr>
      </p:pic>
      <p:pic>
        <p:nvPicPr>
          <p:cNvPr id="8" name="Picture 7" descr="Cấy lúa.01.JPG"/>
          <p:cNvPicPr>
            <a:picLocks noChangeAspect="1"/>
          </p:cNvPicPr>
          <p:nvPr/>
        </p:nvPicPr>
        <p:blipFill>
          <a:blip r:embed="rId6" cstate="print"/>
          <a:srcRect/>
          <a:stretch>
            <a:fillRect/>
          </a:stretch>
        </p:blipFill>
        <p:spPr bwMode="auto">
          <a:xfrm>
            <a:off x="4953000" y="2971800"/>
            <a:ext cx="4191000" cy="3124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med">
    <p:cover dir="r"/>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slide(fromBottom)">
                                      <p:cBhvr>
                                        <p:cTn id="7" dur="1000"/>
                                        <p:tgtEl>
                                          <p:spTgt spid="23556"/>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23558"/>
                                        </p:tgtEl>
                                        <p:attrNameLst>
                                          <p:attrName>style.visibility</p:attrName>
                                        </p:attrNameLst>
                                      </p:cBhvr>
                                      <p:to>
                                        <p:strVal val="visible"/>
                                      </p:to>
                                    </p:set>
                                    <p:animEffect transition="in" filter="slide(fromBottom)">
                                      <p:cBhvr>
                                        <p:cTn id="11" dur="1000"/>
                                        <p:tgtEl>
                                          <p:spTgt spid="23558"/>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moät_18"/>
          <p:cNvPicPr>
            <a:picLocks noChangeAspect="1" noChangeArrowheads="1"/>
          </p:cNvPicPr>
          <p:nvPr/>
        </p:nvPicPr>
        <p:blipFill>
          <a:blip r:embed="rId3" cstate="print"/>
          <a:srcRect/>
          <a:stretch>
            <a:fillRect/>
          </a:stretch>
        </p:blipFill>
        <p:spPr bwMode="auto">
          <a:xfrm>
            <a:off x="0" y="0"/>
            <a:ext cx="4891825" cy="3276600"/>
          </a:xfrm>
          <a:prstGeom prst="rect">
            <a:avLst/>
          </a:prstGeom>
          <a:ln>
            <a:noFill/>
          </a:ln>
          <a:effectLst>
            <a:softEdge rad="112500"/>
          </a:effectLst>
        </p:spPr>
      </p:pic>
      <p:sp>
        <p:nvSpPr>
          <p:cNvPr id="24581" name="Text Box 5"/>
          <p:cNvSpPr txBox="1">
            <a:spLocks noChangeArrowheads="1"/>
          </p:cNvSpPr>
          <p:nvPr/>
        </p:nvSpPr>
        <p:spPr bwMode="auto">
          <a:xfrm>
            <a:off x="2743200" y="6211888"/>
            <a:ext cx="3736975" cy="646112"/>
          </a:xfrm>
          <a:prstGeom prst="rect">
            <a:avLst/>
          </a:prstGeom>
          <a:solidFill>
            <a:srgbClr val="800000"/>
          </a:solidFill>
          <a:ln w="9525">
            <a:solidFill>
              <a:srgbClr val="00CC00"/>
            </a:solidFill>
            <a:miter lim="800000"/>
            <a:headEnd/>
            <a:tailEnd/>
          </a:ln>
        </p:spPr>
        <p:txBody>
          <a:bodyPr wrap="none">
            <a:spAutoFit/>
          </a:bodyPr>
          <a:lstStyle/>
          <a:p>
            <a:pPr eaLnBrk="0" hangingPunct="0"/>
            <a:r>
              <a:rPr lang="en-US" sz="3600" b="1">
                <a:latin typeface="VNI-Meli" pitchFamily="2" charset="0"/>
              </a:rPr>
              <a:t>Nguoàn löïc kt-xh</a:t>
            </a:r>
          </a:p>
        </p:txBody>
      </p:sp>
      <p:pic>
        <p:nvPicPr>
          <p:cNvPr id="4" name="Picture 3" descr="images1059899_chungkhoan1.jpg"/>
          <p:cNvPicPr>
            <a:picLocks noChangeAspect="1"/>
          </p:cNvPicPr>
          <p:nvPr/>
        </p:nvPicPr>
        <p:blipFill>
          <a:blip r:embed="rId4" cstate="print"/>
          <a:srcRect/>
          <a:stretch>
            <a:fillRect/>
          </a:stretch>
        </p:blipFill>
        <p:spPr bwMode="auto">
          <a:xfrm>
            <a:off x="4876800" y="0"/>
            <a:ext cx="4267200" cy="3143250"/>
          </a:xfrm>
          <a:prstGeom prst="rect">
            <a:avLst/>
          </a:prstGeom>
          <a:ln>
            <a:noFill/>
          </a:ln>
          <a:effectLst>
            <a:softEdge rad="112500"/>
          </a:effectLst>
        </p:spPr>
      </p:pic>
      <p:pic>
        <p:nvPicPr>
          <p:cNvPr id="5" name="Picture 4" descr="050822-Hoi-cho-viec-lam.jpg"/>
          <p:cNvPicPr>
            <a:picLocks noChangeAspect="1"/>
          </p:cNvPicPr>
          <p:nvPr/>
        </p:nvPicPr>
        <p:blipFill>
          <a:blip r:embed="rId5" cstate="print"/>
          <a:srcRect/>
          <a:stretch>
            <a:fillRect/>
          </a:stretch>
        </p:blipFill>
        <p:spPr bwMode="auto">
          <a:xfrm>
            <a:off x="0" y="3124200"/>
            <a:ext cx="4800600" cy="3048000"/>
          </a:xfrm>
          <a:prstGeom prst="rect">
            <a:avLst/>
          </a:prstGeom>
          <a:ln>
            <a:noFill/>
          </a:ln>
          <a:effectLst>
            <a:softEdge rad="112500"/>
          </a:effectLst>
        </p:spPr>
      </p:pic>
      <p:pic>
        <p:nvPicPr>
          <p:cNvPr id="6" name="Picture 5" descr="Xuất khẩu Lđộng.jpg"/>
          <p:cNvPicPr>
            <a:picLocks noChangeAspect="1"/>
          </p:cNvPicPr>
          <p:nvPr/>
        </p:nvPicPr>
        <p:blipFill>
          <a:blip r:embed="rId6" cstate="print"/>
          <a:srcRect/>
          <a:stretch>
            <a:fillRect/>
          </a:stretch>
        </p:blipFill>
        <p:spPr bwMode="auto">
          <a:xfrm>
            <a:off x="4724400" y="3124200"/>
            <a:ext cx="4419600" cy="3090863"/>
          </a:xfrm>
          <a:prstGeom prst="rect">
            <a:avLst/>
          </a:prstGeom>
          <a:ln>
            <a:noFill/>
          </a:ln>
          <a:effectLst>
            <a:softEdge rad="112500"/>
          </a:effectLst>
        </p:spPr>
      </p:pic>
    </p:spTree>
  </p:cSld>
  <p:clrMapOvr>
    <a:masterClrMapping/>
  </p:clrMapOvr>
  <p:transition spd="med">
    <p:cover dir="r"/>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additive="base">
                                        <p:cTn id="7" dur="1000" fill="hold"/>
                                        <p:tgtEl>
                                          <p:spTgt spid="24580"/>
                                        </p:tgtEl>
                                        <p:attrNameLst>
                                          <p:attrName>ppt_x</p:attrName>
                                        </p:attrNameLst>
                                      </p:cBhvr>
                                      <p:tavLst>
                                        <p:tav tm="0">
                                          <p:val>
                                            <p:strVal val="#ppt_x"/>
                                          </p:val>
                                        </p:tav>
                                        <p:tav tm="100000">
                                          <p:val>
                                            <p:strVal val="#ppt_x"/>
                                          </p:val>
                                        </p:tav>
                                      </p:tavLst>
                                    </p:anim>
                                    <p:anim calcmode="lin" valueType="num">
                                      <p:cBhvr additive="base">
                                        <p:cTn id="8" dur="1000" fill="hold"/>
                                        <p:tgtEl>
                                          <p:spTgt spid="2458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581"/>
                                        </p:tgtEl>
                                        <p:attrNameLst>
                                          <p:attrName>style.visibility</p:attrName>
                                        </p:attrNameLst>
                                      </p:cBhvr>
                                      <p:to>
                                        <p:strVal val="visible"/>
                                      </p:to>
                                    </p:set>
                                    <p:anim calcmode="lin" valueType="num">
                                      <p:cBhvr additive="base">
                                        <p:cTn id="11" dur="1000" fill="hold"/>
                                        <p:tgtEl>
                                          <p:spTgt spid="24581"/>
                                        </p:tgtEl>
                                        <p:attrNameLst>
                                          <p:attrName>ppt_x</p:attrName>
                                        </p:attrNameLst>
                                      </p:cBhvr>
                                      <p:tavLst>
                                        <p:tav tm="0">
                                          <p:val>
                                            <p:strVal val="#ppt_x"/>
                                          </p:val>
                                        </p:tav>
                                        <p:tav tm="100000">
                                          <p:val>
                                            <p:strVal val="#ppt_x"/>
                                          </p:val>
                                        </p:tav>
                                      </p:tavLst>
                                    </p:anim>
                                    <p:anim calcmode="lin" valueType="num">
                                      <p:cBhvr additive="base">
                                        <p:cTn id="12" dur="1000" fill="hold"/>
                                        <p:tgtEl>
                                          <p:spTgt spid="2458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1660525" y="2552700"/>
            <a:ext cx="184150" cy="338138"/>
          </a:xfrm>
          <a:prstGeom prst="rect">
            <a:avLst/>
          </a:prstGeom>
          <a:noFill/>
          <a:ln w="9525">
            <a:noFill/>
            <a:miter lim="800000"/>
            <a:headEnd/>
            <a:tailEnd/>
          </a:ln>
        </p:spPr>
        <p:txBody>
          <a:bodyPr wrap="none">
            <a:spAutoFit/>
          </a:bodyPr>
          <a:lstStyle/>
          <a:p>
            <a:pPr eaLnBrk="0" hangingPunct="0"/>
            <a:endParaRPr lang="en-US" sz="1600">
              <a:latin typeface="VNI-Meli" pitchFamily="2" charset="0"/>
            </a:endParaRPr>
          </a:p>
        </p:txBody>
      </p:sp>
      <p:sp>
        <p:nvSpPr>
          <p:cNvPr id="17413" name="Text Box 5"/>
          <p:cNvSpPr txBox="1">
            <a:spLocks noChangeArrowheads="1"/>
          </p:cNvSpPr>
          <p:nvPr/>
        </p:nvSpPr>
        <p:spPr bwMode="auto">
          <a:xfrm>
            <a:off x="228600" y="914400"/>
            <a:ext cx="4267200" cy="3540125"/>
          </a:xfrm>
          <a:prstGeom prst="rect">
            <a:avLst/>
          </a:prstGeom>
          <a:solidFill>
            <a:srgbClr val="800000"/>
          </a:solidFill>
          <a:ln w="57150">
            <a:solidFill>
              <a:srgbClr val="00CC00"/>
            </a:solidFill>
            <a:miter lim="800000"/>
            <a:headEnd/>
            <a:tailEnd/>
          </a:ln>
          <a:effectLst/>
        </p:spPr>
        <p:txBody>
          <a:bodyPr>
            <a:spAutoFit/>
          </a:bodyPr>
          <a:lstStyle/>
          <a:p>
            <a:pPr algn="ctr" eaLnBrk="0" hangingPunct="0">
              <a:defRPr/>
            </a:pPr>
            <a:r>
              <a:rPr lang="en-US" sz="2800" b="1" u="sng">
                <a:effectLst>
                  <a:outerShdw blurRad="38100" dist="38100" dir="2700000" algn="tl">
                    <a:srgbClr val="000000"/>
                  </a:outerShdw>
                </a:effectLst>
                <a:latin typeface="VNI-Meli" pitchFamily="2" charset="0"/>
              </a:rPr>
              <a:t>Nguoàn löïc trong nöôùc (noäi löïc)</a:t>
            </a:r>
          </a:p>
          <a:p>
            <a:pPr algn="ctr" eaLnBrk="0" hangingPunct="0">
              <a:defRPr/>
            </a:pPr>
            <a:r>
              <a:rPr lang="en-US" sz="2800" b="1">
                <a:effectLst>
                  <a:outerShdw blurRad="38100" dist="38100" dir="2700000" algn="tl">
                    <a:srgbClr val="000000"/>
                  </a:outerShdw>
                </a:effectLst>
                <a:latin typeface="VNI-Meli" pitchFamily="2" charset="0"/>
              </a:rPr>
              <a:t>Goàm nguoàn löïc töï nhieân, kinh teá-xaõ hoäi, ñöôøng loái chính saùch, heä thoáng taøi saûn quoác gia…</a:t>
            </a:r>
          </a:p>
          <a:p>
            <a:pPr eaLnBrk="0" hangingPunct="0">
              <a:defRPr/>
            </a:pPr>
            <a:endParaRPr lang="en-US" sz="2800">
              <a:latin typeface="VNI-Meli" pitchFamily="2" charset="0"/>
            </a:endParaRPr>
          </a:p>
        </p:txBody>
      </p:sp>
      <p:sp>
        <p:nvSpPr>
          <p:cNvPr id="17415" name="Text Box 7"/>
          <p:cNvSpPr txBox="1">
            <a:spLocks noChangeArrowheads="1"/>
          </p:cNvSpPr>
          <p:nvPr/>
        </p:nvSpPr>
        <p:spPr bwMode="auto">
          <a:xfrm>
            <a:off x="4572000" y="914400"/>
            <a:ext cx="4572000" cy="3540125"/>
          </a:xfrm>
          <a:prstGeom prst="rect">
            <a:avLst/>
          </a:prstGeom>
          <a:solidFill>
            <a:srgbClr val="009900"/>
          </a:solidFill>
          <a:ln w="57150">
            <a:solidFill>
              <a:srgbClr val="800000"/>
            </a:solidFill>
            <a:miter lim="800000"/>
            <a:headEnd/>
            <a:tailEnd/>
          </a:ln>
          <a:effectLst/>
        </p:spPr>
        <p:txBody>
          <a:bodyPr>
            <a:spAutoFit/>
          </a:bodyPr>
          <a:lstStyle/>
          <a:p>
            <a:pPr algn="ctr" eaLnBrk="0" hangingPunct="0">
              <a:defRPr/>
            </a:pPr>
            <a:r>
              <a:rPr lang="en-US" sz="2800" b="1" u="sng" dirty="0" err="1">
                <a:effectLst>
                  <a:outerShdw blurRad="38100" dist="38100" dir="2700000" algn="tl">
                    <a:srgbClr val="000000"/>
                  </a:outerShdw>
                </a:effectLst>
                <a:latin typeface="VNI-Meli" pitchFamily="2" charset="0"/>
              </a:rPr>
              <a:t>Nguoàn</a:t>
            </a:r>
            <a:r>
              <a:rPr lang="en-US" sz="2800" b="1" u="sng" dirty="0">
                <a:effectLst>
                  <a:outerShdw blurRad="38100" dist="38100" dir="2700000" algn="tl">
                    <a:srgbClr val="000000"/>
                  </a:outerShdw>
                </a:effectLst>
                <a:latin typeface="VNI-Meli" pitchFamily="2" charset="0"/>
              </a:rPr>
              <a:t> </a:t>
            </a:r>
            <a:r>
              <a:rPr lang="en-US" sz="2800" b="1" u="sng" dirty="0" err="1">
                <a:effectLst>
                  <a:outerShdw blurRad="38100" dist="38100" dir="2700000" algn="tl">
                    <a:srgbClr val="000000"/>
                  </a:outerShdw>
                </a:effectLst>
                <a:latin typeface="VNI-Meli" pitchFamily="2" charset="0"/>
              </a:rPr>
              <a:t>löïc</a:t>
            </a:r>
            <a:r>
              <a:rPr lang="en-US" sz="2800" b="1" u="sng" dirty="0">
                <a:effectLst>
                  <a:outerShdw blurRad="38100" dist="38100" dir="2700000" algn="tl">
                    <a:srgbClr val="000000"/>
                  </a:outerShdw>
                </a:effectLst>
                <a:latin typeface="VNI-Meli" pitchFamily="2" charset="0"/>
              </a:rPr>
              <a:t> </a:t>
            </a:r>
            <a:r>
              <a:rPr lang="en-US" sz="2800" b="1" u="sng" dirty="0" err="1">
                <a:effectLst>
                  <a:outerShdw blurRad="38100" dist="38100" dir="2700000" algn="tl">
                    <a:srgbClr val="000000"/>
                  </a:outerShdw>
                </a:effectLst>
                <a:latin typeface="VNI-Meli" pitchFamily="2" charset="0"/>
              </a:rPr>
              <a:t>nöôùc</a:t>
            </a:r>
            <a:r>
              <a:rPr lang="en-US" sz="2800" b="1" u="sng" dirty="0">
                <a:effectLst>
                  <a:outerShdw blurRad="38100" dist="38100" dir="2700000" algn="tl">
                    <a:srgbClr val="000000"/>
                  </a:outerShdw>
                </a:effectLst>
                <a:latin typeface="VNI-Meli" pitchFamily="2" charset="0"/>
              </a:rPr>
              <a:t> </a:t>
            </a:r>
            <a:r>
              <a:rPr lang="en-US" sz="2800" b="1" u="sng" dirty="0" err="1">
                <a:effectLst>
                  <a:outerShdw blurRad="38100" dist="38100" dir="2700000" algn="tl">
                    <a:srgbClr val="000000"/>
                  </a:outerShdw>
                </a:effectLst>
                <a:latin typeface="VNI-Meli" pitchFamily="2" charset="0"/>
              </a:rPr>
              <a:t>ngoaøi</a:t>
            </a:r>
            <a:r>
              <a:rPr lang="en-US" sz="2800" b="1" u="sng" dirty="0">
                <a:effectLst>
                  <a:outerShdw blurRad="38100" dist="38100" dir="2700000" algn="tl">
                    <a:srgbClr val="000000"/>
                  </a:outerShdw>
                </a:effectLst>
                <a:latin typeface="VNI-Meli" pitchFamily="2" charset="0"/>
              </a:rPr>
              <a:t> (</a:t>
            </a:r>
            <a:r>
              <a:rPr lang="en-US" sz="2800" b="1" u="sng" dirty="0" err="1">
                <a:effectLst>
                  <a:outerShdw blurRad="38100" dist="38100" dir="2700000" algn="tl">
                    <a:srgbClr val="000000"/>
                  </a:outerShdw>
                </a:effectLst>
                <a:latin typeface="VNI-Meli" pitchFamily="2" charset="0"/>
              </a:rPr>
              <a:t>ngoaïi</a:t>
            </a:r>
            <a:r>
              <a:rPr lang="en-US" sz="2800" b="1" u="sng" dirty="0">
                <a:effectLst>
                  <a:outerShdw blurRad="38100" dist="38100" dir="2700000" algn="tl">
                    <a:srgbClr val="000000"/>
                  </a:outerShdw>
                </a:effectLst>
                <a:latin typeface="VNI-Meli" pitchFamily="2" charset="0"/>
              </a:rPr>
              <a:t> </a:t>
            </a:r>
            <a:r>
              <a:rPr lang="en-US" sz="2800" b="1" u="sng" dirty="0" err="1">
                <a:effectLst>
                  <a:outerShdw blurRad="38100" dist="38100" dir="2700000" algn="tl">
                    <a:srgbClr val="000000"/>
                  </a:outerShdw>
                </a:effectLst>
                <a:latin typeface="VNI-Meli" pitchFamily="2" charset="0"/>
              </a:rPr>
              <a:t>löïc</a:t>
            </a:r>
            <a:r>
              <a:rPr lang="en-US" sz="2800" b="1" u="sng" dirty="0">
                <a:effectLst>
                  <a:outerShdw blurRad="38100" dist="38100" dir="2700000" algn="tl">
                    <a:srgbClr val="000000"/>
                  </a:outerShdw>
                </a:effectLst>
                <a:latin typeface="VNI-Meli" pitchFamily="2" charset="0"/>
              </a:rPr>
              <a:t>)</a:t>
            </a:r>
          </a:p>
          <a:p>
            <a:pPr algn="ctr" eaLnBrk="0" hangingPunct="0">
              <a:defRPr/>
            </a:pPr>
            <a:r>
              <a:rPr lang="en-US" sz="2800" b="1" dirty="0" err="1">
                <a:effectLst>
                  <a:outerShdw blurRad="38100" dist="38100" dir="2700000" algn="tl">
                    <a:srgbClr val="000000"/>
                  </a:outerShdw>
                </a:effectLst>
                <a:latin typeface="VNI-Meli" pitchFamily="2" charset="0"/>
              </a:rPr>
              <a:t>Laø</a:t>
            </a:r>
            <a:r>
              <a:rPr lang="en-US" sz="2800" b="1" dirty="0">
                <a:effectLst>
                  <a:outerShdw blurRad="38100" dist="38100" dir="2700000" algn="tl">
                    <a:srgbClr val="000000"/>
                  </a:outerShdw>
                </a:effectLst>
                <a:latin typeface="VNI-Meli" pitchFamily="2" charset="0"/>
              </a:rPr>
              <a:t> </a:t>
            </a:r>
            <a:r>
              <a:rPr lang="en-US" sz="2800" b="1" dirty="0" err="1">
                <a:effectLst>
                  <a:outerShdw blurRad="38100" dist="38100" dir="2700000" algn="tl">
                    <a:srgbClr val="000000"/>
                  </a:outerShdw>
                </a:effectLst>
                <a:latin typeface="VNI-Meli" pitchFamily="2" charset="0"/>
              </a:rPr>
              <a:t>khaû</a:t>
            </a:r>
            <a:r>
              <a:rPr lang="en-US" sz="2800" b="1" dirty="0">
                <a:effectLst>
                  <a:outerShdw blurRad="38100" dist="38100" dir="2700000" algn="tl">
                    <a:srgbClr val="000000"/>
                  </a:outerShdw>
                </a:effectLst>
                <a:latin typeface="VNI-Meli" pitchFamily="2" charset="0"/>
              </a:rPr>
              <a:t> </a:t>
            </a:r>
            <a:r>
              <a:rPr lang="en-US" sz="2800" b="1" dirty="0" err="1">
                <a:effectLst>
                  <a:outerShdw blurRad="38100" dist="38100" dir="2700000" algn="tl">
                    <a:srgbClr val="000000"/>
                  </a:outerShdw>
                </a:effectLst>
                <a:latin typeface="VNI-Meli" pitchFamily="2" charset="0"/>
              </a:rPr>
              <a:t>naêng</a:t>
            </a:r>
            <a:r>
              <a:rPr lang="en-US" sz="2800" b="1" dirty="0">
                <a:effectLst>
                  <a:outerShdw blurRad="38100" dist="38100" dir="2700000" algn="tl">
                    <a:srgbClr val="000000"/>
                  </a:outerShdw>
                </a:effectLst>
                <a:latin typeface="VNI-Meli" pitchFamily="2" charset="0"/>
              </a:rPr>
              <a:t> </a:t>
            </a:r>
            <a:r>
              <a:rPr lang="en-US" sz="2800" b="1" dirty="0" err="1">
                <a:effectLst>
                  <a:outerShdw blurRad="38100" dist="38100" dir="2700000" algn="tl">
                    <a:srgbClr val="000000"/>
                  </a:outerShdw>
                </a:effectLst>
                <a:latin typeface="VNI-Meli" pitchFamily="2" charset="0"/>
              </a:rPr>
              <a:t>taùc</a:t>
            </a:r>
            <a:r>
              <a:rPr lang="en-US" sz="2800" b="1" dirty="0">
                <a:effectLst>
                  <a:outerShdw blurRad="38100" dist="38100" dir="2700000" algn="tl">
                    <a:srgbClr val="000000"/>
                  </a:outerShdw>
                </a:effectLst>
                <a:latin typeface="VNI-Meli" pitchFamily="2" charset="0"/>
              </a:rPr>
              <a:t> </a:t>
            </a:r>
            <a:r>
              <a:rPr lang="en-US" sz="2800" b="1" dirty="0" err="1">
                <a:effectLst>
                  <a:outerShdw blurRad="38100" dist="38100" dir="2700000" algn="tl">
                    <a:srgbClr val="000000"/>
                  </a:outerShdw>
                </a:effectLst>
                <a:latin typeface="VNI-Meli" pitchFamily="2" charset="0"/>
              </a:rPr>
              <a:t>ñoäng</a:t>
            </a:r>
            <a:r>
              <a:rPr lang="en-US" sz="2800" b="1" dirty="0">
                <a:effectLst>
                  <a:outerShdw blurRad="38100" dist="38100" dir="2700000" algn="tl">
                    <a:srgbClr val="000000"/>
                  </a:outerShdw>
                </a:effectLst>
                <a:latin typeface="VNI-Meli" pitchFamily="2" charset="0"/>
              </a:rPr>
              <a:t> </a:t>
            </a:r>
            <a:r>
              <a:rPr lang="en-US" sz="2800" b="1" dirty="0" err="1">
                <a:effectLst>
                  <a:outerShdw blurRad="38100" dist="38100" dir="2700000" algn="tl">
                    <a:srgbClr val="000000"/>
                  </a:outerShdw>
                </a:effectLst>
                <a:latin typeface="VNI-Meli" pitchFamily="2" charset="0"/>
              </a:rPr>
              <a:t>tröïc</a:t>
            </a:r>
            <a:r>
              <a:rPr lang="en-US" sz="2800" b="1" dirty="0">
                <a:effectLst>
                  <a:outerShdw blurRad="38100" dist="38100" dir="2700000" algn="tl">
                    <a:srgbClr val="000000"/>
                  </a:outerShdw>
                </a:effectLst>
                <a:latin typeface="VNI-Meli" pitchFamily="2" charset="0"/>
              </a:rPr>
              <a:t> </a:t>
            </a:r>
            <a:r>
              <a:rPr lang="en-US" sz="2800" b="1" dirty="0" err="1">
                <a:effectLst>
                  <a:outerShdw blurRad="38100" dist="38100" dir="2700000" algn="tl">
                    <a:srgbClr val="000000"/>
                  </a:outerShdw>
                </a:effectLst>
                <a:latin typeface="VNI-Meli" pitchFamily="2" charset="0"/>
              </a:rPr>
              <a:t>tieáp</a:t>
            </a:r>
            <a:r>
              <a:rPr lang="en-US" sz="2800" b="1" dirty="0">
                <a:effectLst>
                  <a:outerShdw blurRad="38100" dist="38100" dir="2700000" algn="tl">
                    <a:srgbClr val="000000"/>
                  </a:outerShdw>
                </a:effectLst>
                <a:latin typeface="VNI-Meli" pitchFamily="2" charset="0"/>
              </a:rPr>
              <a:t> </a:t>
            </a:r>
            <a:r>
              <a:rPr lang="en-US" sz="2800" b="1" dirty="0" err="1">
                <a:effectLst>
                  <a:outerShdw blurRad="38100" dist="38100" dir="2700000" algn="tl">
                    <a:srgbClr val="000000"/>
                  </a:outerShdw>
                </a:effectLst>
                <a:latin typeface="VNI-Meli" pitchFamily="2" charset="0"/>
              </a:rPr>
              <a:t>töø</a:t>
            </a:r>
            <a:r>
              <a:rPr lang="en-US" sz="2800" b="1" dirty="0">
                <a:effectLst>
                  <a:outerShdw blurRad="38100" dist="38100" dir="2700000" algn="tl">
                    <a:srgbClr val="000000"/>
                  </a:outerShdw>
                </a:effectLst>
                <a:latin typeface="VNI-Meli" pitchFamily="2" charset="0"/>
              </a:rPr>
              <a:t> </a:t>
            </a:r>
            <a:r>
              <a:rPr lang="en-US" sz="2800" b="1" dirty="0" err="1">
                <a:effectLst>
                  <a:outerShdw blurRad="38100" dist="38100" dir="2700000" algn="tl">
                    <a:srgbClr val="000000"/>
                  </a:outerShdw>
                </a:effectLst>
                <a:latin typeface="VNI-Meli" pitchFamily="2" charset="0"/>
              </a:rPr>
              <a:t>beân</a:t>
            </a:r>
            <a:r>
              <a:rPr lang="en-US" sz="2800" b="1" dirty="0">
                <a:effectLst>
                  <a:outerShdw blurRad="38100" dist="38100" dir="2700000" algn="tl">
                    <a:srgbClr val="000000"/>
                  </a:outerShdw>
                </a:effectLst>
                <a:latin typeface="VNI-Meli" pitchFamily="2" charset="0"/>
              </a:rPr>
              <a:t> </a:t>
            </a:r>
            <a:r>
              <a:rPr lang="en-US" sz="2800" b="1" dirty="0" err="1">
                <a:effectLst>
                  <a:outerShdw blurRad="38100" dist="38100" dir="2700000" algn="tl">
                    <a:srgbClr val="000000"/>
                  </a:outerShdw>
                </a:effectLst>
                <a:latin typeface="VNI-Meli" pitchFamily="2" charset="0"/>
              </a:rPr>
              <a:t>ngoaøi</a:t>
            </a:r>
            <a:r>
              <a:rPr lang="en-US" sz="2800" b="1" dirty="0">
                <a:effectLst>
                  <a:outerShdw blurRad="38100" dist="38100" dir="2700000" algn="tl">
                    <a:srgbClr val="000000"/>
                  </a:outerShdw>
                </a:effectLst>
                <a:latin typeface="VNI-Meli" pitchFamily="2" charset="0"/>
              </a:rPr>
              <a:t> </a:t>
            </a:r>
            <a:r>
              <a:rPr lang="en-US" sz="2800" b="1" dirty="0" err="1">
                <a:effectLst>
                  <a:outerShdw blurRad="38100" dist="38100" dir="2700000" algn="tl">
                    <a:srgbClr val="000000"/>
                  </a:outerShdw>
                </a:effectLst>
                <a:latin typeface="VNI-Meli" pitchFamily="2" charset="0"/>
              </a:rPr>
              <a:t>laõnh</a:t>
            </a:r>
            <a:r>
              <a:rPr lang="en-US" sz="2800" b="1" dirty="0">
                <a:effectLst>
                  <a:outerShdw blurRad="38100" dist="38100" dir="2700000" algn="tl">
                    <a:srgbClr val="000000"/>
                  </a:outerShdw>
                </a:effectLst>
                <a:latin typeface="VNI-Meli" pitchFamily="2" charset="0"/>
              </a:rPr>
              <a:t> </a:t>
            </a:r>
            <a:r>
              <a:rPr lang="en-US" sz="2800" b="1" dirty="0" err="1">
                <a:effectLst>
                  <a:outerShdw blurRad="38100" dist="38100" dir="2700000" algn="tl">
                    <a:srgbClr val="000000"/>
                  </a:outerShdw>
                </a:effectLst>
                <a:latin typeface="VNI-Meli" pitchFamily="2" charset="0"/>
              </a:rPr>
              <a:t>thoå</a:t>
            </a:r>
            <a:r>
              <a:rPr lang="en-US" sz="2800" b="1" dirty="0">
                <a:effectLst>
                  <a:outerShdw blurRad="38100" dist="38100" dir="2700000" algn="tl">
                    <a:srgbClr val="000000"/>
                  </a:outerShdw>
                </a:effectLst>
                <a:latin typeface="VNI-Meli" pitchFamily="2" charset="0"/>
              </a:rPr>
              <a:t> </a:t>
            </a:r>
            <a:r>
              <a:rPr lang="en-US" sz="2800" b="1" dirty="0" err="1">
                <a:effectLst>
                  <a:outerShdw blurRad="38100" dist="38100" dir="2700000" algn="tl">
                    <a:srgbClr val="000000"/>
                  </a:outerShdw>
                </a:effectLst>
                <a:latin typeface="VNI-Meli" pitchFamily="2" charset="0"/>
              </a:rPr>
              <a:t>vaøo</a:t>
            </a:r>
            <a:r>
              <a:rPr lang="en-US" sz="2800" b="1" dirty="0">
                <a:effectLst>
                  <a:outerShdw blurRad="38100" dist="38100" dir="2700000" algn="tl">
                    <a:srgbClr val="000000"/>
                  </a:outerShdw>
                </a:effectLst>
                <a:latin typeface="VNI-Meli" pitchFamily="2" charset="0"/>
              </a:rPr>
              <a:t> </a:t>
            </a:r>
            <a:r>
              <a:rPr lang="en-US" sz="2800" b="1" dirty="0" err="1">
                <a:effectLst>
                  <a:outerShdw blurRad="38100" dist="38100" dir="2700000" algn="tl">
                    <a:srgbClr val="000000"/>
                  </a:outerShdw>
                </a:effectLst>
                <a:latin typeface="VNI-Meli" pitchFamily="2" charset="0"/>
              </a:rPr>
              <a:t>vieäc</a:t>
            </a:r>
            <a:r>
              <a:rPr lang="en-US" sz="2800" b="1" dirty="0">
                <a:effectLst>
                  <a:outerShdw blurRad="38100" dist="38100" dir="2700000" algn="tl">
                    <a:srgbClr val="000000"/>
                  </a:outerShdw>
                </a:effectLst>
                <a:latin typeface="VNI-Meli" pitchFamily="2" charset="0"/>
              </a:rPr>
              <a:t> </a:t>
            </a:r>
            <a:r>
              <a:rPr lang="en-US" sz="2800" b="1" dirty="0" err="1">
                <a:effectLst>
                  <a:outerShdw blurRad="38100" dist="38100" dir="2700000" algn="tl">
                    <a:srgbClr val="000000"/>
                  </a:outerShdw>
                </a:effectLst>
                <a:latin typeface="VNI-Meli" pitchFamily="2" charset="0"/>
              </a:rPr>
              <a:t>phaùt</a:t>
            </a:r>
            <a:r>
              <a:rPr lang="en-US" sz="2800" b="1" dirty="0">
                <a:effectLst>
                  <a:outerShdw blurRad="38100" dist="38100" dir="2700000" algn="tl">
                    <a:srgbClr val="000000"/>
                  </a:outerShdw>
                </a:effectLst>
                <a:latin typeface="VNI-Meli" pitchFamily="2" charset="0"/>
              </a:rPr>
              <a:t> </a:t>
            </a:r>
            <a:r>
              <a:rPr lang="en-US" sz="2800" b="1" dirty="0" err="1">
                <a:effectLst>
                  <a:outerShdw blurRad="38100" dist="38100" dir="2700000" algn="tl">
                    <a:srgbClr val="000000"/>
                  </a:outerShdw>
                </a:effectLst>
                <a:latin typeface="VNI-Meli" pitchFamily="2" charset="0"/>
              </a:rPr>
              <a:t>trieån</a:t>
            </a:r>
            <a:r>
              <a:rPr lang="en-US" sz="2800" b="1" dirty="0">
                <a:effectLst>
                  <a:outerShdw blurRad="38100" dist="38100" dir="2700000" algn="tl">
                    <a:srgbClr val="000000"/>
                  </a:outerShdw>
                </a:effectLst>
                <a:latin typeface="VNI-Meli" pitchFamily="2" charset="0"/>
              </a:rPr>
              <a:t> KTXH 1 </a:t>
            </a:r>
            <a:r>
              <a:rPr lang="en-US" sz="2800" b="1" dirty="0" err="1">
                <a:effectLst>
                  <a:outerShdw blurRad="38100" dist="38100" dir="2700000" algn="tl">
                    <a:srgbClr val="000000"/>
                  </a:outerShdw>
                </a:effectLst>
                <a:latin typeface="VNI-Meli" pitchFamily="2" charset="0"/>
              </a:rPr>
              <a:t>quoác</a:t>
            </a:r>
            <a:r>
              <a:rPr lang="en-US" sz="2800" b="1" dirty="0">
                <a:effectLst>
                  <a:outerShdw blurRad="38100" dist="38100" dir="2700000" algn="tl">
                    <a:srgbClr val="000000"/>
                  </a:outerShdw>
                </a:effectLst>
                <a:latin typeface="VNI-Meli" pitchFamily="2" charset="0"/>
              </a:rPr>
              <a:t> </a:t>
            </a:r>
            <a:r>
              <a:rPr lang="en-US" sz="2800" b="1" dirty="0" err="1">
                <a:effectLst>
                  <a:outerShdw blurRad="38100" dist="38100" dir="2700000" algn="tl">
                    <a:srgbClr val="000000"/>
                  </a:outerShdw>
                </a:effectLst>
                <a:latin typeface="VNI-Meli" pitchFamily="2" charset="0"/>
              </a:rPr>
              <a:t>gia</a:t>
            </a:r>
            <a:r>
              <a:rPr lang="en-US" sz="2800" b="1" dirty="0">
                <a:effectLst>
                  <a:outerShdw blurRad="38100" dist="38100" dir="2700000" algn="tl">
                    <a:srgbClr val="000000"/>
                  </a:outerShdw>
                </a:effectLst>
                <a:latin typeface="VNI-Meli" pitchFamily="2" charset="0"/>
              </a:rPr>
              <a:t>:</a:t>
            </a:r>
          </a:p>
          <a:p>
            <a:pPr algn="ctr" eaLnBrk="0" hangingPunct="0">
              <a:defRPr/>
            </a:pPr>
            <a:r>
              <a:rPr lang="vi-VN" sz="2800" b="1" dirty="0">
                <a:effectLst>
                  <a:outerShdw blurRad="38100" dist="38100" dir="2700000" algn="tl">
                    <a:srgbClr val="000000"/>
                  </a:outerShdw>
                </a:effectLst>
                <a:latin typeface="VNI-Meli" pitchFamily="2" charset="0"/>
              </a:rPr>
              <a:t>đ</a:t>
            </a:r>
            <a:r>
              <a:rPr lang="en-US" sz="2800" b="1" dirty="0">
                <a:effectLst>
                  <a:outerShdw blurRad="38100" dist="38100" dir="2700000" algn="tl">
                    <a:srgbClr val="000000"/>
                  </a:outerShdw>
                </a:effectLst>
                <a:latin typeface="VNI-Meli" pitchFamily="2" charset="0"/>
              </a:rPr>
              <a:t>a </a:t>
            </a:r>
            <a:r>
              <a:rPr lang="en-US" sz="2800" b="1" dirty="0" err="1">
                <a:effectLst>
                  <a:outerShdw blurRad="38100" dist="38100" dir="2700000" algn="tl">
                    <a:srgbClr val="000000"/>
                  </a:outerShdw>
                </a:effectLst>
                <a:latin typeface="VNI-Meli" pitchFamily="2" charset="0"/>
              </a:rPr>
              <a:t>daïng</a:t>
            </a:r>
            <a:r>
              <a:rPr lang="en-US" sz="2800" b="1" dirty="0">
                <a:effectLst>
                  <a:outerShdw blurRad="38100" dist="38100" dir="2700000" algn="tl">
                    <a:srgbClr val="000000"/>
                  </a:outerShdw>
                </a:effectLst>
                <a:latin typeface="VNI-Meli" pitchFamily="2" charset="0"/>
              </a:rPr>
              <a:t>, </a:t>
            </a:r>
            <a:r>
              <a:rPr lang="en-US" sz="2800" b="1" dirty="0" err="1">
                <a:effectLst>
                  <a:outerShdw blurRad="38100" dist="38100" dir="2700000" algn="tl">
                    <a:srgbClr val="000000"/>
                  </a:outerShdw>
                </a:effectLst>
                <a:latin typeface="VNI-Meli" pitchFamily="2" charset="0"/>
              </a:rPr>
              <a:t>goàm</a:t>
            </a:r>
            <a:r>
              <a:rPr lang="en-US" sz="2800" b="1" dirty="0">
                <a:effectLst>
                  <a:outerShdw blurRad="38100" dist="38100" dir="2700000" algn="tl">
                    <a:srgbClr val="000000"/>
                  </a:outerShdw>
                </a:effectLst>
                <a:latin typeface="VNI-Meli" pitchFamily="2" charset="0"/>
              </a:rPr>
              <a:t> </a:t>
            </a:r>
            <a:r>
              <a:rPr lang="en-US" sz="2800" b="1" dirty="0" err="1">
                <a:effectLst>
                  <a:outerShdw blurRad="38100" dist="38100" dir="2700000" algn="tl">
                    <a:srgbClr val="000000"/>
                  </a:outerShdw>
                </a:effectLst>
                <a:latin typeface="VNI-Meli" pitchFamily="2" charset="0"/>
              </a:rPr>
              <a:t>voán</a:t>
            </a:r>
            <a:r>
              <a:rPr lang="en-US" sz="2800" b="1" dirty="0">
                <a:effectLst>
                  <a:outerShdw blurRad="38100" dist="38100" dir="2700000" algn="tl">
                    <a:srgbClr val="000000"/>
                  </a:outerShdw>
                </a:effectLst>
                <a:latin typeface="VNI-Meli" pitchFamily="2" charset="0"/>
              </a:rPr>
              <a:t>, </a:t>
            </a:r>
            <a:r>
              <a:rPr lang="en-US" sz="2800" b="1" dirty="0" err="1">
                <a:effectLst>
                  <a:outerShdw blurRad="38100" dist="38100" dir="2700000" algn="tl">
                    <a:srgbClr val="000000"/>
                  </a:outerShdw>
                </a:effectLst>
                <a:latin typeface="VNI-Meli" pitchFamily="2" charset="0"/>
              </a:rPr>
              <a:t>kinh</a:t>
            </a:r>
            <a:r>
              <a:rPr lang="en-US" sz="2800" b="1" dirty="0">
                <a:effectLst>
                  <a:outerShdw blurRad="38100" dist="38100" dir="2700000" algn="tl">
                    <a:srgbClr val="000000"/>
                  </a:outerShdw>
                </a:effectLst>
                <a:latin typeface="VNI-Meli" pitchFamily="2" charset="0"/>
              </a:rPr>
              <a:t> </a:t>
            </a:r>
            <a:r>
              <a:rPr lang="en-US" sz="2800" b="1" dirty="0" err="1">
                <a:effectLst>
                  <a:outerShdw blurRad="38100" dist="38100" dir="2700000" algn="tl">
                    <a:srgbClr val="000000"/>
                  </a:outerShdw>
                </a:effectLst>
                <a:latin typeface="VNI-Meli" pitchFamily="2" charset="0"/>
              </a:rPr>
              <a:t>nghieäm</a:t>
            </a:r>
            <a:r>
              <a:rPr lang="en-US" sz="2800" b="1" dirty="0">
                <a:effectLst>
                  <a:outerShdw blurRad="38100" dist="38100" dir="2700000" algn="tl">
                    <a:srgbClr val="000000"/>
                  </a:outerShdw>
                </a:effectLst>
                <a:latin typeface="VNI-Meli" pitchFamily="2" charset="0"/>
              </a:rPr>
              <a:t>, KHKT,…</a:t>
            </a:r>
            <a:endParaRPr lang="en-US" sz="2800" b="1" dirty="0">
              <a:latin typeface="VNI-Meli" pitchFamily="2" charset="0"/>
            </a:endParaRPr>
          </a:p>
        </p:txBody>
      </p:sp>
      <p:sp>
        <p:nvSpPr>
          <p:cNvPr id="7" name="Down Arrow Callout 6"/>
          <p:cNvSpPr/>
          <p:nvPr/>
        </p:nvSpPr>
        <p:spPr>
          <a:xfrm>
            <a:off x="0" y="0"/>
            <a:ext cx="9144000"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latin typeface="VNI-Meli" pitchFamily="2" charset="0"/>
              </a:rPr>
              <a:t>Phaân loaïi naøy döïa vaøo phaïm vi laõnh thoå</a:t>
            </a:r>
            <a:endParaRPr lang="en-US" sz="3200" b="1"/>
          </a:p>
        </p:txBody>
      </p:sp>
      <p:grpSp>
        <p:nvGrpSpPr>
          <p:cNvPr id="2" name="Group 15"/>
          <p:cNvGrpSpPr>
            <a:grpSpLocks/>
          </p:cNvGrpSpPr>
          <p:nvPr/>
        </p:nvGrpSpPr>
        <p:grpSpPr bwMode="auto">
          <a:xfrm>
            <a:off x="0" y="4419600"/>
            <a:ext cx="9144000" cy="2020888"/>
            <a:chOff x="0" y="4419600"/>
            <a:chExt cx="9144000" cy="2020907"/>
          </a:xfrm>
        </p:grpSpPr>
        <p:sp>
          <p:nvSpPr>
            <p:cNvPr id="17416" name="Text Box 8"/>
            <p:cNvSpPr txBox="1">
              <a:spLocks noChangeArrowheads="1"/>
            </p:cNvSpPr>
            <p:nvPr/>
          </p:nvSpPr>
          <p:spPr bwMode="auto">
            <a:xfrm>
              <a:off x="0" y="5486410"/>
              <a:ext cx="9144000" cy="954097"/>
            </a:xfrm>
            <a:prstGeom prst="rect">
              <a:avLst/>
            </a:prstGeom>
            <a:solidFill>
              <a:srgbClr val="002060"/>
            </a:solidFill>
            <a:ln w="9525">
              <a:solidFill>
                <a:srgbClr val="00CC00"/>
              </a:solidFill>
              <a:miter lim="800000"/>
              <a:headEnd/>
              <a:tailEnd/>
            </a:ln>
            <a:effectLst/>
          </p:spPr>
          <p:txBody>
            <a:bodyPr>
              <a:spAutoFit/>
            </a:bodyPr>
            <a:lstStyle/>
            <a:p>
              <a:pPr algn="ctr">
                <a:spcBef>
                  <a:spcPct val="20000"/>
                </a:spcBef>
                <a:buClr>
                  <a:schemeClr val="hlink"/>
                </a:buClr>
                <a:buSzPct val="60000"/>
                <a:buFont typeface="Wingdings" pitchFamily="2" charset="2"/>
                <a:buNone/>
                <a:defRPr/>
              </a:pPr>
              <a:r>
                <a:rPr lang="en-US" sz="2800" b="1">
                  <a:solidFill>
                    <a:srgbClr val="FFFF66"/>
                  </a:solidFill>
                  <a:effectLst>
                    <a:outerShdw blurRad="38100" dist="38100" dir="2700000" algn="tl">
                      <a:srgbClr val="000000"/>
                    </a:outerShdw>
                  </a:effectLst>
                  <a:latin typeface="VNI-Meli" pitchFamily="2" charset="0"/>
                </a:rPr>
                <a:t>Noäi löïc vaø ngoaïi löïc quan heä chaët cheõ vaø cuøng hôïp laïi thaønh söùc maïnh ñeå phaùt trieån kinh teá-xaõ hoäi</a:t>
              </a:r>
              <a:endParaRPr lang="en-US" sz="2800" b="1">
                <a:solidFill>
                  <a:srgbClr val="FFFF66"/>
                </a:solidFill>
                <a:latin typeface="VNI-Meli" pitchFamily="2" charset="0"/>
              </a:endParaRPr>
            </a:p>
          </p:txBody>
        </p:sp>
        <p:cxnSp>
          <p:nvCxnSpPr>
            <p:cNvPr id="9" name="Straight Arrow Connector 8"/>
            <p:cNvCxnSpPr/>
            <p:nvPr/>
          </p:nvCxnSpPr>
          <p:spPr>
            <a:xfrm flipV="1">
              <a:off x="4419600" y="4495801"/>
              <a:ext cx="2286000" cy="990609"/>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2209800" y="4419600"/>
              <a:ext cx="2209800" cy="106681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cover dir="r"/>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box(in)">
                                      <p:cBhvr>
                                        <p:cTn id="7" dur="500"/>
                                        <p:tgtEl>
                                          <p:spTgt spid="174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415"/>
                                        </p:tgtEl>
                                        <p:attrNameLst>
                                          <p:attrName>style.visibility</p:attrName>
                                        </p:attrNameLst>
                                      </p:cBhvr>
                                      <p:to>
                                        <p:strVal val="visible"/>
                                      </p:to>
                                    </p:set>
                                    <p:animEffect transition="in" filter="box(in)">
                                      <p:cBhvr>
                                        <p:cTn id="12" dur="500"/>
                                        <p:tgtEl>
                                          <p:spTgt spid="174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to="" calcmode="lin" valueType="num">
                                      <p:cBhvr>
                                        <p:cTn id="22"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P spid="1741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1399032"/>
          </a:xfrm>
        </p:spPr>
        <p:txBody>
          <a:bodyPr/>
          <a:lstStyle/>
          <a:p>
            <a:pPr marL="484632" algn="ctr" eaLnBrk="1" fontAlgn="auto" hangingPunct="1">
              <a:spcAft>
                <a:spcPts val="0"/>
              </a:spcAft>
              <a:defRPr/>
            </a:pPr>
            <a:r>
              <a:rPr lang="en-US" sz="3600" b="1" dirty="0" smtClean="0">
                <a:solidFill>
                  <a:srgbClr val="FFFF66"/>
                </a:solidFill>
                <a:latin typeface="VNI-Meli" pitchFamily="2" charset="0"/>
              </a:rPr>
              <a:t>3.Vai </a:t>
            </a:r>
            <a:r>
              <a:rPr lang="en-US" sz="3600" b="1" dirty="0" err="1">
                <a:solidFill>
                  <a:srgbClr val="FFFF66"/>
                </a:solidFill>
                <a:latin typeface="VNI-Meli" pitchFamily="2" charset="0"/>
              </a:rPr>
              <a:t>troø</a:t>
            </a:r>
            <a:r>
              <a:rPr lang="en-US" sz="3600" b="1" dirty="0">
                <a:solidFill>
                  <a:srgbClr val="FFFF66"/>
                </a:solidFill>
                <a:latin typeface="VNI-Meli" pitchFamily="2" charset="0"/>
              </a:rPr>
              <a:t> </a:t>
            </a:r>
            <a:r>
              <a:rPr lang="en-US" sz="3600" b="1" dirty="0" err="1">
                <a:solidFill>
                  <a:srgbClr val="FFFF66"/>
                </a:solidFill>
                <a:latin typeface="VNI-Meli" pitchFamily="2" charset="0"/>
              </a:rPr>
              <a:t>cuûa</a:t>
            </a:r>
            <a:r>
              <a:rPr lang="en-US" sz="3600" b="1" dirty="0">
                <a:solidFill>
                  <a:srgbClr val="FFFF66"/>
                </a:solidFill>
                <a:latin typeface="VNI-Meli" pitchFamily="2" charset="0"/>
              </a:rPr>
              <a:t> </a:t>
            </a:r>
            <a:r>
              <a:rPr lang="en-US" sz="3600" b="1" dirty="0" err="1">
                <a:solidFill>
                  <a:srgbClr val="FFFF66"/>
                </a:solidFill>
                <a:latin typeface="VNI-Meli" pitchFamily="2" charset="0"/>
              </a:rPr>
              <a:t>nguoàn</a:t>
            </a:r>
            <a:r>
              <a:rPr lang="en-US" sz="3600" b="1" dirty="0">
                <a:solidFill>
                  <a:srgbClr val="FFFF66"/>
                </a:solidFill>
                <a:latin typeface="VNI-Meli" pitchFamily="2" charset="0"/>
              </a:rPr>
              <a:t> </a:t>
            </a:r>
            <a:r>
              <a:rPr lang="en-US" sz="3600" b="1" dirty="0" err="1">
                <a:solidFill>
                  <a:srgbClr val="FFFF66"/>
                </a:solidFill>
                <a:latin typeface="VNI-Meli" pitchFamily="2" charset="0"/>
              </a:rPr>
              <a:t>löïc</a:t>
            </a:r>
            <a:r>
              <a:rPr lang="en-US" sz="3600" b="1" dirty="0">
                <a:solidFill>
                  <a:srgbClr val="FFFF66"/>
                </a:solidFill>
                <a:latin typeface="VNI-Meli" pitchFamily="2" charset="0"/>
              </a:rPr>
              <a:t> </a:t>
            </a:r>
            <a:r>
              <a:rPr lang="en-US" sz="3600" b="1" dirty="0" err="1">
                <a:solidFill>
                  <a:srgbClr val="FFFF66"/>
                </a:solidFill>
                <a:latin typeface="VNI-Meli" pitchFamily="2" charset="0"/>
              </a:rPr>
              <a:t>ñoái</a:t>
            </a:r>
            <a:r>
              <a:rPr lang="en-US" sz="3600" b="1" dirty="0">
                <a:solidFill>
                  <a:srgbClr val="FFFF66"/>
                </a:solidFill>
                <a:latin typeface="VNI-Meli" pitchFamily="2" charset="0"/>
              </a:rPr>
              <a:t> </a:t>
            </a:r>
            <a:r>
              <a:rPr lang="en-US" sz="3600" b="1" dirty="0" err="1">
                <a:solidFill>
                  <a:srgbClr val="FFFF66"/>
                </a:solidFill>
                <a:latin typeface="VNI-Meli" pitchFamily="2" charset="0"/>
              </a:rPr>
              <a:t>vôùi</a:t>
            </a:r>
            <a:r>
              <a:rPr lang="en-US" sz="3600" b="1" dirty="0">
                <a:solidFill>
                  <a:srgbClr val="FFFF66"/>
                </a:solidFill>
                <a:latin typeface="VNI-Meli" pitchFamily="2" charset="0"/>
              </a:rPr>
              <a:t> </a:t>
            </a:r>
            <a:r>
              <a:rPr lang="en-US" sz="3600" b="1" dirty="0" err="1">
                <a:solidFill>
                  <a:srgbClr val="FFFF66"/>
                </a:solidFill>
                <a:latin typeface="VNI-Meli" pitchFamily="2" charset="0"/>
              </a:rPr>
              <a:t>phaùt</a:t>
            </a:r>
            <a:r>
              <a:rPr lang="en-US" sz="3600" b="1" dirty="0">
                <a:solidFill>
                  <a:srgbClr val="FFFF66"/>
                </a:solidFill>
                <a:latin typeface="VNI-Meli" pitchFamily="2" charset="0"/>
              </a:rPr>
              <a:t> </a:t>
            </a:r>
            <a:r>
              <a:rPr lang="en-US" sz="3600" b="1" dirty="0" err="1">
                <a:solidFill>
                  <a:srgbClr val="FFFF66"/>
                </a:solidFill>
                <a:latin typeface="VNI-Meli" pitchFamily="2" charset="0"/>
              </a:rPr>
              <a:t>trieån</a:t>
            </a:r>
            <a:r>
              <a:rPr lang="en-US" sz="3600" b="1" dirty="0">
                <a:solidFill>
                  <a:srgbClr val="FFFF66"/>
                </a:solidFill>
                <a:latin typeface="VNI-Meli" pitchFamily="2" charset="0"/>
              </a:rPr>
              <a:t> </a:t>
            </a:r>
            <a:r>
              <a:rPr lang="en-US" sz="3600" b="1" dirty="0" err="1">
                <a:solidFill>
                  <a:srgbClr val="FFFF66"/>
                </a:solidFill>
                <a:latin typeface="VNI-Meli" pitchFamily="2" charset="0"/>
              </a:rPr>
              <a:t>kinh</a:t>
            </a:r>
            <a:r>
              <a:rPr lang="en-US" sz="3600" b="1" dirty="0">
                <a:solidFill>
                  <a:srgbClr val="FFFF66"/>
                </a:solidFill>
                <a:latin typeface="VNI-Meli" pitchFamily="2" charset="0"/>
              </a:rPr>
              <a:t> </a:t>
            </a:r>
            <a:r>
              <a:rPr lang="en-US" sz="3600" b="1" dirty="0" err="1">
                <a:solidFill>
                  <a:srgbClr val="FFFF66"/>
                </a:solidFill>
                <a:latin typeface="VNI-Meli" pitchFamily="2" charset="0"/>
              </a:rPr>
              <a:t>teá</a:t>
            </a:r>
            <a:r>
              <a:rPr lang="en-US" sz="3600" b="1" dirty="0">
                <a:solidFill>
                  <a:srgbClr val="FFFF66"/>
                </a:solidFill>
                <a:latin typeface="VNI-Meli" pitchFamily="2" charset="0"/>
              </a:rPr>
              <a:t> </a:t>
            </a:r>
            <a:r>
              <a:rPr lang="en-US" sz="3600" b="1" dirty="0" err="1">
                <a:solidFill>
                  <a:srgbClr val="FFFF66"/>
                </a:solidFill>
                <a:latin typeface="VNI-Meli" pitchFamily="2" charset="0"/>
              </a:rPr>
              <a:t>xaõ</a:t>
            </a:r>
            <a:r>
              <a:rPr lang="en-US" sz="3600" b="1" dirty="0">
                <a:solidFill>
                  <a:srgbClr val="FFFF66"/>
                </a:solidFill>
                <a:latin typeface="VNI-Meli" pitchFamily="2" charset="0"/>
              </a:rPr>
              <a:t> </a:t>
            </a:r>
            <a:r>
              <a:rPr lang="en-US" sz="3600" b="1" dirty="0" err="1">
                <a:solidFill>
                  <a:srgbClr val="FFFF66"/>
                </a:solidFill>
                <a:latin typeface="VNI-Meli" pitchFamily="2" charset="0"/>
              </a:rPr>
              <a:t>hoäi</a:t>
            </a:r>
            <a:endParaRPr lang="en-US" sz="3600" b="1" dirty="0">
              <a:solidFill>
                <a:srgbClr val="FFFF66"/>
              </a:solidFill>
              <a:latin typeface="VNI-Meli" pitchFamily="2" charset="0"/>
            </a:endParaRPr>
          </a:p>
        </p:txBody>
      </p:sp>
      <p:sp>
        <p:nvSpPr>
          <p:cNvPr id="7171" name="Rectangle 3"/>
          <p:cNvSpPr>
            <a:spLocks noGrp="1" noChangeArrowheads="1"/>
          </p:cNvSpPr>
          <p:nvPr>
            <p:ph idx="1"/>
          </p:nvPr>
        </p:nvSpPr>
        <p:spPr>
          <a:xfrm>
            <a:off x="457200" y="1882775"/>
            <a:ext cx="8229600" cy="4975225"/>
          </a:xfrm>
        </p:spPr>
        <p:txBody>
          <a:bodyPr/>
          <a:lstStyle/>
          <a:p>
            <a:pPr marL="457200" indent="-396875" algn="ctr" eaLnBrk="1" hangingPunct="1">
              <a:buFont typeface="Wingdings" pitchFamily="2" charset="2"/>
              <a:buChar char="Ø"/>
            </a:pPr>
            <a:r>
              <a:rPr lang="en-US" sz="3200" b="1" dirty="0" err="1" smtClean="0">
                <a:latin typeface="VNI-Meli" pitchFamily="2" charset="0"/>
              </a:rPr>
              <a:t>Nguoàn</a:t>
            </a:r>
            <a:r>
              <a:rPr lang="en-US" sz="3200" b="1" dirty="0" smtClean="0">
                <a:latin typeface="VNI-Meli" pitchFamily="2" charset="0"/>
              </a:rPr>
              <a:t> </a:t>
            </a:r>
            <a:r>
              <a:rPr lang="en-US" sz="3200" b="1" dirty="0" err="1" smtClean="0">
                <a:latin typeface="VNI-Meli" pitchFamily="2" charset="0"/>
              </a:rPr>
              <a:t>löïc</a:t>
            </a:r>
            <a:r>
              <a:rPr lang="en-US" sz="3200" b="1" dirty="0" smtClean="0">
                <a:latin typeface="VNI-Meli" pitchFamily="2" charset="0"/>
              </a:rPr>
              <a:t> </a:t>
            </a:r>
            <a:r>
              <a:rPr lang="en-US" sz="3200" b="1" dirty="0" err="1" smtClean="0">
                <a:latin typeface="VNI-Meli" pitchFamily="2" charset="0"/>
              </a:rPr>
              <a:t>coù</a:t>
            </a:r>
            <a:r>
              <a:rPr lang="en-US" sz="3200" b="1" dirty="0" smtClean="0">
                <a:latin typeface="VNI-Meli" pitchFamily="2" charset="0"/>
              </a:rPr>
              <a:t> </a:t>
            </a:r>
            <a:r>
              <a:rPr lang="en-US" sz="3200" b="1" dirty="0" err="1" smtClean="0">
                <a:latin typeface="VNI-Meli" pitchFamily="2" charset="0"/>
              </a:rPr>
              <a:t>vai</a:t>
            </a:r>
            <a:r>
              <a:rPr lang="en-US" sz="3200" b="1" dirty="0" smtClean="0">
                <a:latin typeface="VNI-Meli" pitchFamily="2" charset="0"/>
              </a:rPr>
              <a:t> </a:t>
            </a:r>
            <a:r>
              <a:rPr lang="en-US" sz="3200" b="1" dirty="0" err="1" smtClean="0">
                <a:latin typeface="VNI-Meli" pitchFamily="2" charset="0"/>
              </a:rPr>
              <a:t>troø</a:t>
            </a:r>
            <a:r>
              <a:rPr lang="en-US" sz="3200" b="1" dirty="0" smtClean="0">
                <a:latin typeface="VNI-Meli" pitchFamily="2" charset="0"/>
              </a:rPr>
              <a:t> </a:t>
            </a:r>
            <a:r>
              <a:rPr lang="en-US" sz="3200" b="1" dirty="0" err="1" smtClean="0">
                <a:latin typeface="VNI-Meli" pitchFamily="2" charset="0"/>
              </a:rPr>
              <a:t>quan</a:t>
            </a:r>
            <a:r>
              <a:rPr lang="en-US" sz="3200" b="1" dirty="0" smtClean="0">
                <a:latin typeface="VNI-Meli" pitchFamily="2" charset="0"/>
              </a:rPr>
              <a:t> </a:t>
            </a:r>
            <a:r>
              <a:rPr lang="en-US" sz="3200" b="1" dirty="0" err="1" smtClean="0">
                <a:latin typeface="VNI-Meli" pitchFamily="2" charset="0"/>
              </a:rPr>
              <a:t>troïng</a:t>
            </a:r>
            <a:r>
              <a:rPr lang="en-US" sz="3200" b="1" dirty="0" smtClean="0">
                <a:latin typeface="VNI-Meli" pitchFamily="2" charset="0"/>
              </a:rPr>
              <a:t>. </a:t>
            </a:r>
            <a:r>
              <a:rPr lang="en-US" sz="3200" b="1" dirty="0" err="1" smtClean="0">
                <a:latin typeface="VNI-Meli" pitchFamily="2" charset="0"/>
              </a:rPr>
              <a:t>Moãi</a:t>
            </a:r>
            <a:r>
              <a:rPr lang="en-US" sz="3200" b="1" dirty="0" smtClean="0">
                <a:latin typeface="VNI-Meli" pitchFamily="2" charset="0"/>
              </a:rPr>
              <a:t> </a:t>
            </a:r>
            <a:r>
              <a:rPr lang="en-US" sz="3200" b="1" dirty="0" err="1" smtClean="0">
                <a:latin typeface="VNI-Meli" pitchFamily="2" charset="0"/>
              </a:rPr>
              <a:t>loaïi</a:t>
            </a:r>
            <a:r>
              <a:rPr lang="en-US" sz="3200" b="1" dirty="0" smtClean="0">
                <a:latin typeface="VNI-Meli" pitchFamily="2" charset="0"/>
              </a:rPr>
              <a:t> </a:t>
            </a:r>
            <a:r>
              <a:rPr lang="en-US" sz="3200" b="1" dirty="0" err="1" smtClean="0">
                <a:latin typeface="VNI-Meli" pitchFamily="2" charset="0"/>
              </a:rPr>
              <a:t>nguoàn</a:t>
            </a:r>
            <a:r>
              <a:rPr lang="en-US" sz="3200" b="1" dirty="0" smtClean="0">
                <a:latin typeface="VNI-Meli" pitchFamily="2" charset="0"/>
              </a:rPr>
              <a:t> </a:t>
            </a:r>
            <a:r>
              <a:rPr lang="en-US" sz="3200" b="1" dirty="0" err="1" smtClean="0">
                <a:latin typeface="VNI-Meli" pitchFamily="2" charset="0"/>
              </a:rPr>
              <a:t>löïc</a:t>
            </a:r>
            <a:r>
              <a:rPr lang="en-US" sz="3200" b="1" dirty="0" smtClean="0">
                <a:latin typeface="VNI-Meli" pitchFamily="2" charset="0"/>
              </a:rPr>
              <a:t> </a:t>
            </a:r>
            <a:r>
              <a:rPr lang="en-US" sz="3200" b="1" dirty="0" err="1" smtClean="0">
                <a:latin typeface="VNI-Meli" pitchFamily="2" charset="0"/>
              </a:rPr>
              <a:t>giöõ</a:t>
            </a:r>
            <a:r>
              <a:rPr lang="en-US" sz="3200" b="1" dirty="0" smtClean="0">
                <a:latin typeface="VNI-Meli" pitchFamily="2" charset="0"/>
              </a:rPr>
              <a:t> </a:t>
            </a:r>
            <a:r>
              <a:rPr lang="en-US" sz="3200" b="1" dirty="0" err="1" smtClean="0">
                <a:latin typeface="VNI-Meli" pitchFamily="2" charset="0"/>
              </a:rPr>
              <a:t>moät</a:t>
            </a:r>
            <a:r>
              <a:rPr lang="en-US" sz="3200" b="1" dirty="0" smtClean="0">
                <a:latin typeface="VNI-Meli" pitchFamily="2" charset="0"/>
              </a:rPr>
              <a:t> </a:t>
            </a:r>
            <a:r>
              <a:rPr lang="en-US" sz="3200" b="1" dirty="0" err="1" smtClean="0">
                <a:latin typeface="VNI-Meli" pitchFamily="2" charset="0"/>
              </a:rPr>
              <a:t>vai</a:t>
            </a:r>
            <a:r>
              <a:rPr lang="en-US" sz="3200" b="1" dirty="0" smtClean="0">
                <a:latin typeface="VNI-Meli" pitchFamily="2" charset="0"/>
              </a:rPr>
              <a:t> </a:t>
            </a:r>
            <a:r>
              <a:rPr lang="en-US" sz="3200" b="1" dirty="0" err="1" smtClean="0">
                <a:latin typeface="VNI-Meli" pitchFamily="2" charset="0"/>
              </a:rPr>
              <a:t>troø</a:t>
            </a:r>
            <a:r>
              <a:rPr lang="en-US" sz="3200" b="1" dirty="0" smtClean="0">
                <a:latin typeface="VNI-Meli" pitchFamily="2" charset="0"/>
              </a:rPr>
              <a:t> </a:t>
            </a:r>
            <a:r>
              <a:rPr lang="en-US" sz="3200" b="1" dirty="0" err="1" smtClean="0">
                <a:latin typeface="VNI-Meli" pitchFamily="2" charset="0"/>
              </a:rPr>
              <a:t>rieâng</a:t>
            </a:r>
            <a:endParaRPr lang="en-US" sz="3200" b="1" dirty="0" smtClean="0">
              <a:latin typeface="VNI-Meli" pitchFamily="2" charset="0"/>
            </a:endParaRPr>
          </a:p>
          <a:p>
            <a:pPr marL="457200" indent="-396875" algn="ctr" eaLnBrk="1" hangingPunct="1">
              <a:buSzTx/>
              <a:buFont typeface="Wingdings 2" pitchFamily="18" charset="2"/>
              <a:buNone/>
            </a:pPr>
            <a:r>
              <a:rPr lang="en-US" sz="3200" b="1" dirty="0" smtClean="0">
                <a:solidFill>
                  <a:schemeClr val="tx2"/>
                </a:solidFill>
                <a:latin typeface="VNI-Meli" pitchFamily="2" charset="0"/>
                <a:hlinkClick r:id="rId3" action="ppaction://hlinksldjump"/>
              </a:rPr>
              <a:t>*</a:t>
            </a:r>
            <a:r>
              <a:rPr lang="en-US" sz="3200" b="1" dirty="0" err="1" smtClean="0">
                <a:solidFill>
                  <a:schemeClr val="tx2"/>
                </a:solidFill>
                <a:latin typeface="VNI-Meli" pitchFamily="2" charset="0"/>
                <a:hlinkClick r:id="rId3" action="ppaction://hlinksldjump"/>
              </a:rPr>
              <a:t>Vai</a:t>
            </a:r>
            <a:r>
              <a:rPr lang="en-US" sz="3200" b="1" dirty="0" smtClean="0">
                <a:solidFill>
                  <a:schemeClr val="tx2"/>
                </a:solidFill>
                <a:latin typeface="VNI-Meli" pitchFamily="2" charset="0"/>
                <a:hlinkClick r:id="rId3" action="ppaction://hlinksldjump"/>
              </a:rPr>
              <a:t> </a:t>
            </a:r>
            <a:r>
              <a:rPr lang="en-US" sz="3200" b="1" dirty="0" err="1" smtClean="0">
                <a:solidFill>
                  <a:schemeClr val="tx2"/>
                </a:solidFill>
                <a:latin typeface="VNI-Meli" pitchFamily="2" charset="0"/>
                <a:hlinkClick r:id="rId3" action="ppaction://hlinksldjump"/>
              </a:rPr>
              <a:t>troø</a:t>
            </a:r>
            <a:r>
              <a:rPr lang="en-US" sz="3200" b="1" dirty="0" smtClean="0">
                <a:solidFill>
                  <a:schemeClr val="tx2"/>
                </a:solidFill>
                <a:latin typeface="VNI-Meli" pitchFamily="2" charset="0"/>
                <a:hlinkClick r:id="rId3" action="ppaction://hlinksldjump"/>
              </a:rPr>
              <a:t> </a:t>
            </a:r>
            <a:r>
              <a:rPr lang="en-US" sz="3200" b="1" dirty="0" err="1" smtClean="0">
                <a:solidFill>
                  <a:schemeClr val="tx2"/>
                </a:solidFill>
                <a:latin typeface="VNI-Meli" pitchFamily="2" charset="0"/>
                <a:hlinkClick r:id="rId3" action="ppaction://hlinksldjump"/>
              </a:rPr>
              <a:t>cuûa</a:t>
            </a:r>
            <a:r>
              <a:rPr lang="en-US" sz="3200" b="1" dirty="0" smtClean="0">
                <a:solidFill>
                  <a:schemeClr val="tx2"/>
                </a:solidFill>
                <a:latin typeface="VNI-Meli" pitchFamily="2" charset="0"/>
                <a:hlinkClick r:id="rId3" action="ppaction://hlinksldjump"/>
              </a:rPr>
              <a:t> </a:t>
            </a:r>
            <a:r>
              <a:rPr lang="en-US" sz="3200" b="1" dirty="0" err="1" smtClean="0">
                <a:solidFill>
                  <a:schemeClr val="tx2"/>
                </a:solidFill>
                <a:latin typeface="VNI-Meli" pitchFamily="2" charset="0"/>
                <a:hlinkClick r:id="rId3" action="ppaction://hlinksldjump"/>
              </a:rPr>
              <a:t>vò</a:t>
            </a:r>
            <a:r>
              <a:rPr lang="en-US" sz="3200" b="1" dirty="0" smtClean="0">
                <a:solidFill>
                  <a:schemeClr val="tx2"/>
                </a:solidFill>
                <a:latin typeface="VNI-Meli" pitchFamily="2" charset="0"/>
                <a:hlinkClick r:id="rId3" action="ppaction://hlinksldjump"/>
              </a:rPr>
              <a:t> </a:t>
            </a:r>
            <a:r>
              <a:rPr lang="en-US" sz="3200" b="1" dirty="0" err="1" smtClean="0">
                <a:solidFill>
                  <a:schemeClr val="tx2"/>
                </a:solidFill>
                <a:latin typeface="VNI-Meli" pitchFamily="2" charset="0"/>
                <a:hlinkClick r:id="rId3" action="ppaction://hlinksldjump"/>
              </a:rPr>
              <a:t>trí</a:t>
            </a:r>
            <a:r>
              <a:rPr lang="en-US" sz="3200" b="1" dirty="0" smtClean="0">
                <a:solidFill>
                  <a:schemeClr val="tx2"/>
                </a:solidFill>
                <a:latin typeface="VNI-Meli" pitchFamily="2" charset="0"/>
                <a:hlinkClick r:id="rId3" action="ppaction://hlinksldjump"/>
              </a:rPr>
              <a:t> </a:t>
            </a:r>
            <a:r>
              <a:rPr lang="en-US" sz="3200" b="1" dirty="0" err="1" smtClean="0">
                <a:solidFill>
                  <a:schemeClr val="tx2"/>
                </a:solidFill>
                <a:latin typeface="VNI-Meli" pitchFamily="2" charset="0"/>
                <a:hlinkClick r:id="rId3" action="ppaction://hlinksldjump"/>
              </a:rPr>
              <a:t>ñòa</a:t>
            </a:r>
            <a:r>
              <a:rPr lang="en-US" sz="3200" b="1" dirty="0" smtClean="0">
                <a:solidFill>
                  <a:schemeClr val="tx2"/>
                </a:solidFill>
                <a:latin typeface="VNI-Meli" pitchFamily="2" charset="0"/>
                <a:hlinkClick r:id="rId3" action="ppaction://hlinksldjump"/>
              </a:rPr>
              <a:t> </a:t>
            </a:r>
            <a:r>
              <a:rPr lang="en-US" sz="3200" b="1" dirty="0" err="1" smtClean="0">
                <a:solidFill>
                  <a:schemeClr val="tx2"/>
                </a:solidFill>
                <a:latin typeface="VNI-Meli" pitchFamily="2" charset="0"/>
                <a:hlinkClick r:id="rId3" action="ppaction://hlinksldjump"/>
              </a:rPr>
              <a:t>lyù</a:t>
            </a:r>
            <a:endParaRPr lang="en-US" sz="3200" b="1" dirty="0" smtClean="0">
              <a:solidFill>
                <a:schemeClr val="tx2"/>
              </a:solidFill>
              <a:latin typeface="VNI-Meli" pitchFamily="2" charset="0"/>
            </a:endParaRPr>
          </a:p>
          <a:p>
            <a:pPr marL="457200" indent="-396875" algn="ctr" eaLnBrk="1" hangingPunct="1">
              <a:buSzTx/>
              <a:buFont typeface="Wingdings 2" pitchFamily="18" charset="2"/>
              <a:buNone/>
            </a:pPr>
            <a:r>
              <a:rPr lang="en-US" sz="3200" b="1" dirty="0" smtClean="0">
                <a:solidFill>
                  <a:schemeClr val="tx2"/>
                </a:solidFill>
                <a:latin typeface="VNI-Meli" pitchFamily="2" charset="0"/>
                <a:hlinkClick r:id="rId4" action="ppaction://hlinksldjump"/>
              </a:rPr>
              <a:t>*</a:t>
            </a:r>
            <a:r>
              <a:rPr lang="en-US" sz="3200" b="1" dirty="0" err="1" smtClean="0">
                <a:solidFill>
                  <a:schemeClr val="tx2"/>
                </a:solidFill>
                <a:latin typeface="VNI-Meli" pitchFamily="2" charset="0"/>
                <a:hlinkClick r:id="rId4" action="ppaction://hlinksldjump"/>
              </a:rPr>
              <a:t>Vai</a:t>
            </a:r>
            <a:r>
              <a:rPr lang="en-US" sz="3200" b="1" dirty="0" smtClean="0">
                <a:solidFill>
                  <a:schemeClr val="tx2"/>
                </a:solidFill>
                <a:latin typeface="VNI-Meli" pitchFamily="2" charset="0"/>
                <a:hlinkClick r:id="rId4" action="ppaction://hlinksldjump"/>
              </a:rPr>
              <a:t> </a:t>
            </a:r>
            <a:r>
              <a:rPr lang="en-US" sz="3200" b="1" dirty="0" err="1" smtClean="0">
                <a:solidFill>
                  <a:schemeClr val="tx2"/>
                </a:solidFill>
                <a:latin typeface="VNI-Meli" pitchFamily="2" charset="0"/>
                <a:hlinkClick r:id="rId4" action="ppaction://hlinksldjump"/>
              </a:rPr>
              <a:t>troø</a:t>
            </a:r>
            <a:r>
              <a:rPr lang="en-US" sz="3200" b="1" dirty="0" smtClean="0">
                <a:solidFill>
                  <a:schemeClr val="tx2"/>
                </a:solidFill>
                <a:latin typeface="VNI-Meli" pitchFamily="2" charset="0"/>
                <a:hlinkClick r:id="rId4" action="ppaction://hlinksldjump"/>
              </a:rPr>
              <a:t> </a:t>
            </a:r>
            <a:r>
              <a:rPr lang="en-US" sz="3200" b="1" dirty="0" err="1" smtClean="0">
                <a:solidFill>
                  <a:schemeClr val="tx2"/>
                </a:solidFill>
                <a:latin typeface="VNI-Meli" pitchFamily="2" charset="0"/>
                <a:hlinkClick r:id="rId4" action="ppaction://hlinksldjump"/>
              </a:rPr>
              <a:t>cuûa</a:t>
            </a:r>
            <a:r>
              <a:rPr lang="en-US" sz="3200" b="1" dirty="0" smtClean="0">
                <a:solidFill>
                  <a:schemeClr val="tx2"/>
                </a:solidFill>
                <a:latin typeface="VNI-Meli" pitchFamily="2" charset="0"/>
                <a:hlinkClick r:id="rId4" action="ppaction://hlinksldjump"/>
              </a:rPr>
              <a:t> </a:t>
            </a:r>
            <a:r>
              <a:rPr lang="en-US" sz="3200" b="1" dirty="0" err="1" smtClean="0">
                <a:solidFill>
                  <a:schemeClr val="tx2"/>
                </a:solidFill>
                <a:latin typeface="VNI-Meli" pitchFamily="2" charset="0"/>
                <a:hlinkClick r:id="rId4" action="ppaction://hlinksldjump"/>
              </a:rPr>
              <a:t>nguoàn</a:t>
            </a:r>
            <a:r>
              <a:rPr lang="en-US" sz="3200" b="1" dirty="0" smtClean="0">
                <a:solidFill>
                  <a:schemeClr val="tx2"/>
                </a:solidFill>
                <a:latin typeface="VNI-Meli" pitchFamily="2" charset="0"/>
                <a:hlinkClick r:id="rId4" action="ppaction://hlinksldjump"/>
              </a:rPr>
              <a:t> </a:t>
            </a:r>
            <a:r>
              <a:rPr lang="en-US" sz="3200" b="1" dirty="0" err="1" smtClean="0">
                <a:solidFill>
                  <a:schemeClr val="tx2"/>
                </a:solidFill>
                <a:latin typeface="VNI-Meli" pitchFamily="2" charset="0"/>
                <a:hlinkClick r:id="rId4" action="ppaction://hlinksldjump"/>
              </a:rPr>
              <a:t>löïc</a:t>
            </a:r>
            <a:r>
              <a:rPr lang="en-US" sz="3200" b="1" dirty="0" smtClean="0">
                <a:solidFill>
                  <a:schemeClr val="tx2"/>
                </a:solidFill>
                <a:latin typeface="VNI-Meli" pitchFamily="2" charset="0"/>
                <a:hlinkClick r:id="rId4" action="ppaction://hlinksldjump"/>
              </a:rPr>
              <a:t> </a:t>
            </a:r>
            <a:r>
              <a:rPr lang="en-US" sz="3200" b="1" dirty="0" err="1" smtClean="0">
                <a:solidFill>
                  <a:schemeClr val="tx2"/>
                </a:solidFill>
                <a:latin typeface="VNI-Meli" pitchFamily="2" charset="0"/>
                <a:hlinkClick r:id="rId4" action="ppaction://hlinksldjump"/>
              </a:rPr>
              <a:t>töï</a:t>
            </a:r>
            <a:r>
              <a:rPr lang="en-US" sz="3200" b="1" dirty="0" smtClean="0">
                <a:solidFill>
                  <a:schemeClr val="tx2"/>
                </a:solidFill>
                <a:latin typeface="VNI-Meli" pitchFamily="2" charset="0"/>
                <a:hlinkClick r:id="rId4" action="ppaction://hlinksldjump"/>
              </a:rPr>
              <a:t> </a:t>
            </a:r>
            <a:r>
              <a:rPr lang="en-US" sz="3200" b="1" dirty="0" err="1" smtClean="0">
                <a:solidFill>
                  <a:schemeClr val="tx2"/>
                </a:solidFill>
                <a:latin typeface="VNI-Meli" pitchFamily="2" charset="0"/>
                <a:hlinkClick r:id="rId4" action="ppaction://hlinksldjump"/>
              </a:rPr>
              <a:t>nhieân</a:t>
            </a:r>
            <a:endParaRPr lang="en-US" sz="3200" b="1" dirty="0" smtClean="0">
              <a:solidFill>
                <a:schemeClr val="tx2"/>
              </a:solidFill>
              <a:latin typeface="VNI-Meli" pitchFamily="2" charset="0"/>
            </a:endParaRPr>
          </a:p>
          <a:p>
            <a:pPr marL="457200" indent="-396875" algn="ctr" eaLnBrk="1" hangingPunct="1">
              <a:buSzTx/>
              <a:buFont typeface="Wingdings 2" pitchFamily="18" charset="2"/>
              <a:buNone/>
            </a:pPr>
            <a:r>
              <a:rPr lang="en-US" sz="3200" b="1" dirty="0" smtClean="0">
                <a:solidFill>
                  <a:schemeClr val="tx2"/>
                </a:solidFill>
                <a:latin typeface="VNI-Meli" pitchFamily="2" charset="0"/>
                <a:hlinkClick r:id="rId5" action="ppaction://hlinksldjump"/>
              </a:rPr>
              <a:t>*</a:t>
            </a:r>
            <a:r>
              <a:rPr lang="en-US" sz="3200" b="1" dirty="0" err="1" smtClean="0">
                <a:solidFill>
                  <a:schemeClr val="tx2"/>
                </a:solidFill>
                <a:latin typeface="VNI-Meli" pitchFamily="2" charset="0"/>
                <a:hlinkClick r:id="rId5" action="ppaction://hlinksldjump"/>
              </a:rPr>
              <a:t>Vai</a:t>
            </a:r>
            <a:r>
              <a:rPr lang="en-US" sz="3200" b="1" dirty="0" smtClean="0">
                <a:solidFill>
                  <a:schemeClr val="tx2"/>
                </a:solidFill>
                <a:latin typeface="VNI-Meli" pitchFamily="2" charset="0"/>
                <a:hlinkClick r:id="rId5" action="ppaction://hlinksldjump"/>
              </a:rPr>
              <a:t> </a:t>
            </a:r>
            <a:r>
              <a:rPr lang="en-US" sz="3200" b="1" dirty="0" err="1" smtClean="0">
                <a:solidFill>
                  <a:schemeClr val="tx2"/>
                </a:solidFill>
                <a:latin typeface="VNI-Meli" pitchFamily="2" charset="0"/>
                <a:hlinkClick r:id="rId5" action="ppaction://hlinksldjump"/>
              </a:rPr>
              <a:t>troø</a:t>
            </a:r>
            <a:r>
              <a:rPr lang="en-US" sz="3200" b="1" dirty="0" smtClean="0">
                <a:solidFill>
                  <a:schemeClr val="tx2"/>
                </a:solidFill>
                <a:latin typeface="VNI-Meli" pitchFamily="2" charset="0"/>
                <a:hlinkClick r:id="rId5" action="ppaction://hlinksldjump"/>
              </a:rPr>
              <a:t> </a:t>
            </a:r>
            <a:r>
              <a:rPr lang="en-US" sz="3200" b="1" dirty="0" err="1" smtClean="0">
                <a:solidFill>
                  <a:schemeClr val="tx2"/>
                </a:solidFill>
                <a:latin typeface="VNI-Meli" pitchFamily="2" charset="0"/>
                <a:hlinkClick r:id="rId5" action="ppaction://hlinksldjump"/>
              </a:rPr>
              <a:t>cuûa</a:t>
            </a:r>
            <a:r>
              <a:rPr lang="en-US" sz="3200" b="1" dirty="0" smtClean="0">
                <a:solidFill>
                  <a:schemeClr val="tx2"/>
                </a:solidFill>
                <a:latin typeface="VNI-Meli" pitchFamily="2" charset="0"/>
                <a:hlinkClick r:id="rId5" action="ppaction://hlinksldjump"/>
              </a:rPr>
              <a:t> </a:t>
            </a:r>
            <a:r>
              <a:rPr lang="en-US" sz="3200" b="1" dirty="0" err="1" smtClean="0">
                <a:solidFill>
                  <a:schemeClr val="tx2"/>
                </a:solidFill>
                <a:latin typeface="VNI-Meli" pitchFamily="2" charset="0"/>
                <a:hlinkClick r:id="rId5" action="ppaction://hlinksldjump"/>
              </a:rPr>
              <a:t>nguoàn</a:t>
            </a:r>
            <a:r>
              <a:rPr lang="en-US" sz="3200" b="1" dirty="0" smtClean="0">
                <a:solidFill>
                  <a:schemeClr val="tx2"/>
                </a:solidFill>
                <a:latin typeface="VNI-Meli" pitchFamily="2" charset="0"/>
                <a:hlinkClick r:id="rId5" action="ppaction://hlinksldjump"/>
              </a:rPr>
              <a:t> </a:t>
            </a:r>
            <a:r>
              <a:rPr lang="en-US" sz="3200" b="1" dirty="0" err="1" smtClean="0">
                <a:solidFill>
                  <a:schemeClr val="tx2"/>
                </a:solidFill>
                <a:latin typeface="VNI-Meli" pitchFamily="2" charset="0"/>
                <a:hlinkClick r:id="rId5" action="ppaction://hlinksldjump"/>
              </a:rPr>
              <a:t>löïc</a:t>
            </a:r>
            <a:r>
              <a:rPr lang="en-US" sz="3200" b="1" dirty="0" smtClean="0">
                <a:solidFill>
                  <a:schemeClr val="tx2"/>
                </a:solidFill>
                <a:latin typeface="VNI-Meli" pitchFamily="2" charset="0"/>
                <a:hlinkClick r:id="rId5" action="ppaction://hlinksldjump"/>
              </a:rPr>
              <a:t> </a:t>
            </a:r>
            <a:r>
              <a:rPr lang="en-US" sz="3200" b="1" dirty="0" err="1" smtClean="0">
                <a:solidFill>
                  <a:schemeClr val="tx2"/>
                </a:solidFill>
                <a:latin typeface="VNI-Meli" pitchFamily="2" charset="0"/>
                <a:hlinkClick r:id="rId5" action="ppaction://hlinksldjump"/>
              </a:rPr>
              <a:t>kinh</a:t>
            </a:r>
            <a:r>
              <a:rPr lang="en-US" sz="3200" b="1" dirty="0" smtClean="0">
                <a:solidFill>
                  <a:schemeClr val="tx2"/>
                </a:solidFill>
                <a:latin typeface="VNI-Meli" pitchFamily="2" charset="0"/>
                <a:hlinkClick r:id="rId5" action="ppaction://hlinksldjump"/>
              </a:rPr>
              <a:t> </a:t>
            </a:r>
            <a:r>
              <a:rPr lang="en-US" sz="3200" b="1" dirty="0" err="1" smtClean="0">
                <a:solidFill>
                  <a:schemeClr val="tx2"/>
                </a:solidFill>
                <a:latin typeface="VNI-Meli" pitchFamily="2" charset="0"/>
                <a:hlinkClick r:id="rId5" action="ppaction://hlinksldjump"/>
              </a:rPr>
              <a:t>teá-xaõ</a:t>
            </a:r>
            <a:r>
              <a:rPr lang="en-US" sz="3200" b="1" dirty="0" smtClean="0">
                <a:solidFill>
                  <a:schemeClr val="tx2"/>
                </a:solidFill>
                <a:latin typeface="VNI-Meli" pitchFamily="2" charset="0"/>
                <a:hlinkClick r:id="rId5" action="ppaction://hlinksldjump"/>
              </a:rPr>
              <a:t> </a:t>
            </a:r>
            <a:r>
              <a:rPr lang="en-US" sz="3200" b="1" dirty="0" err="1" smtClean="0">
                <a:solidFill>
                  <a:schemeClr val="tx2"/>
                </a:solidFill>
                <a:latin typeface="VNI-Meli" pitchFamily="2" charset="0"/>
                <a:hlinkClick r:id="rId5" action="ppaction://hlinksldjump"/>
              </a:rPr>
              <a:t>hoäi</a:t>
            </a:r>
            <a:endParaRPr lang="en-US" sz="3200" b="1" dirty="0" smtClean="0">
              <a:solidFill>
                <a:schemeClr val="tx2"/>
              </a:solidFill>
              <a:latin typeface="VNI-Meli" pitchFamily="2" charset="0"/>
            </a:endParaRPr>
          </a:p>
          <a:p>
            <a:pPr marL="457200" indent="-396875" algn="ctr" eaLnBrk="1" hangingPunct="1">
              <a:buFont typeface="Wingdings" pitchFamily="2" charset="2"/>
              <a:buNone/>
            </a:pPr>
            <a:r>
              <a:rPr lang="en-US" sz="3200" b="1" dirty="0" err="1" smtClean="0">
                <a:latin typeface="VNI-Meli" pitchFamily="2" charset="0"/>
              </a:rPr>
              <a:t>Vaán</a:t>
            </a:r>
            <a:r>
              <a:rPr lang="en-US" sz="3200" b="1" dirty="0" smtClean="0">
                <a:latin typeface="VNI-Meli" pitchFamily="2" charset="0"/>
              </a:rPr>
              <a:t> </a:t>
            </a:r>
            <a:r>
              <a:rPr lang="en-US" sz="3200" b="1" dirty="0" err="1" smtClean="0">
                <a:latin typeface="VNI-Meli" pitchFamily="2" charset="0"/>
              </a:rPr>
              <a:t>ñeà</a:t>
            </a:r>
            <a:r>
              <a:rPr lang="en-US" sz="3200" b="1" dirty="0" smtClean="0">
                <a:latin typeface="VNI-Meli" pitchFamily="2" charset="0"/>
              </a:rPr>
              <a:t> </a:t>
            </a:r>
            <a:r>
              <a:rPr lang="en-US" sz="3200" b="1" dirty="0" err="1" smtClean="0">
                <a:latin typeface="VNI-Meli" pitchFamily="2" charset="0"/>
              </a:rPr>
              <a:t>laø</a:t>
            </a:r>
            <a:r>
              <a:rPr lang="en-US" sz="3200" b="1" dirty="0" smtClean="0">
                <a:latin typeface="VNI-Meli" pitchFamily="2" charset="0"/>
              </a:rPr>
              <a:t> </a:t>
            </a:r>
            <a:r>
              <a:rPr lang="en-US" sz="3200" b="1" dirty="0" err="1" smtClean="0">
                <a:latin typeface="VNI-Meli" pitchFamily="2" charset="0"/>
              </a:rPr>
              <a:t>caàn</a:t>
            </a:r>
            <a:r>
              <a:rPr lang="en-US" sz="3200" b="1" dirty="0" smtClean="0">
                <a:latin typeface="VNI-Meli" pitchFamily="2" charset="0"/>
              </a:rPr>
              <a:t> </a:t>
            </a:r>
            <a:r>
              <a:rPr lang="en-US" sz="3200" b="1" dirty="0" err="1" smtClean="0">
                <a:latin typeface="VNI-Meli" pitchFamily="2" charset="0"/>
              </a:rPr>
              <a:t>phaûi</a:t>
            </a:r>
            <a:r>
              <a:rPr lang="en-US" sz="3200" b="1" dirty="0" smtClean="0">
                <a:latin typeface="VNI-Meli" pitchFamily="2" charset="0"/>
              </a:rPr>
              <a:t> </a:t>
            </a:r>
            <a:r>
              <a:rPr lang="en-US" sz="3200" b="1" dirty="0" err="1" smtClean="0">
                <a:latin typeface="VNI-Meli" pitchFamily="2" charset="0"/>
              </a:rPr>
              <a:t>bieán</a:t>
            </a:r>
            <a:r>
              <a:rPr lang="en-US" sz="3200" b="1" dirty="0" smtClean="0">
                <a:latin typeface="VNI-Meli" pitchFamily="2" charset="0"/>
              </a:rPr>
              <a:t> </a:t>
            </a:r>
            <a:r>
              <a:rPr lang="en-US" sz="3200" b="1" dirty="0" err="1" smtClean="0">
                <a:latin typeface="VNI-Meli" pitchFamily="2" charset="0"/>
              </a:rPr>
              <a:t>nguoàn</a:t>
            </a:r>
            <a:r>
              <a:rPr lang="en-US" sz="3200" b="1" dirty="0" smtClean="0">
                <a:latin typeface="VNI-Meli" pitchFamily="2" charset="0"/>
              </a:rPr>
              <a:t> </a:t>
            </a:r>
            <a:r>
              <a:rPr lang="en-US" sz="3200" b="1" dirty="0" err="1" smtClean="0">
                <a:latin typeface="VNI-Meli" pitchFamily="2" charset="0"/>
              </a:rPr>
              <a:t>löïc</a:t>
            </a:r>
            <a:r>
              <a:rPr lang="en-US" sz="3200" b="1" dirty="0" smtClean="0">
                <a:latin typeface="VNI-Meli" pitchFamily="2" charset="0"/>
              </a:rPr>
              <a:t>, </a:t>
            </a:r>
            <a:r>
              <a:rPr lang="en-US" sz="3200" b="1" dirty="0" err="1" smtClean="0">
                <a:latin typeface="VNI-Meli" pitchFamily="2" charset="0"/>
              </a:rPr>
              <a:t>khôi</a:t>
            </a:r>
            <a:r>
              <a:rPr lang="en-US" sz="3200" b="1" dirty="0" smtClean="0">
                <a:latin typeface="VNI-Meli" pitchFamily="2" charset="0"/>
              </a:rPr>
              <a:t> </a:t>
            </a:r>
            <a:r>
              <a:rPr lang="en-US" sz="3200" b="1" dirty="0" err="1" smtClean="0">
                <a:latin typeface="VNI-Meli" pitchFamily="2" charset="0"/>
              </a:rPr>
              <a:t>daäy</a:t>
            </a:r>
            <a:r>
              <a:rPr lang="en-US" sz="3200" b="1" dirty="0" smtClean="0">
                <a:latin typeface="VNI-Meli" pitchFamily="2" charset="0"/>
              </a:rPr>
              <a:t>, </a:t>
            </a:r>
            <a:r>
              <a:rPr lang="en-US" sz="3200" b="1" dirty="0" err="1" smtClean="0">
                <a:latin typeface="VNI-Meli" pitchFamily="2" charset="0"/>
              </a:rPr>
              <a:t>phaùt</a:t>
            </a:r>
            <a:r>
              <a:rPr lang="en-US" sz="3200" b="1" dirty="0" smtClean="0">
                <a:latin typeface="VNI-Meli" pitchFamily="2" charset="0"/>
              </a:rPr>
              <a:t> </a:t>
            </a:r>
            <a:r>
              <a:rPr lang="en-US" sz="3200" b="1" dirty="0" err="1" smtClean="0">
                <a:latin typeface="VNI-Meli" pitchFamily="2" charset="0"/>
              </a:rPr>
              <a:t>trieån</a:t>
            </a:r>
            <a:r>
              <a:rPr lang="en-US" sz="3200" b="1" dirty="0" smtClean="0">
                <a:latin typeface="VNI-Meli" pitchFamily="2" charset="0"/>
              </a:rPr>
              <a:t> </a:t>
            </a:r>
            <a:r>
              <a:rPr lang="en-US" sz="3200" b="1" dirty="0" err="1" smtClean="0">
                <a:latin typeface="VNI-Meli" pitchFamily="2" charset="0"/>
              </a:rPr>
              <a:t>caùc</a:t>
            </a:r>
            <a:r>
              <a:rPr lang="en-US" sz="3200" b="1" dirty="0" smtClean="0">
                <a:latin typeface="VNI-Meli" pitchFamily="2" charset="0"/>
              </a:rPr>
              <a:t> </a:t>
            </a:r>
            <a:r>
              <a:rPr lang="en-US" sz="3200" b="1" dirty="0" err="1" smtClean="0">
                <a:latin typeface="VNI-Meli" pitchFamily="2" charset="0"/>
              </a:rPr>
              <a:t>nguoàn</a:t>
            </a:r>
            <a:r>
              <a:rPr lang="en-US" sz="3200" b="1" dirty="0" smtClean="0">
                <a:latin typeface="VNI-Meli" pitchFamily="2" charset="0"/>
              </a:rPr>
              <a:t> </a:t>
            </a:r>
            <a:r>
              <a:rPr lang="en-US" sz="3200" b="1" dirty="0" err="1" smtClean="0">
                <a:latin typeface="VNI-Meli" pitchFamily="2" charset="0"/>
              </a:rPr>
              <a:t>löïc</a:t>
            </a:r>
            <a:r>
              <a:rPr lang="en-US" sz="3200" b="1" dirty="0" smtClean="0">
                <a:latin typeface="VNI-Meli" pitchFamily="2" charset="0"/>
              </a:rPr>
              <a:t> </a:t>
            </a:r>
            <a:r>
              <a:rPr lang="en-US" sz="3200" b="1" dirty="0" err="1" smtClean="0">
                <a:latin typeface="VNI-Meli" pitchFamily="2" charset="0"/>
              </a:rPr>
              <a:t>ñang</a:t>
            </a:r>
            <a:r>
              <a:rPr lang="en-US" sz="3200" b="1" dirty="0" smtClean="0">
                <a:latin typeface="VNI-Meli" pitchFamily="2" charset="0"/>
              </a:rPr>
              <a:t> </a:t>
            </a:r>
            <a:r>
              <a:rPr lang="en-US" sz="3200" b="1" dirty="0" err="1" smtClean="0">
                <a:latin typeface="VNI-Meli" pitchFamily="2" charset="0"/>
              </a:rPr>
              <a:t>coøn</a:t>
            </a:r>
            <a:r>
              <a:rPr lang="en-US" sz="3200" b="1" dirty="0" smtClean="0">
                <a:latin typeface="VNI-Meli" pitchFamily="2" charset="0"/>
              </a:rPr>
              <a:t> </a:t>
            </a:r>
            <a:r>
              <a:rPr lang="en-US" sz="3200" b="1" dirty="0" err="1" smtClean="0">
                <a:latin typeface="VNI-Meli" pitchFamily="2" charset="0"/>
              </a:rPr>
              <a:t>ôû</a:t>
            </a:r>
            <a:r>
              <a:rPr lang="en-US" sz="3200" b="1" dirty="0" smtClean="0">
                <a:latin typeface="VNI-Meli" pitchFamily="2" charset="0"/>
              </a:rPr>
              <a:t> </a:t>
            </a:r>
            <a:r>
              <a:rPr lang="en-US" sz="3200" b="1" dirty="0" err="1" smtClean="0">
                <a:latin typeface="VNI-Meli" pitchFamily="2" charset="0"/>
              </a:rPr>
              <a:t>daïng</a:t>
            </a:r>
            <a:r>
              <a:rPr lang="en-US" sz="3200" b="1" dirty="0" smtClean="0">
                <a:latin typeface="VNI-Meli" pitchFamily="2" charset="0"/>
              </a:rPr>
              <a:t> </a:t>
            </a:r>
            <a:r>
              <a:rPr lang="en-US" sz="3200" b="1" dirty="0" err="1" smtClean="0">
                <a:latin typeface="VNI-Meli" pitchFamily="2" charset="0"/>
              </a:rPr>
              <a:t>tieàm</a:t>
            </a:r>
            <a:r>
              <a:rPr lang="en-US" sz="3200" b="1" dirty="0" smtClean="0">
                <a:latin typeface="VNI-Meli" pitchFamily="2" charset="0"/>
              </a:rPr>
              <a:t> </a:t>
            </a:r>
            <a:r>
              <a:rPr lang="en-US" sz="3200" b="1" dirty="0" err="1" smtClean="0">
                <a:latin typeface="VNI-Meli" pitchFamily="2" charset="0"/>
              </a:rPr>
              <a:t>naêng</a:t>
            </a:r>
            <a:endParaRPr lang="en-US" sz="3200" b="1" dirty="0" smtClean="0">
              <a:latin typeface="VNI-Meli" pitchFamily="2" charset="0"/>
            </a:endParaRPr>
          </a:p>
        </p:txBody>
      </p:sp>
    </p:spTree>
  </p:cSld>
  <p:clrMapOvr>
    <a:masterClrMapping/>
  </p:clrMapOvr>
  <p:transition spd="med">
    <p:cover dir="r"/>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p:cTn id="7" dur="1000" fill="hold"/>
                                        <p:tgtEl>
                                          <p:spTgt spid="717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17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17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Effect transition="in" filter="diamond(in)">
                                      <p:cBhvr>
                                        <p:cTn id="14" dur="2000"/>
                                        <p:tgtEl>
                                          <p:spTgt spid="717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Effect transition="in" filter="randombar(horizontal)">
                                      <p:cBhvr>
                                        <p:cTn id="19" dur="500"/>
                                        <p:tgtEl>
                                          <p:spTgt spid="7171">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nodeType="clickEffect">
                                  <p:stCondLst>
                                    <p:cond delay="0"/>
                                  </p:stCondLst>
                                  <p:childTnLst>
                                    <p:set>
                                      <p:cBhvr>
                                        <p:cTn id="23" dur="1" fill="hold">
                                          <p:stCondLst>
                                            <p:cond delay="0"/>
                                          </p:stCondLst>
                                        </p:cTn>
                                        <p:tgtEl>
                                          <p:spTgt spid="7171">
                                            <p:txEl>
                                              <p:pRg st="3" end="3"/>
                                            </p:txEl>
                                          </p:spTgt>
                                        </p:tgtEl>
                                        <p:attrNameLst>
                                          <p:attrName>style.visibility</p:attrName>
                                        </p:attrNameLst>
                                      </p:cBhvr>
                                      <p:to>
                                        <p:strVal val="visible"/>
                                      </p:to>
                                    </p:set>
                                    <p:animEffect transition="in" filter="wedge">
                                      <p:cBhvr>
                                        <p:cTn id="24" dur="2000"/>
                                        <p:tgtEl>
                                          <p:spTgt spid="7171">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0" presetClass="entr" presetSubtype="0" fill="hold" nodeType="clickEffect">
                                  <p:stCondLst>
                                    <p:cond delay="0"/>
                                  </p:stCondLst>
                                  <p:childTnLst>
                                    <p:set>
                                      <p:cBhvr>
                                        <p:cTn id="28" dur="1" fill="hold">
                                          <p:stCondLst>
                                            <p:cond delay="0"/>
                                          </p:stCondLst>
                                        </p:cTn>
                                        <p:tgtEl>
                                          <p:spTgt spid="7171">
                                            <p:txEl>
                                              <p:pRg st="4" end="4"/>
                                            </p:txEl>
                                          </p:spTgt>
                                        </p:tgtEl>
                                        <p:attrNameLst>
                                          <p:attrName>style.visibility</p:attrName>
                                        </p:attrNameLst>
                                      </p:cBhvr>
                                      <p:to>
                                        <p:strVal val="visible"/>
                                      </p:to>
                                    </p:set>
                                    <p:animEffect transition="in" filter="wedge">
                                      <p:cBhvr>
                                        <p:cTn id="29" dur="20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5"/>
          <p:cNvPicPr>
            <a:picLocks noChangeAspect="1" noChangeArrowheads="1"/>
          </p:cNvPicPr>
          <p:nvPr/>
        </p:nvPicPr>
        <p:blipFill>
          <a:blip r:embed="rId3" cstate="print"/>
          <a:srcRect/>
          <a:stretch>
            <a:fillRect/>
          </a:stretch>
        </p:blipFill>
        <p:spPr bwMode="auto">
          <a:xfrm>
            <a:off x="0" y="533400"/>
            <a:ext cx="9144000" cy="6324600"/>
          </a:xfrm>
          <a:prstGeom prst="rect">
            <a:avLst/>
          </a:prstGeom>
          <a:ln>
            <a:noFill/>
          </a:ln>
          <a:effectLst>
            <a:outerShdw blurRad="292100" dist="139700" dir="2700000" algn="tl" rotWithShape="0">
              <a:srgbClr val="333333">
                <a:alpha val="65000"/>
              </a:srgbClr>
            </a:outerShdw>
          </a:effectLst>
        </p:spPr>
      </p:pic>
      <p:sp>
        <p:nvSpPr>
          <p:cNvPr id="18434" name="Rectangle 2"/>
          <p:cNvSpPr>
            <a:spLocks noGrp="1" noChangeArrowheads="1"/>
          </p:cNvSpPr>
          <p:nvPr>
            <p:ph type="title"/>
          </p:nvPr>
        </p:nvSpPr>
        <p:spPr>
          <a:xfrm>
            <a:off x="457200" y="0"/>
            <a:ext cx="8229600" cy="609600"/>
          </a:xfrm>
        </p:spPr>
        <p:txBody>
          <a:bodyPr>
            <a:normAutofit fontScale="90000"/>
          </a:bodyPr>
          <a:lstStyle/>
          <a:p>
            <a:pPr marL="484632" eaLnBrk="1" fontAlgn="auto" hangingPunct="1">
              <a:spcAft>
                <a:spcPts val="0"/>
              </a:spcAft>
              <a:defRPr/>
            </a:pPr>
            <a:r>
              <a:rPr lang="en-US" sz="3600" b="1" dirty="0" err="1">
                <a:solidFill>
                  <a:srgbClr val="FFFF66"/>
                </a:solidFill>
                <a:latin typeface="VNI-Meli" pitchFamily="2" charset="0"/>
              </a:rPr>
              <a:t>Vai</a:t>
            </a:r>
            <a:r>
              <a:rPr lang="en-US" sz="3600" b="1" dirty="0">
                <a:solidFill>
                  <a:srgbClr val="FFFF66"/>
                </a:solidFill>
                <a:latin typeface="VNI-Meli" pitchFamily="2" charset="0"/>
              </a:rPr>
              <a:t> </a:t>
            </a:r>
            <a:r>
              <a:rPr lang="en-US" sz="3600" b="1" dirty="0" err="1">
                <a:solidFill>
                  <a:srgbClr val="FFFF66"/>
                </a:solidFill>
                <a:latin typeface="VNI-Meli" pitchFamily="2" charset="0"/>
              </a:rPr>
              <a:t>troø</a:t>
            </a:r>
            <a:r>
              <a:rPr lang="en-US" sz="3600" b="1" dirty="0">
                <a:solidFill>
                  <a:srgbClr val="FFFF66"/>
                </a:solidFill>
                <a:latin typeface="VNI-Meli" pitchFamily="2" charset="0"/>
              </a:rPr>
              <a:t> </a:t>
            </a:r>
            <a:r>
              <a:rPr lang="en-US" sz="3600" b="1" err="1">
                <a:solidFill>
                  <a:srgbClr val="FFFF66"/>
                </a:solidFill>
                <a:latin typeface="VNI-Meli" pitchFamily="2" charset="0"/>
              </a:rPr>
              <a:t>cuûa</a:t>
            </a:r>
            <a:r>
              <a:rPr lang="en-US" sz="3600" b="1">
                <a:solidFill>
                  <a:srgbClr val="FFFF66"/>
                </a:solidFill>
                <a:latin typeface="VNI-Meli" pitchFamily="2" charset="0"/>
              </a:rPr>
              <a:t> </a:t>
            </a:r>
            <a:r>
              <a:rPr lang="en-US" sz="3600" b="1" smtClean="0">
                <a:solidFill>
                  <a:srgbClr val="FFFF66"/>
                </a:solidFill>
                <a:latin typeface="VNI-Meli" pitchFamily="2" charset="0"/>
              </a:rPr>
              <a:t>Nguoàn löïc-vò </a:t>
            </a:r>
            <a:r>
              <a:rPr lang="en-US" sz="3600" b="1" dirty="0" err="1">
                <a:solidFill>
                  <a:srgbClr val="FFFF66"/>
                </a:solidFill>
                <a:latin typeface="VNI-Meli" pitchFamily="2" charset="0"/>
              </a:rPr>
              <a:t>trí</a:t>
            </a:r>
            <a:r>
              <a:rPr lang="en-US" sz="3600" b="1" dirty="0">
                <a:solidFill>
                  <a:srgbClr val="FFFF66"/>
                </a:solidFill>
                <a:latin typeface="VNI-Meli" pitchFamily="2" charset="0"/>
              </a:rPr>
              <a:t> </a:t>
            </a:r>
            <a:r>
              <a:rPr lang="en-US" sz="3600" b="1" dirty="0" err="1">
                <a:solidFill>
                  <a:srgbClr val="FFFF66"/>
                </a:solidFill>
                <a:latin typeface="VNI-Meli" pitchFamily="2" charset="0"/>
              </a:rPr>
              <a:t>ñòa</a:t>
            </a:r>
            <a:r>
              <a:rPr lang="en-US" sz="3600" b="1" dirty="0">
                <a:solidFill>
                  <a:srgbClr val="FFFF66"/>
                </a:solidFill>
                <a:latin typeface="VNI-Meli" pitchFamily="2" charset="0"/>
              </a:rPr>
              <a:t> </a:t>
            </a:r>
            <a:r>
              <a:rPr lang="en-US" sz="3600" b="1" dirty="0" err="1">
                <a:solidFill>
                  <a:srgbClr val="FFFF66"/>
                </a:solidFill>
                <a:latin typeface="VNI-Meli" pitchFamily="2" charset="0"/>
              </a:rPr>
              <a:t>lyù</a:t>
            </a:r>
            <a:endParaRPr lang="en-US" sz="3600" b="1" dirty="0">
              <a:solidFill>
                <a:srgbClr val="FFFF66"/>
              </a:solidFill>
              <a:latin typeface="VNI-Meli" pitchFamily="2" charset="0"/>
            </a:endParaRPr>
          </a:p>
        </p:txBody>
      </p:sp>
      <p:pic>
        <p:nvPicPr>
          <p:cNvPr id="7" name="Picture 6" descr="Mekong_river_location.jpg"/>
          <p:cNvPicPr>
            <a:picLocks noChangeAspect="1"/>
          </p:cNvPicPr>
          <p:nvPr/>
        </p:nvPicPr>
        <p:blipFill>
          <a:blip r:embed="rId4" cstate="print"/>
          <a:srcRect/>
          <a:stretch>
            <a:fillRect/>
          </a:stretch>
        </p:blipFill>
        <p:spPr bwMode="auto">
          <a:xfrm>
            <a:off x="4876800" y="533400"/>
            <a:ext cx="4267200" cy="6324600"/>
          </a:xfrm>
          <a:prstGeom prst="rect">
            <a:avLst/>
          </a:prstGeom>
          <a:noFill/>
          <a:ln w="9525">
            <a:noFill/>
            <a:miter lim="800000"/>
            <a:headEnd/>
            <a:tailEnd/>
          </a:ln>
        </p:spPr>
      </p:pic>
      <p:sp>
        <p:nvSpPr>
          <p:cNvPr id="8" name="Rectangle 3"/>
          <p:cNvSpPr txBox="1">
            <a:spLocks noChangeArrowheads="1"/>
          </p:cNvSpPr>
          <p:nvPr/>
        </p:nvSpPr>
        <p:spPr>
          <a:xfrm>
            <a:off x="0" y="4800600"/>
            <a:ext cx="4876800" cy="2057400"/>
          </a:xfrm>
          <a:prstGeom prst="rect">
            <a:avLst/>
          </a:prstGeom>
        </p:spPr>
        <p:style>
          <a:lnRef idx="2">
            <a:schemeClr val="accent5"/>
          </a:lnRef>
          <a:fillRef idx="1">
            <a:schemeClr val="lt1"/>
          </a:fillRef>
          <a:effectRef idx="0">
            <a:schemeClr val="accent5"/>
          </a:effectRef>
          <a:fontRef idx="minor">
            <a:schemeClr val="dk1"/>
          </a:fontRef>
        </p:style>
        <p:txBody>
          <a:bodyPr/>
          <a:lstStyle/>
          <a:p>
            <a:pPr marL="448056" indent="-384048" algn="ctr" fontAlgn="auto">
              <a:lnSpc>
                <a:spcPct val="90000"/>
              </a:lnSpc>
              <a:spcBef>
                <a:spcPct val="20000"/>
              </a:spcBef>
              <a:spcAft>
                <a:spcPts val="0"/>
              </a:spcAft>
              <a:buClr>
                <a:schemeClr val="accent1"/>
              </a:buClr>
              <a:buSzPct val="80000"/>
              <a:buFont typeface="Wingdings" pitchFamily="2" charset="2"/>
              <a:buNone/>
              <a:defRPr/>
            </a:pPr>
            <a:r>
              <a:rPr lang="en-US" sz="2800" b="1">
                <a:solidFill>
                  <a:schemeClr val="bg1"/>
                </a:solidFill>
                <a:latin typeface="VNI-Meli" pitchFamily="2" charset="0"/>
              </a:rPr>
              <a:t>   Taïo thuaän lôïi hoaëc khoù khaên cho vieäc khai thaùc taøi nguyeân, trao ñoåi, tieáp caän giöõa caùc vuøng, caùc quoác gia.</a:t>
            </a:r>
            <a:endParaRPr lang="en-US" sz="2800" b="1" dirty="0">
              <a:solidFill>
                <a:schemeClr val="bg1"/>
              </a:solidFill>
              <a:latin typeface="VNI-Meli" pitchFamily="2" charset="0"/>
            </a:endParaRPr>
          </a:p>
        </p:txBody>
      </p:sp>
    </p:spTree>
  </p:cSld>
  <p:clrMapOvr>
    <a:masterClrMapping/>
  </p:clrMapOvr>
  <p:transition spd="med">
    <p:cover dir="r"/>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box(in)">
                                      <p:cBhvr>
                                        <p:cTn id="7" dur="5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ox(i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ISPRING_RESOURCE_PATHS_HASH" val="e0705b627b44364e33fb5e040229934c321c649"/>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71&quot;/&gt;&lt;/object&gt;&lt;object type=&quot;3&quot; unique_id=&quot;10005&quot;&gt;&lt;property id=&quot;20148&quot; value=&quot;5&quot;/&gt;&lt;property id=&quot;20300&quot; value=&quot;Slide 2 - &amp;quot;Baøi 26&amp;quot;&quot;/&gt;&lt;property id=&quot;20307&quot; value=&quot;256&quot;/&gt;&lt;/object&gt;&lt;object type=&quot;3&quot; unique_id=&quot;10006&quot;&gt;&lt;property id=&quot;20148&quot; value=&quot;5&quot;/&gt;&lt;property id=&quot;20300&quot; value=&quot;Slide 3 - &amp;quot;1. Khaùi nieäm&amp;quot;&quot;/&gt;&lt;property id=&quot;20307&quot; value=&quot;257&quot;/&gt;&lt;/object&gt;&lt;object type=&quot;3&quot; unique_id=&quot;10007&quot;&gt;&lt;property id=&quot;20148&quot; value=&quot;5&quot;/&gt;&lt;property id=&quot;20300&quot; value=&quot;Slide 4 - &amp;quot;2. Caùc nguoàn löïc&amp;quot;&quot;/&gt;&lt;property id=&quot;20307&quot; value=&quot;259&quot;/&gt;&lt;/object&gt;&lt;object type=&quot;3&quot; unique_id=&quot;10008&quot;&gt;&lt;property id=&quot;20148&quot; value=&quot;5&quot;/&gt;&lt;property id=&quot;20300&quot; value=&quot;Slide 5&quot;/&gt;&lt;property id=&quot;20307&quot; value=&quot;266&quot;/&gt;&lt;/object&gt;&lt;object type=&quot;3&quot; unique_id=&quot;10009&quot;&gt;&lt;property id=&quot;20148&quot; value=&quot;5&quot;/&gt;&lt;property id=&quot;20300&quot; value=&quot;Slide 6&quot;/&gt;&lt;property id=&quot;20307&quot; value=&quot;267&quot;/&gt;&lt;/object&gt;&lt;object type=&quot;3&quot; unique_id=&quot;10010&quot;&gt;&lt;property id=&quot;20148&quot; value=&quot;5&quot;/&gt;&lt;property id=&quot;20300&quot; value=&quot;Slide 7&quot;/&gt;&lt;property id=&quot;20307&quot; value=&quot;268&quot;/&gt;&lt;/object&gt;&lt;object type=&quot;3&quot; unique_id=&quot;10011&quot;&gt;&lt;property id=&quot;20148&quot; value=&quot;5&quot;/&gt;&lt;property id=&quot;20300&quot; value=&quot;Slide 8&quot;/&gt;&lt;property id=&quot;20307&quot; value=&quot;262&quot;/&gt;&lt;/object&gt;&lt;object type=&quot;3&quot; unique_id=&quot;10012&quot;&gt;&lt;property id=&quot;20148&quot; value=&quot;5&quot;/&gt;&lt;property id=&quot;20300&quot; value=&quot;Slide 9 - &amp;quot;3.Vai troø cuûa nguoàn löïc ñoái vôùi phaùt trieån kinh teá xaõ hoäi&amp;quot;&quot;/&gt;&lt;property id=&quot;20307&quot; value=&quot;261&quot;/&gt;&lt;/object&gt;&lt;object type=&quot;3&quot; unique_id=&quot;10013&quot;&gt;&lt;property id=&quot;20148&quot; value=&quot;5&quot;/&gt;&lt;property id=&quot;20300&quot; value=&quot;Slide 10 - &amp;quot;Vai troø cuûa Nguoàn löïc-vò trí ñòa lyù&amp;quot;&quot;/&gt;&lt;property id=&quot;20307&quot; value=&quot;263&quot;/&gt;&lt;/object&gt;&lt;object type=&quot;3&quot; unique_id=&quot;10014&quot;&gt;&lt;property id=&quot;20148&quot; value=&quot;5&quot;/&gt;&lt;property id=&quot;20300&quot; value=&quot;Slide 11 - &amp;quot;Vai troø cuûa Nguoàn löïc-töï nhieân&amp;quot;&quot;/&gt;&lt;property id=&quot;20307&quot; value=&quot;264&quot;/&gt;&lt;/object&gt;&lt;object type=&quot;3&quot; unique_id=&quot;10015&quot;&gt;&lt;property id=&quot;20148&quot; value=&quot;5&quot;/&gt;&lt;property id=&quot;20300&quot; value=&quot;Slide 12 - &amp;quot;Vai troø cuûa Nguoàn löïc kinh teá-xaõ hoäi&amp;quot;&quot;/&gt;&lt;property id=&quot;20307&quot; value=&quot;265&quot;/&gt;&lt;/object&gt;&lt;object type=&quot;3&quot; unique_id=&quot;10016&quot;&gt;&lt;property id=&quot;20148&quot; value=&quot;5&quot;/&gt;&lt;property id=&quot;20300&quot; value=&quot;Slide 13&quot;/&gt;&lt;property id=&quot;20307&quot; value=&quot;269&quot;/&gt;&lt;/object&gt;&lt;object type=&quot;3&quot; unique_id=&quot;10017&quot;&gt;&lt;property id=&quot;20148&quot; value=&quot;5&quot;/&gt;&lt;property id=&quot;20300&quot; value=&quot;Slide 14&quot;/&gt;&lt;property id=&quot;20307&quot; value=&quot;270&quot;/&gt;&lt;/object&gt;&lt;object type=&quot;3&quot; unique_id=&quot;10702&quot;&gt;&lt;property id=&quot;20148&quot; value=&quot;5&quot;/&gt;&lt;property id=&quot;20300&quot; value=&quot;Slide 15 - &amp;quot;II. CÔ CAÁU NỀN KINH TEÁ.&amp;quot;&quot;/&gt;&lt;property id=&quot;20307&quot; value=&quot;279&quot;/&gt;&lt;/object&gt;&lt;object type=&quot;3&quot; unique_id=&quot;10703&quot;&gt;&lt;property id=&quot;20148&quot; value=&quot;5&quot;/&gt;&lt;property id=&quot;20300&quot; value=&quot;Slide 16 - &amp;quot;2. Caùc boä phaân hôïp thaønh cô caáu neàn kinh teá:&amp;quot;&quot;/&gt;&lt;property id=&quot;20307&quot; value=&quot;280&quot;/&gt;&lt;/object&gt;&lt;object type=&quot;3&quot; unique_id=&quot;10704&quot;&gt;&lt;property id=&quot;20148&quot; value=&quot;5&quot;/&gt;&lt;property id=&quot;20300&quot; value=&quot;Slide 17&quot;/&gt;&lt;property id=&quot;20307&quot; value=&quot;281&quot;/&gt;&lt;/object&gt;&lt;object type=&quot;3&quot; unique_id=&quot;10705&quot;&gt;&lt;property id=&quot;20148&quot; value=&quot;5&quot;/&gt;&lt;property id=&quot;20300&quot; value=&quot;Slide 18 - &amp;quot;a. Cô caáu ngaønh kinh teá&amp;quot;&quot;/&gt;&lt;property id=&quot;20307&quot; value=&quot;282&quot;/&gt;&lt;/object&gt;&lt;object type=&quot;3&quot; unique_id=&quot;10706&quot;&gt;&lt;property id=&quot;20148&quot; value=&quot;5&quot;/&gt;&lt;property id=&quot;20300&quot; value=&quot;Slide 19&quot;/&gt;&lt;property id=&quot;20307&quot; value=&quot;283&quot;/&gt;&lt;/object&gt;&lt;object type=&quot;3&quot; unique_id=&quot;10707&quot;&gt;&lt;property id=&quot;20148&quot; value=&quot;5&quot;/&gt;&lt;property id=&quot;20300&quot; value=&quot;Slide 20&quot;/&gt;&lt;property id=&quot;20307&quot; value=&quot;284&quot;/&gt;&lt;/object&gt;&lt;object type=&quot;3&quot; unique_id=&quot;10708&quot;&gt;&lt;property id=&quot;20148&quot; value=&quot;5&quot;/&gt;&lt;property id=&quot;20300&quot; value=&quot;Slide 21&quot;/&gt;&lt;property id=&quot;20307&quot; value=&quot;285&quot;/&gt;&lt;/object&gt;&lt;object type=&quot;3&quot; unique_id=&quot;10709&quot;&gt;&lt;property id=&quot;20148&quot; value=&quot;5&quot;/&gt;&lt;property id=&quot;20300&quot; value=&quot;Slide 24 - &amp;quot;b. Cô caáu thaønh phaàn kinh teá&amp;quot;&quot;/&gt;&lt;property id=&quot;20307&quot; value=&quot;286&quot;/&gt;&lt;/object&gt;&lt;object type=&quot;3&quot; unique_id=&quot;10710&quot;&gt;&lt;property id=&quot;20148&quot; value=&quot;5&quot;/&gt;&lt;property id=&quot;20300&quot; value=&quot;Slide 25 - &amp;quot;c. Cô caáu laõnh thoå kinh tế&amp;quot;&quot;/&gt;&lt;property id=&quot;20307&quot; value=&quot;287&quot;/&gt;&lt;/object&gt;&lt;object type=&quot;3&quot; unique_id=&quot;10711&quot;&gt;&lt;property id=&quot;20148&quot; value=&quot;5&quot;/&gt;&lt;property id=&quot;20300&quot; value=&quot;Slide 26 - &amp;quot;CƠ CẤU LÃNH THỔ THEO PHẠM VI KHU VỰC&amp;#x0D;&amp;#x0A;TRÊN THẾ GIỚI&amp;quot;&quot;/&gt;&lt;property id=&quot;20307&quot; value=&quot;288&quot;/&gt;&lt;/object&gt;&lt;object type=&quot;3&quot; unique_id=&quot;10718&quot;&gt;&lt;property id=&quot;20148&quot; value=&quot;5&quot;/&gt;&lt;property id=&quot;20300&quot; value=&quot;Slide 23 - &amp;quot;BIỂU ĐỒ CÔ CAÁU GDP THEO NGAØNH (2004)&amp;quot;&quot;/&gt;&lt;property id=&quot;20307&quot; value=&quot;295&quot;/&gt;&lt;/object&gt;&lt;object type=&quot;3&quot; unique_id=&quot;10720&quot;&gt;&lt;property id=&quot;20148&quot; value=&quot;5&quot;/&gt;&lt;property id=&quot;20300&quot; value=&quot;Slide 22 - &amp;quot;BẢNG CÔ CAÁU GDP THEO NGAØNH&amp;#x0D;&amp;#x0A;(1990-2004) đ/v tính: (%)&amp;quot;&quot;/&gt;&lt;property id=&quot;20307&quot; value=&quot;297&quot;/&gt;&lt;/object&gt;&lt;object type=&quot;3&quot; unique_id=&quot;10721&quot;&gt;&lt;property id=&quot;20148&quot; value=&quot;5&quot;/&gt;&lt;property id=&quot;20300&quot; value=&quot;Slide 27 - &amp;quot;ĐÁNH GÍA&amp;quot;&quot;/&gt;&lt;property id=&quot;20307&quot; value=&quot;298&quot;/&gt;&lt;/object&gt;&lt;object type=&quot;3&quot; unique_id=&quot;10722&quot;&gt;&lt;property id=&quot;20148&quot; value=&quot;5&quot;/&gt;&lt;property id=&quot;20300&quot; value=&quot;Slide 28 - &amp;quot;ĐÁNH GÍA&amp;quot;&quot;/&gt;&lt;property id=&quot;20307&quot; value=&quot;299&quot;/&gt;&lt;/object&gt;&lt;object type=&quot;3&quot; unique_id=&quot;10723&quot;&gt;&lt;property id=&quot;20148&quot; value=&quot;5&quot;/&gt;&lt;property id=&quot;20300&quot; value=&quot;Slide 29 - &amp;quot;ĐÁNH GÍA&amp;quot;&quot;/&gt;&lt;property id=&quot;20307&quot; value=&quot;300&quot;/&gt;&lt;/object&gt;&lt;object type=&quot;3&quot; unique_id=&quot;10724&quot;&gt;&lt;property id=&quot;20148&quot; value=&quot;5&quot;/&gt;&lt;property id=&quot;20300&quot; value=&quot;Slide 30 - &amp;quot;ĐÁNH GÍA&amp;quot;&quot;/&gt;&lt;property id=&quot;20307&quot; value=&quot;301&quot;/&gt;&lt;/object&gt;&lt;object type=&quot;3&quot; unique_id=&quot;10725&quot;&gt;&lt;property id=&quot;20148&quot; value=&quot;5&quot;/&gt;&lt;property id=&quot;20300&quot; value=&quot;Slide 31 - &amp;quot;HOẠT ĐỘNG TIẾP NỐI&amp;quot;&quot;/&gt;&lt;property id=&quot;20307&quot; value=&quot;302&quot;/&gt;&lt;/object&gt;&lt;/object&gt;&lt;/object&gt;&lt;/database&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756</TotalTime>
  <Words>1149</Words>
  <Application>Microsoft Office PowerPoint</Application>
  <PresentationFormat>On-screen Show (4:3)</PresentationFormat>
  <Paragraphs>214</Paragraphs>
  <Slides>30</Slides>
  <Notes>0</Notes>
  <HiddenSlides>0</HiddenSlides>
  <MMClips>1</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3" baseType="lpstr">
      <vt:lpstr>Arial</vt:lpstr>
      <vt:lpstr>Calibri</vt:lpstr>
      <vt:lpstr>Century Gothic</vt:lpstr>
      <vt:lpstr>Tahoma</vt:lpstr>
      <vt:lpstr>Times New Roman</vt:lpstr>
      <vt:lpstr>UVN Bui Doi</vt:lpstr>
      <vt:lpstr>Verdana</vt:lpstr>
      <vt:lpstr>VNI-Helve</vt:lpstr>
      <vt:lpstr>VNI-Meli</vt:lpstr>
      <vt:lpstr>Wingdings</vt:lpstr>
      <vt:lpstr>Wingdings 2</vt:lpstr>
      <vt:lpstr>Verve</vt:lpstr>
      <vt:lpstr>Chart</vt:lpstr>
      <vt:lpstr>Baøi 26</vt:lpstr>
      <vt:lpstr>1. Khaùi nieäm</vt:lpstr>
      <vt:lpstr>2. Caùc nguoàn löïc</vt:lpstr>
      <vt:lpstr>PowerPoint Presentation</vt:lpstr>
      <vt:lpstr>PowerPoint Presentation</vt:lpstr>
      <vt:lpstr>PowerPoint Presentation</vt:lpstr>
      <vt:lpstr>PowerPoint Presentation</vt:lpstr>
      <vt:lpstr>3.Vai troø cuûa nguoàn löïc ñoái vôùi phaùt trieån kinh teá xaõ hoäi</vt:lpstr>
      <vt:lpstr>Vai troø cuûa Nguoàn löïc-vò trí ñòa lyù</vt:lpstr>
      <vt:lpstr>Vai troø cuûa Nguoàn löïc-töï nhieân</vt:lpstr>
      <vt:lpstr>Vai troø cuûa Nguoàn löïc kinh teá-xaõ hoäi</vt:lpstr>
      <vt:lpstr>PowerPoint Presentation</vt:lpstr>
      <vt:lpstr>PowerPoint Presentation</vt:lpstr>
      <vt:lpstr>II. CÔ CAÁU NỀN KINH TEÁ.</vt:lpstr>
      <vt:lpstr>2. Caùc boä phaân hôïp thaønh cô caáu neàn kinh teá:</vt:lpstr>
      <vt:lpstr>PowerPoint Presentation</vt:lpstr>
      <vt:lpstr>a. Cô caáu ngaønh kinh teá</vt:lpstr>
      <vt:lpstr>PowerPoint Presentation</vt:lpstr>
      <vt:lpstr>PowerPoint Presentation</vt:lpstr>
      <vt:lpstr>PowerPoint Presentation</vt:lpstr>
      <vt:lpstr>BẢNG CÔ CAÁU GDP THEO NGAØNH (1990-2004) đ/v tính: (%)</vt:lpstr>
      <vt:lpstr>BIỂU ĐỒ CÔ CAÁU GDP THEO NGAØNH (2004)</vt:lpstr>
      <vt:lpstr>b. Cô caáu thaønh phaàn kinh teá</vt:lpstr>
      <vt:lpstr>c. Cô caáu laõnh thoå kinh tế</vt:lpstr>
      <vt:lpstr>CƠ CẤU LÃNH THỔ THEO PHẠM VI KHU VỰC TRÊN THẾ GIỚI</vt:lpstr>
      <vt:lpstr>ĐÁNH GÍA</vt:lpstr>
      <vt:lpstr>ĐÁNH GÍA</vt:lpstr>
      <vt:lpstr>ĐÁNH GÍA</vt:lpstr>
      <vt:lpstr>ĐÁNH GÍA</vt:lpstr>
      <vt:lpstr>HOẠT ĐỘNG TIẾP NỐI</vt:lpstr>
    </vt:vector>
  </TitlesOfParts>
  <Company>KS Dien Tu-Vien Thong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Baøi 36</dc:title>
  <dc:creator>QUÝ</dc:creator>
  <cp:lastModifiedBy>Windows User</cp:lastModifiedBy>
  <cp:revision>77</cp:revision>
  <dcterms:created xsi:type="dcterms:W3CDTF">2002-01-01T15:16:50Z</dcterms:created>
  <dcterms:modified xsi:type="dcterms:W3CDTF">2021-03-05T06:23:44Z</dcterms:modified>
</cp:coreProperties>
</file>