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6" r:id="rId3"/>
    <p:sldId id="313" r:id="rId4"/>
    <p:sldId id="312" r:id="rId5"/>
    <p:sldId id="317" r:id="rId6"/>
    <p:sldId id="323" r:id="rId7"/>
    <p:sldId id="324" r:id="rId8"/>
    <p:sldId id="325" r:id="rId9"/>
    <p:sldId id="326" r:id="rId10"/>
    <p:sldId id="321" r:id="rId11"/>
    <p:sldId id="262" r:id="rId12"/>
    <p:sldId id="319" r:id="rId13"/>
    <p:sldId id="322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679" autoAdjust="0"/>
  </p:normalViewPr>
  <p:slideViewPr>
    <p:cSldViewPr>
      <p:cViewPr>
        <p:scale>
          <a:sx n="46" d="100"/>
          <a:sy n="46" d="100"/>
        </p:scale>
        <p:origin x="1518" y="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6801D4-DF9C-435A-A978-11C1C0525E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D39DB3-3734-45EC-AD41-4F2B9365480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AB2D458-100E-4F99-B1A8-B2B29C4668D3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6A009D2-9D3F-46D1-A675-CE18786B15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52F77CA-F8CA-4031-9CBB-C8A0486D14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7221B8-9F74-4A06-8397-D5ADE82027A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4D9565-3B65-4C30-BD3C-BC41B924C0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457D5BA-CD7E-4BEC-979D-F53F104704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439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0209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9404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777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C039E-BB5E-4AD3-84E2-2FCEF9920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4384-4835-41F0-B89B-A1DDEBCDC09C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9DDF5E-310C-4AD6-A2BE-D56057A1E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5D7C8-521F-4448-9258-B6302A336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6CB71-7F39-4EBC-A95F-C9E3585E13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6369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16FCB-AF93-453D-A4C7-F125EE4B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283F5-DD17-4DAE-A967-176F40B2638E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CC67F8-E2BF-498E-9E78-207748554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4D3975-8EC6-4FE3-ACA7-0ED2CBE1A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D87A5-7BB7-4C8D-A236-1A37B26C88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006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F7216-F2C1-4EE5-AE08-69974BC5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007A1-2E03-4413-9A91-0064AB3A0B87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D279C-9169-4D44-AADE-DC243AF16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2F3A1-AC81-4E9C-B261-C5A0998D5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5E955-7F1F-4CED-887B-8C2432026E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9248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ADD0B6-6AB4-4617-8E1C-DB061EB3E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14EA0-CA43-44C9-B205-969AACE10088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28F8F-3C31-4A33-A860-5D5318146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E7327-C22A-418A-A907-D2B17F0B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BD846-38DD-4D73-88FE-587ABB4F1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1015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8204D-16A5-48EA-95B0-C9D4C90E7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0DC29-46BB-4232-B8B0-BC0C8237D86A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B2323-05E1-483E-B313-095C296EF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17599-395B-46DC-A90E-31BFDCC56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88729-F1FD-4FF6-9A18-20988148D8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5853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B32BAD2-6128-404B-9389-799C06BD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CB05-B5C7-4140-8BE0-4A4E87DDC487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5B66A4-54A8-4B9F-A524-6082D69A3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1A73AD-9DEB-4348-A226-C0674332D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919BD-B1F4-47FB-8E10-813DACDE09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13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1B7C791-C72D-4FBF-8C60-19794CD1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9D84B-9E81-4928-BE9B-F8D754979812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15DBB39-1323-458B-9085-D58CA1B7A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7D0A216-333D-47DF-A4F6-671BA5D35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CBCE-B15D-47A8-962D-3EAF95544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48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F5BFD52-A8AD-4D28-BE95-85AA8FADA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A38E4-3BB0-4C0D-958E-11918D29E404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32F1DF7-332F-4DB5-9395-BAE2F0247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0B3B3D-8B14-41ED-888B-81FCD582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65D44-E573-42CA-B644-39E0F592FE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1533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5BDDA4B-164B-42F8-BEEC-41CFDD532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51E3-2C7E-410C-BF2E-91E84AE33897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513FF83-DA28-4A09-B448-2CE396653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677A89-2582-4C78-921E-CEFDF89A2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1521E-352B-4546-B48E-4563FE9518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847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C28342F-2F97-401E-B6A4-F2E097370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8EEED-A2D5-4C18-9114-6083E7253934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A9385E-5ADE-4A02-B89B-F1AE56E5D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BB8FCF3-EBF7-464B-A966-C37DDA4BD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72A84-30F6-441E-B87E-3F2A627B6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40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131D3F-DC72-4027-9D3D-EDAA46FB7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F9330-3DDB-407A-963F-CF4D7FC778AE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610C8C-A156-41D3-8DB5-9316CBBB8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42C05B-3745-484C-91FA-472F66146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0AAFB-A312-4CF6-9A9F-D3FDAAB881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770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FDED79D-6502-4B24-8F43-920C8351FA0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456171B-2C52-44D3-979D-03144480784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0E9CA-C3C1-4E06-A6F2-2577345D8C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97FA7B-234C-4C21-BC96-F44385B7018A}" type="datetimeFigureOut">
              <a:rPr lang="en-US"/>
              <a:pPr>
                <a:defRPr/>
              </a:pPr>
              <a:t>12/3/2021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1F964-1EC1-430B-A598-AC0594048D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7FBC5-D925-4788-8A21-5F0A2B6F2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2CB579C-F993-4931-9063-E472040474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microsoft.com/office/2007/relationships/hdphoto" Target="../media/hdphoto4.wdp"/><Relationship Id="rId3" Type="http://schemas.openxmlformats.org/officeDocument/2006/relationships/slideLayout" Target="../slideLayouts/slideLayout2.xml"/><Relationship Id="rId7" Type="http://schemas.microsoft.com/office/2007/relationships/hdphoto" Target="../media/hdphoto6.wdp"/><Relationship Id="rId12" Type="http://schemas.openxmlformats.org/officeDocument/2006/relationships/image" Target="../media/image21.png"/><Relationship Id="rId17" Type="http://schemas.openxmlformats.org/officeDocument/2006/relationships/image" Target="../media/image5.png"/><Relationship Id="rId2" Type="http://schemas.openxmlformats.org/officeDocument/2006/relationships/audio" Target="../media/media8.mp3"/><Relationship Id="rId16" Type="http://schemas.openxmlformats.org/officeDocument/2006/relationships/image" Target="../media/image23.png"/><Relationship Id="rId1" Type="http://schemas.microsoft.com/office/2007/relationships/media" Target="../media/media8.mp3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5" Type="http://schemas.microsoft.com/office/2007/relationships/hdphoto" Target="../media/hdphoto7.wdp"/><Relationship Id="rId10" Type="http://schemas.openxmlformats.org/officeDocument/2006/relationships/image" Target="../media/image19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hdphoto" Target="../media/hdphoto11.wdp"/><Relationship Id="rId3" Type="http://schemas.openxmlformats.org/officeDocument/2006/relationships/slideLayout" Target="../slideLayouts/slideLayout2.xml"/><Relationship Id="rId7" Type="http://schemas.microsoft.com/office/2007/relationships/hdphoto" Target="../media/hdphoto8.wdp"/><Relationship Id="rId12" Type="http://schemas.openxmlformats.org/officeDocument/2006/relationships/image" Target="../media/image29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26.png"/><Relationship Id="rId11" Type="http://schemas.microsoft.com/office/2007/relationships/hdphoto" Target="../media/hdphoto10.wdp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microsoft.com/office/2007/relationships/hdphoto" Target="../media/hdphoto9.wdp"/><Relationship Id="rId1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microsoft.com/office/2007/relationships/hdphoto" Target="../media/hdphoto12.wdp"/><Relationship Id="rId5" Type="http://schemas.openxmlformats.org/officeDocument/2006/relationships/image" Target="../media/image30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mp3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4.wdp"/><Relationship Id="rId4" Type="http://schemas.openxmlformats.org/officeDocument/2006/relationships/audio" Target="../media/media2.mp3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audio" Target="../media/media2.mp3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.png"/><Relationship Id="rId5" Type="http://schemas.microsoft.com/office/2007/relationships/hdphoto" Target="../media/hdphoto5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3ECF35C-3CCD-4164-B023-B505A2F950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0" y="-1"/>
            <a:ext cx="9131300" cy="6846159"/>
          </a:xfrm>
          <a:prstGeom prst="rect">
            <a:avLst/>
          </a:prstGeom>
        </p:spPr>
      </p:pic>
      <p:sp>
        <p:nvSpPr>
          <p:cNvPr id="2050" name="Title 1">
            <a:extLst>
              <a:ext uri="{FF2B5EF4-FFF2-40B4-BE49-F238E27FC236}">
                <a16:creationId xmlns:a16="http://schemas.microsoft.com/office/drawing/2014/main" id="{BE67AC4B-AEB3-474E-B5C9-D46DCAC6ED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pPr eaLnBrk="1" hangingPunct="1"/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CHUYÊN BIỆT QUẬN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A5D824-E90A-42C4-9724-EEAC9375A1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6790" y="1524000"/>
            <a:ext cx="9160790" cy="5257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 đề: </a:t>
            </a:r>
            <a:r>
              <a:rPr lang="en-US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 vật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vi-V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biết quả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xoài</a:t>
            </a:r>
            <a:r>
              <a:rPr lang="vi-V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9321">
            <a:off x="-217816" y="3532563"/>
            <a:ext cx="4567973" cy="304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E95DAE-C7F0-410B-AE16-D048C55D72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7652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B0CDC3-4A44-4874-9156-94E432FA63C6}"/>
              </a:ext>
            </a:extLst>
          </p:cNvPr>
          <p:cNvSpPr/>
          <p:nvPr/>
        </p:nvSpPr>
        <p:spPr>
          <a:xfrm>
            <a:off x="229044" y="0"/>
            <a:ext cx="8914955" cy="10548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chọn đúng quả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A267F11-FB28-4D2E-96BF-006AA83975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1" b="89844" l="9961" r="90234">
                        <a14:foregroundMark x1="10352" y1="87500" x2="10352" y2="87500"/>
                        <a14:foregroundMark x1="10352" y1="89063" x2="10352" y2="89063"/>
                        <a14:foregroundMark x1="90234" y1="87891" x2="90234" y2="87891"/>
                        <a14:foregroundMark x1="16211" y1="36328" x2="16211" y2="36328"/>
                        <a14:foregroundMark x1="15625" y1="62891" x2="15625" y2="62891"/>
                        <a14:foregroundMark x1="15625" y1="67383" x2="15625" y2="67383"/>
                        <a14:foregroundMark x1="16211" y1="34961" x2="16211" y2="34961"/>
                        <a14:backgroundMark x1="16211" y1="11914" x2="16211" y2="11914"/>
                        <a14:backgroundMark x1="16211" y1="18359" x2="16211" y2="18359"/>
                        <a14:backgroundMark x1="16211" y1="19336" x2="16797" y2="13281"/>
                        <a14:backgroundMark x1="15820" y1="12500" x2="24609" y2="17578"/>
                        <a14:backgroundMark x1="24609" y1="17578" x2="39453" y2="16211"/>
                        <a14:backgroundMark x1="39453" y1="16211" x2="48438" y2="12500"/>
                        <a14:backgroundMark x1="40234" y1="11719" x2="43945" y2="11328"/>
                        <a14:backgroundMark x1="14063" y1="14648" x2="15234" y2="18945"/>
                        <a14:backgroundMark x1="15625" y1="18945" x2="15820" y2="20508"/>
                        <a14:backgroundMark x1="16211" y1="22656" x2="17188" y2="242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63733" y="1605704"/>
            <a:ext cx="6694764" cy="56535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E5FA3D9-7A86-4598-BF3F-B915A4A534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09619" y="701002"/>
            <a:ext cx="4190975" cy="6418161"/>
          </a:xfrm>
          <a:prstGeom prst="rect">
            <a:avLst/>
          </a:prstGeom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33" y="3167836"/>
            <a:ext cx="1301468" cy="1205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960" y="3090889"/>
            <a:ext cx="1383797" cy="1281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894" y="4761218"/>
            <a:ext cx="1620428" cy="1501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17CCA58-2D80-4740-879C-2EA05F8E803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889" b="99333" l="800" r="98200">
                        <a14:foregroundMark x1="44600" y1="10222" x2="44600" y2="10222"/>
                        <a14:foregroundMark x1="47800" y1="7333" x2="47800" y2="7333"/>
                        <a14:foregroundMark x1="59200" y1="3333" x2="59200" y2="3333"/>
                        <a14:foregroundMark x1="85000" y1="32667" x2="85000" y2="32667"/>
                        <a14:foregroundMark x1="98200" y1="32889" x2="98200" y2="32889"/>
                        <a14:foregroundMark x1="5400" y1="58444" x2="5400" y2="58444"/>
                        <a14:foregroundMark x1="800" y1="56444" x2="800" y2="56444"/>
                        <a14:foregroundMark x1="40200" y1="99333" x2="40200" y2="99333"/>
                        <a14:foregroundMark x1="50400" y1="99333" x2="50400" y2="99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8780" y="3124200"/>
            <a:ext cx="1387320" cy="12485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AF55DB-8D89-48EC-959C-121B7A0E936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467" b="74133" l="48400" r="95400">
                        <a14:foregroundMark x1="51200" y1="31733" x2="51200" y2="31733"/>
                        <a14:foregroundMark x1="48400" y1="39733" x2="48400" y2="39733"/>
                        <a14:foregroundMark x1="50600" y1="30933" x2="50600" y2="30933"/>
                        <a14:foregroundMark x1="55000" y1="20000" x2="55000" y2="20000"/>
                        <a14:foregroundMark x1="70200" y1="14133" x2="70200" y2="14133"/>
                        <a14:foregroundMark x1="78800" y1="14133" x2="78800" y2="14133"/>
                        <a14:foregroundMark x1="95400" y1="41600" x2="95400" y2="41600"/>
                        <a14:foregroundMark x1="57600" y1="68800" x2="57600" y2="68800"/>
                        <a14:foregroundMark x1="61600" y1="71200" x2="61600" y2="71200"/>
                        <a14:foregroundMark x1="58000" y1="66667" x2="71200" y2="73600"/>
                        <a14:foregroundMark x1="71200" y1="73600" x2="71400" y2="73600"/>
                        <a14:foregroundMark x1="52400" y1="25867" x2="62800" y2="15200"/>
                        <a14:foregroundMark x1="62800" y1="15200" x2="66200" y2="14133"/>
                        <a14:foregroundMark x1="70600" y1="13067" x2="78800" y2="13067"/>
                        <a14:foregroundMark x1="72000" y1="74133" x2="78400" y2="73067"/>
                        <a14:foregroundMark x1="78800" y1="73067" x2="94000" y2="62667"/>
                        <a14:foregroundMark x1="94000" y1="62667" x2="91400" y2="61333"/>
                      </a14:backgroundRemoval>
                    </a14:imgEffect>
                  </a14:imgLayer>
                </a14:imgProps>
              </a:ext>
            </a:extLst>
          </a:blip>
          <a:srcRect l="46586" b="20133"/>
          <a:stretch/>
        </p:blipFill>
        <p:spPr>
          <a:xfrm rot="20307545">
            <a:off x="338231" y="4720718"/>
            <a:ext cx="1492162" cy="17111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C7CF4C-DB71-415F-A436-63B91F0ED01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620270" y="4500917"/>
            <a:ext cx="1532262" cy="1761407"/>
          </a:xfrm>
          <a:prstGeom prst="rect">
            <a:avLst/>
          </a:prstGeom>
        </p:spPr>
      </p:pic>
      <p:sp>
        <p:nvSpPr>
          <p:cNvPr id="20" name="Multiplication Sign 19">
            <a:extLst>
              <a:ext uri="{FF2B5EF4-FFF2-40B4-BE49-F238E27FC236}">
                <a16:creationId xmlns:a16="http://schemas.microsoft.com/office/drawing/2014/main" id="{5A80B264-01E0-4987-AD40-A7A065B7CD0E}"/>
              </a:ext>
            </a:extLst>
          </p:cNvPr>
          <p:cNvSpPr/>
          <p:nvPr/>
        </p:nvSpPr>
        <p:spPr>
          <a:xfrm>
            <a:off x="9502406" y="1981198"/>
            <a:ext cx="697787" cy="2219381"/>
          </a:xfrm>
          <a:prstGeom prst="mathMultiply">
            <a:avLst>
              <a:gd name="adj1" fmla="val 31811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349B8E62-349D-411F-9E00-A1F755FA51DE}"/>
              </a:ext>
            </a:extLst>
          </p:cNvPr>
          <p:cNvSpPr/>
          <p:nvPr/>
        </p:nvSpPr>
        <p:spPr>
          <a:xfrm>
            <a:off x="9475567" y="3479987"/>
            <a:ext cx="751467" cy="1905000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728260FC-ED64-4584-91CF-E43045117685}"/>
              </a:ext>
            </a:extLst>
          </p:cNvPr>
          <p:cNvSpPr/>
          <p:nvPr/>
        </p:nvSpPr>
        <p:spPr>
          <a:xfrm>
            <a:off x="9361543" y="4724341"/>
            <a:ext cx="571180" cy="2249996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10" name="119">
            <a:hlinkClick r:id="" action="ppaction://media"/>
            <a:extLst>
              <a:ext uri="{FF2B5EF4-FFF2-40B4-BE49-F238E27FC236}">
                <a16:creationId xmlns:a16="http://schemas.microsoft.com/office/drawing/2014/main" id="{8C6A4808-94F8-480F-A2A4-4BD98B7F0C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224418" y="5608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00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8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48148E-6 L 0.63003 0.153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-0.59393 0.0888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05" y="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2.96296E-6 L 0.51754 0.153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99" y="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6 L -0.96059 0.1678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38" y="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0.56285 -0.133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42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L -0.58836 -0.0488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27" y="-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/>
      <p:bldP spid="20" grpId="0" animBg="1"/>
      <p:bldP spid="19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9AF4995-EB9F-4B2B-84D7-7EC8B56804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7CF776-2D43-4BF9-B536-D2C4A9313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1143000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87AFB-A63A-4CA4-B43A-E951B808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89" y="1752600"/>
            <a:ext cx="8229600" cy="4449763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tùy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sinh (phụ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huynh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hs) thực hiện bài tập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3FD864-B785-4AD1-A75B-5E1AE6CE5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17" y="-92115"/>
            <a:ext cx="9143999" cy="70317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066799"/>
          </a:xfrm>
        </p:spPr>
        <p:txBody>
          <a:bodyPr/>
          <a:lstStyle/>
          <a:p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quả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xoài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050" y="1534206"/>
            <a:ext cx="7620000" cy="512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DD40E446-3265-4356-894E-8A9F6AD44005}"/>
              </a:ext>
            </a:extLst>
          </p:cNvPr>
          <p:cNvSpPr/>
          <p:nvPr/>
        </p:nvSpPr>
        <p:spPr>
          <a:xfrm>
            <a:off x="1600200" y="5263260"/>
            <a:ext cx="103658" cy="12106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34A6828-EF03-4D88-A091-D3BEFFCBE3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22" b="91645" l="2366" r="98280">
                        <a14:foregroundMark x1="2366" y1="82768" x2="2366" y2="82768"/>
                        <a14:foregroundMark x1="20000" y1="91645" x2="20000" y2="91645"/>
                        <a14:foregroundMark x1="89677" y1="72846" x2="89677" y2="72846"/>
                        <a14:foregroundMark x1="94194" y1="60313" x2="94194" y2="60313"/>
                        <a14:foregroundMark x1="74194" y1="28198" x2="74194" y2="28198"/>
                        <a14:foregroundMark x1="73763" y1="28198" x2="58280" y2="37076"/>
                        <a14:foregroundMark x1="58280" y1="37076" x2="31828" y2="69191"/>
                        <a14:foregroundMark x1="31828" y1="69191" x2="30323" y2="73629"/>
                        <a14:foregroundMark x1="98280" y1="46214" x2="98280" y2="46214"/>
                        <a14:foregroundMark x1="54409" y1="33681" x2="32473" y2="64752"/>
                        <a14:foregroundMark x1="32473" y1="64752" x2="52688" y2="68407"/>
                        <a14:foregroundMark x1="52688" y1="68407" x2="69677" y2="63708"/>
                        <a14:foregroundMark x1="23871" y1="91123" x2="32258" y2="89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2722" y="870125"/>
            <a:ext cx="7368997" cy="60695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5CA1C5-B639-4CC3-8BE8-890443980C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471" b="94150" l="1053" r="97474">
                        <a14:foregroundMark x1="78947" y1="13370" x2="78947" y2="13370"/>
                        <a14:foregroundMark x1="83158" y1="23955" x2="97474" y2="41504"/>
                        <a14:foregroundMark x1="97474" y1="41504" x2="94737" y2="44847"/>
                        <a14:foregroundMark x1="77684" y1="29526" x2="77684" y2="29526"/>
                        <a14:foregroundMark x1="8421" y1="85515" x2="7789" y2="81616"/>
                        <a14:foregroundMark x1="8421" y1="67967" x2="8421" y2="67967"/>
                        <a14:foregroundMark x1="24000" y1="48747" x2="27579" y2="40111"/>
                        <a14:foregroundMark x1="28421" y1="40111" x2="37053" y2="26184"/>
                        <a14:foregroundMark x1="37053" y1="26184" x2="39789" y2="25348"/>
                        <a14:foregroundMark x1="81474" y1="10028" x2="77684" y2="11142"/>
                        <a14:foregroundMark x1="81053" y1="13928" x2="77053" y2="25348"/>
                        <a14:foregroundMark x1="79158" y1="10028" x2="73895" y2="18663"/>
                        <a14:foregroundMark x1="70947" y1="17270" x2="70947" y2="17270"/>
                        <a14:foregroundMark x1="70947" y1="19220" x2="75579" y2="10585"/>
                        <a14:foregroundMark x1="64842" y1="17827" x2="51368" y2="15877"/>
                        <a14:foregroundMark x1="51368" y1="15877" x2="51368" y2="15877"/>
                        <a14:foregroundMark x1="50316" y1="14485" x2="38947" y2="22841"/>
                        <a14:foregroundMark x1="38947" y1="22841" x2="38737" y2="22841"/>
                        <a14:foregroundMark x1="19368" y1="54596" x2="12000" y2="63510"/>
                        <a14:foregroundMark x1="38105" y1="21448" x2="32000" y2="29248"/>
                        <a14:foregroundMark x1="2737" y1="86072" x2="1263" y2="79666"/>
                        <a14:foregroundMark x1="5263" y1="76323" x2="5263" y2="79387"/>
                        <a14:foregroundMark x1="4421" y1="85515" x2="4421" y2="86351"/>
                        <a14:foregroundMark x1="17895" y1="94150" x2="17895" y2="941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8049" y="1088960"/>
            <a:ext cx="7554223" cy="57094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EA1052-42DE-4D43-83C5-00E25AEB07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65" b="88372" l="9402" r="96581">
                        <a14:foregroundMark x1="33333" y1="6512" x2="33333" y2="6512"/>
                        <a14:foregroundMark x1="40598" y1="1395" x2="40598" y2="1395"/>
                        <a14:foregroundMark x1="94872" y1="65116" x2="94872" y2="65116"/>
                        <a14:foregroundMark x1="96581" y1="81395" x2="96581" y2="813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084657">
            <a:off x="8895920" y="-296363"/>
            <a:ext cx="2228850" cy="20478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DFA2448-F9FF-4337-9D9C-CFCD275FD0F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056" b="80694" l="24889" r="87667">
                        <a14:foregroundMark x1="31667" y1="8333" x2="35111" y2="6389"/>
                        <a14:foregroundMark x1="36667" y1="3333" x2="42000" y2="4722"/>
                        <a14:foregroundMark x1="24889" y1="18611" x2="27667" y2="24583"/>
                        <a14:foregroundMark x1="83889" y1="63750" x2="87667" y2="80556"/>
                        <a14:foregroundMark x1="87667" y1="80556" x2="87667" y2="80694"/>
                      </a14:backgroundRemoval>
                    </a14:imgEffect>
                  </a14:imgLayer>
                </a14:imgProps>
              </a:ext>
            </a:extLst>
          </a:blip>
          <a:srcRect l="22445" r="10889" b="16667"/>
          <a:stretch/>
        </p:blipFill>
        <p:spPr>
          <a:xfrm rot="5400000">
            <a:off x="9503714" y="1730556"/>
            <a:ext cx="1883714" cy="1883714"/>
          </a:xfrm>
          <a:prstGeom prst="rect">
            <a:avLst/>
          </a:prstGeom>
        </p:spPr>
      </p:pic>
      <p:pic>
        <p:nvPicPr>
          <p:cNvPr id="13" name="117">
            <a:hlinkClick r:id="" action="ppaction://media"/>
            <a:extLst>
              <a:ext uri="{FF2B5EF4-FFF2-40B4-BE49-F238E27FC236}">
                <a16:creationId xmlns:a16="http://schemas.microsoft.com/office/drawing/2014/main" id="{F31A605C-6C02-43EC-9FA3-BDC1E8E56E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503714" y="-3969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2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6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-0.31146 0.0629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73" y="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31146 0.06296 L -0.31146 0.06319 C -0.30486 0.05277 -0.29757 0.04027 -0.28923 0.0324 C -0.28298 0.02639 -0.28055 0.02639 -0.27517 0.01898 C -0.27291 0.01597 -0.27048 0.0125 -0.2691 0.00879 C -0.2651 3.7037E-6 -0.25868 -0.01806 -0.25868 -0.01806 C -0.25399 0.00463 -0.25486 -0.00324 -0.25868 0.03912 C -0.26198 0.07523 -0.26111 0.0706 -0.2691 0.08981 C -0.26962 0.09351 -0.27048 0.09652 -0.27101 0.10023 C -0.27187 0.10787 -0.27708 0.11944 -0.27291 0.12361 C -0.27048 0.12639 -0.25434 0.11689 -0.24844 0.11342 C -0.23437 0.09814 -0.23785 0.10787 -0.23437 0.08981 C -0.21094 0.10277 -0.22465 0.09166 -0.23021 0.18472 C -0.23055 0.18958 -0.23316 0.19351 -0.23437 0.19814 C -0.23524 0.20254 -0.23541 0.2074 -0.23628 0.2118 C -0.23732 0.21643 -0.23906 0.2206 -0.24045 0.22523 C -0.24132 0.2287 -0.24462 0.23541 -0.24236 0.23541 C -0.23993 0.23541 -0.23976 0.22847 -0.23819 0.22523 C -0.22743 0.20393 -0.23385 0.21921 -0.22187 0.20162 C -0.20208 0.17176 -0.21719 0.18935 -0.20364 0.17453 C -0.20156 0.1699 -0.19982 0.16504 -0.19739 0.16088 C -0.19253 0.15162 -0.18107 0.13402 -0.18107 0.13426 C -0.18038 0.14074 -0.17916 0.14745 -0.17916 0.15416 C -0.17916 0.17546 -0.18038 0.19838 -0.18524 0.21851 C -0.18611 0.22245 -0.18837 0.22523 -0.18941 0.2287 C -0.19462 0.24629 -0.19253 0.24814 -0.19948 0.26597 C -0.20382 0.27685 -0.20989 0.28518 -0.21389 0.29652 C -0.2158 0.30208 -0.21805 0.3074 -0.21996 0.31342 C -0.22795 0.33819 -0.22517 0.33449 -0.23212 0.35069 C -0.2342 0.35509 -0.23628 0.35949 -0.23819 0.36412 C -0.23976 0.36736 -0.24462 0.37639 -0.24236 0.3743 C -0.23767 0.36967 -0.21805 0.34189 -0.2118 0.33356 C -0.20764 0.32801 -0.20399 0.32152 -0.19948 0.31689 C -0.19548 0.31203 -0.19114 0.30833 -0.1875 0.30301 C -0.18437 0.2993 -0.18229 0.29375 -0.17916 0.28981 C -0.17673 0.28588 -0.17378 0.28287 -0.17101 0.27963 C -0.16146 0.24768 -0.17396 0.28657 -0.15868 0.24907 C -0.1526 0.23333 -0.15642 0.23611 -0.15052 0.21851 C -0.14878 0.21365 -0.1467 0.20949 -0.14444 0.20509 C -0.14375 0.20949 -0.14253 0.21389 -0.14253 0.21851 C -0.14253 0.23217 -0.14323 0.24583 -0.14444 0.25926 C -0.14514 0.26504 -0.14705 0.2706 -0.14861 0.27592 C -0.15104 0.28518 -0.15312 0.29514 -0.15677 0.30301 C -0.16059 0.31157 -0.1684 0.3287 -0.17101 0.3368 C -0.17239 0.34166 -0.17378 0.34606 -0.175 0.35069 C -0.17743 0.35764 -0.18229 0.37037 -0.18524 0.37754 C -0.18715 0.38217 -0.18941 0.38657 -0.19132 0.3912 C -0.19427 0.39791 -0.20156 0.41875 -0.19948 0.41157 C -0.1934 0.39097 -0.19791 0.40092 -0.18333 0.38426 C -0.17135 0.37106 -0.16996 0.36898 -0.15677 0.3574 C -0.15139 0.35254 -0.14548 0.34953 -0.14062 0.34375 C -0.13246 0.33495 -0.13663 0.33819 -0.12812 0.33356 C -0.12552 0.32685 -0.11996 0.30764 -0.12222 0.34027 C -0.12274 0.34745 -0.13003 0.36273 -0.13229 0.36736 C -0.13316 0.37083 -0.13316 0.37453 -0.1342 0.37754 C -0.13594 0.38264 -0.13785 0.38726 -0.14062 0.3912 C -0.14427 0.39745 -0.15434 0.4074 -0.15868 0.41157 C -0.16146 0.41412 -0.16423 0.41551 -0.16701 0.41805 C -0.1717 0.42314 -0.1776 0.43125 -0.18107 0.43865 C -0.18264 0.44166 -0.18368 0.44537 -0.18524 0.44861 C -0.18715 0.45324 -0.18941 0.45787 -0.19132 0.4625 C -0.18854 0.46342 -0.18594 0.46689 -0.18333 0.46574 C -0.18003 0.46412 -0.1783 0.45787 -0.175 0.45555 C -0.17257 0.45324 -0.16962 0.45324 -0.16701 0.45208 C -0.16406 0.44861 -0.16146 0.44537 -0.15868 0.44189 C -0.15694 0.43958 -0.15451 0.43796 -0.15278 0.43541 C -0.13524 0.41064 -0.1526 0.43032 -0.13837 0.41481 C -0.13906 0.42384 -0.13906 0.4331 -0.14062 0.44189 C -0.14184 0.4493 -0.14462 0.45555 -0.1467 0.4625 C -0.14722 0.46551 -0.14757 0.46944 -0.14861 0.47245 C -0.15035 0.47731 -0.15295 0.48125 -0.15469 0.48611 C -0.15642 0.49027 -0.15712 0.49537 -0.15868 0.49953 C -0.16059 0.50416 -0.16302 0.50833 -0.16493 0.51319 C -0.16788 0.5199 -0.17048 0.52639 -0.17309 0.5331 L -0.17726 0.54375 C -0.17847 0.54699 -0.18264 0.55694 -0.18107 0.5537 C -0.17916 0.5493 -0.17726 0.54467 -0.175 0.54027 C -0.17378 0.5368 -0.17101 0.52986 -0.17101 0.53009 " pathEditMode="relative" rAng="0" ptsTypes="AAAAAAAAAAAAAAAAAAAAAAAAAAAAAAAAAAAAAAAAAAAAAAAAAAAAAAAAAAAAAAAAAAAAAAAAAAAAAA">
                                      <p:cBhvr>
                                        <p:cTn id="17" dur="6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79" y="2050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6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8651 0.2557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64" y="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651 0.25578 L -0.8651 0.25602 C -0.86423 0.24629 -0.86302 0.2368 -0.86128 0.22754 C -0.85989 0.22199 -0.85677 0.21111 -0.85677 0.21134 C -0.85382 0.21759 -0.84983 0.22315 -0.84792 0.23032 C -0.84531 0.23912 -0.84514 0.24907 -0.84358 0.25833 C -0.84271 0.2618 -0.84201 0.26551 -0.84114 0.26967 C -0.82917 0.31944 -0.84358 0.25995 -0.83212 0.29768 C -0.81979 0.33912 -0.82951 0.31944 -0.8191 0.33912 C -0.81805 0.34259 -0.81771 0.34676 -0.81684 0.35046 C -0.81562 0.3544 -0.81476 0.36435 -0.81233 0.36134 C -0.80764 0.35648 -0.79861 0.31759 -0.7967 0.31134 C -0.78958 0.28889 -0.77969 0.26782 -0.7743 0.24444 C -0.77326 0.23935 -0.7691 0.22106 -0.76788 0.21389 C -0.76614 0.20393 -0.76441 0.18703 -0.76319 0.17754 C -0.76233 0.21273 -0.76302 0.24815 -0.76094 0.28333 C -0.76076 0.28912 -0.75746 0.29444 -0.7566 0.3 C -0.74844 0.3368 -0.7592 0.29676 -0.75226 0.32245 C -0.74809 0.35602 -0.75191 0.3294 -0.74774 0.35301 C -0.7467 0.35879 -0.74566 0.36944 -0.7434 0.37523 C -0.74201 0.37847 -0.74028 0.38102 -0.73854 0.38426 C -0.73437 0.35648 -0.72986 0.32986 -0.72569 0.30301 C -0.72274 0.2868 -0.71875 0.27152 -0.71649 0.25578 C -0.71059 0.21273 -0.71389 0.2331 -0.70746 0.19421 C -0.70694 0.14398 -0.70781 0.09375 -0.70538 0.04352 C -0.70521 0.03588 -0.70191 0.05856 -0.70104 0.06597 C -0.7 0.07129 -0.69965 0.07685 -0.69861 0.08264 C -0.69739 0.09097 -0.69566 0.09953 -0.69427 0.10764 C -0.69323 0.11435 -0.69305 0.12083 -0.69219 0.12754 C -0.68368 0.1794 -0.69167 0.12384 -0.68316 0.16597 C -0.66927 0.23588 -0.68594 0.16018 -0.67656 0.21389 C -0.67517 0.22014 -0.67361 0.22685 -0.67205 0.2331 C -0.67135 0.23958 -0.67083 0.24629 -0.66996 0.25254 C -0.66858 0.25995 -0.66528 0.275 -0.66528 0.27523 C -0.66458 0.28333 -0.66406 0.29213 -0.66302 0.3 C -0.66198 0.30995 -0.65851 0.31805 -0.65625 0.32801 C -0.65538 0.3324 -0.65503 0.33727 -0.65434 0.34166 C -0.65364 0.34467 -0.65278 0.34745 -0.65208 0.35046 L -0.64739 0.37245 C -0.5967 0.24467 -0.64548 0.37152 -0.64548 -0.02894 C -0.64548 -0.04584 -0.64392 -0.06227 -0.64305 -0.07917 C -0.64132 -0.06343 -0.64114 -0.05695 -0.63871 -0.04283 C -0.63576 -0.02801 -0.62986 0.00185 -0.62986 0.00208 C -0.62864 0.01041 -0.62708 0.03125 -0.62552 0.04097 C -0.61667 0.0875 -0.62517 0.02592 -0.61389 0.09398 C -0.60364 0.15972 -0.61528 0.10532 -0.60521 0.14953 C -0.60434 0.15787 -0.60417 0.16597 -0.60295 0.17477 C -0.6026 0.17824 -0.60121 0.18194 -0.60087 0.18565 C -0.59983 0.19051 -0.5993 0.1949 -0.59861 0.19953 C -0.59792 0.20625 -0.59757 0.21296 -0.59635 0.21898 C -0.59358 0.2368 -0.59167 0.24213 -0.58733 0.25833 C -0.58646 0.26412 -0.58611 0.26967 -0.58524 0.275 C -0.58246 0.2912 -0.58038 0.29629 -0.57882 0.31134 C -0.575 0.34074 -0.57882 0.325 -0.57413 0.34166 C -0.57344 0.34745 -0.57344 0.36435 -0.57187 0.35879 C -0.56614 0.33796 -0.56076 0.29444 -0.56076 0.29467 C -0.55972 0.275 -0.55868 0.25578 -0.55851 0.23611 C -0.55278 -0.35093 -0.62083 -0.05463 -0.54948 -0.17963 C -0.54809 -0.18195 -0.5467 -0.18496 -0.54514 -0.18797 C -0.54323 -0.18426 -0.53976 -0.18102 -0.53837 -0.17662 C -0.53663 -0.1706 -0.53715 -0.16366 -0.53628 -0.15695 C -0.53542 -0.15162 -0.53472 -0.14607 -0.5342 -0.14028 C -0.53316 -0.13218 -0.53316 -0.12361 -0.5316 -0.11528 C -0.52934 -0.10047 -0.52569 -0.08565 -0.52274 -0.07107 C -0.51875 -0.04746 -0.50694 0.01944 -0.50521 0.04097 C -0.49965 0.11713 -0.5066 0.02176 -0.50069 0.10764 C -0.50017 0.11805 -0.49965 0.12824 -0.49844 0.13819 C -0.49757 0.14768 -0.49531 0.15694 -0.49392 0.16597 C -0.49271 0.19305 -0.49253 0.21319 -0.48958 0.23865 C -0.48889 0.24537 -0.48646 0.25717 -0.48489 0.26412 C -0.48351 0.27014 -0.48194 0.27662 -0.48055 0.28333 C -0.47986 0.28819 -0.47934 0.29259 -0.4783 0.29768 C -0.47778 0.30115 -0.47691 0.30486 -0.47621 0.30833 C -0.4651 0.14259 -0.47673 0.32639 -0.46944 -0.1125 C -0.46927 -0.11852 -0.4684 -0.12385 -0.46753 -0.1294 C -0.46614 -0.13403 -0.46406 -0.13866 -0.46267 -0.14306 C -0.45712 -0.16621 -0.46042 -0.16227 -0.45399 -0.18241 C -0.45278 -0.18635 -0.45087 -0.18982 -0.44948 -0.19375 C -0.44774 -0.19792 -0.44635 -0.20278 -0.44514 -0.20741 C -0.44444 -0.21389 -0.44705 -0.23033 -0.44271 -0.22685 C -0.43733 -0.22223 -0.42951 -0.18797 -0.42726 -0.17662 C -0.41545 -0.12199 -0.42483 -0.16459 -0.41597 -0.11528 C -0.40989 -0.08033 -0.41111 -0.09861 -0.40486 -0.05139 C -0.40364 -0.04213 -0.40399 -0.03264 -0.40295 -0.02338 C -0.40156 -0.01482 -0.4 -0.00648 -0.39809 0.00185 C -0.39566 0.01481 -0.38941 0.04097 -0.38941 0.0412 C -0.38854 0.06666 -0.38889 0.09282 -0.38715 0.11875 C -0.38663 0.12546 -0.38351 0.13194 -0.38264 0.13819 C -0.38125 0.1493 -0.38229 0.16111 -0.38038 0.17176 C -0.37986 0.17592 -0.37708 0.17916 -0.37604 0.1831 C -0.37517 0.18657 -0.37448 0.19051 -0.37378 0.19421 C -0.36614 0.23842 -0.37239 0.20787 -0.36719 0.2331 C -0.36649 0.09097 -0.36649 -0.05139 -0.36493 -0.19375 C -0.36476 -0.1963 -0.36354 -0.18797 -0.3625 -0.18496 C -0.36059 -0.17778 -0.35798 -0.1706 -0.3559 -0.16273 C -0.35451 -0.15648 -0.35243 -0.13773 -0.35139 -0.13218 C -0.34809 -0.11181 -0.34323 -0.09144 -0.34028 -0.07107 C -0.33472 -0.02778 -0.33871 -0.04815 -0.32951 -0.00949 C -0.32847 -0.00093 -0.32812 0.0074 -0.32691 0.01551 C -0.32604 0.02361 -0.32378 0.03078 -0.32257 0.03796 C -0.32118 0.04606 -0.31979 0.05509 -0.31823 0.06296 C -0.31649 0.0706 -0.31493 0.07777 -0.31371 0.08541 C -0.31128 0.10046 -0.31233 0.10486 -0.3092 0.11875 C -0.30781 0.12453 -0.30469 0.13541 -0.30469 0.13565 C -0.29566 0.08125 -0.29236 0.0669 -0.2868 0.0074 C -0.28125 -0.05648 -0.28212 -0.06736 -0.28212 -0.1294 " pathEditMode="relative" rAng="0" ptsTypes="AAAAAAAAAAAAAAAAAAAAAAAAAAAAAAAAAAAAAAAAAAAAAAAAAAAAAAAAAAAAAAAAAAAAAAAAAAAAAAAAAAAAAAAAAAAAAAAAAAAAAAAAAA">
                                      <p:cBhvr>
                                        <p:cTn id="28" dur="8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49" y="-1773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8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3FD864-B785-4AD1-A75B-5E1AE6CE5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743"/>
            <a:ext cx="9144000" cy="68412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914399"/>
          </a:xfrm>
        </p:spPr>
        <p:txBody>
          <a:bodyPr/>
          <a:lstStyle/>
          <a:p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quả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xoài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7" b="98500" l="0" r="997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69" t="2984" r="6583" b="7255"/>
          <a:stretch/>
        </p:blipFill>
        <p:spPr bwMode="auto">
          <a:xfrm>
            <a:off x="533400" y="1423261"/>
            <a:ext cx="7696199" cy="5129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117">
            <a:hlinkClick r:id="" action="ppaction://media"/>
            <a:extLst>
              <a:ext uri="{FF2B5EF4-FFF2-40B4-BE49-F238E27FC236}">
                <a16:creationId xmlns:a16="http://schemas.microsoft.com/office/drawing/2014/main" id="{3F4F42AF-7717-4E4E-AE3B-A7AB70D5DC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96400" y="11184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7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ACA7E4-316C-4E6A-A31B-B30442CAE8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ADA6B6-804C-4D6E-8264-DB041B2C3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33400"/>
            <a:ext cx="7239000" cy="762000"/>
          </a:xfrm>
        </p:spPr>
        <p:txBody>
          <a:bodyPr/>
          <a:lstStyle/>
          <a:p>
            <a:r>
              <a:rPr lang="vi-V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đích yêu cầu</a:t>
            </a:r>
            <a:endParaRPr lang="en-US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02778-10BA-494A-AFDE-FC95EBBF3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" y="1828800"/>
            <a:ext cx="9144000" cy="6019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Mục tiêu: HS nhận biết quả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xoài</a:t>
            </a:r>
            <a:endParaRPr lang="vi-VN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Khuyến khích Hs gọi tên ,chỉ, chọn quả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xoài</a:t>
            </a: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Quả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xoài</a:t>
            </a: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thật,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ranh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quả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xoài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tranh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tô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quả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xoài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nước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bút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vi-VN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Tùy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vào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khả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HS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PH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hướng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dẫn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hỗ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trợ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 hs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tập.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Giáo dục :Ăn trái cây tốt cho sức khỏe</a:t>
            </a: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/>
          </a:p>
        </p:txBody>
      </p:sp>
      <p:sp>
        <p:nvSpPr>
          <p:cNvPr id="6" name="AutoShape 2" descr="Cute and Funny Frame with Landscape Cartoon Stock Vector - Illustration of  grass, graphic: 129995169">
            <a:extLst>
              <a:ext uri="{FF2B5EF4-FFF2-40B4-BE49-F238E27FC236}">
                <a16:creationId xmlns:a16="http://schemas.microsoft.com/office/drawing/2014/main" id="{5841C804-517F-4EDA-9745-B1D7F90DFC7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Cute and Funny Frame with Landscape Cartoon Stock Vector - Illustration of  grass, graphic: 129995169">
            <a:extLst>
              <a:ext uri="{FF2B5EF4-FFF2-40B4-BE49-F238E27FC236}">
                <a16:creationId xmlns:a16="http://schemas.microsoft.com/office/drawing/2014/main" id="{3B4133E8-654B-42C6-B25E-F984E48048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D38A652-C1A0-4A46-84B8-9BAB98586F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799"/>
            <a:ext cx="9132203" cy="6846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64843D-4020-4DD3-A8BD-04DC11491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70164"/>
          </a:xfrm>
        </p:spPr>
        <p:txBody>
          <a:bodyPr/>
          <a:lstStyle/>
          <a:p>
            <a:r>
              <a:rPr lang="vi-VN" sz="5400" b="1" dirty="0">
                <a:solidFill>
                  <a:srgbClr val="FF0000"/>
                </a:solidFill>
              </a:rPr>
              <a:t>Quả gì đâ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y?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713627D2-C440-496C-B39C-0B52A14AF936}"/>
              </a:ext>
            </a:extLst>
          </p:cNvPr>
          <p:cNvSpPr/>
          <p:nvPr/>
        </p:nvSpPr>
        <p:spPr>
          <a:xfrm>
            <a:off x="0" y="886906"/>
            <a:ext cx="4566101" cy="1246694"/>
          </a:xfrm>
          <a:prstGeom prst="cloudCallout">
            <a:avLst>
              <a:gd name="adj1" fmla="val 21541"/>
              <a:gd name="adj2" fmla="val 10818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5400" b="1" dirty="0">
                <a:solidFill>
                  <a:srgbClr val="FF0000"/>
                </a:solidFill>
                <a:latin typeface="+mj-lt"/>
              </a:rPr>
              <a:t>Quả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xoài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1,">
            <a:hlinkClick r:id="" action="ppaction://media"/>
            <a:extLst>
              <a:ext uri="{FF2B5EF4-FFF2-40B4-BE49-F238E27FC236}">
                <a16:creationId xmlns:a16="http://schemas.microsoft.com/office/drawing/2014/main" id="{F4685987-F05C-4774-9D66-9217F611D9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48800" y="-174518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16200" y1="23487" x2="17800" y2="25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7209">
            <a:off x="1879005" y="2188428"/>
            <a:ext cx="476250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11">
            <a:hlinkClick r:id="" action="ppaction://media"/>
            <a:extLst>
              <a:ext uri="{FF2B5EF4-FFF2-40B4-BE49-F238E27FC236}">
                <a16:creationId xmlns:a16="http://schemas.microsoft.com/office/drawing/2014/main" id="{261ECF7B-B616-40A9-9266-FC443E1FD21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47977" y="6937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1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4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A48A206-D18C-4843-8EEB-C20AA8FC8F3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B0CDC3-4A44-4874-9156-94E432FA63C6}"/>
              </a:ext>
            </a:extLst>
          </p:cNvPr>
          <p:cNvSpPr/>
          <p:nvPr/>
        </p:nvSpPr>
        <p:spPr>
          <a:xfrm>
            <a:off x="1524000" y="38100"/>
            <a:ext cx="5721350" cy="10167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B7A0FC-E110-4624-A0D0-56E3DD754F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889" b="99111" l="1200" r="97600">
                        <a14:foregroundMark x1="51600" y1="9556" x2="51600" y2="9556"/>
                        <a14:foregroundMark x1="46600" y1="6889" x2="46600" y2="6889"/>
                        <a14:foregroundMark x1="70400" y1="6889" x2="70400" y2="6889"/>
                        <a14:foregroundMark x1="66400" y1="3333" x2="66400" y2="3333"/>
                        <a14:foregroundMark x1="75200" y1="19778" x2="75200" y2="19778"/>
                        <a14:foregroundMark x1="73000" y1="15556" x2="73000" y2="15556"/>
                        <a14:foregroundMark x1="97600" y1="33111" x2="97600" y2="33111"/>
                        <a14:foregroundMark x1="5400" y1="48444" x2="5400" y2="48444"/>
                        <a14:foregroundMark x1="1200" y1="53778" x2="1200" y2="53778"/>
                        <a14:foregroundMark x1="39000" y1="99111" x2="39000" y2="991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3916" y="3276600"/>
            <a:ext cx="3937000" cy="35433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8" t="13343" r="8376" b="7148"/>
          <a:stretch/>
        </p:blipFill>
        <p:spPr bwMode="auto">
          <a:xfrm>
            <a:off x="533400" y="3206538"/>
            <a:ext cx="3901483" cy="361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loud Callout 4"/>
          <p:cNvSpPr/>
          <p:nvPr/>
        </p:nvSpPr>
        <p:spPr>
          <a:xfrm>
            <a:off x="228600" y="1295400"/>
            <a:ext cx="3568700" cy="1143000"/>
          </a:xfrm>
          <a:prstGeom prst="cloudCallout">
            <a:avLst>
              <a:gd name="adj1" fmla="val 53950"/>
              <a:gd name="adj2" fmla="val 15612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xoài</a:t>
            </a:r>
            <a:endParaRPr lang="en-US" sz="4000" dirty="0"/>
          </a:p>
        </p:txBody>
      </p:sp>
      <p:pic>
        <p:nvPicPr>
          <p:cNvPr id="2" name="112">
            <a:hlinkClick r:id="" action="ppaction://media"/>
            <a:extLst>
              <a:ext uri="{FF2B5EF4-FFF2-40B4-BE49-F238E27FC236}">
                <a16:creationId xmlns:a16="http://schemas.microsoft.com/office/drawing/2014/main" id="{9B6117EC-526F-4289-9418-46141C3FDD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464675" y="241690"/>
            <a:ext cx="609600" cy="609600"/>
          </a:xfrm>
          <a:prstGeom prst="rect">
            <a:avLst/>
          </a:prstGeom>
        </p:spPr>
      </p:pic>
      <p:pic>
        <p:nvPicPr>
          <p:cNvPr id="3" name="111">
            <a:hlinkClick r:id="" action="ppaction://media"/>
            <a:extLst>
              <a:ext uri="{FF2B5EF4-FFF2-40B4-BE49-F238E27FC236}">
                <a16:creationId xmlns:a16="http://schemas.microsoft.com/office/drawing/2014/main" id="{CAF6378B-0185-4C24-ADAD-46FBFBCBA95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464675" y="10548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11 0.04162 L 0.47222 -0.0027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67" y="-2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4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67594EF-B4F0-420B-86DA-6BF21561176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B0CDC3-4A44-4874-9156-94E432FA63C6}"/>
              </a:ext>
            </a:extLst>
          </p:cNvPr>
          <p:cNvSpPr/>
          <p:nvPr/>
        </p:nvSpPr>
        <p:spPr>
          <a:xfrm>
            <a:off x="1898650" y="38100"/>
            <a:ext cx="5645150" cy="10167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A9A067-25CF-4072-946E-80E35185BCA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2111" t="11889" r="13998" b="11506"/>
          <a:stretch/>
        </p:blipFill>
        <p:spPr>
          <a:xfrm>
            <a:off x="381000" y="3048000"/>
            <a:ext cx="3497522" cy="372743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90862"/>
            <a:ext cx="3902075" cy="361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loud Callout 4"/>
          <p:cNvSpPr/>
          <p:nvPr/>
        </p:nvSpPr>
        <p:spPr>
          <a:xfrm>
            <a:off x="4572000" y="1066800"/>
            <a:ext cx="4343400" cy="1535919"/>
          </a:xfrm>
          <a:prstGeom prst="cloudCallout">
            <a:avLst>
              <a:gd name="adj1" fmla="val -42956"/>
              <a:gd name="adj2" fmla="val 115289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endParaRPr lang="en-U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112">
            <a:hlinkClick r:id="" action="ppaction://media"/>
            <a:extLst>
              <a:ext uri="{FF2B5EF4-FFF2-40B4-BE49-F238E27FC236}">
                <a16:creationId xmlns:a16="http://schemas.microsoft.com/office/drawing/2014/main" id="{318C5299-7851-498E-B785-A306A554DC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429750" y="762000"/>
            <a:ext cx="609600" cy="609600"/>
          </a:xfrm>
          <a:prstGeom prst="rect">
            <a:avLst/>
          </a:prstGeom>
        </p:spPr>
      </p:pic>
      <p:pic>
        <p:nvPicPr>
          <p:cNvPr id="4" name="111">
            <a:hlinkClick r:id="" action="ppaction://media"/>
            <a:extLst>
              <a:ext uri="{FF2B5EF4-FFF2-40B4-BE49-F238E27FC236}">
                <a16:creationId xmlns:a16="http://schemas.microsoft.com/office/drawing/2014/main" id="{5A6B3B96-192C-4450-9272-EBB15AA1CD2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429750" y="14072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5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27746E-6 L -0.48281 0.0060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2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4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Món</a:t>
            </a:r>
            <a:r>
              <a:rPr lang="en-US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ngon</a:t>
            </a:r>
            <a:r>
              <a:rPr lang="en-US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Xoài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3058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113">
            <a:hlinkClick r:id="" action="ppaction://media"/>
            <a:extLst>
              <a:ext uri="{FF2B5EF4-FFF2-40B4-BE49-F238E27FC236}">
                <a16:creationId xmlns:a16="http://schemas.microsoft.com/office/drawing/2014/main" id="{27A59F67-1011-474B-9708-F374588BEC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27127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6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xoài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5400" y1="15765" x2="85400" y2="15765"/>
                        <a14:foregroundMark x1="86200" y1="16235" x2="54200" y2="9412"/>
                        <a14:foregroundMark x1="60000" y1="7765" x2="70200" y2="6588"/>
                        <a14:foregroundMark x1="73200" y1="7765" x2="80000" y2="10824"/>
                        <a14:foregroundMark x1="51600" y1="10118" x2="78400" y2="5176"/>
                        <a14:foregroundMark x1="90000" y1="12000" x2="84200" y2="5882"/>
                        <a14:foregroundMark x1="85200" y1="6588" x2="81600" y2="21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39119"/>
            <a:ext cx="7010400" cy="471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114">
            <a:hlinkClick r:id="" action="ppaction://media"/>
            <a:extLst>
              <a:ext uri="{FF2B5EF4-FFF2-40B4-BE49-F238E27FC236}">
                <a16:creationId xmlns:a16="http://schemas.microsoft.com/office/drawing/2014/main" id="{6B9A4E01-3031-47EA-91D0-EF0FAFB775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44000" y="2365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7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Kem</a:t>
            </a:r>
            <a:r>
              <a:rPr lang="en-US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xoài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11515"/>
            <a:ext cx="8001000" cy="4854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118">
            <a:hlinkClick r:id="" action="ppaction://media"/>
            <a:extLst>
              <a:ext uri="{FF2B5EF4-FFF2-40B4-BE49-F238E27FC236}">
                <a16:creationId xmlns:a16="http://schemas.microsoft.com/office/drawing/2014/main" id="{9197206C-67DB-4135-A6B8-9F2C4C4ACC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72600" y="8080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00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Rau </a:t>
            </a:r>
            <a:r>
              <a:rPr lang="en-US" sz="8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cau</a:t>
            </a:r>
            <a:r>
              <a:rPr lang="en-US" sz="8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xoài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36130"/>
            <a:ext cx="7924799" cy="4939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116">
            <a:hlinkClick r:id="" action="ppaction://media"/>
            <a:extLst>
              <a:ext uri="{FF2B5EF4-FFF2-40B4-BE49-F238E27FC236}">
                <a16:creationId xmlns:a16="http://schemas.microsoft.com/office/drawing/2014/main" id="{1EC32F8C-98A6-41CA-820F-D8C0F936E1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01200" y="5413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21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3724</TotalTime>
  <Words>186</Words>
  <Application>Microsoft Office PowerPoint</Application>
  <PresentationFormat>On-screen Show (4:3)</PresentationFormat>
  <Paragraphs>72</Paragraphs>
  <Slides>13</Slides>
  <Notes>3</Notes>
  <HiddenSlides>0</HiddenSlides>
  <MMClips>13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HP001 4 hàng</vt:lpstr>
      <vt:lpstr>Times New Roman</vt:lpstr>
      <vt:lpstr>Office Theme</vt:lpstr>
      <vt:lpstr>TRƯỜNG CHUYÊN BIỆT QUẬN 10</vt:lpstr>
      <vt:lpstr>Mục đích yêu cầu</vt:lpstr>
      <vt:lpstr>Quả gì đây? </vt:lpstr>
      <vt:lpstr>PowerPoint Presentation</vt:lpstr>
      <vt:lpstr>PowerPoint Presentation</vt:lpstr>
      <vt:lpstr>Món ngon từ Xoài</vt:lpstr>
      <vt:lpstr>Sinh tố xoài</vt:lpstr>
      <vt:lpstr>Kem xoài</vt:lpstr>
      <vt:lpstr>Rau cau xoài</vt:lpstr>
      <vt:lpstr>PowerPoint Presentation</vt:lpstr>
      <vt:lpstr>Bài tập: Tô màu quả xoài</vt:lpstr>
      <vt:lpstr> Tô màu quả xoài</vt:lpstr>
      <vt:lpstr> Tô màu quả xoài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Gương Mặt Bé Xinh</dc:title>
  <dc:creator>user</dc:creator>
  <cp:lastModifiedBy>pc</cp:lastModifiedBy>
  <cp:revision>261</cp:revision>
  <dcterms:created xsi:type="dcterms:W3CDTF">2021-09-12T02:21:58Z</dcterms:created>
  <dcterms:modified xsi:type="dcterms:W3CDTF">2021-12-03T14:59:23Z</dcterms:modified>
</cp:coreProperties>
</file>