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313" r:id="rId4"/>
    <p:sldId id="327" r:id="rId5"/>
    <p:sldId id="312" r:id="rId6"/>
    <p:sldId id="317" r:id="rId7"/>
    <p:sldId id="321" r:id="rId8"/>
    <p:sldId id="324" r:id="rId9"/>
    <p:sldId id="325" r:id="rId10"/>
    <p:sldId id="328" r:id="rId11"/>
    <p:sldId id="262" r:id="rId12"/>
    <p:sldId id="319" r:id="rId13"/>
    <p:sldId id="322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79" autoAdjust="0"/>
  </p:normalViewPr>
  <p:slideViewPr>
    <p:cSldViewPr>
      <p:cViewPr varScale="1">
        <p:scale>
          <a:sx n="64" d="100"/>
          <a:sy n="64" d="100"/>
        </p:scale>
        <p:origin x="100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57D5BA-CD7E-4BEC-979D-F53F1047042A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126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12/24/2021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3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12" Type="http://schemas.microsoft.com/office/2007/relationships/hdphoto" Target="../media/hdphoto9.wdp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microsoft.com/office/2007/relationships/hdphoto" Target="../media/hdphoto6.wdp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0" Type="http://schemas.microsoft.com/office/2007/relationships/hdphoto" Target="../media/hdphoto8.wdp"/><Relationship Id="rId4" Type="http://schemas.openxmlformats.org/officeDocument/2006/relationships/image" Target="../media/image28.png"/><Relationship Id="rId9" Type="http://schemas.openxmlformats.org/officeDocument/2006/relationships/image" Target="../media/image31.png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media" Target="../media/media2.mp3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5.wdp"/><Relationship Id="rId4" Type="http://schemas.openxmlformats.org/officeDocument/2006/relationships/audio" Target="../media/media2.mp3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3.png"/><Relationship Id="rId4" Type="http://schemas.openxmlformats.org/officeDocument/2006/relationships/audio" Target="../media/media2.mp3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microsoft.com/office/2007/relationships/media" Target="../media/media6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" Type="http://schemas.openxmlformats.org/officeDocument/2006/relationships/audio" Target="../media/media5.mp3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16.png"/><Relationship Id="rId5" Type="http://schemas.microsoft.com/office/2007/relationships/media" Target="../media/media7.mp3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19" Type="http://schemas.openxmlformats.org/officeDocument/2006/relationships/image" Target="../media/image23.png"/><Relationship Id="rId4" Type="http://schemas.openxmlformats.org/officeDocument/2006/relationships/audio" Target="../media/media6.mp3"/><Relationship Id="rId9" Type="http://schemas.openxmlformats.org/officeDocument/2006/relationships/image" Target="../media/image14.png"/><Relationship Id="rId1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ECF35C-3CCD-4164-B023-B505A2F950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0" y="-1"/>
            <a:ext cx="9131300" cy="6846159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6790" y="1524000"/>
            <a:ext cx="9160790" cy="5257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nho                       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971E5D-E4D2-424A-AD70-84F4B21740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55220">
            <a:off x="-44576" y="3099808"/>
            <a:ext cx="4419600" cy="3610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A7CAC-89E7-4F5F-BFB1-C0170809C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vi-VN" sz="7200" dirty="0">
                <a:solidFill>
                  <a:srgbClr val="FF0000"/>
                </a:solidFill>
              </a:rPr>
              <a:t>Nho khô</a:t>
            </a:r>
            <a:endParaRPr lang="en-US" sz="72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1AF5E-409C-436E-9D78-75BB41B35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8396"/>
            <a:ext cx="9144000" cy="5649604"/>
          </a:xfrm>
          <a:prstGeom prst="rect">
            <a:avLst/>
          </a:prstGeom>
        </p:spPr>
      </p:pic>
      <p:pic>
        <p:nvPicPr>
          <p:cNvPr id="3" name="8">
            <a:hlinkClick r:id="" action="ppaction://media"/>
            <a:extLst>
              <a:ext uri="{FF2B5EF4-FFF2-40B4-BE49-F238E27FC236}">
                <a16:creationId xmlns:a16="http://schemas.microsoft.com/office/drawing/2014/main" id="{EE707128-1DE7-4B1C-A421-49D3CED1BE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77400" y="685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9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AF4995-EB9F-4B2B-84D7-7EC8B56804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chùm nho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chùm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1" y="-211233"/>
            <a:ext cx="9143999" cy="70317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45719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chùm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nho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D40E446-3265-4356-894E-8A9F6AD44005}"/>
              </a:ext>
            </a:extLst>
          </p:cNvPr>
          <p:cNvSpPr/>
          <p:nvPr/>
        </p:nvSpPr>
        <p:spPr>
          <a:xfrm>
            <a:off x="1600200" y="5263260"/>
            <a:ext cx="103658" cy="12106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A90360-818A-41C8-984D-A20B9725BA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55" b="98364" l="2381" r="99405">
                        <a14:foregroundMark x1="52976" y1="1818" x2="52976" y2="1818"/>
                        <a14:foregroundMark x1="91071" y1="60909" x2="91071" y2="60909"/>
                        <a14:foregroundMark x1="91270" y1="21455" x2="91270" y2="21455"/>
                        <a14:foregroundMark x1="99405" y1="38727" x2="99405" y2="38727"/>
                        <a14:foregroundMark x1="7937" y1="90364" x2="7937" y2="90364"/>
                        <a14:foregroundMark x1="2381" y1="62364" x2="2381" y2="62364"/>
                        <a14:foregroundMark x1="30556" y1="33455" x2="44048" y2="40727"/>
                        <a14:foregroundMark x1="44048" y1="40727" x2="54167" y2="58727"/>
                        <a14:foregroundMark x1="54167" y1="58727" x2="48016" y2="65273"/>
                        <a14:foregroundMark x1="48016" y1="65273" x2="45635" y2="66364"/>
                        <a14:foregroundMark x1="23810" y1="35091" x2="19444" y2="41818"/>
                        <a14:foregroundMark x1="19444" y1="41818" x2="16071" y2="83818"/>
                        <a14:foregroundMark x1="16071" y1="83818" x2="31548" y2="86182"/>
                        <a14:foregroundMark x1="31548" y1="86182" x2="56548" y2="75455"/>
                        <a14:foregroundMark x1="26389" y1="26000" x2="15476" y2="36727"/>
                        <a14:foregroundMark x1="15476" y1="36727" x2="12103" y2="50727"/>
                        <a14:foregroundMark x1="11310" y1="35818" x2="4960" y2="67636"/>
                        <a14:foregroundMark x1="6944" y1="79273" x2="13294" y2="98364"/>
                        <a14:foregroundMark x1="36706" y1="27818" x2="52778" y2="36909"/>
                        <a14:foregroundMark x1="52778" y1="36909" x2="60516" y2="50000"/>
                        <a14:foregroundMark x1="26786" y1="44727" x2="27778" y2="56727"/>
                        <a14:foregroundMark x1="27778" y1="56727" x2="38889" y2="64727"/>
                        <a14:foregroundMark x1="38889" y1="64727" x2="60317" y2="61091"/>
                        <a14:foregroundMark x1="45238" y1="51455" x2="53770" y2="53636"/>
                        <a14:foregroundMark x1="53770" y1="53636" x2="62500" y2="59636"/>
                        <a14:foregroundMark x1="62500" y1="59636" x2="64286" y2="63455"/>
                        <a14:foregroundMark x1="26984" y1="70545" x2="34921" y2="73273"/>
                        <a14:foregroundMark x1="34921" y1="73273" x2="34722" y2="72364"/>
                        <a14:foregroundMark x1="24802" y1="68727" x2="31151" y2="74909"/>
                        <a14:foregroundMark x1="31151" y1="74909" x2="32341" y2="69273"/>
                        <a14:foregroundMark x1="54365" y1="4000" x2="51984" y2="32182"/>
                        <a14:foregroundMark x1="61508" y1="16727" x2="91270" y2="56727"/>
                        <a14:foregroundMark x1="79563" y1="25091" x2="95635" y2="34727"/>
                        <a14:foregroundMark x1="67063" y1="32545" x2="67857" y2="512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71715">
            <a:off x="862751" y="663858"/>
            <a:ext cx="7418496" cy="70867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904F71-7F57-4309-BDAE-85EADE95F8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239" b="97861" l="2839" r="98581">
                        <a14:foregroundMark x1="73290" y1="6417" x2="73290" y2="6417"/>
                        <a14:foregroundMark x1="96387" y1="74153" x2="96387" y2="74153"/>
                        <a14:foregroundMark x1="97032" y1="51159" x2="97032" y2="51159"/>
                        <a14:foregroundMark x1="98581" y1="67736" x2="98581" y2="67736"/>
                        <a14:foregroundMark x1="81806" y1="96078" x2="81806" y2="96078"/>
                        <a14:foregroundMark x1="6452" y1="61319" x2="6452" y2="61319"/>
                        <a14:foregroundMark x1="2839" y1="81818" x2="2839" y2="81818"/>
                        <a14:foregroundMark x1="23226" y1="96435" x2="23226" y2="96435"/>
                        <a14:foregroundMark x1="34194" y1="97861" x2="34194" y2="97861"/>
                        <a14:foregroundMark x1="37935" y1="24777" x2="28903" y2="26203"/>
                        <a14:foregroundMark x1="28903" y1="26203" x2="20000" y2="35829"/>
                        <a14:foregroundMark x1="20000" y1="35829" x2="14065" y2="57398"/>
                        <a14:foregroundMark x1="14065" y1="57398" x2="15484" y2="79501"/>
                        <a14:foregroundMark x1="15484" y1="79501" x2="30065" y2="86096"/>
                        <a14:foregroundMark x1="30065" y1="86096" x2="49290" y2="85561"/>
                        <a14:foregroundMark x1="49290" y1="85561" x2="58839" y2="76292"/>
                        <a14:foregroundMark x1="58839" y1="76292" x2="60645" y2="58824"/>
                        <a14:foregroundMark x1="60645" y1="58824" x2="57419" y2="41889"/>
                        <a14:foregroundMark x1="57419" y1="41889" x2="51226" y2="32977"/>
                        <a14:foregroundMark x1="51226" y1="32977" x2="44258" y2="28164"/>
                        <a14:foregroundMark x1="20387" y1="34403" x2="14581" y2="42068"/>
                        <a14:foregroundMark x1="14581" y1="42068" x2="4903" y2="79857"/>
                        <a14:foregroundMark x1="4903" y1="79857" x2="4774" y2="89305"/>
                        <a14:foregroundMark x1="32258" y1="30660" x2="44645" y2="40998"/>
                        <a14:foregroundMark x1="44645" y1="40998" x2="54452" y2="62923"/>
                        <a14:foregroundMark x1="54452" y1="62923" x2="40774" y2="70410"/>
                        <a14:foregroundMark x1="40774" y1="70410" x2="24903" y2="66488"/>
                        <a14:foregroundMark x1="24903" y1="66488" x2="37548" y2="445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166" y="840543"/>
            <a:ext cx="8264234" cy="5733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B59C3E-2006-4FFF-81D1-42633185D71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206" b="97188" l="2747" r="94757">
                        <a14:foregroundMark x1="71660" y1="7206" x2="71660" y2="7206"/>
                        <a14:foregroundMark x1="47066" y1="8084" x2="47066" y2="8084"/>
                        <a14:foregroundMark x1="58801" y1="12127" x2="58801" y2="12127"/>
                        <a14:foregroundMark x1="94382" y1="74341" x2="94382" y2="74341"/>
                        <a14:foregroundMark x1="95006" y1="49736" x2="95006" y2="49736"/>
                        <a14:foregroundMark x1="80649" y1="95606" x2="80649" y2="95606"/>
                        <a14:foregroundMark x1="2871" y1="78207" x2="2871" y2="78207"/>
                        <a14:foregroundMark x1="12360" y1="95958" x2="12360" y2="95958"/>
                        <a14:foregroundMark x1="23096" y1="95958" x2="23096" y2="95958"/>
                        <a14:foregroundMark x1="29963" y1="97188" x2="29963" y2="97188"/>
                        <a14:foregroundMark x1="71411" y1="26362" x2="76155" y2="32689"/>
                        <a14:foregroundMark x1="76155" y1="32689" x2="77903" y2="42707"/>
                        <a14:foregroundMark x1="77903" y1="42707" x2="77903" y2="4270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117" y="794900"/>
            <a:ext cx="8264234" cy="58705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BE7622-2C97-4E5E-AC72-CA59EE454F1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1795" b="67487" l="12821" r="23077">
                        <a14:foregroundMark x1="17949" y1="31897" x2="18256" y2="31897"/>
                        <a14:foregroundMark x1="17436" y1="33436" x2="17436" y2="33436"/>
                        <a14:foregroundMark x1="18462" y1="36205" x2="17744" y2="66974"/>
                        <a14:foregroundMark x1="16410" y1="36718" x2="14564" y2="62359"/>
                        <a14:foregroundMark x1="14564" y1="62359" x2="16000" y2="65436"/>
                        <a14:foregroundMark x1="19692" y1="37436" x2="22974" y2="66667"/>
                        <a14:foregroundMark x1="18256" y1="32615" x2="18256" y2="32615"/>
                        <a14:foregroundMark x1="18256" y1="32615" x2="18256" y2="32615"/>
                        <a14:foregroundMark x1="18256" y1="32615" x2="18256" y2="36205"/>
                        <a14:foregroundMark x1="17744" y1="32410" x2="18769" y2="35179"/>
                        <a14:foregroundMark x1="14667" y1="42769" x2="17744" y2="57846"/>
                        <a14:foregroundMark x1="15487" y1="44718" x2="17949" y2="58872"/>
                        <a14:foregroundMark x1="16205" y1="67487" x2="21538" y2="67179"/>
                        <a14:foregroundMark x1="17949" y1="65231" x2="20718" y2="48821"/>
                        <a14:foregroundMark x1="17949" y1="47590" x2="19692" y2="57333"/>
                        <a14:foregroundMark x1="18462" y1="47077" x2="19487" y2="56410"/>
                        <a14:foregroundMark x1="22769" y1="43487" x2="13538" y2="43282"/>
                        <a14:foregroundMark x1="13538" y1="43282" x2="12923" y2="43795"/>
                        <a14:foregroundMark x1="21538" y1="41949" x2="22256" y2="48308"/>
                        <a14:foregroundMark x1="22462" y1="41538" x2="22256" y2="46256"/>
                        <a14:foregroundMark x1="13641" y1="41949" x2="13641" y2="48308"/>
                        <a14:foregroundMark x1="14974" y1="57846" x2="14154" y2="66154"/>
                        <a14:foregroundMark x1="14154" y1="66154" x2="14154" y2="66154"/>
                        <a14:foregroundMark x1="21538" y1="62462" x2="21026" y2="65744"/>
                        <a14:foregroundMark x1="17436" y1="32205" x2="17744" y2="32410"/>
                        <a14:foregroundMark x1="18256" y1="33128" x2="18462" y2="34154"/>
                      </a14:backgroundRemoval>
                    </a14:imgEffect>
                  </a14:imgLayer>
                </a14:imgProps>
              </a:ext>
            </a:extLst>
          </a:blip>
          <a:srcRect l="11542" t="30771" r="75639" b="31448"/>
          <a:stretch/>
        </p:blipFill>
        <p:spPr>
          <a:xfrm rot="13268781">
            <a:off x="9732314" y="672799"/>
            <a:ext cx="762000" cy="22458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961870-BCB7-4416-8F75-4A502A42C25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2513" b="67487" l="63590" r="74462">
                        <a14:foregroundMark x1="69333" y1="32615" x2="69333" y2="32615"/>
                        <a14:foregroundMark x1="69128" y1="41231" x2="69128" y2="41231"/>
                        <a14:foregroundMark x1="65128" y1="42769" x2="72923" y2="42769"/>
                        <a14:foregroundMark x1="68615" y1="38462" x2="70154" y2="40513"/>
                        <a14:foregroundMark x1="73949" y1="42462" x2="74154" y2="44718"/>
                        <a14:foregroundMark x1="67077" y1="67179" x2="74462" y2="63897"/>
                        <a14:foregroundMark x1="70154" y1="67487" x2="73436" y2="66462"/>
                        <a14:foregroundMark x1="69641" y1="36205" x2="70359" y2="38667"/>
                        <a14:foregroundMark x1="70872" y1="41949" x2="70872" y2="42769"/>
                        <a14:foregroundMark x1="64615" y1="41436" x2="64615" y2="43795"/>
                      </a14:backgroundRemoval>
                    </a14:imgEffect>
                  </a14:imgLayer>
                </a14:imgProps>
              </a:ext>
            </a:extLst>
          </a:blip>
          <a:srcRect l="62301" t="29721" r="24521" b="29769"/>
          <a:stretch/>
        </p:blipFill>
        <p:spPr>
          <a:xfrm rot="13207569">
            <a:off x="9825838" y="2197010"/>
            <a:ext cx="870257" cy="2407927"/>
          </a:xfrm>
          <a:prstGeom prst="rect">
            <a:avLst/>
          </a:prstGeom>
        </p:spPr>
      </p:pic>
      <p:pic>
        <p:nvPicPr>
          <p:cNvPr id="3" name="10">
            <a:hlinkClick r:id="" action="ppaction://media"/>
            <a:extLst>
              <a:ext uri="{FF2B5EF4-FFF2-40B4-BE49-F238E27FC236}">
                <a16:creationId xmlns:a16="http://schemas.microsoft.com/office/drawing/2014/main" id="{0A2423AC-6EFF-40EC-89F5-078F9DD683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167109" y="898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-0.48403 -0.2069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1" y="-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48403 -0.20695 L -0.48403 -0.20649 C -0.48021 -0.19954 -0.47899 -0.18542 -0.47135 -0.18542 C -0.46406 -0.18542 -0.46354 -0.19931 -0.46076 -0.20695 C -0.45573 -0.21875 -0.45451 -0.22825 -0.45243 -0.24075 C -0.44965 -0.23889 -0.44653 -0.23774 -0.44479 -0.23473 C -0.44271 -0.23241 -0.44288 -0.22848 -0.44166 -0.22547 C -0.44028 -0.22223 -0.43837 -0.21922 -0.43663 -0.21621 C -0.42396 -0.25209 -0.44062 -0.20649 -0.41753 -0.25625 C -0.41441 -0.2632 -0.41232 -0.27084 -0.40989 -0.27801 C -0.40885 -0.2875 -0.4092 -0.29653 -0.40712 -0.30602 C -0.40625 -0.30926 -0.40295 -0.31181 -0.40173 -0.31505 C -0.3993 -0.32084 -0.39826 -0.32755 -0.39635 -0.3338 C -0.39514 -0.31088 -0.39583 -0.28843 -0.39357 -0.26575 C -0.39323 -0.26135 -0.39184 -0.27385 -0.39114 -0.27801 C -0.3901 -0.28288 -0.38941 -0.28843 -0.38837 -0.29375 C -0.38142 -0.33982 -0.3868 -0.31713 -0.37743 -0.34885 C -0.37673 -0.35741 -0.37639 -0.36575 -0.37517 -0.37385 C -0.37396 -0.3801 -0.36962 -0.39237 -0.36962 -0.3919 C -0.35868 -0.46806 -0.37239 -0.38172 -0.36441 -0.24723 C -0.36389 -0.24028 -0.35885 -0.23473 -0.35642 -0.22848 C -0.35573 -0.22547 -0.35208 -0.20533 -0.34844 -0.20371 C -0.34566 -0.20301 -0.34635 -0.20996 -0.34566 -0.21297 C -0.34305 -0.21112 -0.33975 -0.20973 -0.33767 -0.20695 C -0.3276 -0.19329 -0.33611 -0.19676 -0.32951 -0.18241 C -0.3283 -0.17963 -0.32604 -0.17801 -0.32413 -0.17593 C -0.32239 -0.16991 -0.32135 -0.1632 -0.31909 -0.15741 C -0.31128 -0.14005 -0.3151 -0.14954 -0.30833 -0.12987 C -0.30989 -0.12547 -0.30972 -0.11852 -0.31354 -0.1176 C -0.3184 -0.11575 -0.3309 -0.12663 -0.33489 -0.12987 C -0.36892 -0.12871 -0.4026 -0.12894 -0.43663 -0.12663 C -0.43923 -0.12663 -0.42986 -0.12616 -0.42847 -0.12362 C -0.42587 -0.11899 -0.42691 -0.11297 -0.42587 -0.10788 C -0.425 -0.09468 -0.42465 -0.08125 -0.42309 -0.06806 C -0.42222 -0.0595 -0.41875 -0.05163 -0.41753 -0.04306 L -0.4151 -0.02176 C -0.41337 -0.02987 -0.41163 -0.03843 -0.40989 -0.0463 C -0.40625 -0.06065 -0.40121 -0.07477 -0.39913 -0.08959 C -0.39705 -0.10325 -0.396 -0.11042 -0.39357 -0.12362 C -0.39305 -0.12755 -0.39219 -0.13195 -0.39114 -0.13588 C -0.39028 -0.06667 -0.39045 0.00208 -0.38837 0.07106 C -0.38819 0.07939 -0.38698 0.05416 -0.38559 0.04629 C -0.38455 0.03912 -0.38264 0.03194 -0.38055 0.025 C -0.37795 0.01736 -0.37448 0.01041 -0.37239 0.003 C -0.33559 -0.13125 -0.39861 0.07754 -0.35087 -0.07732 C -0.35 -0.08426 -0.34982 -0.09167 -0.34844 -0.09862 C -0.33541 -0.16783 -0.34913 -0.07801 -0.34028 -0.13913 C -0.33958 -0.12755 -0.3368 -0.08195 -0.33489 -0.06806 C -0.32899 -0.02477 -0.3309 -0.0507 -0.32413 -0.01227 C -0.32291 -0.0051 -0.32239 0.00208 -0.32135 0.00925 C -0.31996 0.06296 -0.31875 0.1162 -0.31632 0.17013 C -0.31545 0.18703 -0.31545 0.18402 -0.30538 0.19212 C -0.30295 0.17824 -0.30034 0.16087 -0.29757 0.14837 C -0.29253 0.12569 -0.28628 0.10324 -0.28159 0.08055 C -0.27882 0.06805 -0.27673 0.05555 -0.27344 0.04328 C -0.27205 0.03819 -0.26962 0.03333 -0.26805 0.028 C -0.2585 -0.00278 -0.26788 0.02106 -0.25451 -0.00926 C -0.25225 -0.03102 -0.25121 -0.03519 -0.2493 -0.05857 C -0.24826 -0.07107 -0.24774 -0.08334 -0.24687 -0.09561 C -0.24496 -0.05973 -0.2434 -0.02385 -0.24149 0.0125 C -0.24062 0.028 -0.2401 0.04351 -0.23871 0.05879 C -0.2375 0.07013 -0.23541 0.08125 -0.23316 0.09282 C -0.22934 0.11412 -0.22621 0.1162 -0.22274 0.13912 L -0.22014 0.15763 C -0.21736 0.14953 -0.21389 0.14143 -0.21198 0.13287 C -0.21059 0.12592 -0.21059 0.11875 -0.2092 0.11111 C -0.2085 0.10509 -0.20781 0.09884 -0.20677 0.09282 C -0.20382 0.075 -0.20312 0.07222 -0.19844 0.05254 C -0.19757 0.04259 -0.19722 0.03194 -0.19583 0.02175 C -0.18524 -0.06019 -0.19496 0.04166 -0.18802 -0.04005 C -0.18628 -0.03079 -0.1842 -0.02176 -0.18264 -0.01227 C -0.17691 0.02106 -0.18316 -0.00788 -0.17708 0.02175 C -0.17639 0.02592 -0.17517 0.02986 -0.17465 0.03379 C -0.16805 0.06967 -0.17465 0.05578 -0.16371 0.07407 C -0.1401 0.03726 -0.1585 0.07083 -0.1533 -0.02778 C -0.1533 -0.03102 -0.15121 -0.03357 -0.15052 -0.03704 C -0.1493 -0.04213 -0.14896 -0.04746 -0.14791 -0.05232 C -0.14531 -0.04746 -0.14219 -0.04237 -0.13975 -0.03704 C -0.13611 -0.02894 -0.12934 -0.01227 -0.12934 -0.01204 C -0.12812 -0.00718 -0.12743 -0.00186 -0.12639 0.003 C -0.12465 0.01134 -0.12187 0.01921 -0.12118 0.028 C -0.11996 0.03819 -0.12118 0.04837 -0.12118 0.05879 " pathEditMode="relative" rAng="0" ptsTypes="AAAAAAAAAAAAAAAAAAAAAAAAAAAAAAAAAAAAAAAAAAAAAAAAAAAAAAAAAAAAAAAAAAAAAAAAAAAAAAAAAA">
                                      <p:cBhvr>
                                        <p:cTn id="17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0" y="928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6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-0.96458 0.3870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13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6459 0.38704 L -0.96459 0.38773 C -0.96545 0.39375 -0.96684 0.39977 -0.96754 0.40486 C -0.96823 0.40949 -0.96841 0.41459 -0.9691 0.41898 C -0.9691 0.42153 -0.9691 0.425 -0.9691 0.42824 C -0.9691 0.44236 -0.9691 0.45625 -0.9691 0.47061 C -0.96841 0.47801 -0.9625 0.49236 -0.96025 0.49746 C -0.95539 0.48473 -0.95226 0.47755 -0.94844 0.46343 C -0.93837 0.42361 -0.95677 0.48403 -0.94445 0.44375 L -0.94028 0.40857 C -0.93941 0.40486 -0.93924 0.40139 -0.93802 0.39746 L -0.93542 0.37801 C -0.93646 0.36459 -0.92882 0.3338 -0.93802 0.3375 C -0.94844 0.34167 -0.94028 0.36644 -0.94028 0.3801 C -0.94028 0.4213 -0.93976 0.46204 -0.93802 0.50324 C -0.93802 0.50787 -0.93611 0.5125 -0.93542 0.51621 C -0.93507 0.52014 -0.93473 0.52315 -0.93403 0.52778 C -0.92882 0.49329 -0.92292 0.45973 -0.91789 0.42639 C -0.91424 0.40417 -0.91129 0.38125 -0.90782 0.3588 C -0.90556 0.34561 -0.904 0.33172 -0.90191 0.31852 C -0.90035 0.30926 -0.89879 0.3007 -0.89757 0.29167 C -0.88021 0.16968 -0.89879 0.29283 -0.88855 0.22801 C -0.88924 0.19699 -0.88889 0.16528 -0.89011 0.13426 C -0.89045 0.11945 -0.8915 0.11551 -0.89514 0.10533 C -0.89306 0.19561 -0.8915 0.28588 -0.88855 0.37639 C -0.88855 0.38473 -0.88594 0.39329 -0.88473 0.40139 C -0.88351 0.40811 -0.88264 0.41528 -0.88143 0.42246 C -0.88056 0.42732 -0.87848 0.4382 -0.87848 0.43843 C -0.87778 0.44329 -0.87778 0.44838 -0.87709 0.45301 C -0.87639 0.45857 -0.87535 0.46204 -0.87414 0.46644 C -0.87327 0.47431 -0.87257 0.48264 -0.87118 0.48959 C -0.87118 0.4919 -0.87084 0.49375 -0.8698 0.49514 C -0.86962 0.49977 -0.8691 0.50417 -0.86823 0.50903 C -0.86806 0.51135 -0.86823 0.51852 -0.86702 0.51621 C -0.86493 0.51412 -0.86598 0.50903 -0.86511 0.50533 C -0.86216 0.42199 -0.8665 0.51042 -0.85973 0.42963 C -0.85834 0.41482 -0.85799 0.39977 -0.85695 0.3838 C -0.85209 0.3176 -0.85278 0.3301 -0.8467 0.26273 C -0.84584 0.23195 -0.84549 0.2 -0.84497 0.16852 C -0.84427 0.10625 -0.84584 0.04445 -0.84358 -0.01782 C -0.84341 -0.0206 -0.83664 0.02107 -0.83629 0.02269 C -0.8349 0.07431 -0.83542 0.12616 -0.8316 0.17848 C -0.83091 0.19561 -0.82032 0.25625 -0.81528 0.28218 C -0.81424 0.29121 -0.81285 0.3 -0.81164 0.30903 C -0.81007 0.3169 -0.80816 0.32547 -0.80695 0.3338 C -0.80539 0.34746 -0.80417 0.35764 -0.80122 0.37061 C -0.79861 0.38172 -0.79462 0.39514 -0.79219 0.40648 C -0.79167 0.41065 -0.79132 0.41482 -0.7908 0.41898 C -0.78976 0.42477 -0.78889 0.42963 -0.78837 0.43635 C -0.78716 0.44236 -0.78629 0.44838 -0.78559 0.45463 C -0.7842 0.46088 -0.78195 0.4669 -0.78073 0.47223 C -0.7783 0.4801 -0.77448 0.48773 -0.77361 0.49514 C -0.77205 0.50695 -0.77205 0.50787 -0.76927 0.52037 C -0.76858 0.52269 -0.76789 0.52431 -0.76789 0.52778 C -0.76719 0.3125 -0.76789 0.09954 -0.76632 -0.11296 C -0.76598 -0.11574 -0.76355 -0.11018 -0.76302 -0.10764 C -0.76233 -0.1037 -0.76233 -0.10023 -0.76181 -0.09606 C -0.76111 -0.09027 -0.76007 -0.08449 -0.75868 -0.0787 C -0.74271 0.00949 -0.76302 -0.1081 -0.74896 -0.01574 C -0.74688 -0.00509 -0.7441 0.00579 -0.74306 0.01667 C -0.73872 0.04445 -0.73611 0.07199 -0.73091 0.09954 C -0.729 0.11042 -0.72691 0.12107 -0.72518 0.13218 C -0.72379 0.1419 -0.72379 0.15209 -0.7224 0.16088 C -0.7191 0.18311 -0.7158 0.2044 -0.71233 0.22639 C -0.70712 0.25764 -0.70938 0.24561 -0.70348 0.27176 C -0.70087 0.30625 -0.70365 0.27732 -0.69618 0.31852 C -0.6882 0.35811 -0.69705 0.3176 -0.69184 0.35463 C -0.69098 0.36273 -0.6882 0.37061 -0.68681 0.37801 C -0.68611 0.38264 -0.68611 0.38704 -0.68542 0.39144 C -0.67882 0.43773 -0.68542 0.38473 -0.68125 0.4169 C -0.68125 0.42061 -0.68125 0.42477 -0.68004 0.42824 C -0.67917 0.43148 -0.67726 0.43982 -0.67726 0.44028 C -0.67657 0.4463 -0.67657 0.45301 -0.6757 0.45926 C -0.6757 0.46135 -0.67309 0.46366 -0.67275 0.46644 C -0.67136 0.47269 -0.67136 0.47986 -0.67101 0.48588 C -0.67049 0.49121 -0.66893 0.49607 -0.66823 0.50139 L -0.66563 0.52037 C -0.65886 0.46366 -0.66372 0.51482 -0.6592 0.40648 C -0.65782 0.35463 -0.65782 0.36343 -0.65226 0.31852 C -0.64844 0.24954 -0.65209 0.29213 -0.6349 0.17061 C -0.63247 0.15463 -0.629 0.13912 -0.62761 0.12292 C -0.62466 0.09028 -0.62014 0.05903 -0.61858 0.02639 C -0.61806 0.01528 -0.61754 0.0044 -0.61702 -0.00671 C -0.61511 -0.04953 -0.61736 -0.03125 -0.61424 -0.05578 C -0.61372 -0.07546 -0.61441 -0.13495 -0.6132 -0.11527 C -0.61025 -0.08356 -0.6132 -0.05139 -0.61146 -0.01967 C -0.6099 0.01042 -0.60469 0.04861 -0.59966 0.07848 C -0.59532 0.10787 -0.58785 0.13727 -0.58559 0.1669 C -0.5816 0.20278 -0.58282 0.19422 -0.57813 0.22963 C -0.57691 0.23635 -0.57605 0.2426 -0.57518 0.24954 C -0.57414 0.25394 -0.57275 0.25787 -0.57205 0.26273 C -0.57084 0.26667 -0.57084 0.27061 -0.57014 0.27454 C -0.56945 0.2794 -0.56806 0.28426 -0.56789 0.28982 C -0.56545 0.30186 -0.56302 0.31366 -0.56181 0.32662 C -0.56146 0.33079 -0.56077 0.33565 -0.56042 0.33959 C -0.55886 0.34746 -0.5573 0.35463 -0.55573 0.3625 C -0.55504 0.36644 -0.55504 0.37061 -0.55469 0.37454 C -0.55382 0.3794 -0.55243 0.38473 -0.55174 0.38959 C -0.54705 0.41806 -0.55278 0.39051 -0.54861 0.4125 C -0.54393 0.44236 -0.54827 0.41343 -0.54271 0.44561 C -0.5415 0.45162 -0.54098 0.45926 -0.53993 0.46482 C -0.5382 0.47153 -0.53785 0.47153 -0.53716 0.4801 C -0.53681 0.48588 -0.53577 0.49144 -0.53577 0.49746 C -0.52674 0.39584 -0.53334 0.47801 -0.53108 0.22454 C -0.52848 -0.07824 -0.53143 0.09375 -0.52848 -0.06852 C -0.52361 -0.02592 -0.53143 -0.09421 -0.5224 -0.03657 C -0.52066 -0.02477 -0.5198 -0.01296 -0.51823 -0.00023 C -0.5158 0.01436 -0.51233 0.02963 -0.51111 0.04607 C -0.5092 0.05741 -0.5099 0.07014 -0.50782 0.08218 C -0.50591 0.09121 -0.50313 0.09977 -0.50191 0.10926 C -0.49948 0.125 -0.49879 0.14121 -0.49618 0.15718 C -0.49236 0.18426 -0.47379 0.30209 -0.4698 0.34954 L -0.46789 0.36667 C -0.46754 0.37894 -0.46719 0.39121 -0.46667 0.40278 C -0.46615 0.41065 -0.4658 0.43357 -0.46545 0.42639 C -0.46355 0.40417 -0.46372 0.38125 -0.46285 0.3588 C -0.46164 0.23773 -0.46285 0.11528 -0.45973 -0.00671 C -0.45903 -0.01828 -0.45521 0.01667 -0.454 0.02848 C -0.45105 0.04514 -0.44914 0.06111 -0.44653 0.07848 C -0.44497 0.09005 -0.44219 0.10116 -0.44098 0.11343 C -0.43941 0.12037 -0.43907 0.12894 -0.43768 0.13611 C -0.43559 0.14723 -0.43351 0.15811 -0.43143 0.16852 C -0.42778 0.19445 -0.42431 0.21945 -0.41997 0.24561 C -0.41858 0.25394 -0.41667 0.26204 -0.4158 0.27061 C -0.4158 0.27176 -0.41268 0.30301 -0.41146 0.3125 C -0.41025 0.32037 -0.40625 0.34398 -0.40625 0.33588 L -0.40625 0.18773 " pathEditMode="relative" rAng="0" ptsTypes="AAAAAAAAAAAAAAAAAAAAAAAAAAAAAAAAAAAAAAAAAAAAAAAAAAAAAAAAAAAAAAAAAAAAAAAAAAAAAAAAAAAAAAAAAAAAAAAAAAAAAAAAAAAAAAAAAAAAAAAAAAAAAAA">
                                      <p:cBhvr>
                                        <p:cTn id="28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1828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8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3FD864-B785-4AD1-A75B-5E1AE6CE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743"/>
            <a:ext cx="9144000" cy="6841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229600" cy="228600"/>
          </a:xfrm>
        </p:spPr>
        <p:txBody>
          <a:bodyPr/>
          <a:lstStyle/>
          <a:p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chùm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nho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A5C9FF-48BD-4BEC-8EAE-378BB10517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88" t="12466" r="8119" b="24201"/>
          <a:stretch/>
        </p:blipFill>
        <p:spPr>
          <a:xfrm>
            <a:off x="647700" y="914400"/>
            <a:ext cx="7848600" cy="5736544"/>
          </a:xfrm>
          <a:prstGeom prst="rect">
            <a:avLst/>
          </a:prstGeom>
        </p:spPr>
      </p:pic>
      <p:pic>
        <p:nvPicPr>
          <p:cNvPr id="3" name="10">
            <a:hlinkClick r:id="" action="ppaction://media"/>
            <a:extLst>
              <a:ext uri="{FF2B5EF4-FFF2-40B4-BE49-F238E27FC236}">
                <a16:creationId xmlns:a16="http://schemas.microsoft.com/office/drawing/2014/main" id="{78CA3557-175C-493F-BC0E-CC24DCD0A4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82100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6ACA7E4-316C-4E6A-A31B-B30442CA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"/>
            <a:ext cx="9118600" cy="68461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3400"/>
            <a:ext cx="7239000" cy="762000"/>
          </a:xfrm>
        </p:spPr>
        <p:txBody>
          <a:bodyPr/>
          <a:lstStyle/>
          <a:p>
            <a:r>
              <a:rPr lang="vi-V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nho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nho.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 nho thật,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nho,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tô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nho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Giáo dục :Ăn trái cây tốt cho sức khỏe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  <p:sp>
        <p:nvSpPr>
          <p:cNvPr id="6" name="AutoShape 2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5841C804-517F-4EDA-9745-B1D7F90DFC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Cute and Funny Frame with Landscape Cartoon Stock Vector - Illustration of  grass, graphic: 129995169">
            <a:extLst>
              <a:ext uri="{FF2B5EF4-FFF2-40B4-BE49-F238E27FC236}">
                <a16:creationId xmlns:a16="http://schemas.microsoft.com/office/drawing/2014/main" id="{3B4133E8-654B-42C6-B25E-F984E48048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D38A652-C1A0-4A46-84B8-9BAB98586F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9132203" cy="6846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70164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713627D2-C440-496C-B39C-0B52A14AF936}"/>
              </a:ext>
            </a:extLst>
          </p:cNvPr>
          <p:cNvSpPr/>
          <p:nvPr/>
        </p:nvSpPr>
        <p:spPr>
          <a:xfrm>
            <a:off x="0" y="886906"/>
            <a:ext cx="4566101" cy="1246694"/>
          </a:xfrm>
          <a:prstGeom prst="cloudCallout">
            <a:avLst>
              <a:gd name="adj1" fmla="val 21541"/>
              <a:gd name="adj2" fmla="val 10818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5400" b="1" dirty="0">
                <a:solidFill>
                  <a:srgbClr val="FF0000"/>
                </a:solidFill>
                <a:latin typeface="+mj-lt"/>
              </a:rPr>
              <a:t>Quả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82BCA6-7C6A-489F-817C-34463D7E29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259" b="98343" l="22292" r="83698">
                        <a14:foregroundMark x1="50573" y1="20994" x2="50573" y2="20994"/>
                        <a14:foregroundMark x1="51719" y1="16259" x2="51979" y2="16259"/>
                        <a14:foregroundMark x1="51406" y1="17522" x2="51406" y2="17522"/>
                        <a14:foregroundMark x1="70833" y1="82478" x2="70833" y2="82478"/>
                        <a14:foregroundMark x1="70833" y1="84688" x2="62292" y2="79006"/>
                        <a14:foregroundMark x1="77969" y1="65588" x2="75729" y2="86819"/>
                        <a14:foregroundMark x1="75729" y1="86819" x2="71302" y2="98421"/>
                        <a14:foregroundMark x1="71302" y1="98421" x2="69427" y2="96369"/>
                        <a14:foregroundMark x1="28281" y1="47830" x2="23698" y2="73796"/>
                        <a14:foregroundMark x1="23958" y1="61247" x2="23698" y2="66062"/>
                        <a14:foregroundMark x1="23698" y1="57774" x2="23385" y2="63457"/>
                        <a14:foregroundMark x1="22865" y1="59116" x2="22292" y2="66062"/>
                        <a14:foregroundMark x1="81146" y1="57774" x2="83229" y2="68114"/>
                        <a14:foregroundMark x1="83229" y1="68114" x2="83385" y2="79321"/>
                        <a14:foregroundMark x1="83385" y1="79321" x2="80625" y2="87609"/>
                        <a14:foregroundMark x1="80625" y1="87609" x2="80573" y2="87687"/>
                        <a14:foregroundMark x1="83385" y1="70797" x2="83385" y2="70797"/>
                        <a14:foregroundMark x1="83698" y1="66062" x2="83698" y2="70403"/>
                      </a14:backgroundRemoval>
                    </a14:imgEffect>
                  </a14:imgLayer>
                </a14:imgProps>
              </a:ext>
            </a:extLst>
          </a:blip>
          <a:srcRect l="21667" t="14641" r="14167"/>
          <a:stretch/>
        </p:blipFill>
        <p:spPr>
          <a:xfrm>
            <a:off x="1905000" y="1510253"/>
            <a:ext cx="5867400" cy="5150644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82BB5F73-82B6-4254-A93F-875F62967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4603" y="260564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FB6430E9-CF8B-4030-A26D-9D553ABA02B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84603" y="9235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5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24608-E952-4A8C-AB43-4E2FF3E1A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vi-VN" sz="7200" dirty="0">
                <a:solidFill>
                  <a:srgbClr val="FF0000"/>
                </a:solidFill>
              </a:rPr>
              <a:t>Các loại nho</a:t>
            </a:r>
            <a:endParaRPr lang="en-US" sz="72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B00A84-9E0F-4A1C-ADCE-6651E5AEC9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353" b="92157" l="6196" r="94148">
                        <a14:foregroundMark x1="58520" y1="9477" x2="58520" y2="9477"/>
                        <a14:foregroundMark x1="67470" y1="7353" x2="67470" y2="7353"/>
                        <a14:foregroundMark x1="82616" y1="26634" x2="82616" y2="26634"/>
                        <a14:foregroundMark x1="82444" y1="25654" x2="82444" y2="25654"/>
                        <a14:foregroundMark x1="84337" y1="29575" x2="84337" y2="29575"/>
                        <a14:foregroundMark x1="84337" y1="29575" x2="82960" y2="28758"/>
                        <a14:foregroundMark x1="77453" y1="20588" x2="77453" y2="20588"/>
                        <a14:foregroundMark x1="76936" y1="20098" x2="76936" y2="20098"/>
                        <a14:foregroundMark x1="73666" y1="19771" x2="73666" y2="19771"/>
                        <a14:foregroundMark x1="80034" y1="21242" x2="80034" y2="21242"/>
                        <a14:foregroundMark x1="82100" y1="22876" x2="82100" y2="22876"/>
                        <a14:foregroundMark x1="83477" y1="23039" x2="83477" y2="23039"/>
                        <a14:foregroundMark x1="80723" y1="21895" x2="80723" y2="21895"/>
                        <a14:foregroundMark x1="27711" y1="14052" x2="27711" y2="14052"/>
                        <a14:foregroundMark x1="32014" y1="11601" x2="32014" y2="11601"/>
                        <a14:foregroundMark x1="27367" y1="11601" x2="27367" y2="11601"/>
                        <a14:foregroundMark x1="29776" y1="11275" x2="29776" y2="11275"/>
                        <a14:foregroundMark x1="93460" y1="53431" x2="93460" y2="53431"/>
                        <a14:foregroundMark x1="94664" y1="43137" x2="94664" y2="43137"/>
                        <a14:foregroundMark x1="15146" y1="65359" x2="15146" y2="65359"/>
                        <a14:foregroundMark x1="7057" y1="65523" x2="7057" y2="65523"/>
                        <a14:foregroundMark x1="26334" y1="92320" x2="26334" y2="92320"/>
                        <a14:foregroundMark x1="6196" y1="66013" x2="6196" y2="66013"/>
                      </a14:backgroundRemoval>
                    </a14:imgEffect>
                  </a14:imgLayer>
                </a14:imgProps>
              </a:ext>
            </a:extLst>
          </a:blip>
          <a:srcRect l="4992" t="6182" r="4130" b="4929"/>
          <a:stretch/>
        </p:blipFill>
        <p:spPr>
          <a:xfrm>
            <a:off x="3200400" y="2783608"/>
            <a:ext cx="3187724" cy="35917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056287-A3A8-4CDE-AF38-052F757822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7400" y="2008908"/>
            <a:ext cx="3352800" cy="43537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BBC247-6616-400D-8BF5-277D6F44AB9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53" b="89826" l="4297" r="96484">
                        <a14:foregroundMark x1="35938" y1="3488" x2="35938" y2="3488"/>
                        <a14:foregroundMark x1="33984" y1="2616" x2="33984" y2="2616"/>
                        <a14:foregroundMark x1="44727" y1="1744" x2="44727" y2="1744"/>
                        <a14:foregroundMark x1="96484" y1="51163" x2="96484" y2="51163"/>
                        <a14:backgroundMark x1="15234" y1="61047" x2="4883" y2="63663"/>
                        <a14:backgroundMark x1="4883" y1="63663" x2="4492" y2="64244"/>
                        <a14:backgroundMark x1="4492" y1="61047" x2="4492" y2="68895"/>
                        <a14:backgroundMark x1="40234" y1="86337" x2="49609" y2="84884"/>
                        <a14:backgroundMark x1="45313" y1="82267" x2="36133" y2="88953"/>
                        <a14:backgroundMark x1="34961" y1="86628" x2="30664" y2="90698"/>
                        <a14:backgroundMark x1="47461" y1="83140" x2="51758" y2="85465"/>
                        <a14:backgroundMark x1="59570" y1="86628" x2="69141" y2="82558"/>
                        <a14:backgroundMark x1="69141" y1="82558" x2="69141" y2="82558"/>
                      </a14:backgroundRemoval>
                    </a14:imgEffect>
                  </a14:imgLayer>
                </a14:imgProps>
              </a:ext>
            </a:extLst>
          </a:blip>
          <a:srcRect l="1563"/>
          <a:stretch/>
        </p:blipFill>
        <p:spPr>
          <a:xfrm rot="19226352">
            <a:off x="-552385" y="3021483"/>
            <a:ext cx="4646585" cy="3171479"/>
          </a:xfrm>
          <a:prstGeom prst="rect">
            <a:avLst/>
          </a:prstGeom>
        </p:spPr>
      </p:pic>
      <p:pic>
        <p:nvPicPr>
          <p:cNvPr id="3" name="4">
            <a:hlinkClick r:id="" action="ppaction://media"/>
            <a:extLst>
              <a:ext uri="{FF2B5EF4-FFF2-40B4-BE49-F238E27FC236}">
                <a16:creationId xmlns:a16="http://schemas.microsoft.com/office/drawing/2014/main" id="{9F7CF4D7-F623-4C83-B0F9-B2CBD61DE0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20200" y="25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55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A48A206-D18C-4843-8EEB-C20AA8FC8F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12700" y="-146480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524000" y="38100"/>
            <a:ext cx="57213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nho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Cloud Callout 4"/>
          <p:cNvSpPr/>
          <p:nvPr/>
        </p:nvSpPr>
        <p:spPr>
          <a:xfrm>
            <a:off x="5562600" y="811630"/>
            <a:ext cx="3568700" cy="1143000"/>
          </a:xfrm>
          <a:prstGeom prst="cloudCallout">
            <a:avLst>
              <a:gd name="adj1" fmla="val -23274"/>
              <a:gd name="adj2" fmla="val 8723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endParaRPr lang="en-US" sz="4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72AAD51-01E4-4ED6-9296-BA104C7D74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604" b="96923" l="37072" r="97612">
                        <a14:foregroundMark x1="46937" y1="5207" x2="46937" y2="5207"/>
                        <a14:foregroundMark x1="47456" y1="4142" x2="47456" y2="4142"/>
                        <a14:foregroundMark x1="45898" y1="4734" x2="45898" y2="4734"/>
                        <a14:foregroundMark x1="47767" y1="3195" x2="42575" y2="16923"/>
                        <a14:foregroundMark x1="45898" y1="2604" x2="47456" y2="3195"/>
                        <a14:foregroundMark x1="39772" y1="20947" x2="54621" y2="34083"/>
                        <a14:foregroundMark x1="37279" y1="23905" x2="37799" y2="25917"/>
                        <a14:foregroundMark x1="97715" y1="61657" x2="96989" y2="67811"/>
                        <a14:foregroundMark x1="66355" y1="96923" x2="75389" y2="96923"/>
                        <a14:foregroundMark x1="75389" y1="96923" x2="82451" y2="95740"/>
                        <a14:backgroundMark x1="77570" y1="99882" x2="83178" y2="99882"/>
                        <a14:backgroundMark x1="43614" y1="47219" x2="40810" y2="58225"/>
                        <a14:backgroundMark x1="35514" y1="24142" x2="35514" y2="27929"/>
                        <a14:backgroundMark x1="43094" y1="60237" x2="44029" y2="69586"/>
                        <a14:backgroundMark x1="44029" y1="69586" x2="44133" y2="69822"/>
                        <a14:backgroundMark x1="43094" y1="59053" x2="42575" y2="65207"/>
                        <a14:backgroundMark x1="80685" y1="97751" x2="84528" y2="97515"/>
                      </a14:backgroundRemoval>
                    </a14:imgEffect>
                  </a14:imgLayer>
                </a14:imgProps>
              </a:ext>
            </a:extLst>
          </a:blip>
          <a:srcRect l="36805"/>
          <a:stretch/>
        </p:blipFill>
        <p:spPr>
          <a:xfrm rot="3578297">
            <a:off x="4918249" y="1755119"/>
            <a:ext cx="3710178" cy="51515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4D9BD2-89F0-4170-B18A-D08CB1A6E2C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1931" t="18847" r="23048" b="16535"/>
          <a:stretch/>
        </p:blipFill>
        <p:spPr>
          <a:xfrm>
            <a:off x="0" y="689351"/>
            <a:ext cx="5031995" cy="6010328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37C4FC89-9754-4A7F-8C7C-DE700FD321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362025" y="20203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id="{C896202F-8141-4963-ACAA-EEEB0CEE6FD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352500" y="8802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67594EF-B4F0-420B-86DA-6BF2156117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5" b="99615" l="19608" r="86555">
                        <a14:foregroundMark x1="22129" y1="7308" x2="53782" y2="15769"/>
                        <a14:foregroundMark x1="53782" y1="15769" x2="53782" y2="16538"/>
                        <a14:foregroundMark x1="20588" y1="13462" x2="25490" y2="80385"/>
                        <a14:foregroundMark x1="24790" y1="84615" x2="72549" y2="92692"/>
                        <a14:foregroundMark x1="72549" y1="92692" x2="79972" y2="92308"/>
                        <a14:foregroundMark x1="79972" y1="92308" x2="82913" y2="92308"/>
                        <a14:foregroundMark x1="82913" y1="92308" x2="84734" y2="18462"/>
                        <a14:foregroundMark x1="63725" y1="1538" x2="74230" y2="0"/>
                        <a14:foregroundMark x1="74230" y1="0" x2="86275" y2="769"/>
                        <a14:foregroundMark x1="86275" y1="769" x2="85994" y2="1538"/>
                        <a14:foregroundMark x1="86975" y1="18462" x2="86415" y2="96154"/>
                        <a14:foregroundMark x1="86415" y1="96154" x2="85994" y2="98846"/>
                        <a14:foregroundMark x1="85714" y1="92308" x2="28852" y2="93077"/>
                        <a14:foregroundMark x1="28852" y1="93077" x2="20308" y2="83077"/>
                        <a14:foregroundMark x1="20308" y1="58462" x2="20588" y2="10000"/>
                        <a14:foregroundMark x1="20588" y1="10769" x2="26331" y2="19231"/>
                        <a14:foregroundMark x1="26331" y1="19231" x2="20588" y2="7692"/>
                        <a14:foregroundMark x1="20588" y1="7692" x2="22689" y2="10769"/>
                        <a14:foregroundMark x1="22689" y1="11538" x2="24090" y2="65769"/>
                        <a14:foregroundMark x1="24090" y1="65769" x2="21849" y2="81154"/>
                        <a14:foregroundMark x1="20028" y1="65385" x2="22129" y2="97308"/>
                        <a14:foregroundMark x1="22129" y1="98077" x2="19608" y2="75000"/>
                        <a14:foregroundMark x1="19608" y1="75000" x2="19608" y2="73846"/>
                        <a14:foregroundMark x1="19608" y1="69615" x2="20308" y2="91538"/>
                        <a14:foregroundMark x1="20868" y1="93846" x2="20588" y2="99615"/>
                        <a14:foregroundMark x1="40616" y1="91538" x2="48880" y2="94231"/>
                        <a14:foregroundMark x1="48880" y1="94231" x2="50420" y2="93846"/>
                        <a14:foregroundMark x1="45238" y1="97308" x2="48599" y2="96538"/>
                        <a14:foregroundMark x1="44958" y1="75385" x2="70868" y2="66923"/>
                        <a14:foregroundMark x1="70868" y1="66923" x2="79972" y2="67692"/>
                        <a14:foregroundMark x1="51261" y1="75385" x2="71849" y2="79231"/>
                        <a14:foregroundMark x1="71849" y1="79231" x2="79552" y2="78846"/>
                        <a14:foregroundMark x1="79552" y1="78846" x2="80812" y2="78846"/>
                        <a14:foregroundMark x1="71429" y1="73846" x2="71429" y2="73846"/>
                        <a14:foregroundMark x1="71429" y1="73846" x2="73810" y2="79615"/>
                        <a14:foregroundMark x1="86555" y1="70385" x2="85434" y2="71923"/>
                        <a14:foregroundMark x1="85714" y1="55385" x2="85994" y2="73846"/>
                        <a14:foregroundMark x1="20588" y1="5000" x2="22129" y2="28077"/>
                        <a14:foregroundMark x1="22129" y1="28077" x2="22409" y2="28462"/>
                        <a14:foregroundMark x1="20308" y1="4231" x2="21849" y2="36538"/>
                        <a14:foregroundMark x1="21849" y1="36538" x2="22409" y2="39231"/>
                        <a14:foregroundMark x1="22689" y1="47692" x2="22689" y2="99615"/>
                      </a14:backgroundRemoval>
                    </a14:imgEffect>
                  </a14:imgLayer>
                </a14:imgProps>
              </a:ext>
            </a:extLst>
          </a:blip>
          <a:srcRect l="19874" t="239" r="13179" b="-239"/>
          <a:stretch/>
        </p:blipFill>
        <p:spPr>
          <a:xfrm>
            <a:off x="-12700" y="38100"/>
            <a:ext cx="9118600" cy="684615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64515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nho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A9A067-25CF-4072-946E-80E35185BCA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2111" t="11889" r="13998" b="11506"/>
          <a:stretch/>
        </p:blipFill>
        <p:spPr>
          <a:xfrm>
            <a:off x="253429" y="2971800"/>
            <a:ext cx="3483494" cy="3712487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4572000" y="1066801"/>
            <a:ext cx="4343400" cy="1211744"/>
          </a:xfrm>
          <a:prstGeom prst="cloudCallout">
            <a:avLst>
              <a:gd name="adj1" fmla="val -23073"/>
              <a:gd name="adj2" fmla="val 6707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B9D16A-0A22-47EF-ACB2-4B55F8C9AC0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2449" t="6982" r="23782" b="9079"/>
          <a:stretch/>
        </p:blipFill>
        <p:spPr>
          <a:xfrm>
            <a:off x="4260746" y="2219729"/>
            <a:ext cx="4035477" cy="4719454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974BD8E2-4572-4921-BF31-83338E9B35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77350" y="38100"/>
            <a:ext cx="609600" cy="609600"/>
          </a:xfrm>
          <a:prstGeom prst="rect">
            <a:avLst/>
          </a:prstGeom>
        </p:spPr>
      </p:pic>
      <p:pic>
        <p:nvPicPr>
          <p:cNvPr id="3" name="2">
            <a:hlinkClick r:id="" action="ppaction://media"/>
            <a:extLst>
              <a:ext uri="{FF2B5EF4-FFF2-40B4-BE49-F238E27FC236}">
                <a16:creationId xmlns:a16="http://schemas.microsoft.com/office/drawing/2014/main" id="{D0663C67-0527-43C4-BE8A-4A1708D7BA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8800" y="571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18663 0.0002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6E95DAE-C7F0-410B-AE16-D048C55D72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0CDC3-4A44-4874-9156-94E432FA63C6}"/>
              </a:ext>
            </a:extLst>
          </p:cNvPr>
          <p:cNvSpPr/>
          <p:nvPr/>
        </p:nvSpPr>
        <p:spPr>
          <a:xfrm>
            <a:off x="229044" y="0"/>
            <a:ext cx="8914955" cy="10548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 hành chọn đúng quả nho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36BB2C-DE48-41AD-97A1-20524894AA9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662" t="18067" r="10380" b="5500"/>
          <a:stretch/>
        </p:blipFill>
        <p:spPr>
          <a:xfrm rot="20372802">
            <a:off x="291176" y="2710188"/>
            <a:ext cx="4539732" cy="4454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3737AE-08E6-4ED5-8241-3029EA6F73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54421" y="4044150"/>
            <a:ext cx="2300945" cy="2690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409AC3-C3CE-4601-B7FA-CC29ED4304D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00744" y="5741308"/>
            <a:ext cx="1519937" cy="1054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96887B4-6FC7-4D34-9E71-0874DFD6D70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76118" y="4278999"/>
            <a:ext cx="1633870" cy="2383716"/>
          </a:xfrm>
          <a:prstGeom prst="rect">
            <a:avLst/>
          </a:prstGeom>
        </p:spPr>
      </p:pic>
      <p:pic>
        <p:nvPicPr>
          <p:cNvPr id="3" name="9">
            <a:hlinkClick r:id="" action="ppaction://media"/>
            <a:extLst>
              <a:ext uri="{FF2B5EF4-FFF2-40B4-BE49-F238E27FC236}">
                <a16:creationId xmlns:a16="http://schemas.microsoft.com/office/drawing/2014/main" id="{F1D1191F-F2EA-4D0F-AC83-0C86EBC281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37910" y="380999"/>
            <a:ext cx="609600" cy="609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57C371-E114-4705-81E5-F67BB00330F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46477" y="1468736"/>
            <a:ext cx="2300946" cy="2690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FC3477-2A87-4E8A-AF17-FA1101AFD19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88641" y="1531150"/>
            <a:ext cx="2273959" cy="24252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EA907D-1F9B-42D8-AA2E-4841F298D46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5032" y="1502431"/>
            <a:ext cx="2298391" cy="2688569"/>
          </a:xfrm>
          <a:prstGeom prst="rect">
            <a:avLst/>
          </a:prstGeom>
        </p:spPr>
      </p:pic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BCE9AD7D-AB8A-4C09-9601-CA672E654616}"/>
              </a:ext>
            </a:extLst>
          </p:cNvPr>
          <p:cNvSpPr/>
          <p:nvPr/>
        </p:nvSpPr>
        <p:spPr>
          <a:xfrm>
            <a:off x="827987" y="1609849"/>
            <a:ext cx="391213" cy="37520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CE297FCC-6CED-4AF8-BE4F-3E6CF21F7034}"/>
              </a:ext>
            </a:extLst>
          </p:cNvPr>
          <p:cNvSpPr/>
          <p:nvPr/>
        </p:nvSpPr>
        <p:spPr>
          <a:xfrm>
            <a:off x="304800" y="6025597"/>
            <a:ext cx="391213" cy="375203"/>
          </a:xfrm>
          <a:prstGeom prst="flowChartConnec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1FF6101A-245C-4549-9143-8F4DC26785C0}"/>
              </a:ext>
            </a:extLst>
          </p:cNvPr>
          <p:cNvSpPr/>
          <p:nvPr/>
        </p:nvSpPr>
        <p:spPr>
          <a:xfrm>
            <a:off x="3722793" y="1609849"/>
            <a:ext cx="391213" cy="375203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C1E0A939-7863-458F-8A41-331280C1D961}"/>
              </a:ext>
            </a:extLst>
          </p:cNvPr>
          <p:cNvSpPr/>
          <p:nvPr/>
        </p:nvSpPr>
        <p:spPr>
          <a:xfrm>
            <a:off x="4265369" y="6200217"/>
            <a:ext cx="383589" cy="36848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267440D-EAF2-40EF-82EE-8DD8C3FBED9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287733" y="1667222"/>
            <a:ext cx="408467" cy="390178"/>
          </a:xfrm>
          <a:prstGeom prst="rect">
            <a:avLst/>
          </a:prstGeom>
        </p:spPr>
      </p:pic>
      <p:pic>
        <p:nvPicPr>
          <p:cNvPr id="18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90B47EF2-BBAE-4E2F-BFD5-DAD67BB55CD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81137" y="955085"/>
            <a:ext cx="609600" cy="609600"/>
          </a:xfrm>
          <a:prstGeom prst="rect">
            <a:avLst/>
          </a:prstGeom>
        </p:spPr>
      </p:pic>
      <p:pic>
        <p:nvPicPr>
          <p:cNvPr id="19" name="Am-thanh-dung-sai-chen-vao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0A703709-BA6C-444F-8BE1-7C96FE8AC40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00630" y="1574690"/>
            <a:ext cx="609600" cy="609600"/>
          </a:xfrm>
          <a:prstGeom prst="rect">
            <a:avLst/>
          </a:prstGeom>
        </p:spPr>
      </p:pic>
      <p:pic>
        <p:nvPicPr>
          <p:cNvPr id="20" name="Am-thanh-dung-sai-chen-vao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28665D99-105C-4656-B670-4628B6E1E57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182514" y="1539176"/>
            <a:ext cx="609600" cy="609600"/>
          </a:xfrm>
          <a:prstGeom prst="rect">
            <a:avLst/>
          </a:prstGeom>
        </p:spPr>
      </p:pic>
      <p:pic>
        <p:nvPicPr>
          <p:cNvPr id="21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143C6151-6A9F-4576-8E1F-283936BA7FB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76033" y="969023"/>
            <a:ext cx="609600" cy="609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45F9021-B4C3-42EA-BAFC-2392BBF4827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770791" y="1862311"/>
            <a:ext cx="1633870" cy="23898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CB23F8F-7D73-4ECC-984D-B8C44E89687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76767" y="3136301"/>
            <a:ext cx="1518036" cy="10546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462D15F-E585-44F5-8F16-25B66F6FA50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30719" y="2113693"/>
            <a:ext cx="1518036" cy="1054699"/>
          </a:xfrm>
          <a:prstGeom prst="rect">
            <a:avLst/>
          </a:prstGeom>
        </p:spPr>
      </p:pic>
      <p:pic>
        <p:nvPicPr>
          <p:cNvPr id="26" name="Tieng-vo-tay-trong-powerpoint-www_tiengdong_com">
            <a:hlinkClick r:id="" action="ppaction://media"/>
            <a:extLst>
              <a:ext uri="{FF2B5EF4-FFF2-40B4-BE49-F238E27FC236}">
                <a16:creationId xmlns:a16="http://schemas.microsoft.com/office/drawing/2014/main" id="{1363F79E-DB80-4B64-B6BF-629D223214D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156236" y="9905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89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61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89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657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19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89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896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19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89"/>
                            </p:stCondLst>
                            <p:childTnLst>
                              <p:par>
                                <p:cTn id="5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89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8" grpId="0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700"/>
            <a:ext cx="8229600" cy="1143000"/>
          </a:xfrm>
        </p:spPr>
        <p:txBody>
          <a:bodyPr/>
          <a:lstStyle/>
          <a:p>
            <a:r>
              <a:rPr lang="en-US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4E99A2-95D7-4F59-84F0-4628A85CF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55700"/>
            <a:ext cx="9144000" cy="5702300"/>
          </a:xfrm>
          <a:prstGeom prst="rect">
            <a:avLst/>
          </a:prstGeom>
        </p:spPr>
      </p:pic>
      <p:pic>
        <p:nvPicPr>
          <p:cNvPr id="3" name="5">
            <a:hlinkClick r:id="" action="ppaction://media"/>
            <a:extLst>
              <a:ext uri="{FF2B5EF4-FFF2-40B4-BE49-F238E27FC236}">
                <a16:creationId xmlns:a16="http://schemas.microsoft.com/office/drawing/2014/main" id="{5223057C-501A-4A59-AB27-FC173CF00C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48800" y="58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77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84238"/>
          </a:xfrm>
        </p:spPr>
        <p:txBody>
          <a:bodyPr/>
          <a:lstStyle/>
          <a:p>
            <a:r>
              <a:rPr lang="en-US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Kem </a:t>
            </a:r>
            <a:r>
              <a:rPr lang="vi-VN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2CF34F-1026-4951-A854-1B47E27CB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0600"/>
            <a:ext cx="9144000" cy="5867400"/>
          </a:xfrm>
          <a:prstGeom prst="rect">
            <a:avLst/>
          </a:prstGeom>
        </p:spPr>
      </p:pic>
      <p:pic>
        <p:nvPicPr>
          <p:cNvPr id="3" name="7">
            <a:hlinkClick r:id="" action="ppaction://media"/>
            <a:extLst>
              <a:ext uri="{FF2B5EF4-FFF2-40B4-BE49-F238E27FC236}">
                <a16:creationId xmlns:a16="http://schemas.microsoft.com/office/drawing/2014/main" id="{5E7E431A-F4BA-4ED0-A455-5EBC46EF73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01200" y="990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0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4069</TotalTime>
  <Words>184</Words>
  <Application>Microsoft Office PowerPoint</Application>
  <PresentationFormat>On-screen Show (4:3)</PresentationFormat>
  <Paragraphs>72</Paragraphs>
  <Slides>13</Slides>
  <Notes>3</Notes>
  <HiddenSlides>0</HiddenSlides>
  <MMClips>18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HP001 4 hàng</vt:lpstr>
      <vt:lpstr>Times New Roman</vt:lpstr>
      <vt:lpstr>Office Theme</vt:lpstr>
      <vt:lpstr>TRƯỜNG CHUYÊN BIỆT QUẬN 10</vt:lpstr>
      <vt:lpstr>Mục đích yêu cầu</vt:lpstr>
      <vt:lpstr>Quả gì đây? </vt:lpstr>
      <vt:lpstr>Các loại nho</vt:lpstr>
      <vt:lpstr>PowerPoint Presentation</vt:lpstr>
      <vt:lpstr>PowerPoint Presentation</vt:lpstr>
      <vt:lpstr>PowerPoint Presentation</vt:lpstr>
      <vt:lpstr>Sinh tố nho</vt:lpstr>
      <vt:lpstr>Kem nho</vt:lpstr>
      <vt:lpstr>Nho khô</vt:lpstr>
      <vt:lpstr>Bài tập: Tô màu chùm nho</vt:lpstr>
      <vt:lpstr> Tô màu chùm nho</vt:lpstr>
      <vt:lpstr> Tô màu chùm nho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pc</cp:lastModifiedBy>
  <cp:revision>294</cp:revision>
  <dcterms:created xsi:type="dcterms:W3CDTF">2021-09-12T02:21:58Z</dcterms:created>
  <dcterms:modified xsi:type="dcterms:W3CDTF">2021-12-24T03:01:00Z</dcterms:modified>
</cp:coreProperties>
</file>