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4" r:id="rId4"/>
    <p:sldId id="275" r:id="rId5"/>
    <p:sldId id="262" r:id="rId6"/>
    <p:sldId id="257" r:id="rId7"/>
    <p:sldId id="258" r:id="rId8"/>
    <p:sldId id="259" r:id="rId9"/>
    <p:sldId id="261" r:id="rId10"/>
    <p:sldId id="271" r:id="rId11"/>
    <p:sldId id="277" r:id="rId12"/>
    <p:sldId id="263" r:id="rId13"/>
    <p:sldId id="264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37" autoAdjust="0"/>
    <p:restoredTop sz="94660"/>
  </p:normalViewPr>
  <p:slideViewPr>
    <p:cSldViewPr>
      <p:cViewPr>
        <p:scale>
          <a:sx n="59" d="100"/>
          <a:sy n="59" d="100"/>
        </p:scale>
        <p:origin x="1080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29157D-C8AB-4BE1-966F-C0EEE28A7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67E3B-9A93-4A51-8845-BA1AFCD64339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DCD69-993E-41D2-B3B1-AD1DCBA50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F9A31-C476-4EF0-B743-09CA4D37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1FA19-0805-41BB-AC31-F02CE4B4A5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395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AEACA-7CA4-4E4D-AC07-5D926FFD0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6F01-5957-4525-8D07-7013966CBDDA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93B1D-AD5B-4308-86F2-AB4D71013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802F4-3294-49F0-B7A7-844CAADB1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B5A95-228B-403F-8D0A-F168AF2052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2701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781FF-9BB7-4377-B53E-D8F472894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E7E79-1D66-45E0-ACB9-B47E909DAC66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13B91-5D42-4C6E-9E10-0F7D05112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D4712-2F03-4467-AED0-E575B0E30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574B5-35C0-40E1-86D8-4A950E315C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302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5B3C5-38E7-4001-ABA0-0F933C45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C211E-329F-4B94-B12C-10E279137BE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57EF7-A090-4E4C-9046-B59BE72D3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A7B55-A875-4A55-A227-600768F6A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0D652-21ED-438C-8218-4468417EB0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4501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BF204-340B-48FC-84DE-38EFE5ADB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D6FB9-AF99-4387-96EE-90202222DD74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6F05AD-3212-4BE2-BFF2-C624A942C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2034A7-835B-4738-A153-9BA0C79A2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E1A05-5D22-4A2C-8BB5-FA5541963A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8749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45DCBC-E811-4FA7-82FA-165820B9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E4AEB-8EA5-4BF9-97B5-50277E602582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7D6A4-8DEA-4ABA-B14B-661393650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106DC-1867-403D-996C-3B82A80F4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5DA6F9-2D45-4A01-917E-EB5B6DCE65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4094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161962-6A00-4391-ACD7-FD857682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4A8C9-A6B9-4846-82E1-F9F69EC19E7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39E2EB-1881-4717-A907-107C6A385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652CE5-9E03-4F3E-9CD3-071C50AFA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47D88-6B11-4B2F-BB5C-535AFF3D343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3859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68B1923-57D0-4946-A9B6-60330874E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D37B-AA09-47BE-9B7C-CF1AD0ED1FA5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17D1FB-CB55-45F2-AE38-3F808521B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21753C-D37D-4C38-93B9-699FEBBD7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B8072-1FBC-4D04-AE76-DF3F7D79DB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51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97497AF-A1F3-41BA-8652-2C825B238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E7D18-190B-4949-84D2-8F12BD0C927D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BB778E-2CB9-4955-87CF-6DEC38C63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9E6809D-284E-498B-9E76-E7213015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DA31ED-B504-44C4-9178-FF4A1D759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948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89858C0-8D0C-4392-B03C-9911B1859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7D6D6-E42B-418C-BC5D-8575B6B8E02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55CDB5-3317-4FA1-AB30-D635867D7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ED8B05-354E-4C8B-B7E5-B352F7BDB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7E26C-2A97-403D-B649-AB25CDA86E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4469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AD0AC3-1F8C-4A37-92A8-90EB5059E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117F-E416-4DD1-A24B-72C0D0A5E03A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681D47-3595-4DED-8DBA-87DC73EB5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FB2161-41C7-425A-921F-C75F8844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D86C-14BA-45A3-A8FC-C6BAF5654F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011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1E981-C6AC-493A-9691-2D53B798B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FB19B-BD36-44FE-868D-8F68D357E15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10F4B-6BF6-4EB6-957E-D8C05CBC5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0742D-E258-4AB8-B73D-687B04A47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2EC21-EDE6-43FA-A225-A40620B4B8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205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F8F672-CD43-403B-8DC7-E32BA813E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405D2-D3BC-40BE-A005-B353EFD80013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B8F7B3-1817-49A8-973D-022C9C4A0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BD76325-42E9-4EB1-8FC2-E68FD3CE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AD119-8179-4DBC-823E-304681CD9D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38179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42C39-7F7A-48A9-9EB4-527DAB2F8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84C88-1EBF-40A9-80D9-F37BC1BDCC42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09AA51-7880-49F2-80F8-925B7EE5C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00419-3DCC-4086-9C55-F89D88027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4C3D00-B44A-4693-8E04-F4EFACEE37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3917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AF098-F70B-4658-A7AE-CD39BFC05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738BE-9AA3-4028-BE7B-8C34BD664EF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2C874-1918-4510-ABC7-76B74B8BF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AA4BF-DCB5-4B26-95B7-6AE967F46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9F61C-BE4A-42BE-A2C7-5099393EEE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083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94621-14D1-4555-B03E-3DAED2CCD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66345-7FAC-4377-AD89-D0D28561DCE8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73F0F-5DF8-49BF-B026-CD956EAD6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9DA7-85B4-4DBE-A6E5-839C0C363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186F34-B368-4165-8E41-4693200D96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1030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DDA93-BEEB-4F8B-93AB-73AF557CB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B894-6BF0-41A6-82C3-451054B7042D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C09A77-E907-4E2D-83A6-01BD500C5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357D8-B619-465D-97FB-B29D5FF79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F5164-8CAB-4F2C-B473-8399D41D02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05025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F311E-7F7E-4470-BFB0-58ED9B24B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A15B6-C2FD-4469-8BC5-9CAFEC5DF036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F9F00A-1CBF-4EEF-ACEA-8007989D1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9F50B-737F-4318-BE88-D3A02799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E0EA2-BC2D-4DA9-84A3-1D64275B66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42936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14D73F-474C-4952-834D-4837271D0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94F4-585F-41C3-B9D3-FEC6989ABA5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E8BBF9-1D66-4E85-989A-0198F53F6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1F4368E-B860-427C-B92B-30FE4671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5C8E1-8485-42E9-B2F0-17462555B1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24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A0EDFC6-B529-40FA-B6C1-314E05441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EA9FB-89A5-4C0D-AFB2-04E57A9AD31D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A45E56A-277B-4802-868E-A933512B2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67A9A2-85AC-4352-A26D-032CA8188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467AB-24D6-4083-8380-09F40EF985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04241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1B2B8C-1F8D-4E20-A8BF-1F9BBC6AB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FF82D-D6FD-43DD-94BE-451149A39C9A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BF3C44-8034-4619-9355-C8CC4D4DF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2D48C8E-306C-4003-BB15-379F3B37D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5860E-09AB-498E-AD5A-E536F6C113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23239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87F8783-1A09-4B93-AC71-EECF7341D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489DD-0158-447D-91AE-8B64DA86DAD6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0BDA616-C995-474A-8A50-CCDF86C4D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825306A-AD20-4A5C-A459-A0B19C7D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2EBE5-7880-4962-BE7E-A628CBD7E9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724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2E73C-F6FB-464E-8BE8-3E523E128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4326B-F318-41BE-8B5E-7BDA164DAD70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1C93C-BDC1-4768-A254-5F3BA21B5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4F192-4330-4EAA-B28F-CB3335B75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69CA1-8E1A-4906-B891-F40681E136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5076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1ABA9B-46B5-4E55-9951-AFEF68AAE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65E5B-C7C0-4784-9EFA-F94DEF537E1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6664ED-5E99-4715-A82A-6C958203C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786FAAE-286C-4CFF-AD8E-4071A0DBE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B87B4-473B-4CD1-9114-71BD375614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86759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95AE7E-1930-42DA-8B1E-6CE2F7891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AF14E-F1A0-4C48-91F7-C2FE5416E4E3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AE9392-40AE-4BEA-8339-E520AE1E5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E42EB-3894-4F7A-A227-43F7D8DF0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916A9-AE31-461D-9AB1-F4FBE2B08F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327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920D6C-371C-45E8-A752-9B246A0E7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C6885-CDF3-45E3-AA6E-466F07051B31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E776F-F854-4C6B-B348-FDECEE81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D35A3-2BC7-4D98-AD84-190A443F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09A9D-7EFC-4F41-8A47-3C3132D03C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1505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F7DDC-6D10-4626-86DD-621DA9E17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8D7D2-5672-4A75-8204-8D63A6DEA4C4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AD7E8-81F2-45F4-BB97-DD087E148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BD9460-2F86-4552-9647-1867D4EBA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FF9AE-2E17-4EB7-91ED-47891A978D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853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998947-11C3-408F-8208-6D3951432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20327-8A16-4A39-ADBB-198AE2E6867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26920A-5230-448D-8CA5-758FC77B6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8B3A30-EEB8-490C-BA9E-955D1D81C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46644-0F23-41F0-94B2-7E25134AFD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905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0C7464-41CC-4317-B119-7D3797C45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65EE-97B7-4B0D-97CC-5255A0042F0C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62825B-9DF8-4B25-BC86-23A3FA63A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AD9585-8A00-47BA-9CA0-A1253FD74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6595B-D715-4C6E-9019-09C7554C18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14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E28ADCD-F568-415C-AF78-61C9CCC64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DD7A-6786-41EF-B37D-96FDDE994AE1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69CB083-144B-42EB-A8E8-05925882C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1149A9-BE58-4F6C-9551-08C45DA3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982D4-4017-46DC-95D6-98E256DB97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02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2F993D8-CBE8-42C4-80B6-B6F1CBC57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8EE1B-0E51-4E01-A650-AF6F258E82A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EAC81C5-D09E-4A19-B5AF-C614BDC28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B40ED4D-56D1-48B0-8C37-95033004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5A976-6A9D-4110-9921-066DC54127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681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964B62-38C4-4F73-866B-F74D74304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1D50F-85CF-4FEC-93F2-D3C8FE961EA5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A316FFC-2615-4329-8EDB-C04947177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14EB2-5F5A-41F2-B02D-922A4BF28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E0827-6984-4C5E-A03F-96E00CF81C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244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26237D-179E-4BE1-870D-695DA3193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ED3B9-A18B-4DB4-8335-536754554E1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5ADE87-443E-4C6A-B2D0-AEA0369BB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2A3D30-CE3A-4F2D-8FFA-087A9A849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25023-6896-4259-8C3A-80D51CAC36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0707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0E10BD8-2525-4E0F-9362-387D3E572F5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028883C-33D6-4087-9379-C63C76237C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9D59D-44FA-4A77-8636-DEE586EF42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48FD59-1B01-4806-B7B0-64D43D257F8C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7F013-EC3A-4022-950A-ECE609E62A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52FB6-C0BF-44A5-B836-81B0D5F7AB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69E8605-2ABD-4F7F-A96A-97B20FE28CF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9C056E97-CF7B-4E6F-B77F-304E9247146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232EC4A-FA7A-457E-BE91-F45714ECFA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E8B99-8B1E-42B8-97B0-7554BE89D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9FBC75-2B10-45BD-A8E4-6BBFF94139FF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FF566-AA80-443C-8386-452F95FE5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43D0-ABB8-4068-9604-33D37F0A3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EF8D03E-B0C4-4448-A97E-3C3FB36547F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>
            <a:extLst>
              <a:ext uri="{FF2B5EF4-FFF2-40B4-BE49-F238E27FC236}">
                <a16:creationId xmlns:a16="http://schemas.microsoft.com/office/drawing/2014/main" id="{3D2FC96C-B618-4BD8-ABB1-93145040A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>
            <a:extLst>
              <a:ext uri="{FF2B5EF4-FFF2-40B4-BE49-F238E27FC236}">
                <a16:creationId xmlns:a16="http://schemas.microsoft.com/office/drawing/2014/main" id="{FAE49CDA-292D-40F0-983E-CF431B0D44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706BE-143B-4CEA-A8D9-98320E5E2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47D892-6D28-4AF3-B7BE-AEE7F3330176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E145C-90AD-4E08-8704-D25AC14CEC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B3FB1-D1A7-48F7-86EF-AED1F7ED5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0806A54-4C52-4FC7-9AA8-D8413DCA8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mp3"/><Relationship Id="rId7" Type="http://schemas.openxmlformats.org/officeDocument/2006/relationships/image" Target="../media/image5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5.mp3"/><Relationship Id="rId7" Type="http://schemas.openxmlformats.org/officeDocument/2006/relationships/image" Target="../media/image5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5.mp3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7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media8.mp3"/><Relationship Id="rId11" Type="http://schemas.openxmlformats.org/officeDocument/2006/relationships/image" Target="../media/image6.png"/><Relationship Id="rId5" Type="http://schemas.microsoft.com/office/2007/relationships/media" Target="../media/media8.mp3"/><Relationship Id="rId10" Type="http://schemas.openxmlformats.org/officeDocument/2006/relationships/image" Target="../media/image7.png"/><Relationship Id="rId4" Type="http://schemas.openxmlformats.org/officeDocument/2006/relationships/audio" Target="../media/media7.mp3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3.png"/><Relationship Id="rId3" Type="http://schemas.microsoft.com/office/2007/relationships/media" Target="../media/media10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audio" Target="../media/media11.mp3"/><Relationship Id="rId11" Type="http://schemas.openxmlformats.org/officeDocument/2006/relationships/image" Target="../media/image7.png"/><Relationship Id="rId5" Type="http://schemas.microsoft.com/office/2007/relationships/media" Target="../media/media11.mp3"/><Relationship Id="rId10" Type="http://schemas.openxmlformats.org/officeDocument/2006/relationships/image" Target="../media/image6.png"/><Relationship Id="rId4" Type="http://schemas.openxmlformats.org/officeDocument/2006/relationships/audio" Target="../media/media10.mp3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microsoft.com/office/2007/relationships/media" Target="../media/media13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9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audio" Target="../media/media14.mp3"/><Relationship Id="rId11" Type="http://schemas.openxmlformats.org/officeDocument/2006/relationships/image" Target="../media/image6.png"/><Relationship Id="rId5" Type="http://schemas.microsoft.com/office/2007/relationships/media" Target="../media/media14.mp3"/><Relationship Id="rId1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audio" Target="../media/media13.mp3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p3"/><Relationship Id="rId13" Type="http://schemas.openxmlformats.org/officeDocument/2006/relationships/image" Target="../media/image9.png"/><Relationship Id="rId3" Type="http://schemas.microsoft.com/office/2007/relationships/media" Target="../media/media15.mp3"/><Relationship Id="rId7" Type="http://schemas.microsoft.com/office/2007/relationships/media" Target="../media/media17.mp3"/><Relationship Id="rId12" Type="http://schemas.openxmlformats.org/officeDocument/2006/relationships/image" Target="../media/image8.png"/><Relationship Id="rId2" Type="http://schemas.openxmlformats.org/officeDocument/2006/relationships/audio" Target="../media/media12.WAV"/><Relationship Id="rId16" Type="http://schemas.openxmlformats.org/officeDocument/2006/relationships/image" Target="../media/image3.png"/><Relationship Id="rId1" Type="http://schemas.microsoft.com/office/2007/relationships/media" Target="../media/media12.WAV"/><Relationship Id="rId6" Type="http://schemas.openxmlformats.org/officeDocument/2006/relationships/audio" Target="../media/media16.mp3"/><Relationship Id="rId11" Type="http://schemas.openxmlformats.org/officeDocument/2006/relationships/image" Target="../media/image5.png"/><Relationship Id="rId5" Type="http://schemas.microsoft.com/office/2007/relationships/media" Target="../media/media16.mp3"/><Relationship Id="rId15" Type="http://schemas.openxmlformats.org/officeDocument/2006/relationships/image" Target="../media/image11.png"/><Relationship Id="rId10" Type="http://schemas.openxmlformats.org/officeDocument/2006/relationships/image" Target="../media/image4.png"/><Relationship Id="rId4" Type="http://schemas.openxmlformats.org/officeDocument/2006/relationships/audio" Target="../media/media15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18.mp3"/><Relationship Id="rId7" Type="http://schemas.openxmlformats.org/officeDocument/2006/relationships/image" Target="../media/image5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4" Type="http://schemas.openxmlformats.org/officeDocument/2006/relationships/audio" Target="../media/media18.mp3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>
            <a:extLst>
              <a:ext uri="{FF2B5EF4-FFF2-40B4-BE49-F238E27FC236}">
                <a16:creationId xmlns:a16="http://schemas.microsoft.com/office/drawing/2014/main" id="{F4EA8E86-7FB8-4EE7-B603-4BD9AF2CD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83597A-9857-41B0-B48D-EA21BABB837F}"/>
              </a:ext>
            </a:extLst>
          </p:cNvPr>
          <p:cNvSpPr/>
          <p:nvPr/>
        </p:nvSpPr>
        <p:spPr>
          <a:xfrm>
            <a:off x="1066800" y="533400"/>
            <a:ext cx="665977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TRƯỜNG CHUYÊN BIỆT QUẬN </a:t>
            </a:r>
            <a:r>
              <a:rPr lang="en-US" sz="2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en-US" sz="405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751B1A-1143-4875-AF8A-EFF31824E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24000"/>
            <a:ext cx="9144000" cy="518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3300" b="1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36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  <a:p>
            <a:endParaRPr lang="en-US" altLang="en-US" sz="33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alt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 TRỨNG</a:t>
            </a: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r"/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pic>
        <p:nvPicPr>
          <p:cNvPr id="27653" name="1">
            <a:hlinkClick r:id="" action="ppaction://media"/>
            <a:extLst>
              <a:ext uri="{FF2B5EF4-FFF2-40B4-BE49-F238E27FC236}">
                <a16:creationId xmlns:a16="http://schemas.microsoft.com/office/drawing/2014/main" id="{50F5D0E5-24EF-4063-99A8-87665F7CAA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-561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11">
            <a:hlinkClick r:id="" action="ppaction://media"/>
            <a:extLst>
              <a:ext uri="{FF2B5EF4-FFF2-40B4-BE49-F238E27FC236}">
                <a16:creationId xmlns:a16="http://schemas.microsoft.com/office/drawing/2014/main" id="{3B80A36B-3633-4454-8208-29D6E63076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9400" y="81337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16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19C396FE-A7CE-4366-80B8-0F99AF030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920085-2A1E-4C79-AF40-2A7CDA15C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 có tên là gì?</a:t>
            </a:r>
          </a:p>
        </p:txBody>
      </p:sp>
      <p:pic>
        <p:nvPicPr>
          <p:cNvPr id="5" name="Picture 7" descr="C:\Users\Administrator.ThinPC-PC\Downloads\egg.png">
            <a:extLst>
              <a:ext uri="{FF2B5EF4-FFF2-40B4-BE49-F238E27FC236}">
                <a16:creationId xmlns:a16="http://schemas.microsoft.com/office/drawing/2014/main" id="{3266D408-5979-4C68-90B3-79D2832B9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3282950"/>
            <a:ext cx="1639887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02B635-7E99-410F-8B86-07792F47343A}"/>
              </a:ext>
            </a:extLst>
          </p:cNvPr>
          <p:cNvSpPr/>
          <p:nvPr/>
        </p:nvSpPr>
        <p:spPr>
          <a:xfrm>
            <a:off x="1066800" y="1271752"/>
            <a:ext cx="6781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6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trứng</a:t>
            </a:r>
            <a:endParaRPr lang="en-US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89B6B5-4244-4346-870D-C2B3DE2CE09D}"/>
              </a:ext>
            </a:extLst>
          </p:cNvPr>
          <p:cNvSpPr/>
          <p:nvPr/>
        </p:nvSpPr>
        <p:spPr>
          <a:xfrm>
            <a:off x="120878" y="152400"/>
            <a:ext cx="890224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Trong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truyện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có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nhân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vật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</a:t>
            </a:r>
            <a:r>
              <a:rPr lang="en-US" sz="5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nào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?</a:t>
            </a:r>
          </a:p>
        </p:txBody>
      </p:sp>
      <p:pic>
        <p:nvPicPr>
          <p:cNvPr id="8" name="Picture 8" descr="C:\Users\Administrator.ThinPC-PC\Downloads\ga.png">
            <a:extLst>
              <a:ext uri="{FF2B5EF4-FFF2-40B4-BE49-F238E27FC236}">
                <a16:creationId xmlns:a16="http://schemas.microsoft.com/office/drawing/2014/main" id="{C003AE7F-BD39-4AFD-83DA-2CC055035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1897063"/>
            <a:ext cx="21463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C:\Users\Administrator.ThinPC-PC\Downloads\pig 4.png">
            <a:extLst>
              <a:ext uri="{FF2B5EF4-FFF2-40B4-BE49-F238E27FC236}">
                <a16:creationId xmlns:a16="http://schemas.microsoft.com/office/drawing/2014/main" id="{38EEB911-124B-497A-91F2-AA78AF58A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57450"/>
            <a:ext cx="34734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B35F87C-A038-4E0A-8D4A-6B39BA492555}"/>
              </a:ext>
            </a:extLst>
          </p:cNvPr>
          <p:cNvSpPr/>
          <p:nvPr/>
        </p:nvSpPr>
        <p:spPr>
          <a:xfrm>
            <a:off x="1371600" y="1219200"/>
            <a:ext cx="304800" cy="228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299957-E45C-4ADB-87FB-079240071C4A}"/>
              </a:ext>
            </a:extLst>
          </p:cNvPr>
          <p:cNvSpPr/>
          <p:nvPr/>
        </p:nvSpPr>
        <p:spPr>
          <a:xfrm>
            <a:off x="4419600" y="1074738"/>
            <a:ext cx="3048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2F7367-E028-4B28-AE9A-644BB5AEC971}"/>
              </a:ext>
            </a:extLst>
          </p:cNvPr>
          <p:cNvSpPr/>
          <p:nvPr/>
        </p:nvSpPr>
        <p:spPr>
          <a:xfrm>
            <a:off x="7467600" y="1077635"/>
            <a:ext cx="304800" cy="228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6875" name="Picture 11">
            <a:extLst>
              <a:ext uri="{FF2B5EF4-FFF2-40B4-BE49-F238E27FC236}">
                <a16:creationId xmlns:a16="http://schemas.microsoft.com/office/drawing/2014/main" id="{3AA5EDBC-ED74-49F3-9680-EBD65DAAC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151063"/>
            <a:ext cx="1776413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Content Placeholder 6">
            <a:extLst>
              <a:ext uri="{FF2B5EF4-FFF2-40B4-BE49-F238E27FC236}">
                <a16:creationId xmlns:a16="http://schemas.microsoft.com/office/drawing/2014/main" id="{D19BABBB-386F-44BE-BCC0-1E28F33A93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838200"/>
            <a:ext cx="9144000" cy="7712075"/>
          </a:xfrm>
        </p:spPr>
      </p:pic>
      <p:sp>
        <p:nvSpPr>
          <p:cNvPr id="28675" name="Title 1">
            <a:extLst>
              <a:ext uri="{FF2B5EF4-FFF2-40B4-BE49-F238E27FC236}">
                <a16:creationId xmlns:a16="http://schemas.microsoft.com/office/drawing/2014/main" id="{B23375E8-CE4E-4B95-9F30-537B34D25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8100" y="533400"/>
            <a:ext cx="9144000" cy="1371600"/>
          </a:xfrm>
        </p:spPr>
        <p:txBody>
          <a:bodyPr/>
          <a:lstStyle/>
          <a:p>
            <a:r>
              <a:rPr lang="en-US" altLang="en-US" sz="5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</a:t>
            </a:r>
            <a:r>
              <a:rPr lang="en-US" alt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Quả trứng</a:t>
            </a:r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057043-1D4A-494D-B21D-7964E1E36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209800"/>
            <a:ext cx="842645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vi-V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Tx/>
              <a:buChar char="-"/>
              <a:defRPr/>
            </a:pP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  <a:defRPr/>
            </a:pP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vi-VN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Giáo dục HS</a:t>
            </a:r>
            <a:r>
              <a:rPr lang="en-US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Biết giúp đỡ bạn.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C5D3250.wav">
            <a:hlinkClick r:id="" action="ppaction://media"/>
            <a:extLst>
              <a:ext uri="{FF2B5EF4-FFF2-40B4-BE49-F238E27FC236}">
                <a16:creationId xmlns:a16="http://schemas.microsoft.com/office/drawing/2014/main" id="{CC8D7D08-28A8-47CB-97CD-0FF6FBE0AC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">
            <a:extLst>
              <a:ext uri="{FF2B5EF4-FFF2-40B4-BE49-F238E27FC236}">
                <a16:creationId xmlns:a16="http://schemas.microsoft.com/office/drawing/2014/main" id="{21C0684F-FAF3-46B5-AEFB-BF01244C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7" descr="C:\Users\Administrator.ThinPC-PC\Downloads\egg.png">
            <a:extLst>
              <a:ext uri="{FF2B5EF4-FFF2-40B4-BE49-F238E27FC236}">
                <a16:creationId xmlns:a16="http://schemas.microsoft.com/office/drawing/2014/main" id="{9CAF17E1-3CC4-432B-BCDB-D4E7A19599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3252788"/>
            <a:ext cx="1924050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ABF2A6-2DBA-40C2-A480-9E55CE9A133A}"/>
              </a:ext>
            </a:extLst>
          </p:cNvPr>
          <p:cNvSpPr/>
          <p:nvPr/>
        </p:nvSpPr>
        <p:spPr>
          <a:xfrm>
            <a:off x="1066800" y="609600"/>
            <a:ext cx="678122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8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8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8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trứng</a:t>
            </a:r>
            <a:endParaRPr lang="en-US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12">
            <a:hlinkClick r:id="" action="ppaction://media"/>
            <a:extLst>
              <a:ext uri="{FF2B5EF4-FFF2-40B4-BE49-F238E27FC236}">
                <a16:creationId xmlns:a16="http://schemas.microsoft.com/office/drawing/2014/main" id="{A3137755-A951-42B9-9AB8-EF8C74EB073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192986" y="173831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repeatCount="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5B93281.wav">
            <a:hlinkClick r:id="" action="ppaction://media"/>
            <a:extLst>
              <a:ext uri="{FF2B5EF4-FFF2-40B4-BE49-F238E27FC236}">
                <a16:creationId xmlns:a16="http://schemas.microsoft.com/office/drawing/2014/main" id="{FAE62208-925A-4774-A161-2AE32D70E1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2">
            <a:extLst>
              <a:ext uri="{FF2B5EF4-FFF2-40B4-BE49-F238E27FC236}">
                <a16:creationId xmlns:a16="http://schemas.microsoft.com/office/drawing/2014/main" id="{5FCADF6A-4F32-4CE5-9FB9-7A35103B0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4" name="TextBox 1">
            <a:extLst>
              <a:ext uri="{FF2B5EF4-FFF2-40B4-BE49-F238E27FC236}">
                <a16:creationId xmlns:a16="http://schemas.microsoft.com/office/drawing/2014/main" id="{A604943C-B8BB-4AFB-A601-D805A8AB6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152400"/>
            <a:ext cx="8820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ai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7" descr="C:\Users\Administrator.ThinPC-PC\Downloads\egg.png">
            <a:extLst>
              <a:ext uri="{FF2B5EF4-FFF2-40B4-BE49-F238E27FC236}">
                <a16:creationId xmlns:a16="http://schemas.microsoft.com/office/drawing/2014/main" id="{17AF5050-8F58-4F56-A374-82B78247C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3200" y="3733800"/>
            <a:ext cx="2032000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13">
            <a:hlinkClick r:id="" action="ppaction://media"/>
            <a:extLst>
              <a:ext uri="{FF2B5EF4-FFF2-40B4-BE49-F238E27FC236}">
                <a16:creationId xmlns:a16="http://schemas.microsoft.com/office/drawing/2014/main" id="{83D8D155-7DF6-455D-AC6C-0533388C46D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45600" y="121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86 -3.7037E-7 C -0.14444 -0.01898 -0.13177 -0.03704 -0.10625 -0.03704 C -0.07708 -0.03704 -0.06701 -0.01898 -0.05764 -3.7037E-7 C -0.04462 0.02107 -0.03507 0.0419 -0.00295 0.0419 C 0.02604 0.0419 0.03576 0.02107 0.04826 -3.7037E-7 C 0.05434 -0.01898 0.06701 -0.03704 0.09601 -0.03704 C 0.12118 -0.03704 0.1342 -0.01898 0.14427 -3.7037E-7 C 0.15382 0.02107 0.16649 0.0419 0.19566 0.0419 C 0.22448 0.0419 0.24688 -3.7037E-7 0.24688 0.00023 C 0.25642 -0.01898 0.26632 -0.03704 0.29497 -0.03704 C 0.32413 -0.03704 0.3342 -0.01898 0.34358 -3.7037E-7 C 0.3566 0.02107 0.36615 0.0419 0.39844 0.0419 C 0.4276 0.0419 0.43698 0.02107 0.4467 -3.7037E-7 C 0.4592 -0.01898 0.46892 -0.03704 0.49809 -0.03704 C 0.52344 -0.03704 0.53663 -0.01898 0.5467 -3.7037E-7 C 0.55625 0.02107 0.56892 0.0419 0.59809 0.0419 C 0.62691 0.0419 0.63681 0.02107 0.65 -3.7037E-7 " pathEditMode="relative" rAng="0" ptsTypes="fffffffffffffffff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43" y="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A453297.wav">
            <a:hlinkClick r:id="" action="ppaction://media"/>
            <a:extLst>
              <a:ext uri="{FF2B5EF4-FFF2-40B4-BE49-F238E27FC236}">
                <a16:creationId xmlns:a16="http://schemas.microsoft.com/office/drawing/2014/main" id="{E447D723-F3DA-4F49-9BBF-1317C4380E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2">
            <a:extLst>
              <a:ext uri="{FF2B5EF4-FFF2-40B4-BE49-F238E27FC236}">
                <a16:creationId xmlns:a16="http://schemas.microsoft.com/office/drawing/2014/main" id="{15A89E45-7C33-4AFC-BB8D-304416E14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8" name="TextBox 6">
            <a:extLst>
              <a:ext uri="{FF2B5EF4-FFF2-40B4-BE49-F238E27FC236}">
                <a16:creationId xmlns:a16="http://schemas.microsoft.com/office/drawing/2014/main" id="{26278DE0-A227-4D10-9B20-32C5336C2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353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qua,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Cloud Callout 7">
            <a:extLst>
              <a:ext uri="{FF2B5EF4-FFF2-40B4-BE49-F238E27FC236}">
                <a16:creationId xmlns:a16="http://schemas.microsoft.com/office/drawing/2014/main" id="{89946E10-1299-4F87-88C6-4972A592E843}"/>
              </a:ext>
            </a:extLst>
          </p:cNvPr>
          <p:cNvSpPr/>
          <p:nvPr/>
        </p:nvSpPr>
        <p:spPr>
          <a:xfrm>
            <a:off x="5991225" y="1066800"/>
            <a:ext cx="3228975" cy="1447800"/>
          </a:xfrm>
          <a:prstGeom prst="cloudCallout">
            <a:avLst>
              <a:gd name="adj1" fmla="val -34090"/>
              <a:gd name="adj2" fmla="val 7992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Ò ó o…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C:\Users\Administrator.ThinPC-PC\Downloads\ga.png">
            <a:extLst>
              <a:ext uri="{FF2B5EF4-FFF2-40B4-BE49-F238E27FC236}">
                <a16:creationId xmlns:a16="http://schemas.microsoft.com/office/drawing/2014/main" id="{F6B3C533-3039-4B06-A5C8-96184AF8A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84463"/>
            <a:ext cx="280670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C:\Users\Administrator.ThinPC-PC\Downloads\egg.png">
            <a:extLst>
              <a:ext uri="{FF2B5EF4-FFF2-40B4-BE49-F238E27FC236}">
                <a16:creationId xmlns:a16="http://schemas.microsoft.com/office/drawing/2014/main" id="{0C27A404-B4A4-48E2-8F7D-138DB7E9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568700"/>
            <a:ext cx="1524000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4">
            <a:hlinkClick r:id="" action="ppaction://media"/>
            <a:extLst>
              <a:ext uri="{FF2B5EF4-FFF2-40B4-BE49-F238E27FC236}">
                <a16:creationId xmlns:a16="http://schemas.microsoft.com/office/drawing/2014/main" id="{360E1D66-D89B-4021-AFBA-9DE43CF33E2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28364" y="277813"/>
            <a:ext cx="609600" cy="609600"/>
          </a:xfrm>
          <a:prstGeom prst="rect">
            <a:avLst/>
          </a:prstGeom>
        </p:spPr>
      </p:pic>
      <p:pic>
        <p:nvPicPr>
          <p:cNvPr id="6" name="15">
            <a:hlinkClick r:id="" action="ppaction://media"/>
            <a:extLst>
              <a:ext uri="{FF2B5EF4-FFF2-40B4-BE49-F238E27FC236}">
                <a16:creationId xmlns:a16="http://schemas.microsoft.com/office/drawing/2014/main" id="{F48BD4BD-43FB-4D93-9325-07AC29CB51E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55578" y="946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accel="28000" decel="2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8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C053391.wav">
            <a:hlinkClick r:id="" action="ppaction://media"/>
            <a:extLst>
              <a:ext uri="{FF2B5EF4-FFF2-40B4-BE49-F238E27FC236}">
                <a16:creationId xmlns:a16="http://schemas.microsoft.com/office/drawing/2014/main" id="{7F70C97D-D32F-4C12-8DD6-D41AB9FD75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2">
            <a:extLst>
              <a:ext uri="{FF2B5EF4-FFF2-40B4-BE49-F238E27FC236}">
                <a16:creationId xmlns:a16="http://schemas.microsoft.com/office/drawing/2014/main" id="{76DA77CE-5B05-4058-8ECF-4BC22C108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7" descr="C:\Users\Administrator.ThinPC-PC\Downloads\egg.png">
            <a:extLst>
              <a:ext uri="{FF2B5EF4-FFF2-40B4-BE49-F238E27FC236}">
                <a16:creationId xmlns:a16="http://schemas.microsoft.com/office/drawing/2014/main" id="{7F2AD322-F3DF-45F2-B926-78E2E122C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878263"/>
            <a:ext cx="12192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8" descr="C:\Users\Administrator.ThinPC-PC\Downloads\ga.png">
            <a:extLst>
              <a:ext uri="{FF2B5EF4-FFF2-40B4-BE49-F238E27FC236}">
                <a16:creationId xmlns:a16="http://schemas.microsoft.com/office/drawing/2014/main" id="{97BF6F44-02A2-4AC0-B4B4-4BFD266BB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6600"/>
            <a:ext cx="23749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TextBox 6">
            <a:extLst>
              <a:ext uri="{FF2B5EF4-FFF2-40B4-BE49-F238E27FC236}">
                <a16:creationId xmlns:a16="http://schemas.microsoft.com/office/drawing/2014/main" id="{8D579EE5-8AD1-4F75-B04F-DC566EA49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0"/>
            <a:ext cx="910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Heo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2" name="Picture 9" descr="C:\Users\Administrator.ThinPC-PC\Downloads\pig 4.png">
            <a:extLst>
              <a:ext uri="{FF2B5EF4-FFF2-40B4-BE49-F238E27FC236}">
                <a16:creationId xmlns:a16="http://schemas.microsoft.com/office/drawing/2014/main" id="{7D1E3836-1F5E-4194-A4B3-003EFA331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54388"/>
            <a:ext cx="3475038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loud Callout 7">
            <a:extLst>
              <a:ext uri="{FF2B5EF4-FFF2-40B4-BE49-F238E27FC236}">
                <a16:creationId xmlns:a16="http://schemas.microsoft.com/office/drawing/2014/main" id="{F904F086-C5DD-4F42-9B73-66382D45D7E5}"/>
              </a:ext>
            </a:extLst>
          </p:cNvPr>
          <p:cNvSpPr/>
          <p:nvPr/>
        </p:nvSpPr>
        <p:spPr>
          <a:xfrm>
            <a:off x="457200" y="990600"/>
            <a:ext cx="3581400" cy="1600200"/>
          </a:xfrm>
          <a:prstGeom prst="cloudCallout">
            <a:avLst>
              <a:gd name="adj1" fmla="val 33140"/>
              <a:gd name="adj2" fmla="val 817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Ụt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à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ụt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ịt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vịt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16">
            <a:hlinkClick r:id="" action="ppaction://media"/>
            <a:extLst>
              <a:ext uri="{FF2B5EF4-FFF2-40B4-BE49-F238E27FC236}">
                <a16:creationId xmlns:a16="http://schemas.microsoft.com/office/drawing/2014/main" id="{F5668737-2D38-4DA4-B2FC-0D7FE747747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15550" y="-457200"/>
            <a:ext cx="609600" cy="609600"/>
          </a:xfrm>
          <a:prstGeom prst="rect">
            <a:avLst/>
          </a:prstGeom>
        </p:spPr>
      </p:pic>
      <p:pic>
        <p:nvPicPr>
          <p:cNvPr id="6" name="17">
            <a:hlinkClick r:id="" action="ppaction://media"/>
            <a:extLst>
              <a:ext uri="{FF2B5EF4-FFF2-40B4-BE49-F238E27FC236}">
                <a16:creationId xmlns:a16="http://schemas.microsoft.com/office/drawing/2014/main" id="{70A31AA9-90CC-4A17-B40C-5030EFC2976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15550" y="152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1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3833406.wav">
            <a:hlinkClick r:id="" action="ppaction://media"/>
            <a:extLst>
              <a:ext uri="{FF2B5EF4-FFF2-40B4-BE49-F238E27FC236}">
                <a16:creationId xmlns:a16="http://schemas.microsoft.com/office/drawing/2014/main" id="{C6E780EF-2E45-42A9-A885-66C899AD4D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2">
            <a:extLst>
              <a:ext uri="{FF2B5EF4-FFF2-40B4-BE49-F238E27FC236}">
                <a16:creationId xmlns:a16="http://schemas.microsoft.com/office/drawing/2014/main" id="{3C6BC7B5-D909-4C6B-8E22-B04068976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059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9" descr="C:\Users\Administrator.ThinPC-PC\Downloads\pig 4.png">
            <a:extLst>
              <a:ext uri="{FF2B5EF4-FFF2-40B4-BE49-F238E27FC236}">
                <a16:creationId xmlns:a16="http://schemas.microsoft.com/office/drawing/2014/main" id="{FB00715E-7649-411E-8467-B3308CAD1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3429000"/>
            <a:ext cx="3473450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5">
            <a:extLst>
              <a:ext uri="{FF2B5EF4-FFF2-40B4-BE49-F238E27FC236}">
                <a16:creationId xmlns:a16="http://schemas.microsoft.com/office/drawing/2014/main" id="{A5829D4F-C283-4632-A005-A683B51E1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0"/>
            <a:ext cx="9105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lắc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vỡ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tách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thò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mỏ</a:t>
            </a:r>
            <a:r>
              <a:rPr lang="en-US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7" descr="C:\Users\Administrator.ThinPC-PC\Downloads\egg.png">
            <a:extLst>
              <a:ext uri="{FF2B5EF4-FFF2-40B4-BE49-F238E27FC236}">
                <a16:creationId xmlns:a16="http://schemas.microsoft.com/office/drawing/2014/main" id="{34E08446-4325-4C17-8E96-1AD684A12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4343400"/>
            <a:ext cx="1357312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Freeform 26">
            <a:extLst>
              <a:ext uri="{FF2B5EF4-FFF2-40B4-BE49-F238E27FC236}">
                <a16:creationId xmlns:a16="http://schemas.microsoft.com/office/drawing/2014/main" id="{FC90FE7B-3D5D-41E0-A149-D67F3DCA2931}"/>
              </a:ext>
            </a:extLst>
          </p:cNvPr>
          <p:cNvSpPr/>
          <p:nvPr/>
        </p:nvSpPr>
        <p:spPr>
          <a:xfrm>
            <a:off x="4591050" y="5149850"/>
            <a:ext cx="1055688" cy="355600"/>
          </a:xfrm>
          <a:custGeom>
            <a:avLst/>
            <a:gdLst>
              <a:gd name="connsiteX0" fmla="*/ 0 w 1055802"/>
              <a:gd name="connsiteY0" fmla="*/ 185741 h 355576"/>
              <a:gd name="connsiteX1" fmla="*/ 23567 w 1055802"/>
              <a:gd name="connsiteY1" fmla="*/ 176314 h 355576"/>
              <a:gd name="connsiteX2" fmla="*/ 80127 w 1055802"/>
              <a:gd name="connsiteY2" fmla="*/ 148034 h 355576"/>
              <a:gd name="connsiteX3" fmla="*/ 103694 w 1055802"/>
              <a:gd name="connsiteY3" fmla="*/ 143321 h 355576"/>
              <a:gd name="connsiteX4" fmla="*/ 127261 w 1055802"/>
              <a:gd name="connsiteY4" fmla="*/ 129180 h 355576"/>
              <a:gd name="connsiteX5" fmla="*/ 141402 w 1055802"/>
              <a:gd name="connsiteY5" fmla="*/ 124467 h 355576"/>
              <a:gd name="connsiteX6" fmla="*/ 160255 w 1055802"/>
              <a:gd name="connsiteY6" fmla="*/ 115040 h 355576"/>
              <a:gd name="connsiteX7" fmla="*/ 183822 w 1055802"/>
              <a:gd name="connsiteY7" fmla="*/ 105613 h 355576"/>
              <a:gd name="connsiteX8" fmla="*/ 216816 w 1055802"/>
              <a:gd name="connsiteY8" fmla="*/ 86760 h 355576"/>
              <a:gd name="connsiteX9" fmla="*/ 226243 w 1055802"/>
              <a:gd name="connsiteY9" fmla="*/ 152747 h 355576"/>
              <a:gd name="connsiteX10" fmla="*/ 235670 w 1055802"/>
              <a:gd name="connsiteY10" fmla="*/ 166888 h 355576"/>
              <a:gd name="connsiteX11" fmla="*/ 245097 w 1055802"/>
              <a:gd name="connsiteY11" fmla="*/ 195168 h 355576"/>
              <a:gd name="connsiteX12" fmla="*/ 263950 w 1055802"/>
              <a:gd name="connsiteY12" fmla="*/ 223448 h 355576"/>
              <a:gd name="connsiteX13" fmla="*/ 273377 w 1055802"/>
              <a:gd name="connsiteY13" fmla="*/ 237589 h 355576"/>
              <a:gd name="connsiteX14" fmla="*/ 282804 w 1055802"/>
              <a:gd name="connsiteY14" fmla="*/ 251729 h 355576"/>
              <a:gd name="connsiteX15" fmla="*/ 292231 w 1055802"/>
              <a:gd name="connsiteY15" fmla="*/ 284723 h 355576"/>
              <a:gd name="connsiteX16" fmla="*/ 301657 w 1055802"/>
              <a:gd name="connsiteY16" fmla="*/ 313003 h 355576"/>
              <a:gd name="connsiteX17" fmla="*/ 306371 w 1055802"/>
              <a:gd name="connsiteY17" fmla="*/ 327143 h 355576"/>
              <a:gd name="connsiteX18" fmla="*/ 315798 w 1055802"/>
              <a:gd name="connsiteY18" fmla="*/ 341283 h 355576"/>
              <a:gd name="connsiteX19" fmla="*/ 320511 w 1055802"/>
              <a:gd name="connsiteY19" fmla="*/ 355424 h 355576"/>
              <a:gd name="connsiteX20" fmla="*/ 344078 w 1055802"/>
              <a:gd name="connsiteY20" fmla="*/ 331857 h 355576"/>
              <a:gd name="connsiteX21" fmla="*/ 358218 w 1055802"/>
              <a:gd name="connsiteY21" fmla="*/ 322430 h 355576"/>
              <a:gd name="connsiteX22" fmla="*/ 386499 w 1055802"/>
              <a:gd name="connsiteY22" fmla="*/ 303576 h 355576"/>
              <a:gd name="connsiteX23" fmla="*/ 391212 w 1055802"/>
              <a:gd name="connsiteY23" fmla="*/ 289436 h 355576"/>
              <a:gd name="connsiteX24" fmla="*/ 424206 w 1055802"/>
              <a:gd name="connsiteY24" fmla="*/ 275296 h 355576"/>
              <a:gd name="connsiteX25" fmla="*/ 443059 w 1055802"/>
              <a:gd name="connsiteY25" fmla="*/ 242302 h 355576"/>
              <a:gd name="connsiteX26" fmla="*/ 457200 w 1055802"/>
              <a:gd name="connsiteY26" fmla="*/ 232875 h 355576"/>
              <a:gd name="connsiteX27" fmla="*/ 476053 w 1055802"/>
              <a:gd name="connsiteY27" fmla="*/ 199881 h 355576"/>
              <a:gd name="connsiteX28" fmla="*/ 494907 w 1055802"/>
              <a:gd name="connsiteY28" fmla="*/ 171601 h 355576"/>
              <a:gd name="connsiteX29" fmla="*/ 509047 w 1055802"/>
              <a:gd name="connsiteY29" fmla="*/ 152747 h 355576"/>
              <a:gd name="connsiteX30" fmla="*/ 518474 w 1055802"/>
              <a:gd name="connsiteY30" fmla="*/ 133894 h 355576"/>
              <a:gd name="connsiteX31" fmla="*/ 523187 w 1055802"/>
              <a:gd name="connsiteY31" fmla="*/ 152747 h 355576"/>
              <a:gd name="connsiteX32" fmla="*/ 527901 w 1055802"/>
              <a:gd name="connsiteY32" fmla="*/ 166888 h 355576"/>
              <a:gd name="connsiteX33" fmla="*/ 532614 w 1055802"/>
              <a:gd name="connsiteY33" fmla="*/ 190455 h 355576"/>
              <a:gd name="connsiteX34" fmla="*/ 542041 w 1055802"/>
              <a:gd name="connsiteY34" fmla="*/ 209308 h 355576"/>
              <a:gd name="connsiteX35" fmla="*/ 556181 w 1055802"/>
              <a:gd name="connsiteY35" fmla="*/ 251729 h 355576"/>
              <a:gd name="connsiteX36" fmla="*/ 565608 w 1055802"/>
              <a:gd name="connsiteY36" fmla="*/ 284723 h 355576"/>
              <a:gd name="connsiteX37" fmla="*/ 570321 w 1055802"/>
              <a:gd name="connsiteY37" fmla="*/ 298863 h 355576"/>
              <a:gd name="connsiteX38" fmla="*/ 608028 w 1055802"/>
              <a:gd name="connsiteY38" fmla="*/ 265869 h 355576"/>
              <a:gd name="connsiteX39" fmla="*/ 612742 w 1055802"/>
              <a:gd name="connsiteY39" fmla="*/ 251729 h 355576"/>
              <a:gd name="connsiteX40" fmla="*/ 626882 w 1055802"/>
              <a:gd name="connsiteY40" fmla="*/ 237589 h 355576"/>
              <a:gd name="connsiteX41" fmla="*/ 641022 w 1055802"/>
              <a:gd name="connsiteY41" fmla="*/ 218735 h 355576"/>
              <a:gd name="connsiteX42" fmla="*/ 655162 w 1055802"/>
              <a:gd name="connsiteY42" fmla="*/ 204595 h 355576"/>
              <a:gd name="connsiteX43" fmla="*/ 678730 w 1055802"/>
              <a:gd name="connsiteY43" fmla="*/ 171601 h 355576"/>
              <a:gd name="connsiteX44" fmla="*/ 692870 w 1055802"/>
              <a:gd name="connsiteY44" fmla="*/ 152747 h 355576"/>
              <a:gd name="connsiteX45" fmla="*/ 702297 w 1055802"/>
              <a:gd name="connsiteY45" fmla="*/ 138607 h 355576"/>
              <a:gd name="connsiteX46" fmla="*/ 725864 w 1055802"/>
              <a:gd name="connsiteY46" fmla="*/ 110327 h 355576"/>
              <a:gd name="connsiteX47" fmla="*/ 740004 w 1055802"/>
              <a:gd name="connsiteY47" fmla="*/ 82046 h 355576"/>
              <a:gd name="connsiteX48" fmla="*/ 754144 w 1055802"/>
              <a:gd name="connsiteY48" fmla="*/ 72619 h 355576"/>
              <a:gd name="connsiteX49" fmla="*/ 772998 w 1055802"/>
              <a:gd name="connsiteY49" fmla="*/ 44339 h 355576"/>
              <a:gd name="connsiteX50" fmla="*/ 791851 w 1055802"/>
              <a:gd name="connsiteY50" fmla="*/ 16059 h 355576"/>
              <a:gd name="connsiteX51" fmla="*/ 810705 w 1055802"/>
              <a:gd name="connsiteY51" fmla="*/ 11345 h 355576"/>
              <a:gd name="connsiteX52" fmla="*/ 824845 w 1055802"/>
              <a:gd name="connsiteY52" fmla="*/ 63193 h 355576"/>
              <a:gd name="connsiteX53" fmla="*/ 857839 w 1055802"/>
              <a:gd name="connsiteY53" fmla="*/ 119754 h 355576"/>
              <a:gd name="connsiteX54" fmla="*/ 862552 w 1055802"/>
              <a:gd name="connsiteY54" fmla="*/ 133894 h 355576"/>
              <a:gd name="connsiteX55" fmla="*/ 890833 w 1055802"/>
              <a:gd name="connsiteY55" fmla="*/ 185741 h 355576"/>
              <a:gd name="connsiteX56" fmla="*/ 904973 w 1055802"/>
              <a:gd name="connsiteY56" fmla="*/ 199881 h 355576"/>
              <a:gd name="connsiteX57" fmla="*/ 909686 w 1055802"/>
              <a:gd name="connsiteY57" fmla="*/ 214022 h 355576"/>
              <a:gd name="connsiteX58" fmla="*/ 928540 w 1055802"/>
              <a:gd name="connsiteY58" fmla="*/ 242302 h 355576"/>
              <a:gd name="connsiteX59" fmla="*/ 947393 w 1055802"/>
              <a:gd name="connsiteY59" fmla="*/ 261156 h 355576"/>
              <a:gd name="connsiteX60" fmla="*/ 961534 w 1055802"/>
              <a:gd name="connsiteY60" fmla="*/ 256442 h 355576"/>
              <a:gd name="connsiteX61" fmla="*/ 989814 w 1055802"/>
              <a:gd name="connsiteY61" fmla="*/ 237589 h 355576"/>
              <a:gd name="connsiteX62" fmla="*/ 999241 w 1055802"/>
              <a:gd name="connsiteY62" fmla="*/ 223448 h 355576"/>
              <a:gd name="connsiteX63" fmla="*/ 1008668 w 1055802"/>
              <a:gd name="connsiteY63" fmla="*/ 204595 h 355576"/>
              <a:gd name="connsiteX64" fmla="*/ 1022808 w 1055802"/>
              <a:gd name="connsiteY64" fmla="*/ 190455 h 355576"/>
              <a:gd name="connsiteX65" fmla="*/ 1046375 w 1055802"/>
              <a:gd name="connsiteY65" fmla="*/ 166888 h 355576"/>
              <a:gd name="connsiteX66" fmla="*/ 1055802 w 1055802"/>
              <a:gd name="connsiteY66" fmla="*/ 148034 h 355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055802" h="355576">
                <a:moveTo>
                  <a:pt x="0" y="185741"/>
                </a:moveTo>
                <a:cubicBezTo>
                  <a:pt x="7856" y="182599"/>
                  <a:pt x="15911" y="179917"/>
                  <a:pt x="23567" y="176314"/>
                </a:cubicBezTo>
                <a:cubicBezTo>
                  <a:pt x="42639" y="167339"/>
                  <a:pt x="60636" y="156060"/>
                  <a:pt x="80127" y="148034"/>
                </a:cubicBezTo>
                <a:cubicBezTo>
                  <a:pt x="87535" y="144984"/>
                  <a:pt x="95838" y="144892"/>
                  <a:pt x="103694" y="143321"/>
                </a:cubicBezTo>
                <a:cubicBezTo>
                  <a:pt x="111550" y="138607"/>
                  <a:pt x="119067" y="133277"/>
                  <a:pt x="127261" y="129180"/>
                </a:cubicBezTo>
                <a:cubicBezTo>
                  <a:pt x="131705" y="126958"/>
                  <a:pt x="136835" y="126424"/>
                  <a:pt x="141402" y="124467"/>
                </a:cubicBezTo>
                <a:cubicBezTo>
                  <a:pt x="147860" y="121699"/>
                  <a:pt x="153834" y="117894"/>
                  <a:pt x="160255" y="115040"/>
                </a:cubicBezTo>
                <a:cubicBezTo>
                  <a:pt x="167987" y="111604"/>
                  <a:pt x="176090" y="109049"/>
                  <a:pt x="183822" y="105613"/>
                </a:cubicBezTo>
                <a:cubicBezTo>
                  <a:pt x="201762" y="97640"/>
                  <a:pt x="201651" y="96869"/>
                  <a:pt x="216816" y="86760"/>
                </a:cubicBezTo>
                <a:cubicBezTo>
                  <a:pt x="218020" y="100001"/>
                  <a:pt x="217176" y="134613"/>
                  <a:pt x="226243" y="152747"/>
                </a:cubicBezTo>
                <a:cubicBezTo>
                  <a:pt x="228776" y="157814"/>
                  <a:pt x="233369" y="161711"/>
                  <a:pt x="235670" y="166888"/>
                </a:cubicBezTo>
                <a:cubicBezTo>
                  <a:pt x="239706" y="175968"/>
                  <a:pt x="240653" y="186280"/>
                  <a:pt x="245097" y="195168"/>
                </a:cubicBezTo>
                <a:cubicBezTo>
                  <a:pt x="250164" y="205301"/>
                  <a:pt x="257666" y="214021"/>
                  <a:pt x="263950" y="223448"/>
                </a:cubicBezTo>
                <a:lnTo>
                  <a:pt x="273377" y="237589"/>
                </a:lnTo>
                <a:lnTo>
                  <a:pt x="282804" y="251729"/>
                </a:lnTo>
                <a:cubicBezTo>
                  <a:pt x="298643" y="299248"/>
                  <a:pt x="274476" y="225540"/>
                  <a:pt x="292231" y="284723"/>
                </a:cubicBezTo>
                <a:cubicBezTo>
                  <a:pt x="295086" y="294240"/>
                  <a:pt x="298515" y="303576"/>
                  <a:pt x="301657" y="313003"/>
                </a:cubicBezTo>
                <a:cubicBezTo>
                  <a:pt x="303228" y="317716"/>
                  <a:pt x="303615" y="323009"/>
                  <a:pt x="306371" y="327143"/>
                </a:cubicBezTo>
                <a:lnTo>
                  <a:pt x="315798" y="341283"/>
                </a:lnTo>
                <a:cubicBezTo>
                  <a:pt x="317369" y="345997"/>
                  <a:pt x="315797" y="356995"/>
                  <a:pt x="320511" y="355424"/>
                </a:cubicBezTo>
                <a:cubicBezTo>
                  <a:pt x="331051" y="351911"/>
                  <a:pt x="335717" y="339173"/>
                  <a:pt x="344078" y="331857"/>
                </a:cubicBezTo>
                <a:cubicBezTo>
                  <a:pt x="348341" y="328127"/>
                  <a:pt x="353866" y="326057"/>
                  <a:pt x="358218" y="322430"/>
                </a:cubicBezTo>
                <a:cubicBezTo>
                  <a:pt x="381756" y="302815"/>
                  <a:pt x="361648" y="311860"/>
                  <a:pt x="386499" y="303576"/>
                </a:cubicBezTo>
                <a:cubicBezTo>
                  <a:pt x="388070" y="298863"/>
                  <a:pt x="388108" y="293316"/>
                  <a:pt x="391212" y="289436"/>
                </a:cubicBezTo>
                <a:cubicBezTo>
                  <a:pt x="399350" y="279263"/>
                  <a:pt x="412884" y="278126"/>
                  <a:pt x="424206" y="275296"/>
                </a:cubicBezTo>
                <a:cubicBezTo>
                  <a:pt x="427901" y="267906"/>
                  <a:pt x="436399" y="248962"/>
                  <a:pt x="443059" y="242302"/>
                </a:cubicBezTo>
                <a:cubicBezTo>
                  <a:pt x="447065" y="238296"/>
                  <a:pt x="452486" y="236017"/>
                  <a:pt x="457200" y="232875"/>
                </a:cubicBezTo>
                <a:cubicBezTo>
                  <a:pt x="465053" y="209315"/>
                  <a:pt x="457895" y="225821"/>
                  <a:pt x="476053" y="199881"/>
                </a:cubicBezTo>
                <a:cubicBezTo>
                  <a:pt x="482550" y="190599"/>
                  <a:pt x="488109" y="180665"/>
                  <a:pt x="494907" y="171601"/>
                </a:cubicBezTo>
                <a:cubicBezTo>
                  <a:pt x="499620" y="165316"/>
                  <a:pt x="504883" y="159409"/>
                  <a:pt x="509047" y="152747"/>
                </a:cubicBezTo>
                <a:cubicBezTo>
                  <a:pt x="512771" y="146789"/>
                  <a:pt x="515332" y="140178"/>
                  <a:pt x="518474" y="133894"/>
                </a:cubicBezTo>
                <a:cubicBezTo>
                  <a:pt x="520045" y="140178"/>
                  <a:pt x="521407" y="146519"/>
                  <a:pt x="523187" y="152747"/>
                </a:cubicBezTo>
                <a:cubicBezTo>
                  <a:pt x="524552" y="157524"/>
                  <a:pt x="526696" y="162068"/>
                  <a:pt x="527901" y="166888"/>
                </a:cubicBezTo>
                <a:cubicBezTo>
                  <a:pt x="529844" y="174660"/>
                  <a:pt x="530081" y="182855"/>
                  <a:pt x="532614" y="190455"/>
                </a:cubicBezTo>
                <a:cubicBezTo>
                  <a:pt x="534836" y="197121"/>
                  <a:pt x="538899" y="203024"/>
                  <a:pt x="542041" y="209308"/>
                </a:cubicBezTo>
                <a:cubicBezTo>
                  <a:pt x="549986" y="249036"/>
                  <a:pt x="541545" y="217578"/>
                  <a:pt x="556181" y="251729"/>
                </a:cubicBezTo>
                <a:cubicBezTo>
                  <a:pt x="561022" y="263024"/>
                  <a:pt x="562193" y="272772"/>
                  <a:pt x="565608" y="284723"/>
                </a:cubicBezTo>
                <a:cubicBezTo>
                  <a:pt x="566973" y="289500"/>
                  <a:pt x="568750" y="294150"/>
                  <a:pt x="570321" y="298863"/>
                </a:cubicBezTo>
                <a:cubicBezTo>
                  <a:pt x="592329" y="285659"/>
                  <a:pt x="595505" y="287784"/>
                  <a:pt x="608028" y="265869"/>
                </a:cubicBezTo>
                <a:cubicBezTo>
                  <a:pt x="610493" y="261555"/>
                  <a:pt x="609986" y="255863"/>
                  <a:pt x="612742" y="251729"/>
                </a:cubicBezTo>
                <a:cubicBezTo>
                  <a:pt x="616440" y="246183"/>
                  <a:pt x="622544" y="242650"/>
                  <a:pt x="626882" y="237589"/>
                </a:cubicBezTo>
                <a:cubicBezTo>
                  <a:pt x="631994" y="231624"/>
                  <a:pt x="635910" y="224700"/>
                  <a:pt x="641022" y="218735"/>
                </a:cubicBezTo>
                <a:cubicBezTo>
                  <a:pt x="645360" y="213674"/>
                  <a:pt x="650824" y="209656"/>
                  <a:pt x="655162" y="204595"/>
                </a:cubicBezTo>
                <a:cubicBezTo>
                  <a:pt x="668364" y="189193"/>
                  <a:pt x="668073" y="186521"/>
                  <a:pt x="678730" y="171601"/>
                </a:cubicBezTo>
                <a:cubicBezTo>
                  <a:pt x="683296" y="165209"/>
                  <a:pt x="688304" y="159139"/>
                  <a:pt x="692870" y="152747"/>
                </a:cubicBezTo>
                <a:cubicBezTo>
                  <a:pt x="696163" y="148137"/>
                  <a:pt x="698819" y="143078"/>
                  <a:pt x="702297" y="138607"/>
                </a:cubicBezTo>
                <a:cubicBezTo>
                  <a:pt x="709831" y="128921"/>
                  <a:pt x="718008" y="119754"/>
                  <a:pt x="725864" y="110327"/>
                </a:cubicBezTo>
                <a:cubicBezTo>
                  <a:pt x="729698" y="98825"/>
                  <a:pt x="730866" y="91184"/>
                  <a:pt x="740004" y="82046"/>
                </a:cubicBezTo>
                <a:cubicBezTo>
                  <a:pt x="744010" y="78040"/>
                  <a:pt x="749431" y="75761"/>
                  <a:pt x="754144" y="72619"/>
                </a:cubicBezTo>
                <a:cubicBezTo>
                  <a:pt x="765350" y="38998"/>
                  <a:pt x="749460" y="79645"/>
                  <a:pt x="772998" y="44339"/>
                </a:cubicBezTo>
                <a:cubicBezTo>
                  <a:pt x="800287" y="3407"/>
                  <a:pt x="746737" y="61173"/>
                  <a:pt x="791851" y="16059"/>
                </a:cubicBezTo>
                <a:cubicBezTo>
                  <a:pt x="795104" y="6300"/>
                  <a:pt x="796139" y="-11961"/>
                  <a:pt x="810705" y="11345"/>
                </a:cubicBezTo>
                <a:cubicBezTo>
                  <a:pt x="822512" y="30237"/>
                  <a:pt x="818307" y="43579"/>
                  <a:pt x="824845" y="63193"/>
                </a:cubicBezTo>
                <a:cubicBezTo>
                  <a:pt x="829724" y="77831"/>
                  <a:pt x="854126" y="112947"/>
                  <a:pt x="857839" y="119754"/>
                </a:cubicBezTo>
                <a:cubicBezTo>
                  <a:pt x="860218" y="124116"/>
                  <a:pt x="860496" y="129371"/>
                  <a:pt x="862552" y="133894"/>
                </a:cubicBezTo>
                <a:cubicBezTo>
                  <a:pt x="866846" y="143340"/>
                  <a:pt x="880501" y="173343"/>
                  <a:pt x="890833" y="185741"/>
                </a:cubicBezTo>
                <a:cubicBezTo>
                  <a:pt x="895100" y="190862"/>
                  <a:pt x="900260" y="195168"/>
                  <a:pt x="904973" y="199881"/>
                </a:cubicBezTo>
                <a:cubicBezTo>
                  <a:pt x="906544" y="204595"/>
                  <a:pt x="907273" y="209679"/>
                  <a:pt x="909686" y="214022"/>
                </a:cubicBezTo>
                <a:cubicBezTo>
                  <a:pt x="915188" y="223926"/>
                  <a:pt x="928540" y="242302"/>
                  <a:pt x="928540" y="242302"/>
                </a:cubicBezTo>
                <a:cubicBezTo>
                  <a:pt x="932729" y="254870"/>
                  <a:pt x="930635" y="261156"/>
                  <a:pt x="947393" y="261156"/>
                </a:cubicBezTo>
                <a:cubicBezTo>
                  <a:pt x="952362" y="261156"/>
                  <a:pt x="957191" y="258855"/>
                  <a:pt x="961534" y="256442"/>
                </a:cubicBezTo>
                <a:cubicBezTo>
                  <a:pt x="971438" y="250940"/>
                  <a:pt x="989814" y="237589"/>
                  <a:pt x="989814" y="237589"/>
                </a:cubicBezTo>
                <a:cubicBezTo>
                  <a:pt x="992956" y="232875"/>
                  <a:pt x="996430" y="228367"/>
                  <a:pt x="999241" y="223448"/>
                </a:cubicBezTo>
                <a:cubicBezTo>
                  <a:pt x="1002727" y="217348"/>
                  <a:pt x="1004584" y="210312"/>
                  <a:pt x="1008668" y="204595"/>
                </a:cubicBezTo>
                <a:cubicBezTo>
                  <a:pt x="1012542" y="199171"/>
                  <a:pt x="1018541" y="195576"/>
                  <a:pt x="1022808" y="190455"/>
                </a:cubicBezTo>
                <a:cubicBezTo>
                  <a:pt x="1042447" y="166888"/>
                  <a:pt x="1020452" y="184169"/>
                  <a:pt x="1046375" y="166888"/>
                </a:cubicBezTo>
                <a:lnTo>
                  <a:pt x="1055802" y="148034"/>
                </a:ln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8" name="Picture 5" descr="C:\Users\Administrator.ThinPC-PC\Downloads\egg 1.png">
            <a:extLst>
              <a:ext uri="{FF2B5EF4-FFF2-40B4-BE49-F238E27FC236}">
                <a16:creationId xmlns:a16="http://schemas.microsoft.com/office/drawing/2014/main" id="{AB0E8281-66D0-43DD-B102-A756ADC18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4010025"/>
            <a:ext cx="24923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Oval Callout 28">
            <a:extLst>
              <a:ext uri="{FF2B5EF4-FFF2-40B4-BE49-F238E27FC236}">
                <a16:creationId xmlns:a16="http://schemas.microsoft.com/office/drawing/2014/main" id="{C19EC526-952D-4ED7-A0B4-1169220594C1}"/>
              </a:ext>
            </a:extLst>
          </p:cNvPr>
          <p:cNvSpPr/>
          <p:nvPr/>
        </p:nvSpPr>
        <p:spPr>
          <a:xfrm>
            <a:off x="4953000" y="2362200"/>
            <a:ext cx="2971800" cy="1127125"/>
          </a:xfrm>
          <a:prstGeom prst="wedgeEllipseCallout">
            <a:avLst>
              <a:gd name="adj1" fmla="val -28333"/>
              <a:gd name="adj2" fmla="val 8483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</a:p>
        </p:txBody>
      </p:sp>
      <p:pic>
        <p:nvPicPr>
          <p:cNvPr id="33802" name="Picture 8" descr="C:\Users\Administrator.ThinPC-PC\Downloads\ga.png">
            <a:extLst>
              <a:ext uri="{FF2B5EF4-FFF2-40B4-BE49-F238E27FC236}">
                <a16:creationId xmlns:a16="http://schemas.microsoft.com/office/drawing/2014/main" id="{0AD83A36-A2C0-4C27-8C4F-F7E8ADBBE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581400"/>
            <a:ext cx="23749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13">
            <a:extLst>
              <a:ext uri="{FF2B5EF4-FFF2-40B4-BE49-F238E27FC236}">
                <a16:creationId xmlns:a16="http://schemas.microsoft.com/office/drawing/2014/main" id="{2DE4D27B-D028-4FA8-ABDD-E8F462FAC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43425"/>
            <a:ext cx="59531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18">
            <a:hlinkClick r:id="" action="ppaction://media"/>
            <a:extLst>
              <a:ext uri="{FF2B5EF4-FFF2-40B4-BE49-F238E27FC236}">
                <a16:creationId xmlns:a16="http://schemas.microsoft.com/office/drawing/2014/main" id="{DDAF27BA-2E7F-4934-B8D5-B2AF42625D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06000" y="-2268"/>
            <a:ext cx="609600" cy="609600"/>
          </a:xfrm>
          <a:prstGeom prst="rect">
            <a:avLst/>
          </a:prstGeom>
        </p:spPr>
      </p:pic>
      <p:pic>
        <p:nvPicPr>
          <p:cNvPr id="6" name="19">
            <a:hlinkClick r:id="" action="ppaction://media"/>
            <a:extLst>
              <a:ext uri="{FF2B5EF4-FFF2-40B4-BE49-F238E27FC236}">
                <a16:creationId xmlns:a16="http://schemas.microsoft.com/office/drawing/2014/main" id="{3B8EC7CC-C2E4-482C-A4A8-C2C89501882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18020" y="781730"/>
            <a:ext cx="609600" cy="609600"/>
          </a:xfrm>
          <a:prstGeom prst="rect">
            <a:avLst/>
          </a:prstGeom>
        </p:spPr>
      </p:pic>
      <p:pic>
        <p:nvPicPr>
          <p:cNvPr id="16" name="19">
            <a:hlinkClick r:id="" action="ppaction://media"/>
            <a:extLst>
              <a:ext uri="{FF2B5EF4-FFF2-40B4-BE49-F238E27FC236}">
                <a16:creationId xmlns:a16="http://schemas.microsoft.com/office/drawing/2014/main" id="{09D1B860-7E14-400B-87FB-31402656A0D1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06000" y="108653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4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6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6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5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3833422.wav">
            <a:hlinkClick r:id="" action="ppaction://media"/>
            <a:extLst>
              <a:ext uri="{FF2B5EF4-FFF2-40B4-BE49-F238E27FC236}">
                <a16:creationId xmlns:a16="http://schemas.microsoft.com/office/drawing/2014/main" id="{52E9C583-DCEB-495A-9C87-D4BD255B2B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2">
            <a:extLst>
              <a:ext uri="{FF2B5EF4-FFF2-40B4-BE49-F238E27FC236}">
                <a16:creationId xmlns:a16="http://schemas.microsoft.com/office/drawing/2014/main" id="{9AFF0026-D664-472C-8EB5-DEE3F2B64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8575"/>
            <a:ext cx="97536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 descr="C:\Users\Administrator.ThinPC-PC\Downloads\pig 4.png">
            <a:extLst>
              <a:ext uri="{FF2B5EF4-FFF2-40B4-BE49-F238E27FC236}">
                <a16:creationId xmlns:a16="http://schemas.microsoft.com/office/drawing/2014/main" id="{E79F5E38-9630-4362-863E-89AA0F8AE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3429000"/>
            <a:ext cx="3473450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C:\Users\Administrator.ThinPC-PC\Downloads\egg 1.png">
            <a:extLst>
              <a:ext uri="{FF2B5EF4-FFF2-40B4-BE49-F238E27FC236}">
                <a16:creationId xmlns:a16="http://schemas.microsoft.com/office/drawing/2014/main" id="{D39A38A9-C7C3-4A01-9104-B3C79D826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4010025"/>
            <a:ext cx="24923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loud 7">
            <a:extLst>
              <a:ext uri="{FF2B5EF4-FFF2-40B4-BE49-F238E27FC236}">
                <a16:creationId xmlns:a16="http://schemas.microsoft.com/office/drawing/2014/main" id="{C081DA87-6B3F-473A-94DD-A4FE5E44D963}"/>
              </a:ext>
            </a:extLst>
          </p:cNvPr>
          <p:cNvSpPr/>
          <p:nvPr/>
        </p:nvSpPr>
        <p:spPr>
          <a:xfrm>
            <a:off x="3200400" y="1676400"/>
            <a:ext cx="3429000" cy="143351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</a:t>
            </a:r>
          </a:p>
        </p:txBody>
      </p:sp>
      <p:sp>
        <p:nvSpPr>
          <p:cNvPr id="34823" name="TextBox 9">
            <a:extLst>
              <a:ext uri="{FF2B5EF4-FFF2-40B4-BE49-F238E27FC236}">
                <a16:creationId xmlns:a16="http://schemas.microsoft.com/office/drawing/2014/main" id="{7719CAFC-8A5B-4573-89B8-A9168C5FD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76200"/>
            <a:ext cx="8755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heo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8" descr="C:\Users\Administrator.ThinPC-PC\Downloads\ga.png">
            <a:extLst>
              <a:ext uri="{FF2B5EF4-FFF2-40B4-BE49-F238E27FC236}">
                <a16:creationId xmlns:a16="http://schemas.microsoft.com/office/drawing/2014/main" id="{38720061-9570-4008-908E-BEBD0B6D8E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581400"/>
            <a:ext cx="23749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12">
            <a:extLst>
              <a:ext uri="{FF2B5EF4-FFF2-40B4-BE49-F238E27FC236}">
                <a16:creationId xmlns:a16="http://schemas.microsoft.com/office/drawing/2014/main" id="{FC3BAB18-DD4C-432F-95D2-B2C1C15CD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54538"/>
            <a:ext cx="576263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20">
            <a:hlinkClick r:id="" action="ppaction://media"/>
            <a:extLst>
              <a:ext uri="{FF2B5EF4-FFF2-40B4-BE49-F238E27FC236}">
                <a16:creationId xmlns:a16="http://schemas.microsoft.com/office/drawing/2014/main" id="{26FB4872-BD3B-4D8A-B954-C0F32D05826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649733" y="869157"/>
            <a:ext cx="609600" cy="609600"/>
          </a:xfrm>
          <a:prstGeom prst="rect">
            <a:avLst/>
          </a:prstGeom>
        </p:spPr>
      </p:pic>
      <p:pic>
        <p:nvPicPr>
          <p:cNvPr id="7" name="21">
            <a:hlinkClick r:id="" action="ppaction://media"/>
            <a:extLst>
              <a:ext uri="{FF2B5EF4-FFF2-40B4-BE49-F238E27FC236}">
                <a16:creationId xmlns:a16="http://schemas.microsoft.com/office/drawing/2014/main" id="{863D3F16-B0B5-4B32-8968-C0F03A25FFF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649733" y="2442142"/>
            <a:ext cx="609600" cy="609600"/>
          </a:xfrm>
          <a:prstGeom prst="rect">
            <a:avLst/>
          </a:prstGeom>
        </p:spPr>
      </p:pic>
      <p:pic>
        <p:nvPicPr>
          <p:cNvPr id="9" name="22">
            <a:hlinkClick r:id="" action="ppaction://media"/>
            <a:extLst>
              <a:ext uri="{FF2B5EF4-FFF2-40B4-BE49-F238E27FC236}">
                <a16:creationId xmlns:a16="http://schemas.microsoft.com/office/drawing/2014/main" id="{3C801732-DFFF-41C7-8F46-701BF085DAF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699853" y="1788999"/>
            <a:ext cx="609600" cy="609600"/>
          </a:xfrm>
          <a:prstGeom prst="rect">
            <a:avLst/>
          </a:prstGeom>
        </p:spPr>
      </p:pic>
      <p:pic>
        <p:nvPicPr>
          <p:cNvPr id="10" name="24">
            <a:hlinkClick r:id="" action="ppaction://media"/>
            <a:extLst>
              <a:ext uri="{FF2B5EF4-FFF2-40B4-BE49-F238E27FC236}">
                <a16:creationId xmlns:a16="http://schemas.microsoft.com/office/drawing/2014/main" id="{6C0455DA-7965-47E2-BB8C-154C7BC05D3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758137" y="2971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3833422.wav">
            <a:hlinkClick r:id="" action="ppaction://media"/>
            <a:extLst>
              <a:ext uri="{FF2B5EF4-FFF2-40B4-BE49-F238E27FC236}">
                <a16:creationId xmlns:a16="http://schemas.microsoft.com/office/drawing/2014/main" id="{490E9669-488B-4D5A-83E7-310AC8B692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2">
            <a:extLst>
              <a:ext uri="{FF2B5EF4-FFF2-40B4-BE49-F238E27FC236}">
                <a16:creationId xmlns:a16="http://schemas.microsoft.com/office/drawing/2014/main" id="{3D7FD540-B2B3-4E34-A6FA-8FF83C733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7536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 descr="C:\Users\Administrator.ThinPC-PC\Downloads\pig 4.png">
            <a:extLst>
              <a:ext uri="{FF2B5EF4-FFF2-40B4-BE49-F238E27FC236}">
                <a16:creationId xmlns:a16="http://schemas.microsoft.com/office/drawing/2014/main" id="{21C8FACB-D3CC-47EF-B6F8-927EAA2E7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3354388"/>
            <a:ext cx="4105275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TextBox 9">
            <a:extLst>
              <a:ext uri="{FF2B5EF4-FFF2-40B4-BE49-F238E27FC236}">
                <a16:creationId xmlns:a16="http://schemas.microsoft.com/office/drawing/2014/main" id="{BD48AC03-87AF-4C4F-9292-CA3094007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3" y="76200"/>
            <a:ext cx="919638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heo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alt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8" descr="C:\Users\Administrator.ThinPC-PC\Downloads\ga.png">
            <a:extLst>
              <a:ext uri="{FF2B5EF4-FFF2-40B4-BE49-F238E27FC236}">
                <a16:creationId xmlns:a16="http://schemas.microsoft.com/office/drawing/2014/main" id="{904385D6-A7DC-4EDF-8C3B-50B1FAD59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838" y="2882900"/>
            <a:ext cx="24257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Picture 3">
            <a:extLst>
              <a:ext uri="{FF2B5EF4-FFF2-40B4-BE49-F238E27FC236}">
                <a16:creationId xmlns:a16="http://schemas.microsoft.com/office/drawing/2014/main" id="{5C5A374F-D5DF-43FA-9499-8D389EF4C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25" y="3678238"/>
            <a:ext cx="1463675" cy="264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23">
            <a:hlinkClick r:id="" action="ppaction://media"/>
            <a:extLst>
              <a:ext uri="{FF2B5EF4-FFF2-40B4-BE49-F238E27FC236}">
                <a16:creationId xmlns:a16="http://schemas.microsoft.com/office/drawing/2014/main" id="{13CEE7A5-9505-49A7-B72D-8BF82E935B9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31829" y="1066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184</Words>
  <Application>Microsoft Office PowerPoint</Application>
  <PresentationFormat>On-screen Show (4:3)</PresentationFormat>
  <Paragraphs>33</Paragraphs>
  <Slides>11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1_Office Theme</vt:lpstr>
      <vt:lpstr>2_Office Theme</vt:lpstr>
      <vt:lpstr>PowerPoint Presentation</vt:lpstr>
      <vt:lpstr>Câu chuyện: Quả trứng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chuyện có tên là gì?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pc</cp:lastModifiedBy>
  <cp:revision>75</cp:revision>
  <dcterms:created xsi:type="dcterms:W3CDTF">2014-11-30T12:38:53Z</dcterms:created>
  <dcterms:modified xsi:type="dcterms:W3CDTF">2021-12-24T04:19:21Z</dcterms:modified>
</cp:coreProperties>
</file>