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0" r:id="rId2"/>
    <p:sldId id="28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2117" y="-5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A347100C-23E9-4747-8F05-F77F5563E14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AF81637-28BA-481C-AB73-DAAFF9C5B5F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65F362E5-6F23-4631-B9DC-FC381E837184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xmlns="" id="{0A1315B2-7600-4B60-B643-E43CFDB61FF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xmlns="" id="{EABB8219-A67D-4A2E-BFF3-5E61BC3A57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12E5938-6F77-441F-B757-121F99AC6C8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6721E13-96EB-4019-8992-D62C0BC4AB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008E62C-A342-4674-BD23-62174A73E5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95005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551888E-14E6-43B8-BD82-67F1FA92C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28DF5-ACAB-463D-9BD9-977F0064EBD9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A604DB7-4200-4052-9F44-E989DDB00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CBE5C6F-15FC-4BE8-8070-F483D9694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51E955-DA90-4363-BE99-182AAB91F2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8449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2734D13-C413-4AE0-ADCC-3784F5CE2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FA106-164C-4451-8CD0-28CDE89469FC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0536345-34D4-4D3B-8207-1708654E7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2719977-6F95-4F55-8092-67CA573D6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F5B67D-CBE8-4F61-9293-58FC6343026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2115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4B4FCF5-942B-483D-AD1F-3B8CE0DF5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789C0-83CF-43C5-B78F-89578FAE0F38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CE92020-59E3-4544-AD3F-D6E41FE6F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C370C08-157D-4B31-9784-078EC26B0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5A9188-1FBA-4E46-AD07-9B39EAE558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196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BFF8588-4CA0-4814-970E-CBCA922B7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67006-C06A-4865-94B6-9128FDD07551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B5FA288-CD90-4736-A822-2FE526529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CAD5BC7-2D94-405E-A80E-364542ECB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F8DDB-63DD-4584-8B73-72D5EFAB22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6856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DE963B6-53F4-4334-87AB-8A354CCCE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4887B-368D-4963-9E93-2FACA8EA2E58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B73FC2F-3186-40CE-8A6A-BD4856E85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7687E01-8EAF-4E66-8565-68E8441A2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2A0390-975F-46A7-BD21-1A2FCA496B3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7684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D201FB0B-703F-4B83-920B-1410125A5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DA94E-AB2B-40DE-8EDA-66CFA1F9B6B2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AB3904F5-51A5-467D-A7BF-246716F0B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21E2A815-8474-4C68-89A8-7085DC894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A3144B-5A4D-4F59-8FB3-45B6821338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850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C48E7F03-D074-4DF0-BC5B-13903FD47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776A3-DAE7-42C0-91EF-99C96D743D14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78B3AD9D-CEDA-4EB8-BEC3-CBAB0FC69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EF8457F3-2510-42C5-A7A2-CE3C204F5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0DA9C-B404-4CD6-8F39-D738EC723C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2619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5CED40F9-FDE8-46CB-B2F2-779DBB7D3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745C3-027D-486A-B3CF-B2209E4C562C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B746582D-C8F1-4AF8-8F04-827103F83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32A8313C-9EEC-42DE-B34E-1A49D5551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7A263C-5306-4D62-8761-6434C3EA13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4954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D52664E6-836D-4FE6-902C-B5E5BCE1A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C60BC-DA1B-4C2C-9249-A5BD3C95F31E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D59067D4-DE0F-43EB-804D-D3B9CE941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9D88F7DA-391D-42B0-9398-18EFB398A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085A37-15EB-475A-90A0-CA4F2F76656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326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A4D6CF9F-8DC8-4442-A792-FE88A3AE2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5541C-E62F-459D-96DA-701AFB99774B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362E6322-FBD6-4407-B553-B5AF3F33F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ACA0E4B5-B3C4-4C2F-AD1F-583F1A008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EBA6E7-53C9-4C08-98AD-B64340EAC4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7278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8D85E42A-32A9-4A39-B527-9D10B4E10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2FDDA-2857-46B4-AF66-1B548DD72989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9D0501C2-38F8-4F42-BE9E-1C92297BB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68FFBAA5-E269-4B2C-B38C-84051B1AB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B3449D-CA3D-4FA1-B3AE-908F5AB650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5585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04FAF4EC-C63E-488D-A403-5DDFAD29480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56AA490E-CAA7-4A8F-ABD7-5AD716BC79F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3C288FD-A5EC-4CDE-9B43-85CD93A3D7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10CA5C0-B69A-43F7-A90D-8AFC68CF996D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7C6D014-6CAE-4B9C-B712-810E6A6860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1CF0F7A-368B-4ECA-A22E-86E5BC61C0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74F5D9A4-88C9-4893-8D4B-9B980D41B40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7.mp3"/><Relationship Id="rId13" Type="http://schemas.openxmlformats.org/officeDocument/2006/relationships/image" Target="../media/image7.png"/><Relationship Id="rId3" Type="http://schemas.microsoft.com/office/2007/relationships/media" Target="../media/media5.mp3"/><Relationship Id="rId7" Type="http://schemas.microsoft.com/office/2007/relationships/media" Target="../media/media7.mp3"/><Relationship Id="rId12" Type="http://schemas.openxmlformats.org/officeDocument/2006/relationships/image" Target="../media/image4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audio" Target="../media/media6.mp3"/><Relationship Id="rId11" Type="http://schemas.openxmlformats.org/officeDocument/2006/relationships/image" Target="../media/image6.jpeg"/><Relationship Id="rId5" Type="http://schemas.microsoft.com/office/2007/relationships/media" Target="../media/media6.mp3"/><Relationship Id="rId1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audio" Target="../media/media5.mp3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11.mp3"/><Relationship Id="rId13" Type="http://schemas.openxmlformats.org/officeDocument/2006/relationships/image" Target="../media/image9.png"/><Relationship Id="rId3" Type="http://schemas.microsoft.com/office/2007/relationships/media" Target="../media/media9.mp3"/><Relationship Id="rId7" Type="http://schemas.microsoft.com/office/2007/relationships/media" Target="../media/media11.mp3"/><Relationship Id="rId12" Type="http://schemas.openxmlformats.org/officeDocument/2006/relationships/image" Target="../media/image4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audio" Target="../media/media10.mp3"/><Relationship Id="rId11" Type="http://schemas.openxmlformats.org/officeDocument/2006/relationships/image" Target="../media/image6.jpeg"/><Relationship Id="rId5" Type="http://schemas.microsoft.com/office/2007/relationships/media" Target="../media/media10.mp3"/><Relationship Id="rId10" Type="http://schemas.openxmlformats.org/officeDocument/2006/relationships/image" Target="../media/image5.png"/><Relationship Id="rId4" Type="http://schemas.openxmlformats.org/officeDocument/2006/relationships/audio" Target="../media/media9.mp3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13.mp3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audio" Target="../media/media14.mp3"/><Relationship Id="rId11" Type="http://schemas.openxmlformats.org/officeDocument/2006/relationships/image" Target="../media/image2.png"/><Relationship Id="rId5" Type="http://schemas.microsoft.com/office/2007/relationships/media" Target="../media/media14.mp3"/><Relationship Id="rId10" Type="http://schemas.openxmlformats.org/officeDocument/2006/relationships/image" Target="../media/image10.png"/><Relationship Id="rId4" Type="http://schemas.openxmlformats.org/officeDocument/2006/relationships/audio" Target="../media/media13.mp3"/><Relationship Id="rId9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mp3"/><Relationship Id="rId13" Type="http://schemas.openxmlformats.org/officeDocument/2006/relationships/image" Target="../media/image6.jpeg"/><Relationship Id="rId18" Type="http://schemas.openxmlformats.org/officeDocument/2006/relationships/image" Target="../media/image2.png"/><Relationship Id="rId3" Type="http://schemas.microsoft.com/office/2007/relationships/media" Target="../media/media16.WAV"/><Relationship Id="rId7" Type="http://schemas.microsoft.com/office/2007/relationships/media" Target="../media/media18.mp3"/><Relationship Id="rId12" Type="http://schemas.openxmlformats.org/officeDocument/2006/relationships/image" Target="../media/image5.png"/><Relationship Id="rId17" Type="http://schemas.openxmlformats.org/officeDocument/2006/relationships/image" Target="../media/image4.png"/><Relationship Id="rId2" Type="http://schemas.openxmlformats.org/officeDocument/2006/relationships/audio" Target="../media/media15.WAV"/><Relationship Id="rId16" Type="http://schemas.openxmlformats.org/officeDocument/2006/relationships/image" Target="../media/image13.png"/><Relationship Id="rId1" Type="http://schemas.microsoft.com/office/2007/relationships/media" Target="../media/media15.WAV"/><Relationship Id="rId6" Type="http://schemas.openxmlformats.org/officeDocument/2006/relationships/audio" Target="../media/media17.mp3"/><Relationship Id="rId11" Type="http://schemas.openxmlformats.org/officeDocument/2006/relationships/slideLayout" Target="../slideLayouts/slideLayout2.xml"/><Relationship Id="rId5" Type="http://schemas.microsoft.com/office/2007/relationships/media" Target="../media/media17.mp3"/><Relationship Id="rId15" Type="http://schemas.openxmlformats.org/officeDocument/2006/relationships/image" Target="../media/image12.png"/><Relationship Id="rId10" Type="http://schemas.openxmlformats.org/officeDocument/2006/relationships/audio" Target="../media/media19.mp3"/><Relationship Id="rId4" Type="http://schemas.openxmlformats.org/officeDocument/2006/relationships/audio" Target="../media/media16.WAV"/><Relationship Id="rId9" Type="http://schemas.microsoft.com/office/2007/relationships/media" Target="../media/media19.mp3"/><Relationship Id="rId1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DFEFC30-FB9F-484D-B03B-1A5E8E47BE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3864E93-4BC5-4D0F-912B-16ABAF75968B}"/>
              </a:ext>
            </a:extLst>
          </p:cNvPr>
          <p:cNvSpPr/>
          <p:nvPr/>
        </p:nvSpPr>
        <p:spPr>
          <a:xfrm>
            <a:off x="2461898" y="1028700"/>
            <a:ext cx="4520725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1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TRƯỜNG CHUYÊN BIỆT QUẬN 10</a:t>
            </a:r>
            <a:endParaRPr lang="en-US" sz="405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4FFCDCE-4A87-4678-8196-4728A36CCE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771651"/>
            <a:ext cx="6858000" cy="4293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3300" b="1" dirty="0">
              <a:solidFill>
                <a:srgbClr val="C0504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en-US" sz="3300" b="1" dirty="0">
                <a:solidFill>
                  <a:srgbClr val="C050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NGÔN NGỮ</a:t>
            </a:r>
          </a:p>
          <a:p>
            <a:endParaRPr lang="en-US" altLang="en-US" sz="33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33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altLang="en-US" sz="33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3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altLang="en-US" sz="33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en-US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THỎ CON ĂN </a:t>
            </a:r>
            <a:r>
              <a:rPr lang="vi-VN" alt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en-US" sz="36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en-US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en-US" altLang="en-US" sz="2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en-US" altLang="en-US" sz="2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en-US" altLang="en-US" sz="2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en-US" altLang="en-US" sz="2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altLang="en-US" sz="2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</a:p>
          <a:p>
            <a:pPr algn="r"/>
            <a:r>
              <a:rPr lang="en-US" altLang="en-US" sz="2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endParaRPr lang="en-US" altLang="en-US" dirty="0"/>
          </a:p>
        </p:txBody>
      </p:sp>
      <p:pic>
        <p:nvPicPr>
          <p:cNvPr id="6" name="1">
            <a:hlinkClick r:id="" action="ppaction://media"/>
            <a:extLst>
              <a:ext uri="{FF2B5EF4-FFF2-40B4-BE49-F238E27FC236}">
                <a16:creationId xmlns:a16="http://schemas.microsoft.com/office/drawing/2014/main" xmlns="" id="{81E27E4E-651D-4F0D-B5ED-D99F105259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72200" y="-561234"/>
            <a:ext cx="457200" cy="457200"/>
          </a:xfrm>
          <a:prstGeom prst="rect">
            <a:avLst/>
          </a:prstGeom>
        </p:spPr>
      </p:pic>
      <p:pic>
        <p:nvPicPr>
          <p:cNvPr id="3" name="1">
            <a:hlinkClick r:id="" action="ppaction://media"/>
            <a:extLst>
              <a:ext uri="{FF2B5EF4-FFF2-40B4-BE49-F238E27FC236}">
                <a16:creationId xmlns:a16="http://schemas.microsoft.com/office/drawing/2014/main" xmlns="" id="{6F53082A-7961-41B8-ACD6-091F1D88DE7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448800" y="228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7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64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A6A77A0-A801-4244-8F9B-09F5DCA675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10400"/>
          </a:xfrm>
          <a:prstGeom prst="rect">
            <a:avLst/>
          </a:prstGeom>
        </p:spPr>
      </p:pic>
      <p:sp>
        <p:nvSpPr>
          <p:cNvPr id="12290" name="Title 1">
            <a:extLst>
              <a:ext uri="{FF2B5EF4-FFF2-40B4-BE49-F238E27FC236}">
                <a16:creationId xmlns:a16="http://schemas.microsoft.com/office/drawing/2014/main" xmlns="" id="{9E5E860B-2486-4BA1-8952-573DB48E2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Trong câu chuyện có những nhân vật nào?</a:t>
            </a:r>
          </a:p>
        </p:txBody>
      </p:sp>
      <p:pic>
        <p:nvPicPr>
          <p:cNvPr id="4" name="Picture 3" descr="D:\Chương trình Chuyên biệt Q10\Ke chuyen\small_cartoon-rabbit-cartoon-bunny-rabbits-clip-art.png">
            <a:extLst>
              <a:ext uri="{FF2B5EF4-FFF2-40B4-BE49-F238E27FC236}">
                <a16:creationId xmlns:a16="http://schemas.microsoft.com/office/drawing/2014/main" xmlns="" id="{505E2B31-E80F-4E69-954E-09DCBB344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9866" y="3232944"/>
            <a:ext cx="3081338" cy="308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:\Users\Administrator.ThinPC-PC\Downloads\ga.png">
            <a:extLst>
              <a:ext uri="{FF2B5EF4-FFF2-40B4-BE49-F238E27FC236}">
                <a16:creationId xmlns:a16="http://schemas.microsoft.com/office/drawing/2014/main" xmlns="" id="{E3649BB1-10E4-4A98-80C2-11E7243549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963" y="3525495"/>
            <a:ext cx="2132012" cy="281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D:\Chương trình Chuyên biệt Q10\Ke chuyen\San pham\FotoFlexer_Photo.png">
            <a:extLst>
              <a:ext uri="{FF2B5EF4-FFF2-40B4-BE49-F238E27FC236}">
                <a16:creationId xmlns:a16="http://schemas.microsoft.com/office/drawing/2014/main" xmlns="" id="{B8E4384B-8C5A-424A-BC1F-5AAD58206C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691" y="3949699"/>
            <a:ext cx="2081213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Picture 2" descr="D:\Chương trình Chuyên biệt Q10\Ke chuyen\San pham\ppllj.png">
            <a:extLst>
              <a:ext uri="{FF2B5EF4-FFF2-40B4-BE49-F238E27FC236}">
                <a16:creationId xmlns:a16="http://schemas.microsoft.com/office/drawing/2014/main" xmlns="" id="{18CD602E-102E-49EC-8C19-1B18B25E18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438" y="3059113"/>
            <a:ext cx="2973387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xmlns="" id="{8F81B899-0A0C-4CA9-9ED3-0709A967D1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73209"/>
          </a:xfrm>
          <a:prstGeom prst="rect">
            <a:avLst/>
          </a:prstGeom>
        </p:spPr>
      </p:pic>
      <p:sp>
        <p:nvSpPr>
          <p:cNvPr id="3074" name="Title 1">
            <a:extLst>
              <a:ext uri="{FF2B5EF4-FFF2-40B4-BE49-F238E27FC236}">
                <a16:creationId xmlns:a16="http://schemas.microsoft.com/office/drawing/2014/main" xmlns="" id="{2EF5F19D-18BC-46E7-95A6-078D2E11E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8364" y="990600"/>
            <a:ext cx="9144000" cy="1371600"/>
          </a:xfrm>
        </p:spPr>
        <p:txBody>
          <a:bodyPr/>
          <a:lstStyle/>
          <a:p>
            <a:r>
              <a:rPr lang="en-US" altLang="en-US" sz="5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5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Thỏ con ăn gì?</a:t>
            </a:r>
            <a:endParaRPr lang="en-US" altLang="en-US" dirty="0">
              <a:solidFill>
                <a:srgbClr val="FF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F15D36C0-247C-4C4E-BF0C-3F6B5C74DA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2380595"/>
            <a:ext cx="7740748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vi-VN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>
              <a:buFontTx/>
              <a:buChar char="-"/>
              <a:defRPr/>
            </a:pP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endParaRPr lang="en-US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  <a:defRPr/>
            </a:pP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endParaRPr lang="en-US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 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endParaRPr lang="vi-VN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vi-VN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Giáo dục HS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vi-VN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Biết chia sẻ và giúp đỡ bạn.</a:t>
            </a:r>
            <a:endParaRPr lang="en-US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4" descr="D:\Chương trình Chuyên biệt Q10\Ke chuyen\ospp_fwii_140118_preview.jpg">
            <a:extLst>
              <a:ext uri="{FF2B5EF4-FFF2-40B4-BE49-F238E27FC236}">
                <a16:creationId xmlns:a16="http://schemas.microsoft.com/office/drawing/2014/main" xmlns="" id="{11A3A100-00F1-46B9-A604-D1404B96E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D:\Chương trình Chuyên biệt Q10\Ke chuyen\small_cartoon-rabbit-cartoon-bunny-rabbits-clip-art.png">
            <a:extLst>
              <a:ext uri="{FF2B5EF4-FFF2-40B4-BE49-F238E27FC236}">
                <a16:creationId xmlns:a16="http://schemas.microsoft.com/office/drawing/2014/main" xmlns="" id="{6EF3D6EC-9EAD-4D5F-9E39-34575FE58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10200" y="1847850"/>
            <a:ext cx="4114800" cy="411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55BBBEA-4016-4897-935F-F9BAA726D617}"/>
              </a:ext>
            </a:extLst>
          </p:cNvPr>
          <p:cNvSpPr txBox="1"/>
          <p:nvPr/>
        </p:nvSpPr>
        <p:spPr>
          <a:xfrm>
            <a:off x="1257300" y="0"/>
            <a:ext cx="6934200" cy="76944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4400" dirty="0">
                <a:solidFill>
                  <a:schemeClr val="bg1"/>
                </a:solidFill>
                <a:latin typeface="+mj-lt"/>
              </a:rPr>
              <a:t>Thỏ con vào rừng tìm thức ăn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2">
            <a:hlinkClick r:id="" action="ppaction://media"/>
            <a:extLst>
              <a:ext uri="{FF2B5EF4-FFF2-40B4-BE49-F238E27FC236}">
                <a16:creationId xmlns:a16="http://schemas.microsoft.com/office/drawing/2014/main" xmlns="" id="{B84BBA25-9670-4EAE-B9B0-106D70A8BA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34400" y="-7620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1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5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476 -0.04699 C 0.21476 -0.08194 0.2967 -0.10902 0.39636 -0.10902 C 0.49931 -0.10902 0.58143 -0.08194 0.58143 -0.04699 C 0.58143 -0.01203 0.66337 0.01505 0.76615 0.01505 C 0.86545 0.01505 0.94809 -0.01203 0.94809 -0.04699 " pathEditMode="relative" rAng="0" ptsTypes="AAAAA">
                                      <p:cBhvr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667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C0C555.wav">
            <a:hlinkClick r:id="" action="ppaction://media"/>
            <a:extLst>
              <a:ext uri="{FF2B5EF4-FFF2-40B4-BE49-F238E27FC236}">
                <a16:creationId xmlns:a16="http://schemas.microsoft.com/office/drawing/2014/main" xmlns="" id="{7D70CABD-DD32-4659-B652-8B83EFDE39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6" descr="D:\Chương trình Chuyên biệt Q10\Ke chuyen\forest_environment_by_x_factorism-d6c9s99.jpg">
            <a:extLst>
              <a:ext uri="{FF2B5EF4-FFF2-40B4-BE49-F238E27FC236}">
                <a16:creationId xmlns:a16="http://schemas.microsoft.com/office/drawing/2014/main" xmlns="" id="{061AF939-8591-4160-9C8F-DC6932E17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5875"/>
            <a:ext cx="9144000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D:\Chương trình Chuyên biệt Q10\Ke chuyen\small_cartoon-rabbit-cartoon-bunny-rabbits-clip-art.png">
            <a:extLst>
              <a:ext uri="{FF2B5EF4-FFF2-40B4-BE49-F238E27FC236}">
                <a16:creationId xmlns:a16="http://schemas.microsoft.com/office/drawing/2014/main" xmlns="" id="{F6BFA378-602F-4B7E-A6A1-C0E06E161E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209800"/>
            <a:ext cx="4113213" cy="411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C:\Users\Administrator.ThinPC-PC\Downloads\ga.png">
            <a:extLst>
              <a:ext uri="{FF2B5EF4-FFF2-40B4-BE49-F238E27FC236}">
                <a16:creationId xmlns:a16="http://schemas.microsoft.com/office/drawing/2014/main" xmlns="" id="{29FAFC20-3A02-4D29-B731-5BD59AF6EC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275" y="2914650"/>
            <a:ext cx="274320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D:\Chương trình Chuyên biệt Q10\Ke chuyen\San pham\guhikl;.png">
            <a:extLst>
              <a:ext uri="{FF2B5EF4-FFF2-40B4-BE49-F238E27FC236}">
                <a16:creationId xmlns:a16="http://schemas.microsoft.com/office/drawing/2014/main" xmlns="" id="{40F49E5D-A72A-4961-B880-27A06E6AD0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225" y="4248150"/>
            <a:ext cx="1608138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8F1F947-63DF-468A-A836-C08E81AE0B3F}"/>
              </a:ext>
            </a:extLst>
          </p:cNvPr>
          <p:cNvSpPr txBox="1"/>
          <p:nvPr/>
        </p:nvSpPr>
        <p:spPr>
          <a:xfrm>
            <a:off x="495300" y="-117545"/>
            <a:ext cx="7086600" cy="76944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vi-VN" sz="4400" dirty="0">
                <a:solidFill>
                  <a:schemeClr val="bg1"/>
                </a:solidFill>
                <a:latin typeface="+mj-lt"/>
              </a:rPr>
              <a:t>Thỏ gặp Gà Trống 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Speech Bubble: Oval 7">
            <a:extLst>
              <a:ext uri="{FF2B5EF4-FFF2-40B4-BE49-F238E27FC236}">
                <a16:creationId xmlns:a16="http://schemas.microsoft.com/office/drawing/2014/main" xmlns="" id="{C1E81FC9-1BB1-4A10-82FA-913197A7FE56}"/>
              </a:ext>
            </a:extLst>
          </p:cNvPr>
          <p:cNvSpPr/>
          <p:nvPr/>
        </p:nvSpPr>
        <p:spPr>
          <a:xfrm>
            <a:off x="11906" y="533487"/>
            <a:ext cx="4458381" cy="1493751"/>
          </a:xfrm>
          <a:prstGeom prst="wedgeEllipseCallout">
            <a:avLst>
              <a:gd name="adj1" fmla="val 14875"/>
              <a:gd name="adj2" fmla="val 9332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4400" dirty="0">
                <a:solidFill>
                  <a:srgbClr val="FF0000"/>
                </a:solidFill>
                <a:latin typeface="+mj-lt"/>
              </a:rPr>
              <a:t>Mời bạn ăn thóc cùng tôi</a:t>
            </a:r>
            <a:endParaRPr lang="en-US" sz="4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xmlns="" id="{B44F4A6A-76EB-4691-ADD4-250F804B993B}"/>
              </a:ext>
            </a:extLst>
          </p:cNvPr>
          <p:cNvSpPr/>
          <p:nvPr/>
        </p:nvSpPr>
        <p:spPr>
          <a:xfrm>
            <a:off x="4470286" y="617041"/>
            <a:ext cx="4661807" cy="1592759"/>
          </a:xfrm>
          <a:prstGeom prst="wedgeEllipseCallout">
            <a:avLst>
              <a:gd name="adj1" fmla="val -22369"/>
              <a:gd name="adj2" fmla="val 6614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hangingPunct="1">
              <a:defRPr/>
            </a:pPr>
            <a:r>
              <a:rPr lang="vi-VN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  Tôi không ăn được thóc </a:t>
            </a:r>
            <a:endParaRPr lang="en-US" sz="44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2" name="3">
            <a:hlinkClick r:id="" action="ppaction://media"/>
            <a:extLst>
              <a:ext uri="{FF2B5EF4-FFF2-40B4-BE49-F238E27FC236}">
                <a16:creationId xmlns:a16="http://schemas.microsoft.com/office/drawing/2014/main" xmlns="" id="{3BF6356C-CFF5-41B6-BF1C-5D88215F8EA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481189" y="-117016"/>
            <a:ext cx="609600" cy="609600"/>
          </a:xfrm>
          <a:prstGeom prst="rect">
            <a:avLst/>
          </a:prstGeom>
        </p:spPr>
      </p:pic>
      <p:pic>
        <p:nvPicPr>
          <p:cNvPr id="4" name="4">
            <a:hlinkClick r:id="" action="ppaction://media"/>
            <a:extLst>
              <a:ext uri="{FF2B5EF4-FFF2-40B4-BE49-F238E27FC236}">
                <a16:creationId xmlns:a16="http://schemas.microsoft.com/office/drawing/2014/main" xmlns="" id="{6BDFEA82-099E-4C54-A8EA-75059029647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334500" y="546697"/>
            <a:ext cx="609600" cy="609600"/>
          </a:xfrm>
          <a:prstGeom prst="rect">
            <a:avLst/>
          </a:prstGeom>
        </p:spPr>
      </p:pic>
      <p:pic>
        <p:nvPicPr>
          <p:cNvPr id="9" name="5">
            <a:hlinkClick r:id="" action="ppaction://media"/>
            <a:extLst>
              <a:ext uri="{FF2B5EF4-FFF2-40B4-BE49-F238E27FC236}">
                <a16:creationId xmlns:a16="http://schemas.microsoft.com/office/drawing/2014/main" xmlns="" id="{3A65D512-0BBF-41E9-8D98-239AFBDDA495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208295" y="121041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0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1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1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1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39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33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CFC571.wav">
            <a:hlinkClick r:id="" action="ppaction://media"/>
            <a:extLst>
              <a:ext uri="{FF2B5EF4-FFF2-40B4-BE49-F238E27FC236}">
                <a16:creationId xmlns:a16="http://schemas.microsoft.com/office/drawing/2014/main" xmlns="" id="{1D9333F5-6E06-4C51-9E28-DC122D42F3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6" descr="D:\Chương trình Chuyên biệt Q10\Ke chuyen\forest_environment_by_x_factorism-d6c9s99.jpg">
            <a:extLst>
              <a:ext uri="{FF2B5EF4-FFF2-40B4-BE49-F238E27FC236}">
                <a16:creationId xmlns:a16="http://schemas.microsoft.com/office/drawing/2014/main" xmlns="" id="{B4CA7917-E21C-4176-8EBE-58AAC0E612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D:\Chương trình Chuyên biệt Q10\Ke chuyen\small_cartoon-rabbit-cartoon-bunny-rabbits-clip-art.png">
            <a:extLst>
              <a:ext uri="{FF2B5EF4-FFF2-40B4-BE49-F238E27FC236}">
                <a16:creationId xmlns:a16="http://schemas.microsoft.com/office/drawing/2014/main" xmlns="" id="{395A8E97-0943-42C2-9CEA-EADBF3C1C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209800"/>
            <a:ext cx="4113213" cy="411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D:\Chương trình Chuyên biệt Q10\Ke chuyen\San pham\FotoFlexer_Photo.png">
            <a:extLst>
              <a:ext uri="{FF2B5EF4-FFF2-40B4-BE49-F238E27FC236}">
                <a16:creationId xmlns:a16="http://schemas.microsoft.com/office/drawing/2014/main" xmlns="" id="{F58D26CF-5091-47E5-85E9-0CF54EDB52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747963"/>
            <a:ext cx="2667000" cy="343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947FF79-4432-429E-807E-4091304BF1E2}"/>
              </a:ext>
            </a:extLst>
          </p:cNvPr>
          <p:cNvSpPr txBox="1"/>
          <p:nvPr/>
        </p:nvSpPr>
        <p:spPr>
          <a:xfrm>
            <a:off x="1880553" y="-64569"/>
            <a:ext cx="43434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4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Thỏ gặp mèo con 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xmlns="" id="{4E626E38-D3C8-42DF-811A-E2C0D0962670}"/>
              </a:ext>
            </a:extLst>
          </p:cNvPr>
          <p:cNvSpPr/>
          <p:nvPr/>
        </p:nvSpPr>
        <p:spPr>
          <a:xfrm>
            <a:off x="-1" y="855139"/>
            <a:ext cx="4343401" cy="1643821"/>
          </a:xfrm>
          <a:prstGeom prst="wedgeEllipseCallout">
            <a:avLst>
              <a:gd name="adj1" fmla="val 15725"/>
              <a:gd name="adj2" fmla="val 7216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hangingPunct="1">
              <a:defRPr/>
            </a:pPr>
            <a:r>
              <a:rPr lang="vi-VN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Mời bạn ăn cá cùng tôi</a:t>
            </a:r>
            <a:endParaRPr lang="en-US" sz="4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xmlns="" id="{1731B0D2-956A-4518-AE72-DCDDD3E5E5CF}"/>
              </a:ext>
            </a:extLst>
          </p:cNvPr>
          <p:cNvSpPr/>
          <p:nvPr/>
        </p:nvSpPr>
        <p:spPr>
          <a:xfrm>
            <a:off x="5091747" y="415201"/>
            <a:ext cx="3998913" cy="1524000"/>
          </a:xfrm>
          <a:prstGeom prst="wedgeEllipseCallout">
            <a:avLst>
              <a:gd name="adj1" fmla="val -9690"/>
              <a:gd name="adj2" fmla="val 8821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Tôi không ăn được cá</a:t>
            </a:r>
            <a:endParaRPr lang="en-US" sz="44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2" name="6">
            <a:hlinkClick r:id="" action="ppaction://media"/>
            <a:extLst>
              <a:ext uri="{FF2B5EF4-FFF2-40B4-BE49-F238E27FC236}">
                <a16:creationId xmlns:a16="http://schemas.microsoft.com/office/drawing/2014/main" xmlns="" id="{98CA76C7-50C9-4C53-808F-E1B0C4CD677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282747" y="86805"/>
            <a:ext cx="609600" cy="609600"/>
          </a:xfrm>
          <a:prstGeom prst="rect">
            <a:avLst/>
          </a:prstGeom>
        </p:spPr>
      </p:pic>
      <p:pic>
        <p:nvPicPr>
          <p:cNvPr id="8" name="7">
            <a:hlinkClick r:id="" action="ppaction://media"/>
            <a:extLst>
              <a:ext uri="{FF2B5EF4-FFF2-40B4-BE49-F238E27FC236}">
                <a16:creationId xmlns:a16="http://schemas.microsoft.com/office/drawing/2014/main" xmlns="" id="{92A03836-6715-4C5B-B5B2-8AD5BADDEEA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297140" y="1067449"/>
            <a:ext cx="609600" cy="609600"/>
          </a:xfrm>
          <a:prstGeom prst="rect">
            <a:avLst/>
          </a:prstGeom>
        </p:spPr>
      </p:pic>
      <p:pic>
        <p:nvPicPr>
          <p:cNvPr id="9" name="8">
            <a:hlinkClick r:id="" action="ppaction://media"/>
            <a:extLst>
              <a:ext uri="{FF2B5EF4-FFF2-40B4-BE49-F238E27FC236}">
                <a16:creationId xmlns:a16="http://schemas.microsoft.com/office/drawing/2014/main" xmlns="" id="{677DDDCA-D696-445B-A2E6-0FAE602BA282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435147" y="187292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0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405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4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9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9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9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9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42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4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9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9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9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9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/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5ACD586.wav">
            <a:hlinkClick r:id="" action="ppaction://media"/>
            <a:extLst>
              <a:ext uri="{FF2B5EF4-FFF2-40B4-BE49-F238E27FC236}">
                <a16:creationId xmlns:a16="http://schemas.microsoft.com/office/drawing/2014/main" xmlns="" id="{6E408BDC-3023-47C1-8FC0-684C9E29A7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6" descr="D:\Chương trình Chuyên biệt Q10\Ke chuyen\forest_environment_by_x_factorism-d6c9s99.jpg">
            <a:extLst>
              <a:ext uri="{FF2B5EF4-FFF2-40B4-BE49-F238E27FC236}">
                <a16:creationId xmlns:a16="http://schemas.microsoft.com/office/drawing/2014/main" xmlns="" id="{675784A2-12FC-4C9F-B1CD-97374F8C4A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5875"/>
            <a:ext cx="9144000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9F57DB88-9861-421E-916A-4A768F53EE8B}"/>
              </a:ext>
            </a:extLst>
          </p:cNvPr>
          <p:cNvSpPr/>
          <p:nvPr/>
        </p:nvSpPr>
        <p:spPr>
          <a:xfrm>
            <a:off x="-1" y="76200"/>
            <a:ext cx="9144000" cy="76944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vi-VN" sz="44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Thỏ đói quá nên khóc to </a:t>
            </a:r>
            <a:endParaRPr lang="en-US" sz="4400" b="1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3" name="Cloud Callout 2">
            <a:extLst>
              <a:ext uri="{FF2B5EF4-FFF2-40B4-BE49-F238E27FC236}">
                <a16:creationId xmlns:a16="http://schemas.microsoft.com/office/drawing/2014/main" xmlns="" id="{3D016D27-1EDF-448E-A45B-02ABD97DE5E9}"/>
              </a:ext>
            </a:extLst>
          </p:cNvPr>
          <p:cNvSpPr/>
          <p:nvPr/>
        </p:nvSpPr>
        <p:spPr>
          <a:xfrm>
            <a:off x="381000" y="2135188"/>
            <a:ext cx="3172571" cy="1286192"/>
          </a:xfrm>
          <a:prstGeom prst="cloudCallout">
            <a:avLst>
              <a:gd name="adj1" fmla="val 42754"/>
              <a:gd name="adj2" fmla="val 8350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vi-VN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Hu...hu...</a:t>
            </a:r>
            <a:endParaRPr lang="en-US" sz="4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pic>
        <p:nvPicPr>
          <p:cNvPr id="6148" name="Picture 4" descr="D:\Chương trình Chuyên biệt Q10\Ke chuyen\San pham\FotoFlexer_Photogwg.png">
            <a:extLst>
              <a:ext uri="{FF2B5EF4-FFF2-40B4-BE49-F238E27FC236}">
                <a16:creationId xmlns:a16="http://schemas.microsoft.com/office/drawing/2014/main" xmlns="" id="{8B2CFD5C-3A23-4492-A3AB-8B3B7F1727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135188"/>
            <a:ext cx="2105025" cy="401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xmlns="" id="{FBD2F245-08DC-4BB3-8319-69084D865F27}"/>
              </a:ext>
            </a:extLst>
          </p:cNvPr>
          <p:cNvSpPr/>
          <p:nvPr/>
        </p:nvSpPr>
        <p:spPr>
          <a:xfrm>
            <a:off x="3790950" y="4008438"/>
            <a:ext cx="76200" cy="539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521EF73E-094A-4CF3-8676-D48968CAC193}"/>
              </a:ext>
            </a:extLst>
          </p:cNvPr>
          <p:cNvSpPr/>
          <p:nvPr/>
        </p:nvSpPr>
        <p:spPr>
          <a:xfrm>
            <a:off x="3810000" y="4114800"/>
            <a:ext cx="76200" cy="539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1F63CAD6-6A5E-4F7E-BB8C-33EC31C94556}"/>
              </a:ext>
            </a:extLst>
          </p:cNvPr>
          <p:cNvSpPr/>
          <p:nvPr/>
        </p:nvSpPr>
        <p:spPr>
          <a:xfrm>
            <a:off x="3810000" y="4214813"/>
            <a:ext cx="76200" cy="5238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pic>
        <p:nvPicPr>
          <p:cNvPr id="6" name="9">
            <a:hlinkClick r:id="" action="ppaction://media"/>
            <a:extLst>
              <a:ext uri="{FF2B5EF4-FFF2-40B4-BE49-F238E27FC236}">
                <a16:creationId xmlns:a16="http://schemas.microsoft.com/office/drawing/2014/main" xmlns="" id="{9587FA4B-3B3F-4D26-9BED-55E37764F8F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525000" y="156120"/>
            <a:ext cx="609600" cy="609600"/>
          </a:xfrm>
          <a:prstGeom prst="rect">
            <a:avLst/>
          </a:prstGeom>
        </p:spPr>
      </p:pic>
      <p:pic>
        <p:nvPicPr>
          <p:cNvPr id="7" name="10">
            <a:hlinkClick r:id="" action="ppaction://media"/>
            <a:extLst>
              <a:ext uri="{FF2B5EF4-FFF2-40B4-BE49-F238E27FC236}">
                <a16:creationId xmlns:a16="http://schemas.microsoft.com/office/drawing/2014/main" xmlns="" id="{3E7D7DBA-E0E0-46F6-B3F8-BA5E1B97F037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525000" y="11430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7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8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D75602.wav">
            <a:hlinkClick r:id="" action="ppaction://media"/>
            <a:extLst>
              <a:ext uri="{FF2B5EF4-FFF2-40B4-BE49-F238E27FC236}">
                <a16:creationId xmlns:a16="http://schemas.microsoft.com/office/drawing/2014/main" xmlns="" id="{A7B93461-4D14-4853-825A-EBEE781E8C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6" descr="D:\Chương trình Chuyên biệt Q10\Ke chuyen\forest_environment_by_x_factorism-d6c9s99.jpg">
            <a:extLst>
              <a:ext uri="{FF2B5EF4-FFF2-40B4-BE49-F238E27FC236}">
                <a16:creationId xmlns:a16="http://schemas.microsoft.com/office/drawing/2014/main" xmlns="" id="{D9DE82C2-3CD7-46D4-9FBB-672930FA2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5875"/>
            <a:ext cx="9144000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56702C0-4C0C-4F6B-80BA-613CFCE1DA1C}"/>
              </a:ext>
            </a:extLst>
          </p:cNvPr>
          <p:cNvSpPr/>
          <p:nvPr/>
        </p:nvSpPr>
        <p:spPr>
          <a:xfrm>
            <a:off x="2300287" y="-43347"/>
            <a:ext cx="5762625" cy="76944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vi-VN" sz="44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Thỏ gặp Dê con</a:t>
            </a:r>
            <a:r>
              <a:rPr lang="vi-VN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.</a:t>
            </a:r>
            <a:endParaRPr 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pic>
        <p:nvPicPr>
          <p:cNvPr id="7173" name="Picture 5" descr="D:\Chương trình Chuyên biệt Q10\Ke chuyen\San pham\asdfgh.png">
            <a:extLst>
              <a:ext uri="{FF2B5EF4-FFF2-40B4-BE49-F238E27FC236}">
                <a16:creationId xmlns:a16="http://schemas.microsoft.com/office/drawing/2014/main" xmlns="" id="{F728957C-6584-4CC9-BAD6-AB337FE5C0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325" y="2667000"/>
            <a:ext cx="2781300" cy="382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B75D06E3-A67C-4FD7-B4B0-41227319D732}"/>
              </a:ext>
            </a:extLst>
          </p:cNvPr>
          <p:cNvGrpSpPr>
            <a:grpSpLocks/>
          </p:cNvGrpSpPr>
          <p:nvPr/>
        </p:nvGrpSpPr>
        <p:grpSpPr bwMode="auto">
          <a:xfrm>
            <a:off x="554038" y="1870075"/>
            <a:ext cx="4962525" cy="4967288"/>
            <a:chOff x="571053" y="1764507"/>
            <a:chExt cx="4962972" cy="4967288"/>
          </a:xfrm>
        </p:grpSpPr>
        <p:pic>
          <p:nvPicPr>
            <p:cNvPr id="9227" name="Picture 4" descr="D:\Chương trình Chuyên biệt Q10\Ke chuyen\San pham\ppllj.png">
              <a:extLst>
                <a:ext uri="{FF2B5EF4-FFF2-40B4-BE49-F238E27FC236}">
                  <a16:creationId xmlns:a16="http://schemas.microsoft.com/office/drawing/2014/main" xmlns="" id="{A768D39A-EB7E-4B67-BAC9-33886912F8C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71053" y="1764507"/>
              <a:ext cx="4305747" cy="4967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8" name="Picture 6" descr="D:\Chương trình Chuyên biệt Q10\Ke chuyen\San pham\hhj.png">
              <a:extLst>
                <a:ext uri="{FF2B5EF4-FFF2-40B4-BE49-F238E27FC236}">
                  <a16:creationId xmlns:a16="http://schemas.microsoft.com/office/drawing/2014/main" xmlns="" id="{AB29406D-FF5C-4CDD-B504-25A46B49A4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5187" y="4495800"/>
              <a:ext cx="2128838" cy="1642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Picture 10" descr="D:\Chương trình Chuyên biệt Q10\Ke chuyen\small_cartoon-rabbit-cartoon-bunny-rabbits-clip-art.png">
            <a:extLst>
              <a:ext uri="{FF2B5EF4-FFF2-40B4-BE49-F238E27FC236}">
                <a16:creationId xmlns:a16="http://schemas.microsoft.com/office/drawing/2014/main" xmlns="" id="{E6B5F38D-E2CC-4640-A23B-FBED940AF9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387" y="1870075"/>
            <a:ext cx="4746625" cy="474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DD4F602.wav">
            <a:hlinkClick r:id="" action="ppaction://media"/>
            <a:extLst>
              <a:ext uri="{FF2B5EF4-FFF2-40B4-BE49-F238E27FC236}">
                <a16:creationId xmlns:a16="http://schemas.microsoft.com/office/drawing/2014/main" xmlns="" id="{7F280FAC-2864-4A8E-887C-2F2C0B6AFF0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71628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peech Bubble: Oval 5">
            <a:extLst>
              <a:ext uri="{FF2B5EF4-FFF2-40B4-BE49-F238E27FC236}">
                <a16:creationId xmlns:a16="http://schemas.microsoft.com/office/drawing/2014/main" xmlns="" id="{76629A25-4542-468C-8A61-0D80F3B6FE9D}"/>
              </a:ext>
            </a:extLst>
          </p:cNvPr>
          <p:cNvSpPr/>
          <p:nvPr/>
        </p:nvSpPr>
        <p:spPr>
          <a:xfrm>
            <a:off x="0" y="334388"/>
            <a:ext cx="3982853" cy="1642169"/>
          </a:xfrm>
          <a:prstGeom prst="wedgeEllipseCallout">
            <a:avLst>
              <a:gd name="adj1" fmla="val 10381"/>
              <a:gd name="adj2" fmla="val 6345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hangingPunct="1">
              <a:defRPr/>
            </a:pPr>
            <a:r>
              <a:rPr lang="vi-VN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Mời bạn ăn cà rốt</a:t>
            </a:r>
            <a:endParaRPr lang="en-US" sz="4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xmlns="" id="{6E8357D8-A6EF-48F9-9E06-74EFADAB30D4}"/>
              </a:ext>
            </a:extLst>
          </p:cNvPr>
          <p:cNvSpPr/>
          <p:nvPr/>
        </p:nvSpPr>
        <p:spPr>
          <a:xfrm>
            <a:off x="5181600" y="614463"/>
            <a:ext cx="3982852" cy="1698943"/>
          </a:xfrm>
          <a:prstGeom prst="wedgeEllipse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T</a:t>
            </a:r>
            <a:r>
              <a:rPr lang="en-US" sz="44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ôi</a:t>
            </a:r>
            <a:r>
              <a:rPr lang="en-US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 </a:t>
            </a:r>
            <a:r>
              <a:rPr lang="vi-VN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rất </a:t>
            </a:r>
            <a:r>
              <a:rPr lang="en-US" sz="44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thích</a:t>
            </a:r>
            <a:r>
              <a:rPr lang="en-US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 </a:t>
            </a:r>
            <a:r>
              <a:rPr lang="en-US" sz="44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cà</a:t>
            </a:r>
            <a:r>
              <a:rPr lang="en-US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 </a:t>
            </a:r>
            <a:r>
              <a:rPr lang="en-US" sz="4400" b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rốt</a:t>
            </a:r>
            <a:endParaRPr lang="en-US" sz="44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8" name="11">
            <a:hlinkClick r:id="" action="ppaction://media"/>
            <a:extLst>
              <a:ext uri="{FF2B5EF4-FFF2-40B4-BE49-F238E27FC236}">
                <a16:creationId xmlns:a16="http://schemas.microsoft.com/office/drawing/2014/main" xmlns="" id="{46ABAA7A-170C-4624-9525-08A2F5349AB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9181855" y="4863"/>
            <a:ext cx="609600" cy="609600"/>
          </a:xfrm>
          <a:prstGeom prst="rect">
            <a:avLst/>
          </a:prstGeom>
        </p:spPr>
      </p:pic>
      <p:pic>
        <p:nvPicPr>
          <p:cNvPr id="9" name="12">
            <a:hlinkClick r:id="" action="ppaction://media"/>
            <a:extLst>
              <a:ext uri="{FF2B5EF4-FFF2-40B4-BE49-F238E27FC236}">
                <a16:creationId xmlns:a16="http://schemas.microsoft.com/office/drawing/2014/main" xmlns="" id="{B3AAFD56-3B21-4047-A6B3-0A45119EE87C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9193202" y="632669"/>
            <a:ext cx="609600" cy="609600"/>
          </a:xfrm>
          <a:prstGeom prst="rect">
            <a:avLst/>
          </a:prstGeom>
        </p:spPr>
      </p:pic>
      <p:pic>
        <p:nvPicPr>
          <p:cNvPr id="10" name="13">
            <a:hlinkClick r:id="" action="ppaction://media"/>
            <a:extLst>
              <a:ext uri="{FF2B5EF4-FFF2-40B4-BE49-F238E27FC236}">
                <a16:creationId xmlns:a16="http://schemas.microsoft.com/office/drawing/2014/main" xmlns="" id="{F0CCFB43-D2B6-450F-8540-827B52CE4972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9318625" y="156527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05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63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326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316BC6ED-2606-42DD-AEE4-606B986B48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404" b="6554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417AFAFC-C4E3-44B3-9AFF-9725108A5A03}"/>
              </a:ext>
            </a:extLst>
          </p:cNvPr>
          <p:cNvSpPr/>
          <p:nvPr/>
        </p:nvSpPr>
        <p:spPr>
          <a:xfrm>
            <a:off x="3551529" y="2967335"/>
            <a:ext cx="204094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Arial" charset="0"/>
              </a:rPr>
              <a:t>- </a:t>
            </a:r>
            <a:r>
              <a:rPr lang="en-US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Arial" charset="0"/>
              </a:rPr>
              <a:t>hết</a:t>
            </a: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Arial" charset="0"/>
              </a:rPr>
              <a:t> -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2EEAEA6-44FD-4AE5-84BC-395AA5DDE8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40" t="2106" r="46523" b="-2106"/>
          <a:stretch/>
        </p:blipFill>
        <p:spPr>
          <a:xfrm>
            <a:off x="0" y="-1"/>
            <a:ext cx="9143999" cy="701040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3115218-AE5B-4A15-BDF0-A3FB5B98676F}"/>
              </a:ext>
            </a:extLst>
          </p:cNvPr>
          <p:cNvSpPr/>
          <p:nvPr/>
        </p:nvSpPr>
        <p:spPr>
          <a:xfrm>
            <a:off x="1887616" y="457200"/>
            <a:ext cx="536877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40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4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4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pic>
        <p:nvPicPr>
          <p:cNvPr id="11267" name="Picture 5" descr="D:\Chương trình Chuyên biệt Q10\Ke chuyen\small_cartoon-rabbit-cartoon-bunny-rabbits-clip-art.png">
            <a:extLst>
              <a:ext uri="{FF2B5EF4-FFF2-40B4-BE49-F238E27FC236}">
                <a16:creationId xmlns:a16="http://schemas.microsoft.com/office/drawing/2014/main" xmlns="" id="{5EA4117A-682A-43D0-A975-02E8EF8B56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513" y="2295525"/>
            <a:ext cx="4113212" cy="411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248D027-26F2-40D3-97AC-3AE903AA287D}"/>
              </a:ext>
            </a:extLst>
          </p:cNvPr>
          <p:cNvSpPr/>
          <p:nvPr/>
        </p:nvSpPr>
        <p:spPr>
          <a:xfrm>
            <a:off x="2270774" y="1371600"/>
            <a:ext cx="472437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vi-VN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Thỏ con ăn gì ?</a:t>
            </a:r>
            <a:endParaRPr 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167</Words>
  <Application>Microsoft Office PowerPoint</Application>
  <PresentationFormat>On-screen Show (4:3)</PresentationFormat>
  <Paragraphs>33</Paragraphs>
  <Slides>10</Slides>
  <Notes>0</Notes>
  <HiddenSlides>0</HiddenSlides>
  <MMClips>19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Câu chuyện: Thỏ con ăn gì?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Trong câu chuyện có những nhân vật nào?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AutoBVT</dc:creator>
  <cp:lastModifiedBy>ASUS</cp:lastModifiedBy>
  <cp:revision>52</cp:revision>
  <dcterms:created xsi:type="dcterms:W3CDTF">2016-11-23T17:06:18Z</dcterms:created>
  <dcterms:modified xsi:type="dcterms:W3CDTF">2021-11-27T09:07:51Z</dcterms:modified>
</cp:coreProperties>
</file>