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66" r:id="rId3"/>
    <p:sldId id="313" r:id="rId4"/>
    <p:sldId id="312" r:id="rId5"/>
    <p:sldId id="317" r:id="rId6"/>
    <p:sldId id="321" r:id="rId7"/>
    <p:sldId id="262" r:id="rId8"/>
    <p:sldId id="319" r:id="rId9"/>
    <p:sldId id="322" r:id="rId10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8679" autoAdjust="0"/>
  </p:normalViewPr>
  <p:slideViewPr>
    <p:cSldViewPr>
      <p:cViewPr varScale="1">
        <p:scale>
          <a:sx n="72" d="100"/>
          <a:sy n="72" d="100"/>
        </p:scale>
        <p:origin x="-1685" y="-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1D6801D4-DF9C-435A-A978-11C1C0525E6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0D39DB3-3734-45EC-AD41-4F2B93654808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0AB2D458-100E-4F99-B1A8-B2B29C4668D3}" type="datetimeFigureOut">
              <a:rPr lang="en-US"/>
              <a:pPr>
                <a:defRPr/>
              </a:pPr>
              <a:t>11/27/2021</a:t>
            </a:fld>
            <a:endParaRPr 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xmlns="" id="{96A009D2-9D3F-46D1-A675-CE18786B157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xmlns="" id="{552F77CA-F8CA-4031-9CBB-C8A0486D14B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A17221B8-9F74-4A06-8397-D5ADE82027AC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E54D9565-3B65-4C30-BD3C-BC41B924C0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1457D5BA-CD7E-4BEC-979D-F53F1047042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8143956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457D5BA-CD7E-4BEC-979D-F53F1047042A}" type="slidenum">
              <a:rPr lang="en-US" altLang="en-US" smtClean="0"/>
              <a:pPr>
                <a:defRPr/>
              </a:pPr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902099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457D5BA-CD7E-4BEC-979D-F53F1047042A}" type="slidenum">
              <a:rPr lang="en-US" altLang="en-US" smtClean="0"/>
              <a:pPr>
                <a:defRPr/>
              </a:pPr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794041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457D5BA-CD7E-4BEC-979D-F53F1047042A}" type="slidenum">
              <a:rPr lang="en-US" altLang="en-US" smtClean="0"/>
              <a:pPr>
                <a:defRPr/>
              </a:pPr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67774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8AC039E-BB5E-4AD3-84E2-2FCEF9920B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854384-4835-41F0-B89B-A1DDEBCDC09C}" type="datetimeFigureOut">
              <a:rPr lang="en-US"/>
              <a:pPr>
                <a:defRPr/>
              </a:pPr>
              <a:t>11/27/2021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19DDF5E-310C-4AD6-A2BE-D56057A1E8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235D7C8-521F-4448-9258-B6302A336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76CB71-7F39-4EBC-A95F-C9E3585E13A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463696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DD16FCB-AF93-453D-A4C7-F125EE4BBC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6283F5-DD17-4DAE-A967-176F40B2638E}" type="datetimeFigureOut">
              <a:rPr lang="en-US"/>
              <a:pPr>
                <a:defRPr/>
              </a:pPr>
              <a:t>11/27/2021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DCC67F8-E2BF-498E-9E78-207748554B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44D3975-8EC6-4FE3-ACA7-0ED2CBE1A9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8D87A5-7BB7-4C8D-A236-1A37B26C88F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100604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CAF7216-F2C1-4EE5-AE08-69974BC57E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7007A1-2E03-4413-9A91-0064AB3A0B87}" type="datetimeFigureOut">
              <a:rPr lang="en-US"/>
              <a:pPr>
                <a:defRPr/>
              </a:pPr>
              <a:t>11/27/2021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FAD279C-9169-4D44-AADE-DC243AF16B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552F3A1-AC81-4E9C-B261-C5A0998D5E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15E955-7F1F-4CED-887B-8C2432026E0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192482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2ADD0B6-6AB4-4617-8E1C-DB061EB3ED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314EA0-CA43-44C9-B205-969AACE10088}" type="datetimeFigureOut">
              <a:rPr lang="en-US"/>
              <a:pPr>
                <a:defRPr/>
              </a:pPr>
              <a:t>11/27/2021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5028F8F-3C31-4A33-A860-5D53181461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FEE7327-C22A-418A-A907-D2B17F0B8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9BD846-38DD-4D73-88FE-587ABB4F1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71015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DB8204D-16A5-48EA-95B0-C9D4C90E71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30DC29-46BB-4232-B8B0-BC0C8237D86A}" type="datetimeFigureOut">
              <a:rPr lang="en-US"/>
              <a:pPr>
                <a:defRPr/>
              </a:pPr>
              <a:t>11/27/2021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ADB2323-05E1-483E-B313-095C296EF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4917599-395B-46DC-A90E-31BFDCC56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088729-F1FD-4FF6-9A18-20988148D82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058532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="" id="{0B32BAD2-6128-404B-9389-799C06BDE5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60CB05-B5C7-4140-8BE0-4A4E87DDC487}" type="datetimeFigureOut">
              <a:rPr lang="en-US"/>
              <a:pPr>
                <a:defRPr/>
              </a:pPr>
              <a:t>11/27/2021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E15B66A4-54A8-4B9F-A524-6082D69A30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091A73AD-9DEB-4348-A226-C0674332DE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7919BD-B1F4-47FB-8E10-813DACDE096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511309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xmlns="" id="{F1B7C791-C72D-4FBF-8C60-19794CD1D6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9D84B-9E81-4928-BE9B-F8D754979812}" type="datetimeFigureOut">
              <a:rPr lang="en-US"/>
              <a:pPr>
                <a:defRPr/>
              </a:pPr>
              <a:t>11/27/2021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xmlns="" id="{A15DBB39-1323-458B-9085-D58CA1B7A7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xmlns="" id="{A7D0A216-333D-47DF-A4F6-671BA5D355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A6CBCE-B15D-47A8-962D-3EAF95544E7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444819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xmlns="" id="{5F5BFD52-A8AD-4D28-BE95-85AA8FADA3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9A38E4-3BB0-4C0D-958E-11918D29E404}" type="datetimeFigureOut">
              <a:rPr lang="en-US"/>
              <a:pPr>
                <a:defRPr/>
              </a:pPr>
              <a:t>11/27/2021</a:t>
            </a:fld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xmlns="" id="{F32F1DF7-332F-4DB5-9395-BAE2F0247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xmlns="" id="{610B3B3D-8B14-41ED-888B-81FCD582E1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C65D44-E573-42CA-B644-39E0F592FE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715332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xmlns="" id="{95BDDA4B-164B-42F8-BEEC-41CFDD5323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0551E3-2C7E-410C-BF2E-91E84AE33897}" type="datetimeFigureOut">
              <a:rPr lang="en-US"/>
              <a:pPr>
                <a:defRPr/>
              </a:pPr>
              <a:t>11/27/2021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xmlns="" id="{1513FF83-DA28-4A09-B448-2CE396653D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xmlns="" id="{06677A89-2582-4C78-921E-CEFDF89A21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61521E-352B-4546-B48E-4563FE95184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658472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="" id="{BC28342F-2F97-401E-B6A4-F2E0973709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48EEED-A2D5-4C18-9114-6083E7253934}" type="datetimeFigureOut">
              <a:rPr lang="en-US"/>
              <a:pPr>
                <a:defRPr/>
              </a:pPr>
              <a:t>11/27/2021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75A9385E-5ADE-4A02-B89B-F1AE56E5D6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8BB8FCF3-EBF7-464B-A966-C37DDA4BDC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172A84-30F6-441E-B87E-3F2A627B693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604020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="" id="{A6131D3F-DC72-4027-9D3D-EDAA46FB75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7F9330-3DDB-407A-963F-CF4D7FC778AE}" type="datetimeFigureOut">
              <a:rPr lang="en-US"/>
              <a:pPr>
                <a:defRPr/>
              </a:pPr>
              <a:t>11/27/2021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34610C8C-A156-41D3-8DB5-9316CBBB80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3842C05B-3745-484C-91FA-472F661464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D0AAFB-A312-4CF6-9A9F-D3FDAAB8812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867708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xmlns="" id="{9FDED79D-6502-4B24-8F43-920C8351FA03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xmlns="" id="{D456171B-2C52-44D3-979D-03144480784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C20E9CA-C3C1-4E06-A6F2-2577345D8CC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597FA7B-234C-4C21-BC96-F44385B7018A}" type="datetimeFigureOut">
              <a:rPr lang="en-US"/>
              <a:pPr>
                <a:defRPr/>
              </a:pPr>
              <a:t>11/27/2021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6A1F964-1EC1-430B-A598-AC0594048D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F17FBC5-D925-4788-8A21-5F0A2B6F203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2CB579C-F993-4931-9063-E4720404741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microsoft.com/office/2007/relationships/media" Target="../media/media2.mp3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2.mp3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5.png"/><Relationship Id="rId3" Type="http://schemas.microsoft.com/office/2007/relationships/media" Target="../media/media4.mp3"/><Relationship Id="rId7" Type="http://schemas.openxmlformats.org/officeDocument/2006/relationships/image" Target="../media/image2.png"/><Relationship Id="rId12" Type="http://schemas.microsoft.com/office/2007/relationships/hdphoto" Target="../media/hdphoto2.wdp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notesSlide" Target="../notesSlides/notesSlide1.xml"/><Relationship Id="rId11" Type="http://schemas.openxmlformats.org/officeDocument/2006/relationships/image" Target="../media/image7.png"/><Relationship Id="rId5" Type="http://schemas.openxmlformats.org/officeDocument/2006/relationships/slideLayout" Target="../slideLayouts/slideLayout2.xml"/><Relationship Id="rId10" Type="http://schemas.microsoft.com/office/2007/relationships/hdphoto" Target="../media/hdphoto3.wdp"/><Relationship Id="rId4" Type="http://schemas.openxmlformats.org/officeDocument/2006/relationships/audio" Target="../media/media4.mp3"/><Relationship Id="rId9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microsoft.com/office/2007/relationships/media" Target="../media/media4.mp3"/><Relationship Id="rId7" Type="http://schemas.openxmlformats.org/officeDocument/2006/relationships/image" Target="../media/image2.png"/><Relationship Id="rId12" Type="http://schemas.openxmlformats.org/officeDocument/2006/relationships/image" Target="../media/image5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notesSlide" Target="../notesSlides/notesSlide2.xml"/><Relationship Id="rId11" Type="http://schemas.microsoft.com/office/2007/relationships/hdphoto" Target="../media/hdphoto2.wdp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9.png"/><Relationship Id="rId4" Type="http://schemas.openxmlformats.org/officeDocument/2006/relationships/audio" Target="../media/media4.mp3"/><Relationship Id="rId9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3.png"/><Relationship Id="rId3" Type="http://schemas.microsoft.com/office/2007/relationships/media" Target="../media/media6.mp3"/><Relationship Id="rId7" Type="http://schemas.openxmlformats.org/officeDocument/2006/relationships/image" Target="../media/image10.png"/><Relationship Id="rId12" Type="http://schemas.microsoft.com/office/2007/relationships/hdphoto" Target="../media/hdphoto5.wdp"/><Relationship Id="rId17" Type="http://schemas.openxmlformats.org/officeDocument/2006/relationships/image" Target="../media/image15.png"/><Relationship Id="rId2" Type="http://schemas.openxmlformats.org/officeDocument/2006/relationships/audio" Target="../media/media5.mp3"/><Relationship Id="rId16" Type="http://schemas.microsoft.com/office/2007/relationships/hdphoto" Target="../media/hdphoto6.wdp"/><Relationship Id="rId1" Type="http://schemas.microsoft.com/office/2007/relationships/media" Target="../media/media5.mp3"/><Relationship Id="rId6" Type="http://schemas.openxmlformats.org/officeDocument/2006/relationships/notesSlide" Target="../notesSlides/notesSlide3.xml"/><Relationship Id="rId11" Type="http://schemas.openxmlformats.org/officeDocument/2006/relationships/image" Target="../media/image12.png"/><Relationship Id="rId5" Type="http://schemas.openxmlformats.org/officeDocument/2006/relationships/slideLayout" Target="../slideLayouts/slideLayout2.xml"/><Relationship Id="rId15" Type="http://schemas.openxmlformats.org/officeDocument/2006/relationships/image" Target="../media/image14.png"/><Relationship Id="rId10" Type="http://schemas.microsoft.com/office/2007/relationships/hdphoto" Target="../media/hdphoto4.wdp"/><Relationship Id="rId4" Type="http://schemas.openxmlformats.org/officeDocument/2006/relationships/audio" Target="../media/media6.mp3"/><Relationship Id="rId9" Type="http://schemas.openxmlformats.org/officeDocument/2006/relationships/image" Target="../media/image11.png"/><Relationship Id="rId1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8.png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microsoft.com/office/2007/relationships/hdphoto" Target="../media/hdphoto7.wdp"/><Relationship Id="rId11" Type="http://schemas.openxmlformats.org/officeDocument/2006/relationships/image" Target="../media/image5.png"/><Relationship Id="rId5" Type="http://schemas.openxmlformats.org/officeDocument/2006/relationships/image" Target="../media/image17.png"/><Relationship Id="rId10" Type="http://schemas.microsoft.com/office/2007/relationships/hdphoto" Target="../media/hdphoto9.wdp"/><Relationship Id="rId4" Type="http://schemas.openxmlformats.org/officeDocument/2006/relationships/image" Target="../media/image16.png"/><Relationship Id="rId9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microsoft.com/office/2007/relationships/hdphoto" Target="../media/hdphoto7.wdp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D3ECF35C-3CCD-4164-B023-B505A2F950B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85" b="99615" l="19608" r="86555">
                        <a14:foregroundMark x1="22129" y1="7308" x2="53782" y2="15769"/>
                        <a14:foregroundMark x1="53782" y1="15769" x2="53782" y2="16538"/>
                        <a14:foregroundMark x1="20588" y1="13462" x2="25490" y2="80385"/>
                        <a14:foregroundMark x1="24790" y1="84615" x2="72549" y2="92692"/>
                        <a14:foregroundMark x1="72549" y1="92692" x2="79972" y2="92308"/>
                        <a14:foregroundMark x1="79972" y1="92308" x2="82913" y2="92308"/>
                        <a14:foregroundMark x1="82913" y1="92308" x2="84734" y2="18462"/>
                        <a14:foregroundMark x1="63725" y1="1538" x2="74230" y2="0"/>
                        <a14:foregroundMark x1="74230" y1="0" x2="86275" y2="769"/>
                        <a14:foregroundMark x1="86275" y1="769" x2="85994" y2="1538"/>
                        <a14:foregroundMark x1="86975" y1="18462" x2="86415" y2="96154"/>
                        <a14:foregroundMark x1="86415" y1="96154" x2="85994" y2="98846"/>
                        <a14:foregroundMark x1="85714" y1="92308" x2="28852" y2="93077"/>
                        <a14:foregroundMark x1="28852" y1="93077" x2="20308" y2="83077"/>
                        <a14:foregroundMark x1="20308" y1="58462" x2="20588" y2="10000"/>
                        <a14:foregroundMark x1="20588" y1="10769" x2="26331" y2="19231"/>
                        <a14:foregroundMark x1="26331" y1="19231" x2="20588" y2="7692"/>
                        <a14:foregroundMark x1="20588" y1="7692" x2="22689" y2="10769"/>
                        <a14:foregroundMark x1="22689" y1="11538" x2="24090" y2="65769"/>
                        <a14:foregroundMark x1="24090" y1="65769" x2="21849" y2="81154"/>
                        <a14:foregroundMark x1="20028" y1="65385" x2="22129" y2="97308"/>
                        <a14:foregroundMark x1="22129" y1="98077" x2="19608" y2="75000"/>
                        <a14:foregroundMark x1="19608" y1="75000" x2="19608" y2="73846"/>
                        <a14:foregroundMark x1="19608" y1="69615" x2="20308" y2="91538"/>
                        <a14:foregroundMark x1="20868" y1="93846" x2="20588" y2="99615"/>
                        <a14:foregroundMark x1="40616" y1="91538" x2="48880" y2="94231"/>
                        <a14:foregroundMark x1="48880" y1="94231" x2="50420" y2="93846"/>
                        <a14:foregroundMark x1="45238" y1="97308" x2="48599" y2="96538"/>
                        <a14:foregroundMark x1="44958" y1="75385" x2="70868" y2="66923"/>
                        <a14:foregroundMark x1="70868" y1="66923" x2="79972" y2="67692"/>
                        <a14:foregroundMark x1="51261" y1="75385" x2="71849" y2="79231"/>
                        <a14:foregroundMark x1="71849" y1="79231" x2="79552" y2="78846"/>
                        <a14:foregroundMark x1="79552" y1="78846" x2="80812" y2="78846"/>
                        <a14:foregroundMark x1="71429" y1="73846" x2="71429" y2="73846"/>
                        <a14:foregroundMark x1="71429" y1="73846" x2="73810" y2="79615"/>
                        <a14:foregroundMark x1="86555" y1="70385" x2="85434" y2="71923"/>
                        <a14:foregroundMark x1="85714" y1="55385" x2="85994" y2="73846"/>
                        <a14:foregroundMark x1="20588" y1="5000" x2="22129" y2="28077"/>
                        <a14:foregroundMark x1="22129" y1="28077" x2="22409" y2="28462"/>
                        <a14:foregroundMark x1="20308" y1="4231" x2="21849" y2="36538"/>
                        <a14:foregroundMark x1="21849" y1="36538" x2="22409" y2="39231"/>
                        <a14:foregroundMark x1="22689" y1="47692" x2="22689" y2="99615"/>
                      </a14:backgroundRemoval>
                    </a14:imgEffect>
                  </a14:imgLayer>
                </a14:imgProps>
              </a:ext>
            </a:extLst>
          </a:blip>
          <a:srcRect l="19874" t="239" r="13179" b="-239"/>
          <a:stretch/>
        </p:blipFill>
        <p:spPr>
          <a:xfrm>
            <a:off x="0" y="-1"/>
            <a:ext cx="9131300" cy="6846159"/>
          </a:xfrm>
          <a:prstGeom prst="rect">
            <a:avLst/>
          </a:prstGeom>
        </p:spPr>
      </p:pic>
      <p:sp>
        <p:nvSpPr>
          <p:cNvPr id="2050" name="Title 1">
            <a:extLst>
              <a:ext uri="{FF2B5EF4-FFF2-40B4-BE49-F238E27FC236}">
                <a16:creationId xmlns:a16="http://schemas.microsoft.com/office/drawing/2014/main" xmlns="" id="{BE67AC4B-AEB3-474E-B5C9-D46DCAC6ED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457200"/>
            <a:ext cx="7772400" cy="914400"/>
          </a:xfrm>
        </p:spPr>
        <p:txBody>
          <a:bodyPr/>
          <a:lstStyle/>
          <a:p>
            <a:pPr eaLnBrk="1" hangingPunct="1"/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TRƯỜNG CHUYÊN BIỆT QUẬN 10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7FA5D824-E90A-42C4-9724-EEAC9375A1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16108" y="1447800"/>
            <a:ext cx="8546892" cy="4754563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vi-VN" sz="43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Chủ đề: </a:t>
            </a:r>
            <a:r>
              <a:rPr lang="en-US" sz="43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43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Thực vật</a:t>
            </a:r>
          </a:p>
          <a:p>
            <a:pPr algn="r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en-US" sz="5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vi-VN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Nhận biết quả dưa hấu                       </a:t>
            </a:r>
          </a:p>
          <a:p>
            <a:pPr algn="r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en-US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Tiền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3</a:t>
            </a:r>
          </a:p>
          <a:p>
            <a:pPr algn="r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en-US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Tiền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4 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32" presetClass="emph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32" presetClass="emph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C6ACA7E4-316C-4E6A-A31B-B30442CAE8C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85" b="99615" l="19608" r="86555">
                        <a14:foregroundMark x1="22129" y1="7308" x2="53782" y2="15769"/>
                        <a14:foregroundMark x1="53782" y1="15769" x2="53782" y2="16538"/>
                        <a14:foregroundMark x1="20588" y1="13462" x2="25490" y2="80385"/>
                        <a14:foregroundMark x1="24790" y1="84615" x2="72549" y2="92692"/>
                        <a14:foregroundMark x1="72549" y1="92692" x2="79972" y2="92308"/>
                        <a14:foregroundMark x1="79972" y1="92308" x2="82913" y2="92308"/>
                        <a14:foregroundMark x1="82913" y1="92308" x2="84734" y2="18462"/>
                        <a14:foregroundMark x1="63725" y1="1538" x2="74230" y2="0"/>
                        <a14:foregroundMark x1="74230" y1="0" x2="86275" y2="769"/>
                        <a14:foregroundMark x1="86275" y1="769" x2="85994" y2="1538"/>
                        <a14:foregroundMark x1="86975" y1="18462" x2="86415" y2="96154"/>
                        <a14:foregroundMark x1="86415" y1="96154" x2="85994" y2="98846"/>
                        <a14:foregroundMark x1="85714" y1="92308" x2="28852" y2="93077"/>
                        <a14:foregroundMark x1="28852" y1="93077" x2="20308" y2="83077"/>
                        <a14:foregroundMark x1="20308" y1="58462" x2="20588" y2="10000"/>
                        <a14:foregroundMark x1="20588" y1="10769" x2="26331" y2="19231"/>
                        <a14:foregroundMark x1="26331" y1="19231" x2="20588" y2="7692"/>
                        <a14:foregroundMark x1="20588" y1="7692" x2="22689" y2="10769"/>
                        <a14:foregroundMark x1="22689" y1="11538" x2="24090" y2="65769"/>
                        <a14:foregroundMark x1="24090" y1="65769" x2="21849" y2="81154"/>
                        <a14:foregroundMark x1="20028" y1="65385" x2="22129" y2="97308"/>
                        <a14:foregroundMark x1="22129" y1="98077" x2="19608" y2="75000"/>
                        <a14:foregroundMark x1="19608" y1="75000" x2="19608" y2="73846"/>
                        <a14:foregroundMark x1="19608" y1="69615" x2="20308" y2="91538"/>
                        <a14:foregroundMark x1="20868" y1="93846" x2="20588" y2="99615"/>
                        <a14:foregroundMark x1="40616" y1="91538" x2="48880" y2="94231"/>
                        <a14:foregroundMark x1="48880" y1="94231" x2="50420" y2="93846"/>
                        <a14:foregroundMark x1="45238" y1="97308" x2="48599" y2="96538"/>
                        <a14:foregroundMark x1="44958" y1="75385" x2="70868" y2="66923"/>
                        <a14:foregroundMark x1="70868" y1="66923" x2="79972" y2="67692"/>
                        <a14:foregroundMark x1="51261" y1="75385" x2="71849" y2="79231"/>
                        <a14:foregroundMark x1="71849" y1="79231" x2="79552" y2="78846"/>
                        <a14:foregroundMark x1="79552" y1="78846" x2="80812" y2="78846"/>
                        <a14:foregroundMark x1="71429" y1="73846" x2="71429" y2="73846"/>
                        <a14:foregroundMark x1="71429" y1="73846" x2="73810" y2="79615"/>
                        <a14:foregroundMark x1="86555" y1="70385" x2="85434" y2="71923"/>
                        <a14:foregroundMark x1="85714" y1="55385" x2="85994" y2="73846"/>
                        <a14:foregroundMark x1="20588" y1="5000" x2="22129" y2="28077"/>
                        <a14:foregroundMark x1="22129" y1="28077" x2="22409" y2="28462"/>
                        <a14:foregroundMark x1="20308" y1="4231" x2="21849" y2="36538"/>
                        <a14:foregroundMark x1="21849" y1="36538" x2="22409" y2="39231"/>
                        <a14:foregroundMark x1="22689" y1="47692" x2="22689" y2="99615"/>
                      </a14:backgroundRemoval>
                    </a14:imgEffect>
                  </a14:imgLayer>
                </a14:imgProps>
              </a:ext>
            </a:extLst>
          </a:blip>
          <a:srcRect l="19874" t="239" r="13179" b="-239"/>
          <a:stretch/>
        </p:blipFill>
        <p:spPr>
          <a:xfrm>
            <a:off x="12700" y="-1"/>
            <a:ext cx="9118600" cy="684615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96ADA6B6-804C-4D6E-8264-DB041B2C31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381000" y="533400"/>
            <a:ext cx="8229600" cy="762000"/>
          </a:xfrm>
        </p:spPr>
        <p:txBody>
          <a:bodyPr/>
          <a:lstStyle/>
          <a:p>
            <a:r>
              <a:rPr lang="vi-VN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 đích yêu cầu</a:t>
            </a:r>
            <a:endParaRPr lang="en-US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9D02778-10BA-494A-AFDE-FC95EBBF31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700" y="1828800"/>
            <a:ext cx="9144000" cy="60198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FontTx/>
              <a:buChar char="-"/>
              <a:defRPr/>
            </a:pPr>
            <a:r>
              <a:rPr lang="vi-VN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Mục tiêu: HS nhận biết quả dưa hấu</a:t>
            </a:r>
          </a:p>
          <a:p>
            <a:pPr eaLnBrk="1" fontAlgn="auto" hangingPunct="1">
              <a:spcAft>
                <a:spcPts val="0"/>
              </a:spcAft>
              <a:buFontTx/>
              <a:buChar char="-"/>
              <a:defRPr/>
            </a:pPr>
            <a:r>
              <a:rPr lang="vi-VN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Khuyến khích Hs gọi tên ,chỉ, chọn quả dưa hấu. </a:t>
            </a:r>
          </a:p>
          <a:p>
            <a:pPr eaLnBrk="1" fontAlgn="auto" hangingPunct="1">
              <a:spcAft>
                <a:spcPts val="0"/>
              </a:spcAft>
              <a:buFontTx/>
              <a:buChar char="-"/>
              <a:defRPr/>
            </a:pPr>
            <a:r>
              <a:rPr lang="vi-VN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Chuẩn bị</a:t>
            </a: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vi-VN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Quả dưa hấu thật,</a:t>
            </a:r>
            <a:r>
              <a:rPr lang="vi-VN" dirty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ranh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vi-VN" dirty="0">
                <a:latin typeface="Times New Roman" pitchFamily="18" charset="0"/>
                <a:ea typeface="Calibri"/>
                <a:cs typeface="Times New Roman" pitchFamily="18" charset="0"/>
              </a:rPr>
              <a:t>quả dưa hấu, 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tranh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rỗng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vi-VN" dirty="0">
                <a:latin typeface="Times New Roman" pitchFamily="18" charset="0"/>
                <a:ea typeface="Calibri"/>
                <a:cs typeface="Times New Roman" pitchFamily="18" charset="0"/>
              </a:rPr>
              <a:t>quả dưa hấu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màu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nước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bút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màu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endParaRPr lang="vi-VN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Tx/>
              <a:buChar char="-"/>
              <a:defRPr/>
            </a:pP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Tùy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vào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khả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năng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của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vi-VN" dirty="0">
                <a:latin typeface="Times New Roman" pitchFamily="18" charset="0"/>
                <a:ea typeface="Calibri"/>
                <a:cs typeface="Times New Roman" pitchFamily="18" charset="0"/>
              </a:rPr>
              <a:t>HS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, PH 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hướng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dẫn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và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hỗ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trợ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vi-VN" dirty="0">
                <a:latin typeface="Times New Roman" pitchFamily="18" charset="0"/>
                <a:ea typeface="Calibri"/>
                <a:cs typeface="Times New Roman" pitchFamily="18" charset="0"/>
              </a:rPr>
              <a:t> hs 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thực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hiện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bài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vi-VN" dirty="0">
                <a:latin typeface="Times New Roman" pitchFamily="18" charset="0"/>
                <a:ea typeface="Calibri"/>
                <a:cs typeface="Times New Roman" pitchFamily="18" charset="0"/>
              </a:rPr>
              <a:t>tập.</a:t>
            </a:r>
            <a:endParaRPr lang="en-US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vi-VN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Giáo dục :Ăn trái cây tốt cho sức khỏe</a:t>
            </a: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en-US" dirty="0"/>
          </a:p>
        </p:txBody>
      </p:sp>
      <p:sp>
        <p:nvSpPr>
          <p:cNvPr id="6" name="AutoShape 2" descr="Cute and Funny Frame with Landscape Cartoon Stock Vector - Illustration of  grass, graphic: 129995169">
            <a:extLst>
              <a:ext uri="{FF2B5EF4-FFF2-40B4-BE49-F238E27FC236}">
                <a16:creationId xmlns:a16="http://schemas.microsoft.com/office/drawing/2014/main" xmlns="" id="{5841C804-517F-4EDA-9745-B1D7F90DFC7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4" descr="Cute and Funny Frame with Landscape Cartoon Stock Vector - Illustration of  grass, graphic: 129995169">
            <a:extLst>
              <a:ext uri="{FF2B5EF4-FFF2-40B4-BE49-F238E27FC236}">
                <a16:creationId xmlns:a16="http://schemas.microsoft.com/office/drawing/2014/main" xmlns="" id="{3B4133E8-654B-42C6-B25E-F984E48048D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572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ED38A652-C1A0-4A46-84B8-9BAB98586F1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5799"/>
            <a:ext cx="9132203" cy="684640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3564843D-4020-4DD3-A8BD-04DC114913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70164"/>
          </a:xfrm>
        </p:spPr>
        <p:txBody>
          <a:bodyPr/>
          <a:lstStyle/>
          <a:p>
            <a:r>
              <a:rPr lang="vi-VN" sz="5400" b="1" dirty="0">
                <a:solidFill>
                  <a:srgbClr val="FF0000"/>
                </a:solidFill>
              </a:rPr>
              <a:t>Quả gì đâ</a:t>
            </a:r>
            <a:r>
              <a:rPr 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y?</a:t>
            </a:r>
            <a:r>
              <a:rPr lang="en-US" sz="5400" b="1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7" name="Thought Bubble: Cloud 6">
            <a:extLst>
              <a:ext uri="{FF2B5EF4-FFF2-40B4-BE49-F238E27FC236}">
                <a16:creationId xmlns:a16="http://schemas.microsoft.com/office/drawing/2014/main" xmlns="" id="{713627D2-C440-496C-B39C-0B52A14AF936}"/>
              </a:ext>
            </a:extLst>
          </p:cNvPr>
          <p:cNvSpPr/>
          <p:nvPr/>
        </p:nvSpPr>
        <p:spPr>
          <a:xfrm>
            <a:off x="0" y="886906"/>
            <a:ext cx="6172200" cy="1246694"/>
          </a:xfrm>
          <a:prstGeom prst="cloudCallout">
            <a:avLst>
              <a:gd name="adj1" fmla="val 21541"/>
              <a:gd name="adj2" fmla="val 108182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vi-VN" sz="5400" b="1" dirty="0">
                <a:solidFill>
                  <a:srgbClr val="FF0000"/>
                </a:solidFill>
                <a:latin typeface="+mj-lt"/>
              </a:rPr>
              <a:t>Quả dưa hấu</a:t>
            </a:r>
            <a:endParaRPr lang="en-US" sz="5400" b="1" dirty="0">
              <a:solidFill>
                <a:srgbClr val="FF0000"/>
              </a:solidFill>
              <a:latin typeface="+mj-lt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8A7A1AAE-AB60-4D0A-B557-2597961A955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667" b="98444" l="1600" r="98200">
                        <a14:foregroundMark x1="47200" y1="8222" x2="47200" y2="8222"/>
                        <a14:foregroundMark x1="62400" y1="667" x2="62400" y2="667"/>
                        <a14:foregroundMark x1="87600" y1="32000" x2="87600" y2="32000"/>
                        <a14:foregroundMark x1="98200" y1="32000" x2="98200" y2="32000"/>
                        <a14:foregroundMark x1="9800" y1="40889" x2="9800" y2="40889"/>
                        <a14:foregroundMark x1="5800" y1="51333" x2="5800" y2="51333"/>
                        <a14:foregroundMark x1="1600" y1="42889" x2="1600" y2="42889"/>
                        <a14:foregroundMark x1="38800" y1="98444" x2="38800" y2="9844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14600" y="2074134"/>
            <a:ext cx="5181600" cy="4732312"/>
          </a:xfrm>
          <a:prstGeom prst="rect">
            <a:avLst/>
          </a:prstGeom>
        </p:spPr>
      </p:pic>
      <p:pic>
        <p:nvPicPr>
          <p:cNvPr id="3" name="1,">
            <a:hlinkClick r:id="" action="ppaction://media"/>
            <a:extLst>
              <a:ext uri="{FF2B5EF4-FFF2-40B4-BE49-F238E27FC236}">
                <a16:creationId xmlns:a16="http://schemas.microsoft.com/office/drawing/2014/main" xmlns="" id="{F4685987-F05C-4774-9D66-9217F611D9C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448800" y="-174518"/>
            <a:ext cx="609600" cy="609600"/>
          </a:xfrm>
          <a:prstGeom prst="rect">
            <a:avLst/>
          </a:prstGeom>
        </p:spPr>
      </p:pic>
      <p:pic>
        <p:nvPicPr>
          <p:cNvPr id="4" name="2,">
            <a:hlinkClick r:id="" action="ppaction://media"/>
            <a:extLst>
              <a:ext uri="{FF2B5EF4-FFF2-40B4-BE49-F238E27FC236}">
                <a16:creationId xmlns:a16="http://schemas.microsoft.com/office/drawing/2014/main" xmlns="" id="{7E8B2592-E128-445E-9376-F060D5CFA940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517852" y="58210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419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271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279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FA48A206-D18C-4843-8EEB-C20AA8FC8F3E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85" b="99615" l="19608" r="86555">
                        <a14:foregroundMark x1="22129" y1="7308" x2="53782" y2="15769"/>
                        <a14:foregroundMark x1="53782" y1="15769" x2="53782" y2="16538"/>
                        <a14:foregroundMark x1="20588" y1="13462" x2="25490" y2="80385"/>
                        <a14:foregroundMark x1="24790" y1="84615" x2="72549" y2="92692"/>
                        <a14:foregroundMark x1="72549" y1="92692" x2="79972" y2="92308"/>
                        <a14:foregroundMark x1="79972" y1="92308" x2="82913" y2="92308"/>
                        <a14:foregroundMark x1="82913" y1="92308" x2="84734" y2="18462"/>
                        <a14:foregroundMark x1="63725" y1="1538" x2="74230" y2="0"/>
                        <a14:foregroundMark x1="74230" y1="0" x2="86275" y2="769"/>
                        <a14:foregroundMark x1="86275" y1="769" x2="85994" y2="1538"/>
                        <a14:foregroundMark x1="86975" y1="18462" x2="86415" y2="96154"/>
                        <a14:foregroundMark x1="86415" y1="96154" x2="85994" y2="98846"/>
                        <a14:foregroundMark x1="85714" y1="92308" x2="28852" y2="93077"/>
                        <a14:foregroundMark x1="28852" y1="93077" x2="20308" y2="83077"/>
                        <a14:foregroundMark x1="20308" y1="58462" x2="20588" y2="10000"/>
                        <a14:foregroundMark x1="20588" y1="10769" x2="26331" y2="19231"/>
                        <a14:foregroundMark x1="26331" y1="19231" x2="20588" y2="7692"/>
                        <a14:foregroundMark x1="20588" y1="7692" x2="22689" y2="10769"/>
                        <a14:foregroundMark x1="22689" y1="11538" x2="24090" y2="65769"/>
                        <a14:foregroundMark x1="24090" y1="65769" x2="21849" y2="81154"/>
                        <a14:foregroundMark x1="20028" y1="65385" x2="22129" y2="97308"/>
                        <a14:foregroundMark x1="22129" y1="98077" x2="19608" y2="75000"/>
                        <a14:foregroundMark x1="19608" y1="75000" x2="19608" y2="73846"/>
                        <a14:foregroundMark x1="19608" y1="69615" x2="20308" y2="91538"/>
                        <a14:foregroundMark x1="20868" y1="93846" x2="20588" y2="99615"/>
                        <a14:foregroundMark x1="40616" y1="91538" x2="48880" y2="94231"/>
                        <a14:foregroundMark x1="48880" y1="94231" x2="50420" y2="93846"/>
                        <a14:foregroundMark x1="45238" y1="97308" x2="48599" y2="96538"/>
                        <a14:foregroundMark x1="44958" y1="75385" x2="70868" y2="66923"/>
                        <a14:foregroundMark x1="70868" y1="66923" x2="79972" y2="67692"/>
                        <a14:foregroundMark x1="51261" y1="75385" x2="71849" y2="79231"/>
                        <a14:foregroundMark x1="71849" y1="79231" x2="79552" y2="78846"/>
                        <a14:foregroundMark x1="79552" y1="78846" x2="80812" y2="78846"/>
                        <a14:foregroundMark x1="71429" y1="73846" x2="71429" y2="73846"/>
                        <a14:foregroundMark x1="71429" y1="73846" x2="73810" y2="79615"/>
                        <a14:foregroundMark x1="86555" y1="70385" x2="85434" y2="71923"/>
                        <a14:foregroundMark x1="85714" y1="55385" x2="85994" y2="73846"/>
                        <a14:foregroundMark x1="20588" y1="5000" x2="22129" y2="28077"/>
                        <a14:foregroundMark x1="22129" y1="28077" x2="22409" y2="28462"/>
                        <a14:foregroundMark x1="20308" y1="4231" x2="21849" y2="36538"/>
                        <a14:foregroundMark x1="21849" y1="36538" x2="22409" y2="39231"/>
                        <a14:foregroundMark x1="22689" y1="47692" x2="22689" y2="99615"/>
                      </a14:backgroundRemoval>
                    </a14:imgEffect>
                  </a14:imgLayer>
                </a14:imgProps>
              </a:ext>
            </a:extLst>
          </a:blip>
          <a:srcRect l="19874" t="239" r="13179" b="-239"/>
          <a:stretch/>
        </p:blipFill>
        <p:spPr>
          <a:xfrm>
            <a:off x="12700" y="-1"/>
            <a:ext cx="9118600" cy="684615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1AB0CDC3-4A44-4874-9156-94E432FA63C6}"/>
              </a:ext>
            </a:extLst>
          </p:cNvPr>
          <p:cNvSpPr/>
          <p:nvPr/>
        </p:nvSpPr>
        <p:spPr>
          <a:xfrm>
            <a:off x="1524000" y="38100"/>
            <a:ext cx="5721350" cy="1016781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vi-VN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dưa hấu đâu</a:t>
            </a:r>
            <a:r>
              <a:rPr 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6" name="AutoShape 18" descr="Muỗng Inox Cao Cấp pn26 | Lazada.vn">
            <a:extLst>
              <a:ext uri="{FF2B5EF4-FFF2-40B4-BE49-F238E27FC236}">
                <a16:creationId xmlns:a16="http://schemas.microsoft.com/office/drawing/2014/main" xmlns="" id="{E3FC0709-9716-4125-BCCD-7F8B513403A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E7213561-3B0A-47E7-8BA7-973D157BB53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778" b="92014" l="5085" r="94492">
                        <a14:foregroundMark x1="31356" y1="16319" x2="31356" y2="16319"/>
                        <a14:foregroundMark x1="60169" y1="12500" x2="60169" y2="12500"/>
                        <a14:foregroundMark x1="73729" y1="6597" x2="73729" y2="6597"/>
                        <a14:foregroundMark x1="72034" y1="2778" x2="72034" y2="2778"/>
                        <a14:foregroundMark x1="8898" y1="50694" x2="8898" y2="50694"/>
                        <a14:foregroundMark x1="8898" y1="38194" x2="5508" y2="54861"/>
                        <a14:foregroundMark x1="80932" y1="29514" x2="93644" y2="51042"/>
                        <a14:foregroundMark x1="93644" y1="51042" x2="94915" y2="55903"/>
                        <a14:foregroundMark x1="36017" y1="92014" x2="58475" y2="90278"/>
                        <a14:foregroundMark x1="58475" y1="90278" x2="64831" y2="90278"/>
                        <a14:foregroundMark x1="63983" y1="91319" x2="52966" y2="92014"/>
                        <a14:foregroundMark x1="52119" y1="20486" x2="74576" y2="13542"/>
                        <a14:foregroundMark x1="74576" y1="13542" x2="74576" y2="13542"/>
                        <a14:foregroundMark x1="45763" y1="21181" x2="42373" y2="2465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78285" y="1814718"/>
            <a:ext cx="4433618" cy="5098495"/>
          </a:xfrm>
          <a:prstGeom prst="rect">
            <a:avLst/>
          </a:prstGeom>
        </p:spPr>
      </p:pic>
      <p:sp>
        <p:nvSpPr>
          <p:cNvPr id="10" name="Speech Bubble: Oval 9">
            <a:extLst>
              <a:ext uri="{FF2B5EF4-FFF2-40B4-BE49-F238E27FC236}">
                <a16:creationId xmlns:a16="http://schemas.microsoft.com/office/drawing/2014/main" xmlns="" id="{B43C547B-914A-4B43-955D-10639D87D658}"/>
              </a:ext>
            </a:extLst>
          </p:cNvPr>
          <p:cNvSpPr/>
          <p:nvPr/>
        </p:nvSpPr>
        <p:spPr>
          <a:xfrm>
            <a:off x="5410200" y="958311"/>
            <a:ext cx="3695700" cy="1510519"/>
          </a:xfrm>
          <a:prstGeom prst="wedgeEllipseCallout">
            <a:avLst>
              <a:gd name="adj1" fmla="val -37229"/>
              <a:gd name="adj2" fmla="val 63019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5400" b="1" dirty="0">
                <a:solidFill>
                  <a:srgbClr val="FF0000"/>
                </a:solidFill>
                <a:latin typeface="+mj-lt"/>
              </a:rPr>
              <a:t> </a:t>
            </a:r>
            <a:r>
              <a:rPr lang="vi-VN" sz="5400" b="1" dirty="0">
                <a:solidFill>
                  <a:srgbClr val="FF0000"/>
                </a:solidFill>
                <a:latin typeface="+mj-lt"/>
              </a:rPr>
              <a:t>dưa hấu</a:t>
            </a:r>
            <a:endParaRPr lang="en-US" sz="4800" b="1" dirty="0">
              <a:solidFill>
                <a:srgbClr val="FF0000"/>
              </a:solidFill>
              <a:latin typeface="+mj-lt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F7B7A0FC-E110-4624-A0D0-56E3DD754F6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2889" b="99111" l="1200" r="97600">
                        <a14:foregroundMark x1="51600" y1="9556" x2="51600" y2="9556"/>
                        <a14:foregroundMark x1="46600" y1="6889" x2="46600" y2="6889"/>
                        <a14:foregroundMark x1="70400" y1="6889" x2="70400" y2="6889"/>
                        <a14:foregroundMark x1="66400" y1="3333" x2="66400" y2="3333"/>
                        <a14:foregroundMark x1="75200" y1="19778" x2="75200" y2="19778"/>
                        <a14:foregroundMark x1="73000" y1="15556" x2="73000" y2="15556"/>
                        <a14:foregroundMark x1="97600" y1="33111" x2="97600" y2="33111"/>
                        <a14:foregroundMark x1="5400" y1="48444" x2="5400" y2="48444"/>
                        <a14:foregroundMark x1="1200" y1="53778" x2="1200" y2="53778"/>
                        <a14:foregroundMark x1="39000" y1="99111" x2="39000" y2="9911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318416" y="2533650"/>
            <a:ext cx="4762500" cy="4286250"/>
          </a:xfrm>
          <a:prstGeom prst="rect">
            <a:avLst/>
          </a:prstGeom>
        </p:spPr>
      </p:pic>
      <p:pic>
        <p:nvPicPr>
          <p:cNvPr id="2" name="3,">
            <a:hlinkClick r:id="" action="ppaction://media"/>
            <a:extLst>
              <a:ext uri="{FF2B5EF4-FFF2-40B4-BE49-F238E27FC236}">
                <a16:creationId xmlns:a16="http://schemas.microsoft.com/office/drawing/2014/main" xmlns="" id="{68689A67-C149-4A56-9E44-C2711334D39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9322285" y="241690"/>
            <a:ext cx="609600" cy="609600"/>
          </a:xfrm>
          <a:prstGeom prst="rect">
            <a:avLst/>
          </a:prstGeom>
        </p:spPr>
      </p:pic>
      <p:pic>
        <p:nvPicPr>
          <p:cNvPr id="3" name="4,">
            <a:hlinkClick r:id="" action="ppaction://media"/>
            <a:extLst>
              <a:ext uri="{FF2B5EF4-FFF2-40B4-BE49-F238E27FC236}">
                <a16:creationId xmlns:a16="http://schemas.microsoft.com/office/drawing/2014/main" xmlns="" id="{427A313A-FBD7-4ED3-A861-D1D10E3579D4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9322285" y="91866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77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05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4.07407E-6 L -0.48229 -0.01412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115" y="-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4.44444E-6 L -0.19931 -0.01527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965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279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8" grpId="0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167594EF-B4F0-420B-86DA-6BF215611766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85" b="99615" l="19608" r="86555">
                        <a14:foregroundMark x1="22129" y1="7308" x2="53782" y2="15769"/>
                        <a14:foregroundMark x1="53782" y1="15769" x2="53782" y2="16538"/>
                        <a14:foregroundMark x1="20588" y1="13462" x2="25490" y2="80385"/>
                        <a14:foregroundMark x1="24790" y1="84615" x2="72549" y2="92692"/>
                        <a14:foregroundMark x1="72549" y1="92692" x2="79972" y2="92308"/>
                        <a14:foregroundMark x1="79972" y1="92308" x2="82913" y2="92308"/>
                        <a14:foregroundMark x1="82913" y1="92308" x2="84734" y2="18462"/>
                        <a14:foregroundMark x1="63725" y1="1538" x2="74230" y2="0"/>
                        <a14:foregroundMark x1="74230" y1="0" x2="86275" y2="769"/>
                        <a14:foregroundMark x1="86275" y1="769" x2="85994" y2="1538"/>
                        <a14:foregroundMark x1="86975" y1="18462" x2="86415" y2="96154"/>
                        <a14:foregroundMark x1="86415" y1="96154" x2="85994" y2="98846"/>
                        <a14:foregroundMark x1="85714" y1="92308" x2="28852" y2="93077"/>
                        <a14:foregroundMark x1="28852" y1="93077" x2="20308" y2="83077"/>
                        <a14:foregroundMark x1="20308" y1="58462" x2="20588" y2="10000"/>
                        <a14:foregroundMark x1="20588" y1="10769" x2="26331" y2="19231"/>
                        <a14:foregroundMark x1="26331" y1="19231" x2="20588" y2="7692"/>
                        <a14:foregroundMark x1="20588" y1="7692" x2="22689" y2="10769"/>
                        <a14:foregroundMark x1="22689" y1="11538" x2="24090" y2="65769"/>
                        <a14:foregroundMark x1="24090" y1="65769" x2="21849" y2="81154"/>
                        <a14:foregroundMark x1="20028" y1="65385" x2="22129" y2="97308"/>
                        <a14:foregroundMark x1="22129" y1="98077" x2="19608" y2="75000"/>
                        <a14:foregroundMark x1="19608" y1="75000" x2="19608" y2="73846"/>
                        <a14:foregroundMark x1="19608" y1="69615" x2="20308" y2="91538"/>
                        <a14:foregroundMark x1="20868" y1="93846" x2="20588" y2="99615"/>
                        <a14:foregroundMark x1="40616" y1="91538" x2="48880" y2="94231"/>
                        <a14:foregroundMark x1="48880" y1="94231" x2="50420" y2="93846"/>
                        <a14:foregroundMark x1="45238" y1="97308" x2="48599" y2="96538"/>
                        <a14:foregroundMark x1="44958" y1="75385" x2="70868" y2="66923"/>
                        <a14:foregroundMark x1="70868" y1="66923" x2="79972" y2="67692"/>
                        <a14:foregroundMark x1="51261" y1="75385" x2="71849" y2="79231"/>
                        <a14:foregroundMark x1="71849" y1="79231" x2="79552" y2="78846"/>
                        <a14:foregroundMark x1="79552" y1="78846" x2="80812" y2="78846"/>
                        <a14:foregroundMark x1="71429" y1="73846" x2="71429" y2="73846"/>
                        <a14:foregroundMark x1="71429" y1="73846" x2="73810" y2="79615"/>
                        <a14:foregroundMark x1="86555" y1="70385" x2="85434" y2="71923"/>
                        <a14:foregroundMark x1="85714" y1="55385" x2="85994" y2="73846"/>
                        <a14:foregroundMark x1="20588" y1="5000" x2="22129" y2="28077"/>
                        <a14:foregroundMark x1="22129" y1="28077" x2="22409" y2="28462"/>
                        <a14:foregroundMark x1="20308" y1="4231" x2="21849" y2="36538"/>
                        <a14:foregroundMark x1="21849" y1="36538" x2="22409" y2="39231"/>
                        <a14:foregroundMark x1="22689" y1="47692" x2="22689" y2="99615"/>
                      </a14:backgroundRemoval>
                    </a14:imgEffect>
                  </a14:imgLayer>
                </a14:imgProps>
              </a:ext>
            </a:extLst>
          </a:blip>
          <a:srcRect l="19874" t="239" r="13179" b="-239"/>
          <a:stretch/>
        </p:blipFill>
        <p:spPr>
          <a:xfrm>
            <a:off x="12700" y="-1"/>
            <a:ext cx="9118600" cy="684615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1AB0CDC3-4A44-4874-9156-94E432FA63C6}"/>
              </a:ext>
            </a:extLst>
          </p:cNvPr>
          <p:cNvSpPr/>
          <p:nvPr/>
        </p:nvSpPr>
        <p:spPr>
          <a:xfrm>
            <a:off x="1898650" y="38100"/>
            <a:ext cx="5645150" cy="1016781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vi-VN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dưa hấu đâu</a:t>
            </a:r>
            <a:r>
              <a:rPr 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6" name="AutoShape 18" descr="Muỗng Inox Cao Cấp pn26 | Lazada.vn">
            <a:extLst>
              <a:ext uri="{FF2B5EF4-FFF2-40B4-BE49-F238E27FC236}">
                <a16:creationId xmlns:a16="http://schemas.microsoft.com/office/drawing/2014/main" xmlns="" id="{E3FC0709-9716-4125-BCCD-7F8B513403A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Speech Bubble: Oval 9">
            <a:extLst>
              <a:ext uri="{FF2B5EF4-FFF2-40B4-BE49-F238E27FC236}">
                <a16:creationId xmlns:a16="http://schemas.microsoft.com/office/drawing/2014/main" xmlns="" id="{B43C547B-914A-4B43-955D-10639D87D658}"/>
              </a:ext>
            </a:extLst>
          </p:cNvPr>
          <p:cNvSpPr/>
          <p:nvPr/>
        </p:nvSpPr>
        <p:spPr>
          <a:xfrm>
            <a:off x="121128" y="992474"/>
            <a:ext cx="3766654" cy="1523999"/>
          </a:xfrm>
          <a:prstGeom prst="wedgeEllipseCallout">
            <a:avLst>
              <a:gd name="adj1" fmla="val 45575"/>
              <a:gd name="adj2" fmla="val 71704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5400" b="1" dirty="0">
                <a:solidFill>
                  <a:srgbClr val="FF0000"/>
                </a:solidFill>
                <a:latin typeface="+mj-lt"/>
              </a:rPr>
              <a:t>dưa hấu</a:t>
            </a:r>
            <a:endParaRPr lang="en-US" sz="4800" b="1" dirty="0">
              <a:solidFill>
                <a:srgbClr val="FF0000"/>
              </a:solidFill>
              <a:latin typeface="+mj-lt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0BA9A067-25CF-4072-946E-80E35185BCA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071454" y="1603401"/>
            <a:ext cx="5844112" cy="6007651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B8FDC596-B505-487F-9D41-388BA7C8747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99778" l="1600" r="99600">
                        <a14:foregroundMark x1="53000" y1="8444" x2="53000" y2="8444"/>
                        <a14:foregroundMark x1="46600" y1="7111" x2="46600" y2="7111"/>
                        <a14:foregroundMark x1="65000" y1="444" x2="65000" y2="444"/>
                        <a14:foregroundMark x1="95400" y1="32000" x2="95400" y2="32000"/>
                        <a14:foregroundMark x1="99600" y1="33333" x2="99600" y2="33333"/>
                        <a14:foregroundMark x1="4200" y1="46000" x2="4200" y2="46000"/>
                        <a14:foregroundMark x1="1600" y1="41778" x2="1600" y2="41778"/>
                        <a14:foregroundMark x1="29600" y1="93778" x2="29600" y2="93778"/>
                        <a14:foregroundMark x1="38200" y1="99778" x2="38200" y2="99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8600" y="2464101"/>
            <a:ext cx="4762500" cy="4286250"/>
          </a:xfrm>
          <a:prstGeom prst="rect">
            <a:avLst/>
          </a:prstGeom>
        </p:spPr>
      </p:pic>
      <p:pic>
        <p:nvPicPr>
          <p:cNvPr id="3" name="3,">
            <a:hlinkClick r:id="" action="ppaction://media"/>
            <a:extLst>
              <a:ext uri="{FF2B5EF4-FFF2-40B4-BE49-F238E27FC236}">
                <a16:creationId xmlns:a16="http://schemas.microsoft.com/office/drawing/2014/main" xmlns="" id="{1A8D5672-9DA4-4E4B-890C-BD0743D9098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9429750" y="750081"/>
            <a:ext cx="609600" cy="609600"/>
          </a:xfrm>
          <a:prstGeom prst="rect">
            <a:avLst/>
          </a:prstGeom>
        </p:spPr>
      </p:pic>
      <p:pic>
        <p:nvPicPr>
          <p:cNvPr id="4" name="4,">
            <a:hlinkClick r:id="" action="ppaction://media"/>
            <a:extLst>
              <a:ext uri="{FF2B5EF4-FFF2-40B4-BE49-F238E27FC236}">
                <a16:creationId xmlns:a16="http://schemas.microsoft.com/office/drawing/2014/main" xmlns="" id="{38B757DD-A085-4D7A-A241-5E1C4634CC06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9489638" y="160340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659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05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7.40741E-7 L 0.49357 0.01667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670" y="8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279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8" grpId="0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26E95DAE-C7F0-410B-AE16-D048C55D726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9144000" cy="676528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1AB0CDC3-4A44-4874-9156-94E432FA63C6}"/>
              </a:ext>
            </a:extLst>
          </p:cNvPr>
          <p:cNvSpPr/>
          <p:nvPr/>
        </p:nvSpPr>
        <p:spPr>
          <a:xfrm>
            <a:off x="229044" y="0"/>
            <a:ext cx="8914955" cy="1054881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vi-V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 hành chọn đúng quả dưa hấu</a:t>
            </a:r>
            <a:endParaRPr lang="en-US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AutoShape 18" descr="Muỗng Inox Cao Cấp pn26 | Lazada.vn">
            <a:extLst>
              <a:ext uri="{FF2B5EF4-FFF2-40B4-BE49-F238E27FC236}">
                <a16:creationId xmlns:a16="http://schemas.microsoft.com/office/drawing/2014/main" xmlns="" id="{E3FC0709-9716-4125-BCCD-7F8B513403A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9" name="4,">
            <a:hlinkClick r:id="" action="ppaction://media"/>
            <a:extLst>
              <a:ext uri="{FF2B5EF4-FFF2-40B4-BE49-F238E27FC236}">
                <a16:creationId xmlns:a16="http://schemas.microsoft.com/office/drawing/2014/main" xmlns="" id="{00981934-CB26-41A1-BB3A-37185BBA53D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223939" y="-685993"/>
            <a:ext cx="609600" cy="6096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9D5D0E0B-78FC-420D-8271-A8C500136C7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789" b="98225" l="8915" r="97674">
                        <a14:foregroundMark x1="51163" y1="4734" x2="51163" y2="4734"/>
                        <a14:foregroundMark x1="17054" y1="13215" x2="17054" y2="13215"/>
                        <a14:foregroundMark x1="17054" y1="23077" x2="14729" y2="14398"/>
                        <a14:foregroundMark x1="15116" y1="22091" x2="19380" y2="8284"/>
                        <a14:foregroundMark x1="19380" y1="8284" x2="26357" y2="5917"/>
                        <a14:foregroundMark x1="43411" y1="1578" x2="62441" y2="949"/>
                        <a14:foregroundMark x1="91747" y1="11359" x2="89147" y2="24260"/>
                        <a14:foregroundMark x1="50775" y1="789" x2="50775" y2="789"/>
                        <a14:foregroundMark x1="42248" y1="10256" x2="70930" y2="8087"/>
                        <a14:foregroundMark x1="32946" y1="9073" x2="58915" y2="5720"/>
                        <a14:foregroundMark x1="58915" y1="5720" x2="86047" y2="8876"/>
                        <a14:foregroundMark x1="86047" y1="8876" x2="88372" y2="10059"/>
                        <a14:foregroundMark x1="24806" y1="11834" x2="49225" y2="2564"/>
                        <a14:foregroundMark x1="37209" y1="30769" x2="37209" y2="30769"/>
                        <a14:foregroundMark x1="37209" y1="30769" x2="37209" y2="30769"/>
                        <a14:foregroundMark x1="39147" y1="28402" x2="39147" y2="28402"/>
                        <a14:foregroundMark x1="37984" y1="24852" x2="37984" y2="24852"/>
                        <a14:foregroundMark x1="42248" y1="25838" x2="42248" y2="25838"/>
                        <a14:foregroundMark x1="38372" y1="25838" x2="38372" y2="25838"/>
                        <a14:foregroundMark x1="39535" y1="27811" x2="39535" y2="27811"/>
                        <a14:foregroundMark x1="39535" y1="27022" x2="39535" y2="27022"/>
                        <a14:foregroundMark x1="63566" y1="24655" x2="63566" y2="24655"/>
                        <a14:foregroundMark x1="63566" y1="24655" x2="63566" y2="24655"/>
                        <a14:foregroundMark x1="63566" y1="24655" x2="63566" y2="24655"/>
                        <a14:foregroundMark x1="62791" y1="24063" x2="62791" y2="24063"/>
                        <a14:foregroundMark x1="60853" y1="24852" x2="65116" y2="31164"/>
                        <a14:foregroundMark x1="94961" y1="40434" x2="94961" y2="40434"/>
                        <a14:foregroundMark x1="46512" y1="37278" x2="46512" y2="37278"/>
                        <a14:foregroundMark x1="53101" y1="37278" x2="53101" y2="37278"/>
                        <a14:foregroundMark x1="9302" y1="40237" x2="9302" y2="40237"/>
                        <a14:foregroundMark x1="12016" y1="37081" x2="12016" y2="37081"/>
                        <a14:foregroundMark x1="17054" y1="26824" x2="14341" y2="36884"/>
                        <a14:foregroundMark x1="14341" y1="36884" x2="13953" y2="37081"/>
                        <a14:foregroundMark x1="50000" y1="68442" x2="50000" y2="68442"/>
                        <a14:foregroundMark x1="50775" y1="53452" x2="50775" y2="53452"/>
                        <a14:foregroundMark x1="42636" y1="53254" x2="61628" y2="54832"/>
                        <a14:foregroundMark x1="31783" y1="57002" x2="55426" y2="49704"/>
                        <a14:foregroundMark x1="55426" y1="49704" x2="67054" y2="53452"/>
                        <a14:foregroundMark x1="36047" y1="76529" x2="63178" y2="75937"/>
                        <a14:foregroundMark x1="63178" y1="75937" x2="73256" y2="73373"/>
                        <a14:foregroundMark x1="31783" y1="72387" x2="60853" y2="76923"/>
                        <a14:foregroundMark x1="60853" y1="76923" x2="63953" y2="76726"/>
                        <a14:foregroundMark x1="43411" y1="98225" x2="43411" y2="98225"/>
                        <a14:foregroundMark x1="55039" y1="98225" x2="55039" y2="98225"/>
                        <a14:foregroundMark x1="63953" y1="89546" x2="63953" y2="89546"/>
                        <a14:foregroundMark x1="38372" y1="88560" x2="38372" y2="88560"/>
                        <a14:backgroundMark x1="77519" y1="789" x2="94961" y2="7890"/>
                        <a14:backgroundMark x1="94961" y1="7890" x2="98837" y2="10651"/>
                        <a14:backgroundMark x1="63953" y1="1381" x2="75581" y2="1972"/>
                        <a14:backgroundMark x1="67829" y1="986" x2="61628" y2="19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634842" y="1054881"/>
            <a:ext cx="3588152" cy="574816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CA267F11-FB28-4D2E-96BF-006AA83975D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9961" b="89844" l="9961" r="90234">
                        <a14:foregroundMark x1="10352" y1="87500" x2="10352" y2="87500"/>
                        <a14:foregroundMark x1="10352" y1="89063" x2="10352" y2="89063"/>
                        <a14:foregroundMark x1="90234" y1="87891" x2="90234" y2="87891"/>
                        <a14:foregroundMark x1="16211" y1="36328" x2="16211" y2="36328"/>
                        <a14:foregroundMark x1="15625" y1="62891" x2="15625" y2="62891"/>
                        <a14:foregroundMark x1="15625" y1="67383" x2="15625" y2="67383"/>
                        <a14:foregroundMark x1="16211" y1="34961" x2="16211" y2="34961"/>
                        <a14:backgroundMark x1="16211" y1="11914" x2="16211" y2="11914"/>
                        <a14:backgroundMark x1="16211" y1="18359" x2="16211" y2="18359"/>
                        <a14:backgroundMark x1="16211" y1="19336" x2="16797" y2="13281"/>
                        <a14:backgroundMark x1="15820" y1="12500" x2="24609" y2="17578"/>
                        <a14:backgroundMark x1="24609" y1="17578" x2="39453" y2="16211"/>
                        <a14:backgroundMark x1="39453" y1="16211" x2="48438" y2="12500"/>
                        <a14:backgroundMark x1="40234" y1="11719" x2="43945" y2="11328"/>
                        <a14:backgroundMark x1="14063" y1="14648" x2="15234" y2="18945"/>
                        <a14:backgroundMark x1="15625" y1="18945" x2="15820" y2="20508"/>
                        <a14:backgroundMark x1="16211" y1="22656" x2="17188" y2="2421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463733" y="1605704"/>
            <a:ext cx="6694764" cy="5653567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B17CCA58-2D80-4740-879C-2EA05F8E803E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2889" b="99333" l="800" r="98200">
                        <a14:foregroundMark x1="44600" y1="10222" x2="44600" y2="10222"/>
                        <a14:foregroundMark x1="47800" y1="7333" x2="47800" y2="7333"/>
                        <a14:foregroundMark x1="59200" y1="3333" x2="59200" y2="3333"/>
                        <a14:foregroundMark x1="85000" y1="32667" x2="85000" y2="32667"/>
                        <a14:foregroundMark x1="98200" y1="32889" x2="98200" y2="32889"/>
                        <a14:foregroundMark x1="5400" y1="58444" x2="5400" y2="58444"/>
                        <a14:foregroundMark x1="800" y1="56444" x2="800" y2="56444"/>
                        <a14:foregroundMark x1="40200" y1="99333" x2="40200" y2="99333"/>
                        <a14:foregroundMark x1="50400" y1="99333" x2="50400" y2="9933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778780" y="3124200"/>
            <a:ext cx="1387320" cy="1248588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43BCF4FC-9BB2-4D2A-B8D0-CBA33763CBB0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2889" b="99333" l="800" r="98200">
                        <a14:foregroundMark x1="44600" y1="10222" x2="44600" y2="10222"/>
                        <a14:foregroundMark x1="47800" y1="7333" x2="47800" y2="7333"/>
                        <a14:foregroundMark x1="59200" y1="3333" x2="59200" y2="3333"/>
                        <a14:foregroundMark x1="85000" y1="32667" x2="85000" y2="32667"/>
                        <a14:foregroundMark x1="98200" y1="32889" x2="98200" y2="32889"/>
                        <a14:foregroundMark x1="5400" y1="58444" x2="5400" y2="58444"/>
                        <a14:foregroundMark x1="800" y1="56444" x2="800" y2="56444"/>
                        <a14:foregroundMark x1="40200" y1="99333" x2="40200" y2="99333"/>
                        <a14:foregroundMark x1="50400" y1="99333" x2="50400" y2="9933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96546" y="4847506"/>
            <a:ext cx="1444730" cy="130025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68AF55DB-8D89-48EC-959C-121B7A0E9368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7467" b="74133" l="48400" r="95400">
                        <a14:foregroundMark x1="51200" y1="31733" x2="51200" y2="31733"/>
                        <a14:foregroundMark x1="48400" y1="39733" x2="48400" y2="39733"/>
                        <a14:foregroundMark x1="50600" y1="30933" x2="50600" y2="30933"/>
                        <a14:foregroundMark x1="55000" y1="20000" x2="55000" y2="20000"/>
                        <a14:foregroundMark x1="70200" y1="14133" x2="70200" y2="14133"/>
                        <a14:foregroundMark x1="78800" y1="14133" x2="78800" y2="14133"/>
                        <a14:foregroundMark x1="95400" y1="41600" x2="95400" y2="41600"/>
                        <a14:foregroundMark x1="57600" y1="68800" x2="57600" y2="68800"/>
                        <a14:foregroundMark x1="61600" y1="71200" x2="61600" y2="71200"/>
                        <a14:foregroundMark x1="58000" y1="66667" x2="71200" y2="73600"/>
                        <a14:foregroundMark x1="71200" y1="73600" x2="71400" y2="73600"/>
                        <a14:foregroundMark x1="52400" y1="25867" x2="62800" y2="15200"/>
                        <a14:foregroundMark x1="62800" y1="15200" x2="66200" y2="14133"/>
                        <a14:foregroundMark x1="70600" y1="13067" x2="78800" y2="13067"/>
                        <a14:foregroundMark x1="72000" y1="74133" x2="78400" y2="73067"/>
                        <a14:foregroundMark x1="78800" y1="73067" x2="94000" y2="62667"/>
                        <a14:foregroundMark x1="94000" y1="62667" x2="91400" y2="61333"/>
                      </a14:backgroundRemoval>
                    </a14:imgEffect>
                  </a14:imgLayer>
                </a14:imgProps>
              </a:ext>
            </a:extLst>
          </a:blip>
          <a:srcRect l="46586" b="20133"/>
          <a:stretch/>
        </p:blipFill>
        <p:spPr>
          <a:xfrm rot="20823030">
            <a:off x="457578" y="4641894"/>
            <a:ext cx="1569430" cy="179977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09C7CF4C-DB71-415F-A436-63B91F0ED015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620270" y="4500917"/>
            <a:ext cx="1532262" cy="1761407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A21050A8-4FEA-4F43-8D23-F94A70145B0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972468" y="2995114"/>
            <a:ext cx="1215244" cy="1396980"/>
          </a:xfrm>
          <a:prstGeom prst="rect">
            <a:avLst/>
          </a:prstGeom>
        </p:spPr>
      </p:pic>
      <p:sp>
        <p:nvSpPr>
          <p:cNvPr id="20" name="Multiplication Sign 19">
            <a:extLst>
              <a:ext uri="{FF2B5EF4-FFF2-40B4-BE49-F238E27FC236}">
                <a16:creationId xmlns:a16="http://schemas.microsoft.com/office/drawing/2014/main" xmlns="" id="{5A80B264-01E0-4987-AD40-A7A065B7CD0E}"/>
              </a:ext>
            </a:extLst>
          </p:cNvPr>
          <p:cNvSpPr/>
          <p:nvPr/>
        </p:nvSpPr>
        <p:spPr>
          <a:xfrm>
            <a:off x="9638675" y="908053"/>
            <a:ext cx="873069" cy="1205559"/>
          </a:xfrm>
          <a:prstGeom prst="mathMultiply">
            <a:avLst>
              <a:gd name="adj1" fmla="val 31811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9" name="Multiplication Sign 18">
            <a:extLst>
              <a:ext uri="{FF2B5EF4-FFF2-40B4-BE49-F238E27FC236}">
                <a16:creationId xmlns:a16="http://schemas.microsoft.com/office/drawing/2014/main" xmlns="" id="{349B8E62-349D-411F-9E00-A1F755FA51DE}"/>
              </a:ext>
            </a:extLst>
          </p:cNvPr>
          <p:cNvSpPr/>
          <p:nvPr/>
        </p:nvSpPr>
        <p:spPr>
          <a:xfrm>
            <a:off x="9528739" y="1852909"/>
            <a:ext cx="983005" cy="1149346"/>
          </a:xfrm>
          <a:prstGeom prst="mathMultiply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8" name="Multiplication Sign 17">
            <a:extLst>
              <a:ext uri="{FF2B5EF4-FFF2-40B4-BE49-F238E27FC236}">
                <a16:creationId xmlns:a16="http://schemas.microsoft.com/office/drawing/2014/main" xmlns="" id="{728260FC-ED64-4584-91CF-E43045117685}"/>
              </a:ext>
            </a:extLst>
          </p:cNvPr>
          <p:cNvSpPr/>
          <p:nvPr/>
        </p:nvSpPr>
        <p:spPr>
          <a:xfrm>
            <a:off x="9675103" y="2852930"/>
            <a:ext cx="1142359" cy="1028291"/>
          </a:xfrm>
          <a:prstGeom prst="mathMultiply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pic>
        <p:nvPicPr>
          <p:cNvPr id="4" name="5,">
            <a:hlinkClick r:id="" action="ppaction://media"/>
            <a:extLst>
              <a:ext uri="{FF2B5EF4-FFF2-40B4-BE49-F238E27FC236}">
                <a16:creationId xmlns:a16="http://schemas.microsoft.com/office/drawing/2014/main" xmlns="" id="{F4872186-D5EB-4D30-9BC2-1F318392F475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254880" y="41106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005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418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7037E-7 L 0.55834 -0.23565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917" y="-117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08 0.2338 L -0.92691 0.34444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306" y="5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914 -0.06111 L -0.63716 0.30903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410" y="184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22222E-6 L 0.31042 0.00833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521" y="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382 0.03009 L -0.97916 0.45671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649" y="213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8" grpId="0"/>
      <p:bldP spid="20" grpId="0" animBg="1"/>
      <p:bldP spid="19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69AF4995-EB9F-4B2B-84D7-7EC8B56804D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85" b="99615" l="19608" r="86555">
                        <a14:foregroundMark x1="22129" y1="7308" x2="53782" y2="15769"/>
                        <a14:foregroundMark x1="53782" y1="15769" x2="53782" y2="16538"/>
                        <a14:foregroundMark x1="20588" y1="13462" x2="25490" y2="80385"/>
                        <a14:foregroundMark x1="24790" y1="84615" x2="72549" y2="92692"/>
                        <a14:foregroundMark x1="72549" y1="92692" x2="79972" y2="92308"/>
                        <a14:foregroundMark x1="79972" y1="92308" x2="82913" y2="92308"/>
                        <a14:foregroundMark x1="82913" y1="92308" x2="84734" y2="18462"/>
                        <a14:foregroundMark x1="63725" y1="1538" x2="74230" y2="0"/>
                        <a14:foregroundMark x1="74230" y1="0" x2="86275" y2="769"/>
                        <a14:foregroundMark x1="86275" y1="769" x2="85994" y2="1538"/>
                        <a14:foregroundMark x1="86975" y1="18462" x2="86415" y2="96154"/>
                        <a14:foregroundMark x1="86415" y1="96154" x2="85994" y2="98846"/>
                        <a14:foregroundMark x1="85714" y1="92308" x2="28852" y2="93077"/>
                        <a14:foregroundMark x1="28852" y1="93077" x2="20308" y2="83077"/>
                        <a14:foregroundMark x1="20308" y1="58462" x2="20588" y2="10000"/>
                        <a14:foregroundMark x1="20588" y1="10769" x2="26331" y2="19231"/>
                        <a14:foregroundMark x1="26331" y1="19231" x2="20588" y2="7692"/>
                        <a14:foregroundMark x1="20588" y1="7692" x2="22689" y2="10769"/>
                        <a14:foregroundMark x1="22689" y1="11538" x2="24090" y2="65769"/>
                        <a14:foregroundMark x1="24090" y1="65769" x2="21849" y2="81154"/>
                        <a14:foregroundMark x1="20028" y1="65385" x2="22129" y2="97308"/>
                        <a14:foregroundMark x1="22129" y1="98077" x2="19608" y2="75000"/>
                        <a14:foregroundMark x1="19608" y1="75000" x2="19608" y2="73846"/>
                        <a14:foregroundMark x1="19608" y1="69615" x2="20308" y2="91538"/>
                        <a14:foregroundMark x1="20868" y1="93846" x2="20588" y2="99615"/>
                        <a14:foregroundMark x1="40616" y1="91538" x2="48880" y2="94231"/>
                        <a14:foregroundMark x1="48880" y1="94231" x2="50420" y2="93846"/>
                        <a14:foregroundMark x1="45238" y1="97308" x2="48599" y2="96538"/>
                        <a14:foregroundMark x1="44958" y1="75385" x2="70868" y2="66923"/>
                        <a14:foregroundMark x1="70868" y1="66923" x2="79972" y2="67692"/>
                        <a14:foregroundMark x1="51261" y1="75385" x2="71849" y2="79231"/>
                        <a14:foregroundMark x1="71849" y1="79231" x2="79552" y2="78846"/>
                        <a14:foregroundMark x1="79552" y1="78846" x2="80812" y2="78846"/>
                        <a14:foregroundMark x1="71429" y1="73846" x2="71429" y2="73846"/>
                        <a14:foregroundMark x1="71429" y1="73846" x2="73810" y2="79615"/>
                        <a14:foregroundMark x1="86555" y1="70385" x2="85434" y2="71923"/>
                        <a14:foregroundMark x1="85714" y1="55385" x2="85994" y2="73846"/>
                        <a14:foregroundMark x1="20588" y1="5000" x2="22129" y2="28077"/>
                        <a14:foregroundMark x1="22129" y1="28077" x2="22409" y2="28462"/>
                        <a14:foregroundMark x1="20308" y1="4231" x2="21849" y2="36538"/>
                        <a14:foregroundMark x1="21849" y1="36538" x2="22409" y2="39231"/>
                        <a14:foregroundMark x1="22689" y1="47692" x2="22689" y2="99615"/>
                      </a14:backgroundRemoval>
                    </a14:imgEffect>
                  </a14:imgLayer>
                </a14:imgProps>
              </a:ext>
            </a:extLst>
          </a:blip>
          <a:srcRect l="19874" t="239" r="13179" b="-239"/>
          <a:stretch/>
        </p:blipFill>
        <p:spPr>
          <a:xfrm>
            <a:off x="12700" y="-1"/>
            <a:ext cx="9118600" cy="684615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267CF776-2D43-4BF9-B536-D2C4A9313F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228600"/>
            <a:ext cx="8610600" cy="1143000"/>
          </a:xfrm>
        </p:spPr>
        <p:txBody>
          <a:bodyPr/>
          <a:lstStyle/>
          <a:p>
            <a:pPr eaLnBrk="1" hangingPunct="1"/>
            <a:r>
              <a:rPr lang="en-US" alt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Tô</a:t>
            </a:r>
            <a:r>
              <a:rPr lang="en-US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 dưa hấu</a:t>
            </a:r>
            <a:endParaRPr lang="en-US" altLang="en-US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C687AFB-A63A-4CA4-B43A-E951B8082E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9389" y="1752600"/>
            <a:ext cx="8229600" cy="4449763"/>
          </a:xfrm>
        </p:spPr>
        <p:txBody>
          <a:bodyPr/>
          <a:lstStyle/>
          <a:p>
            <a:pPr eaLnBrk="1" hangingPunct="1">
              <a:buFontTx/>
              <a:buChar char="-"/>
              <a:defRPr/>
            </a:pP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Tô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dưa hấu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tùy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khả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sinh (phụ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huynh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hỗ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trợ</a:t>
            </a:r>
            <a:r>
              <a:rPr lang="vi-VN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hs) thực hiện bài tập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723FD864-B785-4AD1-A75B-5E1AE6CE58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1"/>
            <a:ext cx="9143999" cy="703175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"/>
            <a:ext cx="8229600" cy="381000"/>
          </a:xfrm>
        </p:spPr>
        <p:txBody>
          <a:bodyPr/>
          <a:lstStyle/>
          <a:p>
            <a:r>
              <a:rPr lang="en-US" dirty="0">
                <a:latin typeface="HP001 4 hàng" pitchFamily="34" charset="0"/>
                <a:cs typeface="Times New Roman" pitchFamily="18" charset="0"/>
              </a:rPr>
              <a:t/>
            </a:r>
            <a:br>
              <a:rPr lang="en-US" dirty="0">
                <a:latin typeface="HP001 4 hàng" pitchFamily="34" charset="0"/>
                <a:cs typeface="Times New Roman" pitchFamily="18" charset="0"/>
              </a:rPr>
            </a:br>
            <a:r>
              <a:rPr lang="en-US" sz="6600" b="1" dirty="0" err="1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Tô</a:t>
            </a:r>
            <a:r>
              <a:rPr lang="en-US" sz="6600" b="1" dirty="0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 </a:t>
            </a:r>
            <a:r>
              <a:rPr lang="en-US" sz="6600" b="1" dirty="0" err="1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màu</a:t>
            </a:r>
            <a:r>
              <a:rPr lang="en-US" sz="6600" b="1" dirty="0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 </a:t>
            </a:r>
            <a:r>
              <a:rPr lang="en-US" sz="6600" b="1" dirty="0" err="1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quả</a:t>
            </a:r>
            <a:r>
              <a:rPr lang="en-US" sz="6600" b="1" dirty="0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 </a:t>
            </a:r>
            <a:r>
              <a:rPr lang="vi-VN" sz="6600" b="1" dirty="0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dưa hấu</a:t>
            </a:r>
            <a:endParaRPr lang="en-US" b="1" dirty="0">
              <a:solidFill>
                <a:srgbClr val="FF0000"/>
              </a:solidFill>
              <a:latin typeface="HP001 4 hàng" pitchFamily="34" charset="0"/>
              <a:cs typeface="Times New Roman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A9D9C526-74FF-45C7-A1EE-2F67BBC3B5F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381" b="95293" l="1257" r="97626">
                        <a14:foregroundMark x1="73045" y1="6381" x2="73045" y2="6381"/>
                        <a14:foregroundMark x1="57542" y1="14854" x2="57542" y2="14854"/>
                        <a14:foregroundMark x1="67179" y1="10669" x2="67179" y2="10669"/>
                        <a14:foregroundMark x1="67458" y1="12029" x2="67458" y2="12029"/>
                        <a14:foregroundMark x1="65503" y1="11402" x2="65503" y2="11402"/>
                        <a14:foregroundMark x1="48603" y1="21234" x2="48603" y2="21234"/>
                        <a14:foregroundMark x1="49162" y1="19456" x2="49162" y2="19456"/>
                        <a14:foregroundMark x1="51816" y1="27092" x2="51816" y2="27092"/>
                        <a14:foregroundMark x1="46508" y1="43515" x2="46508" y2="43515"/>
                        <a14:foregroundMark x1="44693" y1="50732" x2="44693" y2="50732"/>
                        <a14:foregroundMark x1="45670" y1="95293" x2="45670" y2="95293"/>
                        <a14:foregroundMark x1="1257" y1="62552" x2="1257" y2="62552"/>
                        <a14:foregroundMark x1="97626" y1="54184" x2="97626" y2="54184"/>
                        <a14:foregroundMark x1="69274" y1="59937" x2="69274" y2="59937"/>
                        <a14:foregroundMark x1="45950" y1="44979" x2="45950" y2="44979"/>
                        <a14:foregroundMark x1="42179" y1="29707" x2="42179" y2="29707"/>
                        <a14:foregroundMark x1="37989" y1="33054" x2="37989" y2="33054"/>
                        <a14:foregroundMark x1="37989" y1="33054" x2="37989" y2="33054"/>
                        <a14:foregroundMark x1="37989" y1="33054" x2="37989" y2="33054"/>
                        <a14:foregroundMark x1="37989" y1="34100" x2="69134" y2="43933"/>
                        <a14:foregroundMark x1="69134" y1="43933" x2="76257" y2="44351"/>
                        <a14:foregroundMark x1="65782" y1="31485" x2="71369" y2="36297"/>
                        <a14:foregroundMark x1="73883" y1="34100" x2="85615" y2="48222"/>
                        <a14:foregroundMark x1="85615" y1="48222" x2="89246" y2="61297"/>
                        <a14:foregroundMark x1="89246" y1="61297" x2="85615" y2="67992"/>
                        <a14:foregroundMark x1="85615" y1="67992" x2="72207" y2="74895"/>
                        <a14:foregroundMark x1="72207" y1="74895" x2="32263" y2="74268"/>
                        <a14:foregroundMark x1="32263" y1="74268" x2="21927" y2="63180"/>
                        <a14:foregroundMark x1="21927" y1="63180" x2="22626" y2="62762"/>
                        <a14:foregroundMark x1="24581" y1="40900" x2="19832" y2="71967"/>
                        <a14:foregroundMark x1="19832" y1="71967" x2="20810" y2="76046"/>
                        <a14:foregroundMark x1="10056" y1="47908" x2="13827" y2="69770"/>
                        <a14:foregroundMark x1="88547" y1="39749" x2="94972" y2="5094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38350" y="1311485"/>
            <a:ext cx="4533900" cy="569825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46EA1052-42DE-4D43-83C5-00E25AEB072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465" b="88372" l="9402" r="96581">
                        <a14:foregroundMark x1="33333" y1="6512" x2="33333" y2="6512"/>
                        <a14:foregroundMark x1="40598" y1="1395" x2="40598" y2="1395"/>
                        <a14:foregroundMark x1="94872" y1="65116" x2="94872" y2="65116"/>
                        <a14:foregroundMark x1="96581" y1="81395" x2="96581" y2="8139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5084657">
            <a:off x="9151290" y="-888277"/>
            <a:ext cx="2228850" cy="2047875"/>
          </a:xfrm>
          <a:prstGeom prst="rect">
            <a:avLst/>
          </a:prstGeom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xmlns="" id="{8640F8AD-8BB2-42EB-9AAF-102C5A21CBD9}"/>
              </a:ext>
            </a:extLst>
          </p:cNvPr>
          <p:cNvSpPr/>
          <p:nvPr/>
        </p:nvSpPr>
        <p:spPr>
          <a:xfrm>
            <a:off x="2667000" y="3241961"/>
            <a:ext cx="152400" cy="152401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07C278AC-4AED-417A-A51F-DE05C34E16B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4703" b="97525" l="9186" r="92126">
                        <a14:foregroundMark x1="69029" y1="4950" x2="69029" y2="4950"/>
                        <a14:foregroundMark x1="50919" y1="97525" x2="50919" y2="97525"/>
                        <a14:foregroundMark x1="92126" y1="60891" x2="92126" y2="60891"/>
                        <a14:foregroundMark x1="9186" y1="63366" x2="9186" y2="6336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00200" y="1278660"/>
            <a:ext cx="5410200" cy="5579339"/>
          </a:xfrm>
          <a:prstGeom prst="rect">
            <a:avLst/>
          </a:prstGeom>
        </p:spPr>
      </p:pic>
      <p:pic>
        <p:nvPicPr>
          <p:cNvPr id="3" name="6,">
            <a:hlinkClick r:id="" action="ppaction://media"/>
            <a:extLst>
              <a:ext uri="{FF2B5EF4-FFF2-40B4-BE49-F238E27FC236}">
                <a16:creationId xmlns:a16="http://schemas.microsoft.com/office/drawing/2014/main" xmlns="" id="{1A2B1B8D-2479-42E5-96AC-2795D4CE3E8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601197" y="1600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021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42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4.07407E-6 L -0.76441 0.31134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229" y="15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6441 0.31134 L -0.76441 0.31157 C -0.7651 0.32152 -0.76545 0.34189 -0.76875 0.35393 C -0.76996 0.3581 -0.77187 0.3618 -0.77309 0.36597 C -0.77396 0.36898 -0.77465 0.37199 -0.77535 0.375 C -0.77604 0.3831 -0.77621 0.39143 -0.7776 0.3993 C -0.77986 0.4118 -0.78472 0.42314 -0.78646 0.43564 C -0.78924 0.46018 -0.78715 0.44814 -0.79305 0.47199 C -0.79722 0.48935 -0.7934 0.47245 -0.7974 0.49629 C -0.79878 0.50439 -0.80174 0.5206 -0.80174 0.52083 C -0.8026 0.53171 -0.80451 0.56481 -0.80608 0.57824 C -0.8066 0.58125 -0.80781 0.58426 -0.80833 0.58726 C -0.8092 0.5912 -0.81042 0.60347 -0.81042 0.5993 C -0.81042 0.59328 -0.8092 0.58726 -0.80833 0.58125 C -0.80764 0.57615 -0.80712 0.57106 -0.80608 0.56597 C -0.80174 0.54398 -0.79705 0.53263 -0.78646 0.51157 C -0.77604 0.49074 -0.76024 0.4743 -0.7533 0.45092 C -0.75174 0.44583 -0.75069 0.44074 -0.74896 0.43564 C -0.74531 0.4243 -0.74271 0.42106 -0.74028 0.40833 C -0.73837 0.39953 -0.73733 0.39027 -0.73559 0.38101 C -0.73507 0.37708 -0.7349 0.37291 -0.73351 0.36898 C -0.73177 0.36365 -0.72917 0.35879 -0.72691 0.35393 C -0.72535 0.34676 -0.72396 0.33981 -0.72257 0.33263 C -0.7217 0.32754 -0.72118 0.32245 -0.72031 0.31736 C -0.71962 0.31435 -0.71892 0.31134 -0.71823 0.30833 C -0.71736 0.30439 -0.71667 0.30023 -0.71597 0.29629 C -0.7151 0.2912 -0.71441 0.28611 -0.71389 0.28101 C -0.71198 0.26967 -0.7118 0.2699 -0.7092 0.25995 C -0.70868 0.28009 -0.70712 0.30023 -0.70712 0.3206 C -0.70712 0.34791 -0.70851 0.375 -0.7092 0.40231 C -0.70955 0.41088 -0.71285 0.47013 -0.71389 0.48125 C -0.71458 0.49259 -0.71667 0.50324 -0.71823 0.51458 C -0.71892 0.5206 -0.71944 0.52662 -0.72031 0.53263 C -0.72083 0.5368 -0.72205 0.54074 -0.72257 0.5449 C -0.7243 0.55902 -0.72535 0.57314 -0.72691 0.58726 L -0.72917 0.60856 C -0.73003 0.61551 -0.73021 0.62268 -0.73125 0.62963 C -0.73368 0.64513 -0.73437 0.64907 -0.73559 0.66597 C -0.73715 0.68379 -0.7368 0.69791 -0.74028 0.71458 C -0.74132 0.72083 -0.7434 0.72662 -0.74462 0.73287 C -0.74531 0.7368 -0.74896 0.74189 -0.7467 0.7449 C -0.74496 0.74745 -0.74323 0.73912 -0.74236 0.73588 C -0.73368 0.7037 -0.72899 0.66967 -0.71823 0.63888 C -0.68333 0.53981 -0.69444 0.57708 -0.68073 0.52963 C -0.68003 0.52268 -0.67917 0.51551 -0.67847 0.50833 C -0.67691 0.49027 -0.67726 0.47152 -0.67413 0.45393 C -0.66927 0.42731 -0.66701 0.4125 -0.66076 0.38726 C -0.65903 0.37893 -0.65642 0.37106 -0.65434 0.36296 C -0.65365 0.35393 -0.65347 0.34467 -0.65208 0.33564 C -0.65121 0.33032 -0.64861 0.32569 -0.64774 0.3206 C -0.63837 0.26481 -0.65 0.31504 -0.6434 0.28726 C -0.63767 0.30301 -0.63611 0.30555 -0.63229 0.32662 C -0.63108 0.33356 -0.63142 0.34074 -0.63003 0.34768 C -0.62899 0.35301 -0.62691 0.35787 -0.62569 0.36296 C -0.62413 0.36944 -0.62222 0.38426 -0.62135 0.39027 C -0.62049 0.40648 -0.62049 0.42268 -0.6191 0.43865 C -0.61823 0.44907 -0.61545 0.45879 -0.61476 0.46898 C -0.61319 0.48703 -0.61389 0.50555 -0.6125 0.52361 C -0.6118 0.53194 -0.60799 0.54791 -0.60799 0.54814 C -0.60885 0.59236 -0.60729 0.63703 -0.61024 0.68125 C -0.61059 0.68449 -0.61632 0.68125 -0.61701 0.68426 C -0.61805 0.69027 -0.61562 0.69652 -0.61476 0.70254 C -0.61424 0.70555 -0.61302 0.70856 -0.6125 0.71157 C -0.6118 0.71551 -0.61111 0.71967 -0.61024 0.72361 C -0.60955 0.73171 -0.60868 0.73981 -0.60799 0.74791 C -0.60486 0.79305 -0.60833 0.77083 -0.60365 0.79652 C -0.59722 0.75231 -0.60712 0.82199 -0.59705 0.7206 C -0.59549 0.70324 -0.59305 0.68611 -0.59062 0.66921 C -0.58871 0.65694 -0.58385 0.63263 -0.58385 0.63287 C -0.58871 0.54074 -0.58542 0.57592 -0.59062 0.52662 C -0.58976 0.475 -0.58819 0.42361 -0.58819 0.37199 C -0.58819 0.35787 -0.59062 0.34375 -0.59062 0.32963 C -0.59062 0.2831 -0.58906 0.23657 -0.58819 0.19027 C -0.5875 0.20138 -0.5875 0.2125 -0.58594 0.22361 C -0.5842 0.23796 -0.57951 0.24676 -0.575 0.25995 C -0.56996 0.275 -0.57049 0.27685 -0.56632 0.29328 C -0.56493 0.29838 -0.56371 0.30347 -0.5618 0.30833 C -0.5599 0.31365 -0.55729 0.31828 -0.55521 0.32361 C -0.55278 0.33078 -0.54809 0.34976 -0.54653 0.35694 C -0.53906 0.39097 -0.55399 0.33541 -0.53542 0.3993 L -0.53108 0.41458 L -0.52674 0.42963 C -0.52135 0.47314 -0.52847 0.42986 -0.52014 0.45694 C -0.51788 0.46365 -0.51719 0.47777 -0.5158 0.48426 C -0.51458 0.48842 -0.51233 0.49213 -0.51111 0.49629 C -0.50278 0.53101 -0.51163 0.51064 -0.50243 0.52963 C -0.50174 0.53379 -0.50104 0.53773 -0.50017 0.54189 C -0.49896 0.54791 -0.49687 0.5537 -0.49583 0.55995 C -0.49028 0.59027 -0.49757 0.56713 -0.48924 0.59027 C -0.48854 0.59629 -0.48837 0.60254 -0.48698 0.60856 C -0.48455 0.61875 -0.47969 0.62801 -0.4783 0.63888 C -0.47535 0.65833 -0.47778 0.6493 -0.4717 0.66597 C -0.47083 0.67013 -0.47031 0.67407 -0.46944 0.67824 C -0.46805 0.68426 -0.46441 0.69814 -0.46267 0.70254 C -0.46094 0.70763 -0.45833 0.7125 -0.45625 0.71759 C -0.44184 0.79676 -0.45191 0.7456 -0.45625 0.5206 C -0.4566 0.50555 -0.4618 0.48842 -0.46493 0.475 C -0.4658 0.46805 -0.46597 0.46088 -0.46736 0.45393 C -0.46962 0.44143 -0.47448 0.43009 -0.47604 0.41759 C -0.47812 0.40023 -0.48177 0.37083 -0.48264 0.35694 C -0.48351 0.34467 -0.48385 0.33263 -0.48472 0.3206 C -0.48524 0.31527 -0.48646 0.31041 -0.48698 0.30532 C -0.48802 0.29537 -0.48837 0.28518 -0.48924 0.275 C -0.4908 0.25856 -0.49444 0.25393 -0.48698 0.26898 C -0.4849 0.27939 -0.48316 0.29305 -0.4783 0.30231 C -0.47639 0.30578 -0.47378 0.30833 -0.4717 0.31134 C -0.46753 0.32453 -0.46354 0.33819 -0.45833 0.35092 C -0.45503 0.35902 -0.45052 0.36643 -0.4474 0.375 C -0.44305 0.3868 -0.44167 0.40046 -0.43628 0.41134 C -0.43351 0.41759 -0.43038 0.42338 -0.4276 0.42963 C -0.41406 0.4618 -0.42691 0.43426 -0.41667 0.46296 C -0.40538 0.49351 -0.41406 0.46388 -0.40555 0.49027 C -0.40399 0.49513 -0.40278 0.50046 -0.40121 0.50532 C -0.39601 0.52129 -0.3967 0.51481 -0.39253 0.53263 C -0.3901 0.54213 -0.3908 0.54861 -0.38576 0.55694 C -0.38403 0.55972 -0.38142 0.56088 -0.37917 0.56296 C -0.37847 0.56805 -0.37812 0.57338 -0.37691 0.57824 C -0.37309 0.59421 -0.37292 0.58611 -0.36823 0.5993 C -0.36701 0.60231 -0.36667 0.60555 -0.36597 0.60856 C -0.36042 0.5699 -0.35694 0.55324 -0.36823 0.4993 C -0.37378 0.47222 -0.37153 0.48541 -0.37483 0.45995 L -0.37691 0.35995 " pathEditMode="relative" rAng="0" ptsTypes="AAAAAAAAAAAAAAAAAAAAAAAAAAAAAAAAAAAAAAAAAAAAAAAAAAAAAAAAAAAAAAAAAAAAAAAAAAAAAAAAAAAAAAAAAAAAAAAAAAAAAAAAAAAAAAAAAAAAAAAAAA">
                                      <p:cBhvr>
                                        <p:cTn id="17" dur="9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882" y="18194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9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723FD864-B785-4AD1-A75B-5E1AE6CE58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6741"/>
            <a:ext cx="9144000" cy="684125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"/>
            <a:ext cx="8229600" cy="381000"/>
          </a:xfrm>
        </p:spPr>
        <p:txBody>
          <a:bodyPr/>
          <a:lstStyle/>
          <a:p>
            <a:r>
              <a:rPr lang="en-US" dirty="0">
                <a:latin typeface="HP001 4 hàng" pitchFamily="34" charset="0"/>
                <a:cs typeface="Times New Roman" pitchFamily="18" charset="0"/>
              </a:rPr>
              <a:t/>
            </a:r>
            <a:br>
              <a:rPr lang="en-US" dirty="0">
                <a:latin typeface="HP001 4 hàng" pitchFamily="34" charset="0"/>
                <a:cs typeface="Times New Roman" pitchFamily="18" charset="0"/>
              </a:rPr>
            </a:br>
            <a:r>
              <a:rPr lang="en-US" sz="6600" b="1" dirty="0" err="1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Tô</a:t>
            </a:r>
            <a:r>
              <a:rPr lang="en-US" sz="6600" b="1" dirty="0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 </a:t>
            </a:r>
            <a:r>
              <a:rPr lang="en-US" sz="6600" b="1" dirty="0" err="1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màu</a:t>
            </a:r>
            <a:r>
              <a:rPr lang="en-US" sz="6600" b="1" dirty="0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 </a:t>
            </a:r>
            <a:r>
              <a:rPr lang="en-US" sz="6600" b="1" dirty="0" err="1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quả</a:t>
            </a:r>
            <a:r>
              <a:rPr lang="en-US" sz="6600" b="1" dirty="0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 </a:t>
            </a:r>
            <a:r>
              <a:rPr lang="vi-VN" sz="6600" b="1" dirty="0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dưa hấu</a:t>
            </a:r>
            <a:endParaRPr lang="en-US" b="1" dirty="0">
              <a:solidFill>
                <a:srgbClr val="FF0000"/>
              </a:solidFill>
              <a:latin typeface="HP001 4 hàng" pitchFamily="34" charset="0"/>
              <a:cs typeface="Times New Roman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A9D9C526-74FF-45C7-A1EE-2F67BBC3B5F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381" b="95293" l="1257" r="97626">
                        <a14:foregroundMark x1="73045" y1="6381" x2="73045" y2="6381"/>
                        <a14:foregroundMark x1="57542" y1="14854" x2="57542" y2="14854"/>
                        <a14:foregroundMark x1="67179" y1="10669" x2="67179" y2="10669"/>
                        <a14:foregroundMark x1="67458" y1="12029" x2="67458" y2="12029"/>
                        <a14:foregroundMark x1="65503" y1="11402" x2="65503" y2="11402"/>
                        <a14:foregroundMark x1="48603" y1="21234" x2="48603" y2="21234"/>
                        <a14:foregroundMark x1="49162" y1="19456" x2="49162" y2="19456"/>
                        <a14:foregroundMark x1="51816" y1="27092" x2="51816" y2="27092"/>
                        <a14:foregroundMark x1="46508" y1="43515" x2="46508" y2="43515"/>
                        <a14:foregroundMark x1="44693" y1="50732" x2="44693" y2="50732"/>
                        <a14:foregroundMark x1="45670" y1="95293" x2="45670" y2="95293"/>
                        <a14:foregroundMark x1="1257" y1="62552" x2="1257" y2="62552"/>
                        <a14:foregroundMark x1="97626" y1="54184" x2="97626" y2="54184"/>
                        <a14:foregroundMark x1="69274" y1="59937" x2="69274" y2="59937"/>
                        <a14:foregroundMark x1="45950" y1="44979" x2="45950" y2="44979"/>
                        <a14:foregroundMark x1="42179" y1="29707" x2="42179" y2="29707"/>
                        <a14:foregroundMark x1="37989" y1="33054" x2="37989" y2="33054"/>
                        <a14:foregroundMark x1="37989" y1="33054" x2="37989" y2="33054"/>
                        <a14:foregroundMark x1="37989" y1="33054" x2="37989" y2="33054"/>
                        <a14:foregroundMark x1="37989" y1="34100" x2="69134" y2="43933"/>
                        <a14:foregroundMark x1="69134" y1="43933" x2="76257" y2="44351"/>
                        <a14:foregroundMark x1="65782" y1="31485" x2="71369" y2="36297"/>
                        <a14:foregroundMark x1="73883" y1="34100" x2="85615" y2="48222"/>
                        <a14:foregroundMark x1="85615" y1="48222" x2="89246" y2="61297"/>
                        <a14:foregroundMark x1="89246" y1="61297" x2="85615" y2="67992"/>
                        <a14:foregroundMark x1="85615" y1="67992" x2="72207" y2="74895"/>
                        <a14:foregroundMark x1="72207" y1="74895" x2="32263" y2="74268"/>
                        <a14:foregroundMark x1="32263" y1="74268" x2="21927" y2="63180"/>
                        <a14:foregroundMark x1="21927" y1="63180" x2="22626" y2="62762"/>
                        <a14:foregroundMark x1="24581" y1="40900" x2="19832" y2="71967"/>
                        <a14:foregroundMark x1="19832" y1="71967" x2="20810" y2="76046"/>
                        <a14:foregroundMark x1="10056" y1="47908" x2="13827" y2="69770"/>
                        <a14:foregroundMark x1="88547" y1="39749" x2="94972" y2="5094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03837" y="1088936"/>
            <a:ext cx="4320763" cy="5769064"/>
          </a:xfrm>
          <a:prstGeom prst="rect">
            <a:avLst/>
          </a:prstGeom>
        </p:spPr>
      </p:pic>
      <p:pic>
        <p:nvPicPr>
          <p:cNvPr id="3" name="6,">
            <a:hlinkClick r:id="" action="ppaction://media"/>
            <a:extLst>
              <a:ext uri="{FF2B5EF4-FFF2-40B4-BE49-F238E27FC236}">
                <a16:creationId xmlns:a16="http://schemas.microsoft.com/office/drawing/2014/main" xmlns="" id="{3FE36C4D-5B90-4BE7-8625-33654A80209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448800" y="914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274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42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3540</TotalTime>
  <Words>175</Words>
  <Application>Microsoft Office PowerPoint</Application>
  <PresentationFormat>On-screen Show (4:3)</PresentationFormat>
  <Paragraphs>68</Paragraphs>
  <Slides>9</Slides>
  <Notes>3</Notes>
  <HiddenSlides>0</HiddenSlides>
  <MMClips>10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TRƯỜNG CHUYÊN BIỆT QUẬN 10</vt:lpstr>
      <vt:lpstr>Mục đích yêu cầu</vt:lpstr>
      <vt:lpstr>Quả gì đây? </vt:lpstr>
      <vt:lpstr>PowerPoint Presentation</vt:lpstr>
      <vt:lpstr>PowerPoint Presentation</vt:lpstr>
      <vt:lpstr>PowerPoint Presentation</vt:lpstr>
      <vt:lpstr>Bài tập: Tô màu quả dưa hấu</vt:lpstr>
      <vt:lpstr> Tô màu quả dưa hấu</vt:lpstr>
      <vt:lpstr> Tô màu quả dưa hấu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Gương Mặt Bé Xinh</dc:title>
  <dc:creator>user</dc:creator>
  <cp:lastModifiedBy>ASUS</cp:lastModifiedBy>
  <cp:revision>244</cp:revision>
  <dcterms:created xsi:type="dcterms:W3CDTF">2021-09-12T02:21:58Z</dcterms:created>
  <dcterms:modified xsi:type="dcterms:W3CDTF">2021-11-27T09:09:07Z</dcterms:modified>
</cp:coreProperties>
</file>