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300" r:id="rId3"/>
    <p:sldId id="284" r:id="rId4"/>
    <p:sldId id="287" r:id="rId5"/>
    <p:sldId id="293" r:id="rId6"/>
    <p:sldId id="289" r:id="rId7"/>
    <p:sldId id="295" r:id="rId8"/>
    <p:sldId id="296" r:id="rId9"/>
    <p:sldId id="297" r:id="rId10"/>
    <p:sldId id="298" r:id="rId11"/>
    <p:sldId id="29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>
        <p:scale>
          <a:sx n="51" d="100"/>
          <a:sy n="51" d="100"/>
        </p:scale>
        <p:origin x="-1858" y="-88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A536CE-2FD1-490D-A39D-22BEE8238F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680AA0A-B418-4B76-BC00-111EA80B4D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7C73F7-C05D-411E-9928-9D2873DBB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D9BA83D-CD21-42FC-8286-BF938B793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6B4C1C-C6F1-47ED-8E95-36580FA9C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8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B9B865-0A22-46AB-A7C6-CA170E9D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02AA5D4-A581-4D36-B76B-A78D83B3B4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1B418E-0A0B-41FF-B75A-2A82F597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28F44E7-4CAA-4859-A8D5-0D0DB63A6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770BF76-DEF5-473B-BF26-280AD9389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0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FFE79F-8138-41FC-9F3D-0FAB7C4C2B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6F17E4E-5ED1-4032-8CE8-41273D557E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D496727-D2F6-49CD-BD31-128968C1F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F1A12DF-4811-4379-8767-03B2FB65D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36BCFC1-8C11-4A92-BF9B-120096008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079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F3D09C-27B3-4D94-B1B9-C932A49C2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D6AB052-6765-4A5A-869C-599C33722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25D2CF-47A3-4E77-A006-26B2A8A1C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F7DF9E-3764-4877-BA45-8140D026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8EB05F-5A4E-47D1-B1F5-E4862A083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68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933245-1C53-4C6C-8A1C-768F6F47B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47F38D8-EB05-4572-8960-7BA4E2495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8D4B5BB-273F-4BF9-8217-045BBD173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B8880B7-204A-42F8-A65D-8B650F704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AD40E83-3832-4E20-90B5-8D9070C1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610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6812CA7-2C88-4703-AC32-66AB0AE92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411271-DEBC-42D3-A904-0F2215AB74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F1B98B6-6A99-4E18-ABAF-1420D7C4D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4960DD9-F5C7-4003-BA6C-DCF0B03A5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CDC11C3-67D0-4124-8CB1-F4D9D3A7F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0A8D1D3-1316-4B47-B313-A948F73DC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87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EC3C0B-8CE1-44A3-AD5F-470417880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4BA7E08-B9BD-4599-98DF-8746C78B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8050AC7-3EAE-44F4-BCF1-78372DFB9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E8622C4-6808-4499-89A1-2C40EF10C5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F53B02C-C94C-43D6-A1FC-AB7F364B5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6EE24BE-887F-46D7-A9CD-FC89832ED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2A340C3-A27B-479B-AC94-8443BA39B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AE3275D-EDD2-45AB-B327-820951CA4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428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662B94-D338-43E1-94FA-C9C29D36A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9608F9C-288F-4B03-AEB0-A5887B57C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D85AFEC6-A271-4FBB-88A1-ADD3DFCDA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793E55B7-2642-416C-9712-31DA70C95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388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313CA32-E759-4845-BDBD-9A8D13C95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C153329-F33D-40DA-A5AC-0D953724E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FFFFAD2-E160-467F-A5E3-21F3984AE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11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93F5FC7-EB21-4926-A3FC-A17C7C05B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F24D470-A7A3-4BDB-A3CE-EF7D9A232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BB3069F-6D56-4D88-B7FE-BFBC13AC8F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92B70BF-0206-4691-93D6-87792FB09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ACF1BD8-8108-4E3D-BBA7-374A9595F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8D934D-28EF-43AD-82D9-8AAAD731C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78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87B973-570C-48AC-9EEF-9D2F84FFC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0725800-3DE8-44ED-80D9-8FFA1A1AFA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EC962F1-9DE7-48C8-AB8C-EA9657227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036FBD6-C7A7-4E29-8F91-79D5ED8A7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1FB4A10-9545-4199-86D8-44B7EAF0A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585B7E8-1C2C-41F5-B24A-FED9E40AA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03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F856615-7F48-4872-9B78-5C72D02FA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B50BF6C-7A6F-4CAE-A789-6B0027558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27A59F2-6F0E-498C-BEE3-9478151C79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EA6D1-5914-4DD7-805E-D9EA6CFF9648}" type="datetimeFigureOut">
              <a:rPr lang="en-US" smtClean="0"/>
              <a:t>11/13/2021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98A1E18-1441-46E2-903F-FBA6A1EF4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5C42980-A54F-4FE7-AA0A-779BAE53A6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12EA8-73D6-4FFA-BF5A-3F205F29E6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4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12" Type="http://schemas.microsoft.com/office/2007/relationships/hdphoto" Target="../media/hdphoto3.wdp"/><Relationship Id="rId17" Type="http://schemas.openxmlformats.org/officeDocument/2006/relationships/image" Target="../media/image2.png"/><Relationship Id="rId2" Type="http://schemas.microsoft.com/office/2007/relationships/media" Target="../media/media3.mp3"/><Relationship Id="rId16" Type="http://schemas.openxmlformats.org/officeDocument/2006/relationships/image" Target="../media/image13.png"/><Relationship Id="rId1" Type="http://schemas.openxmlformats.org/officeDocument/2006/relationships/audio" Target="NULL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5" Type="http://schemas.microsoft.com/office/2007/relationships/hdphoto" Target="../media/hdphoto4.wdp"/><Relationship Id="rId10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6.png"/><Relationship Id="rId3" Type="http://schemas.microsoft.com/office/2007/relationships/media" Target="../media/media5.mp3"/><Relationship Id="rId7" Type="http://schemas.openxmlformats.org/officeDocument/2006/relationships/image" Target="../media/image8.png"/><Relationship Id="rId12" Type="http://schemas.openxmlformats.org/officeDocument/2006/relationships/image" Target="../media/image1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2.wdp"/><Relationship Id="rId4" Type="http://schemas.openxmlformats.org/officeDocument/2006/relationships/audio" Target="../media/media5.mp3"/><Relationship Id="rId9" Type="http://schemas.openxmlformats.org/officeDocument/2006/relationships/image" Target="../media/image9.png"/><Relationship Id="rId1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8.png"/><Relationship Id="rId18" Type="http://schemas.openxmlformats.org/officeDocument/2006/relationships/image" Target="../media/image2.png"/><Relationship Id="rId3" Type="http://schemas.microsoft.com/office/2007/relationships/media" Target="../media/media7.mp3"/><Relationship Id="rId7" Type="http://schemas.openxmlformats.org/officeDocument/2006/relationships/image" Target="../media/image8.png"/><Relationship Id="rId12" Type="http://schemas.openxmlformats.org/officeDocument/2006/relationships/image" Target="../media/image17.png"/><Relationship Id="rId17" Type="http://schemas.openxmlformats.org/officeDocument/2006/relationships/image" Target="../media/image20.png"/><Relationship Id="rId2" Type="http://schemas.openxmlformats.org/officeDocument/2006/relationships/audio" Target="../media/media6.mp3"/><Relationship Id="rId16" Type="http://schemas.microsoft.com/office/2007/relationships/hdphoto" Target="../media/hdphoto6.wdp"/><Relationship Id="rId1" Type="http://schemas.microsoft.com/office/2007/relationships/media" Target="../media/media6.mp3"/><Relationship Id="rId6" Type="http://schemas.openxmlformats.org/officeDocument/2006/relationships/image" Target="../media/image5.png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9.png"/><Relationship Id="rId10" Type="http://schemas.microsoft.com/office/2007/relationships/hdphoto" Target="../media/hdphoto2.wdp"/><Relationship Id="rId4" Type="http://schemas.openxmlformats.org/officeDocument/2006/relationships/audio" Target="../media/media7.mp3"/><Relationship Id="rId9" Type="http://schemas.openxmlformats.org/officeDocument/2006/relationships/image" Target="../media/image9.png"/><Relationship Id="rId1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2.png"/><Relationship Id="rId18" Type="http://schemas.openxmlformats.org/officeDocument/2006/relationships/image" Target="../media/image25.png"/><Relationship Id="rId3" Type="http://schemas.microsoft.com/office/2007/relationships/media" Target="../media/media7.mp3"/><Relationship Id="rId7" Type="http://schemas.openxmlformats.org/officeDocument/2006/relationships/image" Target="../media/image9.png"/><Relationship Id="rId12" Type="http://schemas.microsoft.com/office/2007/relationships/hdphoto" Target="../media/hdphoto7.wdp"/><Relationship Id="rId17" Type="http://schemas.openxmlformats.org/officeDocument/2006/relationships/image" Target="../media/image24.png"/><Relationship Id="rId2" Type="http://schemas.openxmlformats.org/officeDocument/2006/relationships/audio" Target="../media/media8.mp3"/><Relationship Id="rId16" Type="http://schemas.openxmlformats.org/officeDocument/2006/relationships/image" Target="../media/image23.png"/><Relationship Id="rId20" Type="http://schemas.openxmlformats.org/officeDocument/2006/relationships/image" Target="../media/image2.png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1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audio" Target="../media/media7.mp3"/><Relationship Id="rId9" Type="http://schemas.openxmlformats.org/officeDocument/2006/relationships/image" Target="../media/image14.png"/><Relationship Id="rId1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9.png"/><Relationship Id="rId1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30.png"/><Relationship Id="rId7" Type="http://schemas.openxmlformats.org/officeDocument/2006/relationships/image" Target="../media/image9.png"/><Relationship Id="rId12" Type="http://schemas.microsoft.com/office/2007/relationships/hdphoto" Target="../media/hdphoto9.wdp"/><Relationship Id="rId17" Type="http://schemas.openxmlformats.org/officeDocument/2006/relationships/image" Target="../media/image15.png"/><Relationship Id="rId2" Type="http://schemas.openxmlformats.org/officeDocument/2006/relationships/audio" Target="../media/media9.mp3"/><Relationship Id="rId16" Type="http://schemas.microsoft.com/office/2007/relationships/hdphoto" Target="../media/hdphoto8.wdp"/><Relationship Id="rId20" Type="http://schemas.openxmlformats.org/officeDocument/2006/relationships/image" Target="../media/image29.png"/><Relationship Id="rId1" Type="http://schemas.microsoft.com/office/2007/relationships/media" Target="../media/media9.mp3"/><Relationship Id="rId6" Type="http://schemas.microsoft.com/office/2007/relationships/hdphoto" Target="../media/hdphoto1.wdp"/><Relationship Id="rId11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microsoft.com/office/2007/relationships/hdphoto" Target="../media/hdphoto10.wdp"/><Relationship Id="rId4" Type="http://schemas.openxmlformats.org/officeDocument/2006/relationships/image" Target="../media/image5.png"/><Relationship Id="rId9" Type="http://schemas.openxmlformats.org/officeDocument/2006/relationships/image" Target="../media/image14.png"/><Relationship Id="rId14" Type="http://schemas.microsoft.com/office/2007/relationships/hdphoto" Target="../media/hdphoto6.wdp"/><Relationship Id="rId2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4DE30DC-19CC-4EAE-AD92-D1F9D8B2FB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0579"/>
          <a:stretch/>
        </p:blipFill>
        <p:spPr>
          <a:xfrm>
            <a:off x="0" y="6844"/>
            <a:ext cx="12192000" cy="68511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3864E93-4BC5-4D0F-912B-16ABAF75968B}"/>
              </a:ext>
            </a:extLst>
          </p:cNvPr>
          <p:cNvSpPr/>
          <p:nvPr/>
        </p:nvSpPr>
        <p:spPr>
          <a:xfrm>
            <a:off x="3312229" y="228600"/>
            <a:ext cx="5968236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TRƯỜNG CHUYÊN BIỆT QUẬN 10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B4FFCDCE-4A87-4678-8196-4728A36CC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1219201"/>
            <a:ext cx="9144000" cy="569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4400" b="1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44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  <a:p>
            <a:endParaRPr lang="en-US" altLang="en-US" sz="4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alt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TÁO</a:t>
            </a:r>
            <a:endParaRPr lang="en-US" altLang="en-US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en-US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</a:p>
          <a:p>
            <a:pPr algn="r"/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endParaRPr lang="en-US" altLang="en-US" dirty="0"/>
          </a:p>
        </p:txBody>
      </p:sp>
      <p:pic>
        <p:nvPicPr>
          <p:cNvPr id="6" name="1">
            <a:hlinkClick r:id="" action="ppaction://media"/>
            <a:extLst>
              <a:ext uri="{FF2B5EF4-FFF2-40B4-BE49-F238E27FC236}">
                <a16:creationId xmlns:a16="http://schemas.microsoft.com/office/drawing/2014/main" xmlns="" id="{81E27E4E-651D-4F0D-B5ED-D99F105259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-74831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37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D78FF1E-BEA2-4265-95BF-1DA61C813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9629" y="0"/>
            <a:ext cx="122701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F32E08-2576-417E-9B89-5A5C9C448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1867" y="212725"/>
            <a:ext cx="5181600" cy="1325563"/>
          </a:xfrm>
        </p:spPr>
        <p:txBody>
          <a:bodyPr>
            <a:normAutofit fontScale="90000"/>
          </a:bodyPr>
          <a:lstStyle/>
          <a:p>
            <a:r>
              <a:rPr lang="vi-VN" dirty="0"/>
              <a:t>Câu truyện có tên là </a:t>
            </a:r>
            <a:r>
              <a:rPr lang="vi-VN" dirty="0" smtClean="0"/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dirty="0">
                <a:latin typeface="Times New Roman" pitchFamily="18" charset="0"/>
                <a:cs typeface="Times New Roman" pitchFamily="18" charset="0"/>
              </a:rPr>
            </a:br>
            <a:r>
              <a:rPr lang="vi-VN" dirty="0"/>
              <a:t>      </a:t>
            </a:r>
            <a:r>
              <a:rPr lang="vi-VN" sz="6700" dirty="0">
                <a:solidFill>
                  <a:srgbClr val="FF0000"/>
                </a:solidFill>
              </a:rPr>
              <a:t>Cây táo</a:t>
            </a:r>
            <a:endParaRPr lang="en-US" sz="67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99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800848B-F453-4A48-AD13-72D7008E2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44"/>
            <a:ext cx="12192000" cy="68511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7FE3BB-CFC6-4BD7-A43A-395167215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71600"/>
          </a:xfrm>
        </p:spPr>
        <p:txBody>
          <a:bodyPr/>
          <a:lstStyle/>
          <a:p>
            <a:pPr algn="ctr"/>
            <a:r>
              <a:rPr lang="vi-VN" dirty="0"/>
              <a:t>Trong câu truyện có nhân vật nào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7FF2D23-66CD-4EBB-82B2-89C5D873A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16" y="2075240"/>
            <a:ext cx="2341067" cy="44443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F32C9D1-EBFB-4C23-AEDC-4DB756988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962" y="2390364"/>
            <a:ext cx="2798307" cy="41822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2B4D1DC-7679-427A-8DAD-669ABA062E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9578" y="3132988"/>
            <a:ext cx="2941379" cy="343959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0A759B3-2C3C-4DBD-81E5-AF64479658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207939">
            <a:off x="9118184" y="3652082"/>
            <a:ext cx="2600231" cy="26002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55B2A87-543A-41C6-8A79-545A8F0808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6833" y="1017493"/>
            <a:ext cx="2334970" cy="211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Quả - Nhạc thiếu nhi có lời hát - Bài hát hay nhất">
            <a:hlinkClick r:id="" action="ppaction://media"/>
            <a:extLst>
              <a:ext uri="{FF2B5EF4-FFF2-40B4-BE49-F238E27FC236}">
                <a16:creationId xmlns:a16="http://schemas.microsoft.com/office/drawing/2014/main" xmlns="" id="{94D821F4-D65B-4F4D-A669-BF285FFD4444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7809" end="9667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5515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7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4536E51-C31B-475F-8B49-3C4C253DED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9" r="-139" b="31142"/>
          <a:stretch/>
        </p:blipFill>
        <p:spPr>
          <a:xfrm>
            <a:off x="0" y="6844"/>
            <a:ext cx="12192000" cy="7155956"/>
          </a:xfrm>
          <a:prstGeom prst="rect">
            <a:avLst/>
          </a:prstGeom>
        </p:spPr>
      </p:pic>
      <p:sp>
        <p:nvSpPr>
          <p:cNvPr id="3074" name="Title 1">
            <a:extLst>
              <a:ext uri="{FF2B5EF4-FFF2-40B4-BE49-F238E27FC236}">
                <a16:creationId xmlns:a16="http://schemas.microsoft.com/office/drawing/2014/main" xmlns="" id="{2EF5F19D-18BC-46E7-95A6-078D2E11E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0"/>
            <a:ext cx="8458200" cy="914400"/>
          </a:xfrm>
        </p:spPr>
        <p:txBody>
          <a:bodyPr/>
          <a:lstStyle/>
          <a:p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 táo</a:t>
            </a:r>
            <a:endParaRPr lang="en-US" altLang="en-US" dirty="0"/>
          </a:p>
        </p:txBody>
      </p:sp>
      <p:pic>
        <p:nvPicPr>
          <p:cNvPr id="3075" name="Picture 2">
            <a:extLst>
              <a:ext uri="{FF2B5EF4-FFF2-40B4-BE49-F238E27FC236}">
                <a16:creationId xmlns:a16="http://schemas.microsoft.com/office/drawing/2014/main" xmlns="" id="{AE3BAEE1-0A74-40C7-AF4D-CF7A722603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83771"/>
            <a:ext cx="12191999" cy="637903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15D36C0-247C-4C4E-BF0C-3F6B5C74DA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6499" y="2014765"/>
            <a:ext cx="7239000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vi-VN" sz="3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  <a:defRPr/>
            </a:pP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38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  <a:defRPr/>
            </a:pP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chuyện</a:t>
            </a:r>
            <a:endParaRPr lang="en-US" sz="38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>
                <a:latin typeface="Times New Roman" pitchFamily="18" charset="0"/>
                <a:cs typeface="Times New Roman" pitchFamily="18" charset="0"/>
              </a:rPr>
              <a:t>chuyện</a:t>
            </a:r>
            <a:endParaRPr lang="vi-VN" sz="38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3800" dirty="0">
                <a:latin typeface="Times New Roman" pitchFamily="18" charset="0"/>
                <a:cs typeface="Times New Roman" pitchFamily="18" charset="0"/>
              </a:rPr>
              <a:t>- Giáo dục HS</a:t>
            </a:r>
            <a:r>
              <a:rPr lang="en-US" sz="38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3800" dirty="0">
                <a:latin typeface="Times New Roman" pitchFamily="18" charset="0"/>
                <a:cs typeface="Times New Roman" pitchFamily="18" charset="0"/>
              </a:rPr>
              <a:t> Chăm sóc cây cối</a:t>
            </a:r>
            <a:endParaRPr lang="en-US" sz="3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868F94-A4D4-4406-9CFD-E2A076B574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21"/>
          <a:stretch/>
        </p:blipFill>
        <p:spPr>
          <a:xfrm>
            <a:off x="-587892" y="0"/>
            <a:ext cx="12976983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67AFF4B-971C-4EAB-8412-B968CC525B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16129">
            <a:off x="-2768967" y="4294649"/>
            <a:ext cx="2252622" cy="18564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5567170-2A3D-4845-BDC0-26AE21AFEB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18417">
            <a:off x="-2699226" y="4258780"/>
            <a:ext cx="2157155" cy="19812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29595-9320-458A-831F-F8853DB8A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"/>
            <a:ext cx="12192000" cy="1095192"/>
          </a:xfrm>
        </p:spPr>
        <p:txBody>
          <a:bodyPr/>
          <a:lstStyle/>
          <a:p>
            <a:r>
              <a:rPr lang="vi-VN" dirty="0"/>
              <a:t>Ông trồng cây táo xuống đất, bé tưới nước cho cây.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F2CF2C-5D81-4558-BE52-9FDA9D7965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2" b="99077" l="154" r="99692">
                        <a14:foregroundMark x1="42835" y1="1692" x2="42835" y2="1692"/>
                        <a14:foregroundMark x1="42835" y1="769" x2="42835" y2="769"/>
                        <a14:foregroundMark x1="28968" y1="6308" x2="28968" y2="6308"/>
                        <a14:foregroundMark x1="51618" y1="7538" x2="51618" y2="7538"/>
                        <a14:foregroundMark x1="69954" y1="12769" x2="69954" y2="12769"/>
                        <a14:foregroundMark x1="68875" y1="15538" x2="68875" y2="15538"/>
                        <a14:foregroundMark x1="69800" y1="13692" x2="69800" y2="13692"/>
                        <a14:foregroundMark x1="51464" y1="20769" x2="51464" y2="20769"/>
                        <a14:foregroundMark x1="67488" y1="30000" x2="67488" y2="30000"/>
                        <a14:foregroundMark x1="68105" y1="35231" x2="68259" y2="35231"/>
                        <a14:foregroundMark x1="76888" y1="26000" x2="76888" y2="26000"/>
                        <a14:foregroundMark x1="88598" y1="30000" x2="88598" y2="30000"/>
                        <a14:foregroundMark x1="99692" y1="42615" x2="99692" y2="42615"/>
                        <a14:foregroundMark x1="76733" y1="64615" x2="76733" y2="64615"/>
                        <a14:foregroundMark x1="63636" y1="43538" x2="63636" y2="43538"/>
                        <a14:foregroundMark x1="19877" y1="21538" x2="19877" y2="21538"/>
                        <a14:foregroundMark x1="14176" y1="19692" x2="14176" y2="19692"/>
                        <a14:foregroundMark x1="26656" y1="36615" x2="26656" y2="36615"/>
                        <a14:foregroundMark x1="27427" y1="46615" x2="27427" y2="46615"/>
                        <a14:foregroundMark x1="29276" y1="47231" x2="29276" y2="47231"/>
                        <a14:foregroundMark x1="27889" y1="47077" x2="27889" y2="47077"/>
                        <a14:foregroundMark x1="26810" y1="50615" x2="27273" y2="51231"/>
                        <a14:foregroundMark x1="23575" y1="56154" x2="23575" y2="56154"/>
                        <a14:foregroundMark x1="10324" y1="49538" x2="10324" y2="49538"/>
                        <a14:foregroundMark x1="308" y1="46615" x2="308" y2="46923"/>
                        <a14:foregroundMark x1="8475" y1="67077" x2="8475" y2="67077"/>
                        <a14:foregroundMark x1="49923" y1="99077" x2="49923" y2="990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23896" y="4208133"/>
            <a:ext cx="1883733" cy="18866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77BB26-58F7-4F7E-B95C-EC2F4B9193F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00" b="92667" l="17375" r="85000">
                        <a14:foregroundMark x1="42500" y1="10167" x2="42500" y2="9500"/>
                        <a14:foregroundMark x1="21375" y1="46833" x2="21375" y2="46833"/>
                        <a14:foregroundMark x1="19125" y1="43833" x2="19125" y2="43833"/>
                        <a14:foregroundMark x1="17375" y1="42667" x2="17375" y2="42667"/>
                        <a14:foregroundMark x1="53250" y1="83333" x2="53250" y2="83333"/>
                        <a14:foregroundMark x1="52750" y1="86333" x2="53250" y2="86333"/>
                        <a14:foregroundMark x1="72875" y1="89167" x2="74250" y2="89167"/>
                        <a14:foregroundMark x1="73875" y1="88000" x2="73375" y2="87500"/>
                        <a14:foregroundMark x1="72500" y1="91000" x2="72500" y2="91000"/>
                        <a14:foregroundMark x1="78750" y1="92667" x2="78750" y2="92667"/>
                        <a14:foregroundMark x1="85000" y1="48000" x2="85000" y2="48000"/>
                      </a14:backgroundRemoval>
                    </a14:imgEffect>
                  </a14:imgLayer>
                </a14:imgProps>
              </a:ext>
            </a:extLst>
          </a:blip>
          <a:srcRect l="14501" t="1485" r="9161" b="495"/>
          <a:stretch/>
        </p:blipFill>
        <p:spPr>
          <a:xfrm>
            <a:off x="9856475" y="3695938"/>
            <a:ext cx="2487925" cy="2463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B5094951-B994-42EE-A406-CC0FF18CF29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43" b="98515" l="9412" r="98824">
                        <a14:foregroundMark x1="58087" y1="5804" x2="58867" y2="5522"/>
                        <a14:foregroundMark x1="57441" y1="6037" x2="57929" y2="5861"/>
                        <a14:foregroundMark x1="51021" y1="8356" x2="56134" y2="6509"/>
                        <a14:foregroundMark x1="59765" y1="5198" x2="72471" y2="6436"/>
                        <a14:foregroundMark x1="90855" y1="14461" x2="92706" y2="16089"/>
                        <a14:foregroundMark x1="97975" y1="32640" x2="98118" y2="34158"/>
                        <a14:foregroundMark x1="83113" y1="39992" x2="82588" y2="40099"/>
                        <a14:foregroundMark x1="92405" y1="38095" x2="90500" y2="38484"/>
                        <a14:foregroundMark x1="96790" y1="37200" x2="96190" y2="37323"/>
                        <a14:foregroundMark x1="61516" y1="46782" x2="63765" y2="48020"/>
                        <a14:foregroundMark x1="61301" y1="46664" x2="61516" y2="46782"/>
                        <a14:foregroundMark x1="59294" y1="92822" x2="59294" y2="93069"/>
                        <a14:foregroundMark x1="54588" y1="95297" x2="54588" y2="95297"/>
                        <a14:foregroundMark x1="53412" y1="92574" x2="53412" y2="92574"/>
                        <a14:foregroundMark x1="52235" y1="92822" x2="52235" y2="92822"/>
                        <a14:foregroundMark x1="52000" y1="93564" x2="56127" y2="96365"/>
                        <a14:foregroundMark x1="51529" y1="94554" x2="57562" y2="95885"/>
                        <a14:foregroundMark x1="52000" y1="93069" x2="56471" y2="90842"/>
                        <a14:foregroundMark x1="48929" y1="55693" x2="49118" y2="56399"/>
                        <a14:foregroundMark x1="48000" y1="52228" x2="48863" y2="55446"/>
                        <a14:foregroundMark x1="49693" y1="55693" x2="49851" y2="55945"/>
                        <a14:foregroundMark x1="47529" y1="52228" x2="49539" y2="55446"/>
                        <a14:foregroundMark x1="48941" y1="52228" x2="50602" y2="55446"/>
                        <a14:foregroundMark x1="24000" y1="73267" x2="24000" y2="73267"/>
                        <a14:foregroundMark x1="26118" y1="76980" x2="26588" y2="74505"/>
                        <a14:foregroundMark x1="30296" y1="76758" x2="29647" y2="76485"/>
                        <a14:foregroundMark x1="32010" y1="77355" x2="32941" y2="77723"/>
                        <a14:foregroundMark x1="29882" y1="81188" x2="31059" y2="80941"/>
                        <a14:foregroundMark x1="25882" y1="85644" x2="26118" y2="84158"/>
                        <a14:foregroundMark x1="43904" y1="10939" x2="44000" y2="9653"/>
                        <a14:foregroundMark x1="48313" y1="7579" x2="52235" y2="5693"/>
                        <a14:foregroundMark x1="46250" y1="8571" x2="47939" y2="7759"/>
                        <a14:foregroundMark x1="44000" y1="9653" x2="44152" y2="9580"/>
                        <a14:foregroundMark x1="49269" y1="6733" x2="48767" y2="6829"/>
                        <a14:foregroundMark x1="44334" y1="9774" x2="43741" y2="10834"/>
                        <a14:foregroundMark x1="45412" y1="20297" x2="48647" y2="23052"/>
                        <a14:foregroundMark x1="45660" y1="7943" x2="45770" y2="7759"/>
                        <a14:foregroundMark x1="43877" y1="10922" x2="44474" y2="9924"/>
                        <a14:foregroundMark x1="46127" y1="8440" x2="46660" y2="7759"/>
                        <a14:foregroundMark x1="44081" y1="11053" x2="44742" y2="10209"/>
                        <a14:foregroundMark x1="49658" y1="5357" x2="50038" y2="5328"/>
                        <a14:foregroundMark x1="49703" y1="5941" x2="49304" y2="5941"/>
                        <a14:foregroundMark x1="50327" y1="4800" x2="50016" y2="4765"/>
                        <a14:foregroundMark x1="50285" y1="4321" x2="50574" y2="4350"/>
                        <a14:foregroundMark x1="61494" y1="2764" x2="64235" y2="2228"/>
                        <a14:foregroundMark x1="64235" y1="2228" x2="65176" y2="2228"/>
                        <a14:foregroundMark x1="61551" y1="2669" x2="66048" y2="2205"/>
                        <a14:foregroundMark x1="90482" y1="11734" x2="90685" y2="11814"/>
                        <a14:foregroundMark x1="91724" y1="9853" x2="91919" y2="9912"/>
                        <a14:foregroundMark x1="89882" y1="38119" x2="91765" y2="38614"/>
                        <a14:foregroundMark x1="88941" y1="37624" x2="92235" y2="38119"/>
                        <a14:foregroundMark x1="68471" y1="27970" x2="66824" y2="27723"/>
                        <a14:foregroundMark x1="70353" y1="28465" x2="67529" y2="31931"/>
                        <a14:foregroundMark x1="67294" y1="31931" x2="67765" y2="27723"/>
                        <a14:foregroundMark x1="53473" y1="40760" x2="53292" y2="40564"/>
                        <a14:foregroundMark x1="53279" y1="40577" x2="53427" y2="40804"/>
                        <a14:foregroundMark x1="52757" y1="41443" x2="52596" y2="41260"/>
                        <a14:foregroundMark x1="44576" y1="45728" x2="44395" y2="45666"/>
                        <a14:foregroundMark x1="54585" y1="47883" x2="55294" y2="48020"/>
                        <a14:foregroundMark x1="53329" y1="47641" x2="54163" y2="47802"/>
                        <a14:foregroundMark x1="53048" y1="47586" x2="53250" y2="47625"/>
                        <a14:foregroundMark x1="63294" y1="75743" x2="62588" y2="79703"/>
                        <a14:foregroundMark x1="62588" y1="77723" x2="61647" y2="90842"/>
                        <a14:foregroundMark x1="61647" y1="90842" x2="60471" y2="93812"/>
                        <a14:foregroundMark x1="74824" y1="78960" x2="78588" y2="89851"/>
                        <a14:foregroundMark x1="78588" y1="89851" x2="78588" y2="94059"/>
                        <a14:foregroundMark x1="46118" y1="13861" x2="46118" y2="14604"/>
                        <a14:foregroundMark x1="44235" y1="16159" x2="44235" y2="17327"/>
                        <a14:foregroundMark x1="56706" y1="6436" x2="56000" y2="5941"/>
                        <a14:foregroundMark x1="53647" y1="5198" x2="53647" y2="5198"/>
                        <a14:foregroundMark x1="52235" y1="5198" x2="52235" y2="5198"/>
                        <a14:foregroundMark x1="54353" y1="4950" x2="54353" y2="4950"/>
                        <a14:foregroundMark x1="53647" y1="4455" x2="53176" y2="4455"/>
                        <a14:foregroundMark x1="52941" y1="4455" x2="51294" y2="4455"/>
                        <a14:foregroundMark x1="51294" y1="4455" x2="49412" y2="5198"/>
                        <a14:foregroundMark x1="49412" y1="5198" x2="48471" y2="5198"/>
                        <a14:foregroundMark x1="47294" y1="6188" x2="47059" y2="6436"/>
                        <a14:foregroundMark x1="47059" y1="6436" x2="47059" y2="6436"/>
                        <a14:foregroundMark x1="47059" y1="6436" x2="46353" y2="6683"/>
                        <a14:foregroundMark x1="50353" y1="4950" x2="50353" y2="4455"/>
                        <a14:foregroundMark x1="49176" y1="4950" x2="48941" y2="5198"/>
                        <a14:foregroundMark x1="48941" y1="5198" x2="46824" y2="6188"/>
                        <a14:foregroundMark x1="46824" y1="6436" x2="46353" y2="6683"/>
                        <a14:foregroundMark x1="45882" y1="7178" x2="45412" y2="7426"/>
                        <a14:foregroundMark x1="43810" y1="9216" x2="43765" y2="9406"/>
                        <a14:foregroundMark x1="43765" y1="9406" x2="43028" y2="10376"/>
                        <a14:foregroundMark x1="46824" y1="6683" x2="55294" y2="6436"/>
                        <a14:foregroundMark x1="56235" y1="5446" x2="56235" y2="5446"/>
                        <a14:foregroundMark x1="55529" y1="4950" x2="55529" y2="4950"/>
                        <a14:foregroundMark x1="56471" y1="4950" x2="56471" y2="4950"/>
                        <a14:foregroundMark x1="56235" y1="4950" x2="56235" y2="4950"/>
                        <a14:foregroundMark x1="57412" y1="3960" x2="57412" y2="3960"/>
                        <a14:foregroundMark x1="56000" y1="3960" x2="56000" y2="3960"/>
                        <a14:foregroundMark x1="56000" y1="3960" x2="56000" y2="3960"/>
                        <a14:foregroundMark x1="57647" y1="3960" x2="57647" y2="3960"/>
                        <a14:foregroundMark x1="57176" y1="3960" x2="61176" y2="3465"/>
                        <a14:foregroundMark x1="58118" y1="3960" x2="61647" y2="2723"/>
                        <a14:foregroundMark x1="58588" y1="2723" x2="58588" y2="2723"/>
                        <a14:foregroundMark x1="57412" y1="2723" x2="57647" y2="2723"/>
                        <a14:foregroundMark x1="61176" y1="2970" x2="61176" y2="2970"/>
                        <a14:foregroundMark x1="59765" y1="2970" x2="59765" y2="2970"/>
                        <a14:foregroundMark x1="62118" y1="2970" x2="63529" y2="2970"/>
                        <a14:foregroundMark x1="59059" y1="2970" x2="61412" y2="2970"/>
                        <a14:foregroundMark x1="64471" y1="2723" x2="64471" y2="2723"/>
                        <a14:foregroundMark x1="60235" y1="2723" x2="63294" y2="1980"/>
                        <a14:foregroundMark x1="63294" y1="1980" x2="64235" y2="1980"/>
                        <a14:foregroundMark x1="65647" y1="1980" x2="65647" y2="1980"/>
                        <a14:foregroundMark x1="65647" y1="1980" x2="65647" y2="1980"/>
                        <a14:foregroundMark x1="68471" y1="1980" x2="68471" y2="1980"/>
                        <a14:foregroundMark x1="67529" y1="2228" x2="67529" y2="2228"/>
                        <a14:foregroundMark x1="67294" y1="1980" x2="67294" y2="1980"/>
                        <a14:foregroundMark x1="66588" y1="1980" x2="66588" y2="1980"/>
                        <a14:foregroundMark x1="65647" y1="1980" x2="66824" y2="1980"/>
                        <a14:foregroundMark x1="66824" y1="1980" x2="66824" y2="1980"/>
                        <a14:foregroundMark x1="66824" y1="1980" x2="67765" y2="1980"/>
                        <a14:foregroundMark x1="68706" y1="1980" x2="68706" y2="1980"/>
                        <a14:foregroundMark x1="69176" y1="2228" x2="69176" y2="2228"/>
                        <a14:foregroundMark x1="69647" y1="2723" x2="69647" y2="2723"/>
                        <a14:foregroundMark x1="68235" y1="2723" x2="68235" y2="2723"/>
                        <a14:foregroundMark x1="68235" y1="1980" x2="68235" y2="1980"/>
                        <a14:foregroundMark x1="68471" y1="1733" x2="68471" y2="1733"/>
                        <a14:foregroundMark x1="68471" y1="2228" x2="68471" y2="2228"/>
                        <a14:foregroundMark x1="71765" y1="2970" x2="71765" y2="2970"/>
                        <a14:foregroundMark x1="69882" y1="1238" x2="68471" y2="1980"/>
                        <a14:foregroundMark x1="69647" y1="2228" x2="69882" y2="2228"/>
                        <a14:foregroundMark x1="70588" y1="2228" x2="70824" y2="2228"/>
                        <a14:foregroundMark x1="70824" y1="2228" x2="73647" y2="2970"/>
                        <a14:foregroundMark x1="67529" y1="1980" x2="70824" y2="1980"/>
                        <a14:foregroundMark x1="70824" y1="1980" x2="75294" y2="3465"/>
                        <a14:foregroundMark x1="75294" y1="3465" x2="80706" y2="6188"/>
                        <a14:foregroundMark x1="80706" y1="6188" x2="83529" y2="10149"/>
                        <a14:foregroundMark x1="83529" y1="10149" x2="87059" y2="13861"/>
                        <a14:foregroundMark x1="92693" y1="11725" x2="95059" y2="11881"/>
                        <a14:foregroundMark x1="87529" y1="11386" x2="92014" y2="11681"/>
                        <a14:foregroundMark x1="90944" y1="13448" x2="90118" y2="13614"/>
                        <a14:foregroundMark x1="95059" y1="12624" x2="91748" y2="13287"/>
                        <a14:foregroundMark x1="91529" y1="13861" x2="97673" y2="20325"/>
                        <a14:foregroundMark x1="92706" y1="24752" x2="94588" y2="24752"/>
                        <a14:foregroundMark x1="95763" y1="24389" x2="95294" y2="26733"/>
                        <a14:foregroundMark x1="95585" y1="23988" x2="93882" y2="28465"/>
                        <a14:foregroundMark x1="92941" y1="25495" x2="94588" y2="33168"/>
                        <a14:foregroundMark x1="94118" y1="31931" x2="96000" y2="35396"/>
                        <a14:foregroundMark x1="90824" y1="36386" x2="97647" y2="34901"/>
                        <a14:foregroundMark x1="91059" y1="36139" x2="96235" y2="37129"/>
                        <a14:foregroundMark x1="90118" y1="37129" x2="94824" y2="36881"/>
                        <a14:foregroundMark x1="96000" y1="37129" x2="98118" y2="35149"/>
                        <a14:foregroundMark x1="70353" y1="47030" x2="76941" y2="44059"/>
                        <a14:foregroundMark x1="77412" y1="44059" x2="82353" y2="40594"/>
                        <a14:foregroundMark x1="87529" y1="34901" x2="82824" y2="39356"/>
                        <a14:foregroundMark x1="46118" y1="54455" x2="46118" y2="54455"/>
                        <a14:foregroundMark x1="42824" y1="11634" x2="42824" y2="11634"/>
                        <a14:foregroundMark x1="42824" y1="12871" x2="42824" y2="14109"/>
                        <a14:foregroundMark x1="43294" y1="15099" x2="43294" y2="15099"/>
                        <a14:foregroundMark x1="43059" y1="13366" x2="42824" y2="12624"/>
                        <a14:foregroundMark x1="42353" y1="10644" x2="42353" y2="10644"/>
                        <a14:foregroundMark x1="43765" y1="9653" x2="43765" y2="10396"/>
                        <a14:foregroundMark x1="42824" y1="12871" x2="44000" y2="10396"/>
                        <a14:foregroundMark x1="44471" y1="8168" x2="42824" y2="11634"/>
                        <a14:foregroundMark x1="51529" y1="25248" x2="52235" y2="25248"/>
                        <a14:foregroundMark x1="51529" y1="26733" x2="51529" y2="27475"/>
                        <a14:foregroundMark x1="51529" y1="28465" x2="52000" y2="28713"/>
                        <a14:foregroundMark x1="52000" y1="29703" x2="52000" y2="29950"/>
                        <a14:foregroundMark x1="51059" y1="31188" x2="51059" y2="31683"/>
                        <a14:foregroundMark x1="51059" y1="31683" x2="51059" y2="31683"/>
                        <a14:foregroundMark x1="50353" y1="31931" x2="50353" y2="31931"/>
                        <a14:foregroundMark x1="50353" y1="31188" x2="50353" y2="31188"/>
                        <a14:foregroundMark x1="51059" y1="31188" x2="51059" y2="31188"/>
                        <a14:foregroundMark x1="52235" y1="28960" x2="51294" y2="31683"/>
                        <a14:foregroundMark x1="50353" y1="32178" x2="50353" y2="35891"/>
                        <a14:foregroundMark x1="51529" y1="32673" x2="51529" y2="33168"/>
                        <a14:foregroundMark x1="51529" y1="33168" x2="51529" y2="32673"/>
                        <a14:foregroundMark x1="51294" y1="31931" x2="51294" y2="31931"/>
                        <a14:foregroundMark x1="51294" y1="31931" x2="51294" y2="31931"/>
                        <a14:foregroundMark x1="50588" y1="31683" x2="50588" y2="31683"/>
                        <a14:foregroundMark x1="51059" y1="31188" x2="51294" y2="31683"/>
                        <a14:foregroundMark x1="51294" y1="32178" x2="51294" y2="32178"/>
                        <a14:foregroundMark x1="51294" y1="30941" x2="51294" y2="31931"/>
                        <a14:foregroundMark x1="51294" y1="31683" x2="50353" y2="33168"/>
                        <a14:foregroundMark x1="50588" y1="32921" x2="50588" y2="34901"/>
                        <a14:foregroundMark x1="51529" y1="30446" x2="51059" y2="32921"/>
                        <a14:foregroundMark x1="49882" y1="35149" x2="50118" y2="37129"/>
                        <a14:foregroundMark x1="52000" y1="29703" x2="50118" y2="39604"/>
                        <a14:foregroundMark x1="58666" y1="45153" x2="61176" y2="46782"/>
                        <a14:foregroundMark x1="56400" y1="43682" x2="58228" y2="44868"/>
                        <a14:foregroundMark x1="54828" y1="42661" x2="55961" y2="43397"/>
                        <a14:foregroundMark x1="52576" y1="41199" x2="54528" y2="42466"/>
                        <a14:foregroundMark x1="50118" y1="39604" x2="52069" y2="40870"/>
                        <a14:foregroundMark x1="54286" y1="42665" x2="54118" y2="42574"/>
                        <a14:foregroundMark x1="55857" y1="43518" x2="54610" y2="42841"/>
                        <a14:foregroundMark x1="58264" y1="44826" x2="56323" y2="43772"/>
                        <a14:foregroundMark x1="61412" y1="46535" x2="58730" y2="45079"/>
                        <a14:foregroundMark x1="55931" y1="44228" x2="57695" y2="45489"/>
                        <a14:foregroundMark x1="54520" y1="43219" x2="55508" y2="43925"/>
                        <a14:foregroundMark x1="52235" y1="41584" x2="54036" y2="42872"/>
                        <a14:foregroundMark x1="51059" y1="27723" x2="51059" y2="35396"/>
                        <a14:foregroundMark x1="51059" y1="31683" x2="51059" y2="31931"/>
                        <a14:foregroundMark x1="51529" y1="28465" x2="50118" y2="38119"/>
                        <a14:foregroundMark x1="49412" y1="32178" x2="49412" y2="36881"/>
                        <a14:foregroundMark x1="44233" y1="47730" x2="44036" y2="47780"/>
                        <a14:foregroundMark x1="44235" y1="46040" x2="45012" y2="46122"/>
                        <a14:foregroundMark x1="44986" y1="46092" x2="44471" y2="46040"/>
                        <a14:foregroundMark x1="45124" y1="46549" x2="44698" y2="46661"/>
                        <a14:foregroundMark x1="45051" y1="46167" x2="44337" y2="46437"/>
                        <a14:foregroundMark x1="38983" y1="49956" x2="38268" y2="50318"/>
                        <a14:foregroundMark x1="37110" y1="51130" x2="36941" y2="51238"/>
                        <a14:foregroundMark x1="38998" y1="49921" x2="38316" y2="50358"/>
                        <a14:foregroundMark x1="34772" y1="54567" x2="34588" y2="54703"/>
                        <a14:foregroundMark x1="38201" y1="52031" x2="36748" y2="53105"/>
                        <a14:foregroundMark x1="40032" y1="50678" x2="39331" y2="51196"/>
                        <a14:foregroundMark x1="43294" y1="48267" x2="42779" y2="48648"/>
                        <a14:foregroundMark x1="34588" y1="54703" x2="35059" y2="61139"/>
                        <a14:foregroundMark x1="34062" y1="53899" x2="33975" y2="53570"/>
                        <a14:foregroundMark x1="36235" y1="62129" x2="34485" y2="55503"/>
                        <a14:foregroundMark x1="38592" y1="50586" x2="38769" y2="50487"/>
                        <a14:foregroundMark x1="35926" y1="52075" x2="37315" y2="51299"/>
                        <a14:foregroundMark x1="36673" y1="50769" x2="35575" y2="51636"/>
                        <a14:foregroundMark x1="39581" y1="48474" x2="37768" y2="49905"/>
                        <a14:foregroundMark x1="37552" y1="51494" x2="36091" y2="52282"/>
                        <a14:foregroundMark x1="43334" y1="48379" x2="42791" y2="48672"/>
                        <a14:foregroundMark x1="41882" y1="51485" x2="41882" y2="51485"/>
                        <a14:foregroundMark x1="35059" y1="55198" x2="36000" y2="51980"/>
                        <a14:foregroundMark x1="38353" y1="49752" x2="42824" y2="49257"/>
                        <a14:foregroundMark x1="43294" y1="48020" x2="50353" y2="47772"/>
                        <a14:foregroundMark x1="50353" y1="47772" x2="44941" y2="46535"/>
                        <a14:foregroundMark x1="44000" y1="45792" x2="48471" y2="47030"/>
                        <a14:foregroundMark x1="49882" y1="46535" x2="45882" y2="45545"/>
                        <a14:foregroundMark x1="77882" y1="54208" x2="76235" y2="63366"/>
                        <a14:foregroundMark x1="76235" y1="63366" x2="76000" y2="63614"/>
                        <a14:foregroundMark x1="76941" y1="54703" x2="79059" y2="56436"/>
                        <a14:foregroundMark x1="77882" y1="54208" x2="80471" y2="57673"/>
                        <a14:foregroundMark x1="77647" y1="54208" x2="77412" y2="62624"/>
                        <a14:foregroundMark x1="75765" y1="62624" x2="79529" y2="57921"/>
                        <a14:foregroundMark x1="79529" y1="57921" x2="77412" y2="61881"/>
                        <a14:foregroundMark x1="51059" y1="47772" x2="44000" y2="45792"/>
                        <a14:foregroundMark x1="44000" y1="45792" x2="41882" y2="48267"/>
                        <a14:foregroundMark x1="40941" y1="49257" x2="36235" y2="52475"/>
                        <a14:foregroundMark x1="40000" y1="49257" x2="35765" y2="54455"/>
                        <a14:foregroundMark x1="35294" y1="51980" x2="35294" y2="54455"/>
                        <a14:foregroundMark x1="41176" y1="48762" x2="36706" y2="50248"/>
                        <a14:foregroundMark x1="42118" y1="47772" x2="39294" y2="48267"/>
                        <a14:foregroundMark x1="34824" y1="58911" x2="36941" y2="63119"/>
                        <a14:foregroundMark x1="34353" y1="60396" x2="36000" y2="62871"/>
                        <a14:foregroundMark x1="35765" y1="61881" x2="36941" y2="65099"/>
                        <a14:foregroundMark x1="34118" y1="61139" x2="37412" y2="66832"/>
                        <a14:backgroundMark x1="31765" y1="77723" x2="31765" y2="77723"/>
                        <a14:backgroundMark x1="30588" y1="77723" x2="30588" y2="77475"/>
                        <a14:backgroundMark x1="30824" y1="76485" x2="30824" y2="76485"/>
                        <a14:backgroundMark x1="31294" y1="76485" x2="31765" y2="77475"/>
                        <a14:backgroundMark x1="31294" y1="77475" x2="31294" y2="77475"/>
                        <a14:backgroundMark x1="31765" y1="80941" x2="31765" y2="80941"/>
                        <a14:backgroundMark x1="31294" y1="80941" x2="31294" y2="80941"/>
                        <a14:backgroundMark x1="24941" y1="79208" x2="24706" y2="79208"/>
                        <a14:backgroundMark x1="24706" y1="78218" x2="25647" y2="78960"/>
                        <a14:backgroundMark x1="98353" y1="34580" x2="98353" y2="37129"/>
                        <a14:backgroundMark x1="83059" y1="40099" x2="83497" y2="39950"/>
                        <a14:backgroundMark x1="49211" y1="39416" x2="49176" y2="40594"/>
                        <a14:backgroundMark x1="44562" y1="21982" x2="43529" y2="21040"/>
                        <a14:backgroundMark x1="45899" y1="23200" x2="45220" y2="22581"/>
                        <a14:backgroundMark x1="43529" y1="21040" x2="43294" y2="21040"/>
                        <a14:backgroundMark x1="42589" y1="17327" x2="42824" y2="18069"/>
                        <a14:backgroundMark x1="43765" y1="17327" x2="43765" y2="18247"/>
                        <a14:backgroundMark x1="57926" y1="2261" x2="58156" y2="2221"/>
                        <a14:backgroundMark x1="55087" y1="2759" x2="57663" y2="2307"/>
                        <a14:backgroundMark x1="88622" y1="9653" x2="88471" y2="9653"/>
                        <a14:backgroundMark x1="95332" y1="11447" x2="96706" y2="11881"/>
                        <a14:backgroundMark x1="95864" y1="10603" x2="96235" y2="10644"/>
                        <a14:backgroundMark x1="96941" y1="11386" x2="97612" y2="14348"/>
                        <a14:backgroundMark x1="99166" y1="20545" x2="99294" y2="21040"/>
                        <a14:backgroundMark x1="98939" y1="19671" x2="99166" y2="20545"/>
                        <a14:backgroundMark x1="97333" y1="37046" x2="97882" y2="37624"/>
                        <a14:backgroundMark x1="52941" y1="57178" x2="52941" y2="57178"/>
                        <a14:backgroundMark x1="51529" y1="55446" x2="51529" y2="55693"/>
                        <a14:backgroundMark x1="51059" y1="55198" x2="52000" y2="56683"/>
                        <a14:backgroundMark x1="52941" y1="57921" x2="54353" y2="60644"/>
                        <a14:backgroundMark x1="52000" y1="56683" x2="52941" y2="61634"/>
                        <a14:backgroundMark x1="50588" y1="55446" x2="51294" y2="54455"/>
                        <a14:backgroundMark x1="46353" y1="55446" x2="46353" y2="55446"/>
                        <a14:backgroundMark x1="63529" y1="0" x2="63529" y2="0"/>
                        <a14:backgroundMark x1="69412" y1="0" x2="69412" y2="0"/>
                        <a14:backgroundMark x1="67294" y1="0" x2="67294" y2="0"/>
                        <a14:backgroundMark x1="99294" y1="23515" x2="99294" y2="23515"/>
                        <a14:backgroundMark x1="99765" y1="23762" x2="99765" y2="26485"/>
                        <a14:backgroundMark x1="97882" y1="23515" x2="97882" y2="23515"/>
                        <a14:backgroundMark x1="97882" y1="22277" x2="97882" y2="22277"/>
                        <a14:backgroundMark x1="97882" y1="22277" x2="97647" y2="24257"/>
                        <a14:backgroundMark x1="97882" y1="21287" x2="97882" y2="22030"/>
                        <a14:backgroundMark x1="98824" y1="21287" x2="98824" y2="23020"/>
                        <a14:backgroundMark x1="97882" y1="20297" x2="98118" y2="22277"/>
                        <a14:backgroundMark x1="41882" y1="12624" x2="41412" y2="12871"/>
                        <a14:backgroundMark x1="41933" y1="15743" x2="42118" y2="16584"/>
                        <a14:backgroundMark x1="41792" y1="15099" x2="41884" y2="15518"/>
                        <a14:backgroundMark x1="41575" y1="14109" x2="41792" y2="15099"/>
                        <a14:backgroundMark x1="42235" y1="11634" x2="41412" y2="12871"/>
                        <a14:backgroundMark x1="42394" y1="11395" x2="42235" y2="11634"/>
                        <a14:backgroundMark x1="44941" y1="7178" x2="43876" y2="7878"/>
                        <a14:backgroundMark x1="50842" y1="27550" x2="51028" y2="27723"/>
                        <a14:backgroundMark x1="47294" y1="24257" x2="49961" y2="26733"/>
                        <a14:backgroundMark x1="47529" y1="24752" x2="43765" y2="18317"/>
                        <a14:backgroundMark x1="49920" y1="39563" x2="49914" y2="39822"/>
                        <a14:backgroundMark x1="51294" y1="27475" x2="51294" y2="27723"/>
                        <a14:backgroundMark x1="55059" y1="3960" x2="55059" y2="3960"/>
                        <a14:backgroundMark x1="92941" y1="10149" x2="93647" y2="10149"/>
                        <a14:backgroundMark x1="92235" y1="10149" x2="92235" y2="10149"/>
                        <a14:backgroundMark x1="92235" y1="10149" x2="92235" y2="10149"/>
                        <a14:backgroundMark x1="52235" y1="45792" x2="52235" y2="45792"/>
                        <a14:backgroundMark x1="50588" y1="43317" x2="51294" y2="43317"/>
                        <a14:backgroundMark x1="52471" y1="45050" x2="52471" y2="44802"/>
                        <a14:backgroundMark x1="53176" y1="45050" x2="53412" y2="45050"/>
                        <a14:backgroundMark x1="54118" y1="45545" x2="54588" y2="45792"/>
                        <a14:backgroundMark x1="55529" y1="46535" x2="55529" y2="46535"/>
                        <a14:backgroundMark x1="56471" y1="46535" x2="56471" y2="46535"/>
                        <a14:backgroundMark x1="57647" y1="45545" x2="58118" y2="45792"/>
                        <a14:backgroundMark x1="50707" y1="47176" x2="52471" y2="47772"/>
                        <a14:backgroundMark x1="33882" y1="57426" x2="34196" y2="54455"/>
                        <a14:backgroundMark x1="57176" y1="99752" x2="57176" y2="99752"/>
                        <a14:backgroundMark x1="59059" y1="99752" x2="59059" y2="99752"/>
                        <a14:backgroundMark x1="62118" y1="99505" x2="62353" y2="99505"/>
                        <a14:backgroundMark x1="64941" y1="99505" x2="64941" y2="99505"/>
                        <a14:backgroundMark x1="63529" y1="98020" x2="58353" y2="99752"/>
                        <a14:backgroundMark x1="66824" y1="97277" x2="63529" y2="985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9471" y="2622567"/>
            <a:ext cx="4206311" cy="39984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DF95FAC-4C85-457B-A5CE-DE52D5B0DDE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78960" y="4560293"/>
            <a:ext cx="297809" cy="3354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BDF9124-EFCC-4789-855E-9E76665E49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2210" y="4945251"/>
            <a:ext cx="269977" cy="3041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A649E1C6-47F2-4B08-8D9A-A3FEDEA2B89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973769" y="4466145"/>
            <a:ext cx="297808" cy="33548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6E86718-DAAE-42E8-9C45-45AEFA24497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47253" y="4913899"/>
            <a:ext cx="297808" cy="3354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A685C13F-EDBA-4768-B309-0D741FB6E5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16859" y="4208133"/>
            <a:ext cx="297808" cy="3044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8219FA6-151E-4251-9F38-A57650E3666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666" b="94774" l="7763" r="89498">
                        <a14:foregroundMark x1="51598" y1="7666" x2="51598" y2="7666"/>
                        <a14:foregroundMark x1="44292" y1="27178" x2="44292" y2="27178"/>
                        <a14:foregroundMark x1="51598" y1="35540" x2="51598" y2="35540"/>
                        <a14:foregroundMark x1="7763" y1="56794" x2="7763" y2="56794"/>
                        <a14:foregroundMark x1="63014" y1="26132" x2="63014" y2="26132"/>
                        <a14:backgroundMark x1="55251" y1="59233" x2="72146" y2="78397"/>
                        <a14:backgroundMark x1="73516" y1="79094" x2="91781" y2="92683"/>
                        <a14:backgroundMark x1="91781" y1="92683" x2="79452" y2="91986"/>
                        <a14:backgroundMark x1="79452" y1="91986" x2="74886" y2="89199"/>
                        <a14:backgroundMark x1="69863" y1="78049" x2="76712" y2="87805"/>
                        <a14:backgroundMark x1="76712" y1="87805" x2="73516" y2="76655"/>
                        <a14:backgroundMark x1="73973" y1="91986" x2="80365" y2="94425"/>
                        <a14:backgroundMark x1="70320" y1="89895" x2="73059" y2="90941"/>
                        <a14:backgroundMark x1="73059" y1="90592" x2="73059" y2="90592"/>
                        <a14:backgroundMark x1="73516" y1="87805" x2="73516" y2="87805"/>
                        <a14:backgroundMark x1="75342" y1="90941" x2="75342" y2="90941"/>
                        <a14:backgroundMark x1="74886" y1="90941" x2="88128" y2="90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038616" y="1078114"/>
            <a:ext cx="4373198" cy="57310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53339AB1-881A-4DAF-888D-BDEB306EB8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43" b="98515" l="9412" r="98824">
                        <a14:foregroundMark x1="48929" y1="55693" x2="49118" y2="56399"/>
                        <a14:foregroundMark x1="48000" y1="52228" x2="48863" y2="55446"/>
                        <a14:foregroundMark x1="49693" y1="55693" x2="49851" y2="55945"/>
                        <a14:foregroundMark x1="47529" y1="52228" x2="49539" y2="55446"/>
                        <a14:foregroundMark x1="49221" y1="52770" x2="50602" y2="55446"/>
                        <a14:foregroundMark x1="24000" y1="73267" x2="24000" y2="73267"/>
                        <a14:foregroundMark x1="26118" y1="76980" x2="26588" y2="74505"/>
                        <a14:foregroundMark x1="30296" y1="76758" x2="29647" y2="76485"/>
                        <a14:foregroundMark x1="32010" y1="77355" x2="32941" y2="77723"/>
                        <a14:foregroundMark x1="29882" y1="81188" x2="31059" y2="80941"/>
                        <a14:foregroundMark x1="25882" y1="85644" x2="26118" y2="84158"/>
                        <a14:foregroundMark x1="46118" y1="54455" x2="46118" y2="54455"/>
                        <a14:foregroundMark x1="50150" y1="39436" x2="50118" y2="39604"/>
                        <a14:foregroundMark x1="50118" y1="39604" x2="50353" y2="39757"/>
                        <a14:foregroundMark x1="38983" y1="49956" x2="38268" y2="50318"/>
                        <a14:foregroundMark x1="37110" y1="51130" x2="36941" y2="51238"/>
                        <a14:foregroundMark x1="38998" y1="49921" x2="38316" y2="50358"/>
                        <a14:foregroundMark x1="34772" y1="54567" x2="34588" y2="54703"/>
                        <a14:foregroundMark x1="38201" y1="52031" x2="36748" y2="53105"/>
                        <a14:foregroundMark x1="40032" y1="50678" x2="39331" y2="51196"/>
                        <a14:foregroundMark x1="34588" y1="54703" x2="35059" y2="61139"/>
                        <a14:foregroundMark x1="34062" y1="53899" x2="33975" y2="53570"/>
                        <a14:foregroundMark x1="36235" y1="62129" x2="34485" y2="55503"/>
                        <a14:foregroundMark x1="38592" y1="50586" x2="38769" y2="50487"/>
                        <a14:foregroundMark x1="36538" y1="51733" x2="37315" y2="51299"/>
                        <a14:foregroundMark x1="35926" y1="52075" x2="36538" y2="51733"/>
                        <a14:foregroundMark x1="36673" y1="50769" x2="35575" y2="51636"/>
                        <a14:foregroundMark x1="39581" y1="48474" x2="37768" y2="49905"/>
                        <a14:foregroundMark x1="37109" y1="51733" x2="36091" y2="52282"/>
                        <a14:foregroundMark x1="37552" y1="51494" x2="37109" y2="51733"/>
                        <a14:foregroundMark x1="41882" y1="51485" x2="41882" y2="51485"/>
                        <a14:foregroundMark x1="35059" y1="55198" x2="36000" y2="51980"/>
                        <a14:foregroundMark x1="38353" y1="49752" x2="39336" y2="49643"/>
                        <a14:foregroundMark x1="37320" y1="51733" x2="36235" y2="52475"/>
                        <a14:foregroundMark x1="40527" y1="49540" x2="37320" y2="51733"/>
                        <a14:foregroundMark x1="37983" y1="51733" x2="35765" y2="54455"/>
                        <a14:foregroundMark x1="39714" y1="49608" x2="37983" y2="51733"/>
                        <a14:foregroundMark x1="35294" y1="51980" x2="35294" y2="54455"/>
                        <a14:foregroundMark x1="39528" y1="49310" x2="36706" y2="50248"/>
                        <a14:foregroundMark x1="40222" y1="48104" x2="39294" y2="48267"/>
                        <a14:foregroundMark x1="34824" y1="58911" x2="36941" y2="63119"/>
                        <a14:foregroundMark x1="34353" y1="60396" x2="36000" y2="62871"/>
                        <a14:foregroundMark x1="36489" y1="63861" x2="36941" y2="65099"/>
                        <a14:foregroundMark x1="35765" y1="61881" x2="36489" y2="63861"/>
                        <a14:foregroundMark x1="35693" y1="63861" x2="37412" y2="66832"/>
                        <a14:foregroundMark x1="34118" y1="61139" x2="35693" y2="63861"/>
                        <a14:backgroundMark x1="31765" y1="77723" x2="31765" y2="77723"/>
                        <a14:backgroundMark x1="30588" y1="77723" x2="30588" y2="77475"/>
                        <a14:backgroundMark x1="30824" y1="76485" x2="30824" y2="76485"/>
                        <a14:backgroundMark x1="31294" y1="76485" x2="31765" y2="77475"/>
                        <a14:backgroundMark x1="31294" y1="77475" x2="31294" y2="77475"/>
                        <a14:backgroundMark x1="31765" y1="80941" x2="31765" y2="80941"/>
                        <a14:backgroundMark x1="31294" y1="80941" x2="31294" y2="80941"/>
                        <a14:backgroundMark x1="24941" y1="79208" x2="24706" y2="79208"/>
                        <a14:backgroundMark x1="24706" y1="78218" x2="25647" y2="78960"/>
                        <a14:backgroundMark x1="98353" y1="34580" x2="98353" y2="37129"/>
                        <a14:backgroundMark x1="83059" y1="40099" x2="83497" y2="39950"/>
                        <a14:backgroundMark x1="49211" y1="39416" x2="49176" y2="40594"/>
                        <a14:backgroundMark x1="44562" y1="21982" x2="43529" y2="21040"/>
                        <a14:backgroundMark x1="45899" y1="23200" x2="45220" y2="22581"/>
                        <a14:backgroundMark x1="43529" y1="21040" x2="43294" y2="21040"/>
                        <a14:backgroundMark x1="42589" y1="17327" x2="42824" y2="18069"/>
                        <a14:backgroundMark x1="43765" y1="17327" x2="43765" y2="18247"/>
                        <a14:backgroundMark x1="57926" y1="2261" x2="58156" y2="2221"/>
                        <a14:backgroundMark x1="55087" y1="2759" x2="57663" y2="2307"/>
                        <a14:backgroundMark x1="88622" y1="9653" x2="88471" y2="9653"/>
                        <a14:backgroundMark x1="95332" y1="11447" x2="96706" y2="11881"/>
                        <a14:backgroundMark x1="95864" y1="10603" x2="96235" y2="10644"/>
                        <a14:backgroundMark x1="96941" y1="11386" x2="97612" y2="14348"/>
                        <a14:backgroundMark x1="99166" y1="20545" x2="99294" y2="21040"/>
                        <a14:backgroundMark x1="98939" y1="19671" x2="99166" y2="20545"/>
                        <a14:backgroundMark x1="97333" y1="37046" x2="97882" y2="37624"/>
                        <a14:backgroundMark x1="52941" y1="57178" x2="52941" y2="57178"/>
                        <a14:backgroundMark x1="51529" y1="55446" x2="51529" y2="55693"/>
                        <a14:backgroundMark x1="51059" y1="55198" x2="52000" y2="56683"/>
                        <a14:backgroundMark x1="52941" y1="57921" x2="54353" y2="60644"/>
                        <a14:backgroundMark x1="52000" y1="56683" x2="52941" y2="61634"/>
                        <a14:backgroundMark x1="50588" y1="55446" x2="51294" y2="54455"/>
                        <a14:backgroundMark x1="46353" y1="55446" x2="46353" y2="55446"/>
                        <a14:backgroundMark x1="63529" y1="0" x2="63529" y2="0"/>
                        <a14:backgroundMark x1="69412" y1="0" x2="69412" y2="0"/>
                        <a14:backgroundMark x1="67294" y1="0" x2="67294" y2="0"/>
                        <a14:backgroundMark x1="99294" y1="23515" x2="99294" y2="23515"/>
                        <a14:backgroundMark x1="99765" y1="23762" x2="99765" y2="26485"/>
                        <a14:backgroundMark x1="97882" y1="23515" x2="97882" y2="23515"/>
                        <a14:backgroundMark x1="97882" y1="22277" x2="97882" y2="22277"/>
                        <a14:backgroundMark x1="97882" y1="22277" x2="97647" y2="24257"/>
                        <a14:backgroundMark x1="97882" y1="21287" x2="97882" y2="22030"/>
                        <a14:backgroundMark x1="98824" y1="21287" x2="98824" y2="23020"/>
                        <a14:backgroundMark x1="97882" y1="20297" x2="98118" y2="22277"/>
                        <a14:backgroundMark x1="41882" y1="12624" x2="41412" y2="12871"/>
                        <a14:backgroundMark x1="41933" y1="15743" x2="42118" y2="16584"/>
                        <a14:backgroundMark x1="41792" y1="15099" x2="41884" y2="15518"/>
                        <a14:backgroundMark x1="41575" y1="14109" x2="41792" y2="15099"/>
                        <a14:backgroundMark x1="42235" y1="11634" x2="41412" y2="12871"/>
                        <a14:backgroundMark x1="42394" y1="11395" x2="42235" y2="11634"/>
                        <a14:backgroundMark x1="44941" y1="7178" x2="43876" y2="7878"/>
                        <a14:backgroundMark x1="50842" y1="27550" x2="51028" y2="27723"/>
                        <a14:backgroundMark x1="47294" y1="24257" x2="49961" y2="26733"/>
                        <a14:backgroundMark x1="47529" y1="24752" x2="43765" y2="18317"/>
                        <a14:backgroundMark x1="49920" y1="39563" x2="49914" y2="39822"/>
                        <a14:backgroundMark x1="51294" y1="27475" x2="51294" y2="27723"/>
                        <a14:backgroundMark x1="55059" y1="3960" x2="55059" y2="3960"/>
                        <a14:backgroundMark x1="92941" y1="10149" x2="93647" y2="10149"/>
                        <a14:backgroundMark x1="92235" y1="10149" x2="92235" y2="10149"/>
                        <a14:backgroundMark x1="92235" y1="10149" x2="92235" y2="10149"/>
                        <a14:backgroundMark x1="52235" y1="45792" x2="52235" y2="45792"/>
                        <a14:backgroundMark x1="50588" y1="43317" x2="51294" y2="43317"/>
                        <a14:backgroundMark x1="52471" y1="45050" x2="52471" y2="44802"/>
                        <a14:backgroundMark x1="53176" y1="45050" x2="53412" y2="45050"/>
                        <a14:backgroundMark x1="54118" y1="45545" x2="54588" y2="45792"/>
                        <a14:backgroundMark x1="55529" y1="46535" x2="55529" y2="46535"/>
                        <a14:backgroundMark x1="56471" y1="46535" x2="56471" y2="46535"/>
                        <a14:backgroundMark x1="57647" y1="45545" x2="58118" y2="45792"/>
                        <a14:backgroundMark x1="50707" y1="47176" x2="52471" y2="47772"/>
                        <a14:backgroundMark x1="33882" y1="57426" x2="34196" y2="54455"/>
                        <a14:backgroundMark x1="57176" y1="99752" x2="57176" y2="99752"/>
                        <a14:backgroundMark x1="59059" y1="99752" x2="59059" y2="99752"/>
                        <a14:backgroundMark x1="62118" y1="99505" x2="62353" y2="99505"/>
                        <a14:backgroundMark x1="64941" y1="99505" x2="64941" y2="99505"/>
                        <a14:backgroundMark x1="63529" y1="98020" x2="58353" y2="99752"/>
                        <a14:backgroundMark x1="66824" y1="97277" x2="63529" y2="98515"/>
                        <a14:backgroundMark x1="68471" y1="23762" x2="68471" y2="23762"/>
                        <a14:backgroundMark x1="68471" y1="23762" x2="68471" y2="23762"/>
                        <a14:backgroundMark x1="51294" y1="14604" x2="66353" y2="39851"/>
                        <a14:backgroundMark x1="66353" y1="39851" x2="66588" y2="39851"/>
                        <a14:backgroundMark x1="46588" y1="13861" x2="97176" y2="19554"/>
                        <a14:backgroundMark x1="54824" y1="21287" x2="64706" y2="11634"/>
                        <a14:backgroundMark x1="64706" y1="11634" x2="78353" y2="16089"/>
                        <a14:backgroundMark x1="78353" y1="16089" x2="80706" y2="26980"/>
                        <a14:backgroundMark x1="51294" y1="33663" x2="61647" y2="50000"/>
                        <a14:backgroundMark x1="61647" y1="50000" x2="64471" y2="88861"/>
                        <a14:backgroundMark x1="64471" y1="88861" x2="76471" y2="87624"/>
                        <a14:backgroundMark x1="76471" y1="87624" x2="76235" y2="49010"/>
                        <a14:backgroundMark x1="76235" y1="49010" x2="93412" y2="21040"/>
                        <a14:backgroundMark x1="93412" y1="21040" x2="84471" y2="12376"/>
                        <a14:backgroundMark x1="84471" y1="12376" x2="49882" y2="9406"/>
                        <a14:backgroundMark x1="49882" y1="9406" x2="46588" y2="9653"/>
                        <a14:backgroundMark x1="73647" y1="47277" x2="53412" y2="36881"/>
                        <a14:backgroundMark x1="53412" y1="36881" x2="43529" y2="26238"/>
                        <a14:backgroundMark x1="43529" y1="26238" x2="46353" y2="13119"/>
                        <a14:backgroundMark x1="46353" y1="13119" x2="65882" y2="7673"/>
                        <a14:backgroundMark x1="65882" y1="7673" x2="74353" y2="7673"/>
                        <a14:backgroundMark x1="82588" y1="44307" x2="44941" y2="29950"/>
                        <a14:backgroundMark x1="44941" y1="29950" x2="40235" y2="17822"/>
                        <a14:backgroundMark x1="40235" y1="17822" x2="58118" y2="3218"/>
                        <a14:backgroundMark x1="58118" y1="3218" x2="74824" y2="3465"/>
                        <a14:backgroundMark x1="74824" y1="3465" x2="93176" y2="17079"/>
                        <a14:backgroundMark x1="93176" y1="23762" x2="47765" y2="10149"/>
                        <a14:backgroundMark x1="90824" y1="33663" x2="43529" y2="13861"/>
                        <a14:backgroundMark x1="43529" y1="13861" x2="43765" y2="13861"/>
                        <a14:backgroundMark x1="43059" y1="15099" x2="54824" y2="7178"/>
                        <a14:backgroundMark x1="54824" y1="7178" x2="58353" y2="7673"/>
                        <a14:backgroundMark x1="52000" y1="41832" x2="51294" y2="32426"/>
                        <a14:backgroundMark x1="51294" y1="36139" x2="51294" y2="36139"/>
                        <a14:backgroundMark x1="51294" y1="36139" x2="51294" y2="36139"/>
                        <a14:backgroundMark x1="51294" y1="36139" x2="51294" y2="36139"/>
                        <a14:backgroundMark x1="51294" y1="36139" x2="50118" y2="8416"/>
                        <a14:backgroundMark x1="53176" y1="7178" x2="44235" y2="8911"/>
                        <a14:backgroundMark x1="44941" y1="8416" x2="58118" y2="2228"/>
                        <a14:backgroundMark x1="58118" y1="2228" x2="58353" y2="2228"/>
                        <a14:backgroundMark x1="43765" y1="7673" x2="52706" y2="16337"/>
                        <a14:backgroundMark x1="52706" y1="16337" x2="48941" y2="20050"/>
                        <a14:backgroundMark x1="41882" y1="13861" x2="57882" y2="34901"/>
                        <a14:backgroundMark x1="43059" y1="10891" x2="58353" y2="45545"/>
                        <a14:backgroundMark x1="58353" y1="30693" x2="84000" y2="39604"/>
                        <a14:backgroundMark x1="84000" y1="39604" x2="72706" y2="32921"/>
                        <a14:backgroundMark x1="72706" y1="32921" x2="71059" y2="15099"/>
                        <a14:backgroundMark x1="71059" y1="15099" x2="79765" y2="248"/>
                        <a14:backgroundMark x1="79765" y1="248" x2="91059" y2="7178"/>
                        <a14:backgroundMark x1="91059" y1="7178" x2="96471" y2="23515"/>
                        <a14:backgroundMark x1="96471" y1="23515" x2="78353" y2="41089"/>
                        <a14:backgroundMark x1="61412" y1="27475" x2="74353" y2="40594"/>
                        <a14:backgroundMark x1="65412" y1="22525" x2="80706" y2="40594"/>
                        <a14:backgroundMark x1="93176" y1="33663" x2="96706" y2="40594"/>
                        <a14:backgroundMark x1="92471" y1="30693" x2="99059" y2="35644"/>
                        <a14:backgroundMark x1="83765" y1="31931" x2="92471" y2="41089"/>
                        <a14:backgroundMark x1="92471" y1="41089" x2="93176" y2="42327"/>
                        <a14:backgroundMark x1="73647" y1="44307" x2="77176" y2="87871"/>
                        <a14:backgroundMark x1="77176" y1="87871" x2="78353" y2="91089"/>
                        <a14:backgroundMark x1="76000" y1="54208" x2="84235" y2="63861"/>
                        <a14:backgroundMark x1="57882" y1="95545" x2="81412" y2="93564"/>
                        <a14:backgroundMark x1="53647" y1="85644" x2="60235" y2="84406"/>
                        <a14:backgroundMark x1="53176" y1="92327" x2="64235" y2="85644"/>
                        <a14:backgroundMark x1="64235" y1="85644" x2="64235" y2="85644"/>
                        <a14:backgroundMark x1="50824" y1="94307" x2="61882" y2="87376"/>
                        <a14:backgroundMark x1="61882" y1="87376" x2="61882" y2="87376"/>
                        <a14:backgroundMark x1="60235" y1="90594" x2="75529" y2="94307"/>
                        <a14:backgroundMark x1="52471" y1="96040" x2="63059" y2="97277"/>
                        <a14:backgroundMark x1="46118" y1="46782" x2="57176" y2="52228"/>
                        <a14:backgroundMark x1="41412" y1="46040" x2="47294" y2="45545"/>
                        <a14:backgroundMark x1="34824" y1="63861" x2="34824" y2="63861"/>
                        <a14:backgroundMark x1="35529" y1="51733" x2="35529" y2="51733"/>
                        <a14:backgroundMark x1="72471" y1="53465" x2="72941" y2="70297"/>
                        <a14:backgroundMark x1="72941" y1="70297" x2="73647" y2="720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9471" y="2634653"/>
            <a:ext cx="4206311" cy="3998469"/>
          </a:xfrm>
          <a:prstGeom prst="rect">
            <a:avLst/>
          </a:prstGeom>
        </p:spPr>
      </p:pic>
      <p:pic>
        <p:nvPicPr>
          <p:cNvPr id="12" name="2">
            <a:hlinkClick r:id="" action="ppaction://media"/>
            <a:extLst>
              <a:ext uri="{FF2B5EF4-FFF2-40B4-BE49-F238E27FC236}">
                <a16:creationId xmlns:a16="http://schemas.microsoft.com/office/drawing/2014/main" xmlns="" id="{9B0FEC5B-677D-42C6-B766-A7D96DE7BC8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5" end="3444.1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605508" y="-742950"/>
            <a:ext cx="742950" cy="742950"/>
          </a:xfrm>
          <a:prstGeom prst="rect">
            <a:avLst/>
          </a:prstGeom>
        </p:spPr>
      </p:pic>
      <p:pic>
        <p:nvPicPr>
          <p:cNvPr id="20" name="2">
            <a:hlinkClick r:id="" action="ppaction://media"/>
            <a:extLst>
              <a:ext uri="{FF2B5EF4-FFF2-40B4-BE49-F238E27FC236}">
                <a16:creationId xmlns:a16="http://schemas.microsoft.com/office/drawing/2014/main" xmlns="" id="{0CE67275-ECDD-4EA4-84D6-189F66165BF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76" end="1197.1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89091" y="2248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2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29 0.00278 L 0.51562 0.012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60" y="48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03 -0.00671 L 0.50873 0.0039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5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8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88"/>
                            </p:stCondLst>
                            <p:childTnLst>
                              <p:par>
                                <p:cTn id="1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59259E-6 L -0.50717 -0.0601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-30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44444E-6 L -0.50717 -0.0620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65" y="-31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954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868F94-A4D4-4406-9CFD-E2A076B574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221"/>
          <a:stretch/>
        </p:blipFill>
        <p:spPr>
          <a:xfrm>
            <a:off x="42779" y="0"/>
            <a:ext cx="1223293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29595-9320-458A-831F-F8853DB8A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84429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F2CF2C-5D81-4558-BE52-9FDA9D7965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2" b="99077" l="154" r="99692">
                        <a14:foregroundMark x1="42835" y1="1692" x2="42835" y2="1692"/>
                        <a14:foregroundMark x1="42835" y1="769" x2="42835" y2="769"/>
                        <a14:foregroundMark x1="28968" y1="6308" x2="28968" y2="6308"/>
                        <a14:foregroundMark x1="51618" y1="7538" x2="51618" y2="7538"/>
                        <a14:foregroundMark x1="69954" y1="12769" x2="69954" y2="12769"/>
                        <a14:foregroundMark x1="68875" y1="15538" x2="68875" y2="15538"/>
                        <a14:foregroundMark x1="69800" y1="13692" x2="69800" y2="13692"/>
                        <a14:foregroundMark x1="51464" y1="20769" x2="51464" y2="20769"/>
                        <a14:foregroundMark x1="67488" y1="30000" x2="67488" y2="30000"/>
                        <a14:foregroundMark x1="68105" y1="35231" x2="68259" y2="35231"/>
                        <a14:foregroundMark x1="76888" y1="26000" x2="76888" y2="26000"/>
                        <a14:foregroundMark x1="88598" y1="30000" x2="88598" y2="30000"/>
                        <a14:foregroundMark x1="99692" y1="42615" x2="99692" y2="42615"/>
                        <a14:foregroundMark x1="76733" y1="64615" x2="76733" y2="64615"/>
                        <a14:foregroundMark x1="63636" y1="43538" x2="63636" y2="43538"/>
                        <a14:foregroundMark x1="19877" y1="21538" x2="19877" y2="21538"/>
                        <a14:foregroundMark x1="14176" y1="19692" x2="14176" y2="19692"/>
                        <a14:foregroundMark x1="26656" y1="36615" x2="26656" y2="36615"/>
                        <a14:foregroundMark x1="27427" y1="46615" x2="27427" y2="46615"/>
                        <a14:foregroundMark x1="29276" y1="47231" x2="29276" y2="47231"/>
                        <a14:foregroundMark x1="27889" y1="47077" x2="27889" y2="47077"/>
                        <a14:foregroundMark x1="26810" y1="50615" x2="27273" y2="51231"/>
                        <a14:foregroundMark x1="23575" y1="56154" x2="23575" y2="56154"/>
                        <a14:foregroundMark x1="10324" y1="49538" x2="10324" y2="49538"/>
                        <a14:foregroundMark x1="308" y1="46615" x2="308" y2="46923"/>
                        <a14:foregroundMark x1="8475" y1="67077" x2="8475" y2="67077"/>
                        <a14:foregroundMark x1="49923" y1="99077" x2="49923" y2="990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7933" y="2967433"/>
            <a:ext cx="3468175" cy="34735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77BB26-58F7-4F7E-B95C-EC2F4B9193F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00" b="92667" l="17375" r="85000">
                        <a14:foregroundMark x1="42500" y1="10167" x2="42500" y2="9500"/>
                        <a14:foregroundMark x1="21375" y1="46833" x2="21375" y2="46833"/>
                        <a14:foregroundMark x1="19125" y1="43833" x2="19125" y2="43833"/>
                        <a14:foregroundMark x1="17375" y1="42667" x2="17375" y2="42667"/>
                        <a14:foregroundMark x1="53250" y1="83333" x2="53250" y2="83333"/>
                        <a14:foregroundMark x1="52750" y1="86333" x2="53250" y2="86333"/>
                        <a14:foregroundMark x1="72875" y1="89167" x2="74250" y2="89167"/>
                        <a14:foregroundMark x1="73875" y1="88000" x2="73375" y2="87500"/>
                        <a14:foregroundMark x1="72500" y1="91000" x2="72500" y2="91000"/>
                        <a14:foregroundMark x1="78750" y1="92667" x2="78750" y2="92667"/>
                        <a14:foregroundMark x1="85000" y1="48000" x2="85000" y2="48000"/>
                      </a14:backgroundRemoval>
                    </a14:imgEffect>
                  </a14:imgLayer>
                </a14:imgProps>
              </a:ext>
            </a:extLst>
          </a:blip>
          <a:srcRect l="14501" t="1485" r="9161" b="495"/>
          <a:stretch/>
        </p:blipFill>
        <p:spPr>
          <a:xfrm>
            <a:off x="9856475" y="3695938"/>
            <a:ext cx="2487925" cy="2463046"/>
          </a:xfrm>
          <a:prstGeom prst="rect">
            <a:avLst/>
          </a:prstGeom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xmlns="" id="{19A4E03C-E1C2-41DE-B18C-364E0C9C7855}"/>
              </a:ext>
            </a:extLst>
          </p:cNvPr>
          <p:cNvSpPr/>
          <p:nvPr/>
        </p:nvSpPr>
        <p:spPr>
          <a:xfrm>
            <a:off x="-6096" y="844298"/>
            <a:ext cx="5263896" cy="1813178"/>
          </a:xfrm>
          <a:prstGeom prst="cloudCallout">
            <a:avLst>
              <a:gd name="adj1" fmla="val 7661"/>
              <a:gd name="adj2" fmla="val 11018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Ò ó o!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vi-V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ơi! Cây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279B283-1BAB-42BB-98DA-13E78B8A04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05773" y="48821"/>
            <a:ext cx="2335242" cy="21327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716991F-830F-4DC8-AA11-A785A770BC6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2794431" y="3706703"/>
            <a:ext cx="2786113" cy="32555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ADD5683-E443-4E6E-AC1E-A4BD8CEDE60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24943" y="2514600"/>
            <a:ext cx="4098471" cy="3935092"/>
          </a:xfrm>
          <a:prstGeom prst="rect">
            <a:avLst/>
          </a:prstGeom>
        </p:spPr>
      </p:pic>
      <p:pic>
        <p:nvPicPr>
          <p:cNvPr id="16" name="3">
            <a:hlinkClick r:id="" action="ppaction://media"/>
            <a:extLst>
              <a:ext uri="{FF2B5EF4-FFF2-40B4-BE49-F238E27FC236}">
                <a16:creationId xmlns:a16="http://schemas.microsoft.com/office/drawing/2014/main" xmlns="" id="{5B95D0AD-A6D2-48CE-A49B-943640ECC0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666109" y="-1172801"/>
            <a:ext cx="609600" cy="609600"/>
          </a:xfrm>
          <a:prstGeom prst="rect">
            <a:avLst/>
          </a:prstGeom>
        </p:spPr>
      </p:pic>
      <p:pic>
        <p:nvPicPr>
          <p:cNvPr id="17" name="o">
            <a:hlinkClick r:id="" action="ppaction://media"/>
            <a:extLst>
              <a:ext uri="{FF2B5EF4-FFF2-40B4-BE49-F238E27FC236}">
                <a16:creationId xmlns:a16="http://schemas.microsoft.com/office/drawing/2014/main" xmlns="" id="{03393E16-CA53-4F93-B1F1-0B1FAD46562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970909" y="-6990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0.30286 -0.044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43" y="-222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1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2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2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200" fill="hold">
                                          <p:stCondLst>
                                            <p:cond delay="3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200" fill="hold">
                                          <p:stCondLst>
                                            <p:cond delay="4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627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868F94-A4D4-4406-9CFD-E2A076B574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221"/>
          <a:stretch/>
        </p:blipFill>
        <p:spPr>
          <a:xfrm>
            <a:off x="0" y="-142121"/>
            <a:ext cx="12232386" cy="70001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29595-9320-458A-831F-F8853DB8A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6464" y="-73599"/>
            <a:ext cx="10765536" cy="1095662"/>
          </a:xfrm>
        </p:spPr>
        <p:txBody>
          <a:bodyPr>
            <a:normAutofit/>
          </a:bodyPr>
          <a:lstStyle/>
          <a:p>
            <a:pPr algn="ctr"/>
            <a:r>
              <a:rPr lang="vi-VN" dirty="0"/>
              <a:t>Con bướm bay qua nói to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F2CF2C-5D81-4558-BE52-9FDA9D7965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62" b="99077" l="154" r="99692">
                        <a14:foregroundMark x1="42835" y1="1692" x2="42835" y2="1692"/>
                        <a14:foregroundMark x1="42835" y1="769" x2="42835" y2="769"/>
                        <a14:foregroundMark x1="28968" y1="6308" x2="28968" y2="6308"/>
                        <a14:foregroundMark x1="51618" y1="7538" x2="51618" y2="7538"/>
                        <a14:foregroundMark x1="69954" y1="12769" x2="69954" y2="12769"/>
                        <a14:foregroundMark x1="68875" y1="15538" x2="68875" y2="15538"/>
                        <a14:foregroundMark x1="69800" y1="13692" x2="69800" y2="13692"/>
                        <a14:foregroundMark x1="51464" y1="20769" x2="51464" y2="20769"/>
                        <a14:foregroundMark x1="67488" y1="30000" x2="67488" y2="30000"/>
                        <a14:foregroundMark x1="68105" y1="35231" x2="68259" y2="35231"/>
                        <a14:foregroundMark x1="76888" y1="26000" x2="76888" y2="26000"/>
                        <a14:foregroundMark x1="88598" y1="30000" x2="88598" y2="30000"/>
                        <a14:foregroundMark x1="99692" y1="42615" x2="99692" y2="42615"/>
                        <a14:foregroundMark x1="76733" y1="64615" x2="76733" y2="64615"/>
                        <a14:foregroundMark x1="63636" y1="43538" x2="63636" y2="43538"/>
                        <a14:foregroundMark x1="19877" y1="21538" x2="19877" y2="21538"/>
                        <a14:foregroundMark x1="14176" y1="19692" x2="14176" y2="19692"/>
                        <a14:foregroundMark x1="26656" y1="36615" x2="26656" y2="36615"/>
                        <a14:foregroundMark x1="27427" y1="46615" x2="27427" y2="46615"/>
                        <a14:foregroundMark x1="29276" y1="47231" x2="29276" y2="47231"/>
                        <a14:foregroundMark x1="27889" y1="47077" x2="27889" y2="47077"/>
                        <a14:foregroundMark x1="26810" y1="50615" x2="27273" y2="51231"/>
                        <a14:foregroundMark x1="23575" y1="56154" x2="23575" y2="56154"/>
                        <a14:foregroundMark x1="10324" y1="49538" x2="10324" y2="49538"/>
                        <a14:foregroundMark x1="308" y1="46615" x2="308" y2="46923"/>
                        <a14:foregroundMark x1="8475" y1="67077" x2="8475" y2="67077"/>
                        <a14:foregroundMark x1="49923" y1="99077" x2="49923" y2="990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9220" y="1674053"/>
            <a:ext cx="4323330" cy="50632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77BB26-58F7-4F7E-B95C-EC2F4B9193F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500" b="92667" l="17375" r="85000">
                        <a14:foregroundMark x1="42500" y1="10167" x2="42500" y2="9500"/>
                        <a14:foregroundMark x1="21375" y1="46833" x2="21375" y2="46833"/>
                        <a14:foregroundMark x1="19125" y1="43833" x2="19125" y2="43833"/>
                        <a14:foregroundMark x1="17375" y1="42667" x2="17375" y2="42667"/>
                        <a14:foregroundMark x1="53250" y1="83333" x2="53250" y2="83333"/>
                        <a14:foregroundMark x1="52750" y1="86333" x2="53250" y2="86333"/>
                        <a14:foregroundMark x1="72875" y1="89167" x2="74250" y2="89167"/>
                        <a14:foregroundMark x1="73875" y1="88000" x2="73375" y2="87500"/>
                        <a14:foregroundMark x1="72500" y1="91000" x2="72500" y2="91000"/>
                        <a14:foregroundMark x1="78750" y1="92667" x2="78750" y2="92667"/>
                        <a14:foregroundMark x1="85000" y1="48000" x2="85000" y2="48000"/>
                      </a14:backgroundRemoval>
                    </a14:imgEffect>
                  </a14:imgLayer>
                </a14:imgProps>
              </a:ext>
            </a:extLst>
          </a:blip>
          <a:srcRect l="14501" t="1485" r="9161" b="495"/>
          <a:stretch/>
        </p:blipFill>
        <p:spPr>
          <a:xfrm>
            <a:off x="9856475" y="3695938"/>
            <a:ext cx="2487925" cy="2463046"/>
          </a:xfrm>
          <a:prstGeom prst="rect">
            <a:avLst/>
          </a:prstGeom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xmlns="" id="{19A4E03C-E1C2-41DE-B18C-364E0C9C7855}"/>
              </a:ext>
            </a:extLst>
          </p:cNvPr>
          <p:cNvSpPr/>
          <p:nvPr/>
        </p:nvSpPr>
        <p:spPr>
          <a:xfrm>
            <a:off x="-38081" y="699547"/>
            <a:ext cx="4513901" cy="1530329"/>
          </a:xfrm>
          <a:prstGeom prst="cloudCallout">
            <a:avLst>
              <a:gd name="adj1" fmla="val 45789"/>
              <a:gd name="adj2" fmla="val 7518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ơi! Cây lớn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279B283-1BAB-42BB-98DA-13E78B8A04B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953151" y="-208621"/>
            <a:ext cx="2004556" cy="181633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2F3B357-0221-4D0B-BE44-57DD259330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01014" y="3807437"/>
            <a:ext cx="372053" cy="4895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1823AFA-31F7-4259-A258-2FBA3298AC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05114" y="3440774"/>
            <a:ext cx="390042" cy="5132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07C5AC3-FECF-468C-B4AC-EFF81D03AE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43288" y="3892970"/>
            <a:ext cx="355935" cy="46836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6DE1236-66C6-41A9-AECA-EF3095C1139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992296">
            <a:off x="4011532" y="2493931"/>
            <a:ext cx="381885" cy="50251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BAE33D24-F0BE-4658-8565-5B4D48BF73C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7647160">
            <a:off x="4645891" y="4332209"/>
            <a:ext cx="386560" cy="50866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1B93B03-35B7-4A2B-BFB1-CF3A080D5F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45618" y="2256478"/>
            <a:ext cx="385916" cy="5380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5E8B5EAD-02CA-4E56-A469-2B21C921861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3174367">
            <a:off x="4458138" y="3703077"/>
            <a:ext cx="365848" cy="4814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AB552A2-1A99-4D2E-BF93-A7E02592DAD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100118">
            <a:off x="4401793" y="1900813"/>
            <a:ext cx="332857" cy="43800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B91A21D5-E46D-4F41-9DB6-39016F487CE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2594065">
            <a:off x="4172045" y="5104344"/>
            <a:ext cx="404238" cy="47239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CB2C345-4578-4468-AE40-DB93533F47D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4120107">
            <a:off x="6686044" y="4885173"/>
            <a:ext cx="388040" cy="51061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DC9460D-7173-4894-A569-2C87EFA1C05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79673" y="1699849"/>
            <a:ext cx="352507" cy="51983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C8840C79-F425-4DCC-8094-BA1BFA420E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8092429">
            <a:off x="3812973" y="4323184"/>
            <a:ext cx="310175" cy="40815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989EC09C-5A37-4442-9537-3D7C86238BE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19276008">
            <a:off x="5451553" y="2611548"/>
            <a:ext cx="331685" cy="43645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34CD52A6-82C5-49F1-A2DF-912680B3C0A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416" b="97485" l="3433" r="95821">
                        <a14:foregroundMark x1="3433" y1="11219" x2="3433" y2="11219"/>
                        <a14:foregroundMark x1="5672" y1="5416" x2="12836" y2="7544"/>
                        <a14:foregroundMark x1="88209" y1="9671" x2="95970" y2="18375"/>
                        <a14:foregroundMark x1="28358" y1="95938" x2="32836" y2="95938"/>
                        <a14:foregroundMark x1="69403" y1="97485" x2="72687" y2="94584"/>
                        <a14:foregroundMark x1="51045" y1="60735" x2="50000" y2="57834"/>
                        <a14:foregroundMark x1="49403" y1="54352" x2="49403" y2="528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890513">
            <a:off x="-1356199" y="5288988"/>
            <a:ext cx="971001" cy="109310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AE83569-0708-467D-83B9-6D2D8170C2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843" b="94118" l="7343" r="92308">
                        <a14:foregroundMark x1="24476" y1="64706" x2="24476" y2="64706"/>
                        <a14:foregroundMark x1="25175" y1="63922" x2="21678" y2="58039"/>
                        <a14:foregroundMark x1="35664" y1="66275" x2="44056" y2="55686"/>
                        <a14:foregroundMark x1="40559" y1="58431" x2="43706" y2="52157"/>
                        <a14:foregroundMark x1="31818" y1="76471" x2="32867" y2="81569"/>
                        <a14:foregroundMark x1="42323" y1="90455" x2="43706" y2="92549"/>
                        <a14:foregroundMark x1="36713" y1="81961" x2="40423" y2="87579"/>
                        <a14:foregroundMark x1="57692" y1="94118" x2="62937" y2="94118"/>
                        <a14:foregroundMark x1="92657" y1="73333" x2="87063" y2="73333"/>
                        <a14:foregroundMark x1="75084" y1="70719" x2="84965" y2="74510"/>
                        <a14:foregroundMark x1="19231" y1="35294" x2="22378" y2="7843"/>
                        <a14:foregroundMark x1="40559" y1="77647" x2="70052" y2="68560"/>
                        <a14:foregroundMark x1="74126" y1="67843" x2="74126" y2="68787"/>
                        <a14:foregroundMark x1="75524" y1="69276" x2="91259" y2="72157"/>
                        <a14:foregroundMark x1="91608" y1="72157" x2="82517" y2="69020"/>
                        <a14:foregroundMark x1="20629" y1="17647" x2="19231" y2="43137"/>
                        <a14:foregroundMark x1="18881" y1="34118" x2="19231" y2="51373"/>
                        <a14:foregroundMark x1="21329" y1="10980" x2="18330" y2="51340"/>
                        <a14:foregroundMark x1="23319" y1="63922" x2="24266" y2="66828"/>
                        <a14:foregroundMark x1="21255" y1="57587" x2="23319" y2="63922"/>
                        <a14:foregroundMark x1="19231" y1="51373" x2="19264" y2="51475"/>
                        <a14:foregroundMark x1="29727" y1="75467" x2="31119" y2="76471"/>
                        <a14:foregroundMark x1="9091" y1="70588" x2="10531" y2="70827"/>
                        <a14:foregroundMark x1="27109" y1="78719" x2="28671" y2="78824"/>
                        <a14:foregroundMark x1="10490" y1="69020" x2="11479" y2="69292"/>
                        <a14:foregroundMark x1="48951" y1="45490" x2="74825" y2="27059"/>
                        <a14:foregroundMark x1="50000" y1="40784" x2="79021" y2="24706"/>
                        <a14:foregroundMark x1="78322" y1="25882" x2="54196" y2="40000"/>
                        <a14:foregroundMark x1="38811" y1="61961" x2="47902" y2="50980"/>
                        <a14:foregroundMark x1="38811" y1="66275" x2="42657" y2="50980"/>
                        <a14:foregroundMark x1="56643" y1="36863" x2="77273" y2="24706"/>
                        <a14:foregroundMark x1="77273" y1="24706" x2="59441" y2="32549"/>
                        <a14:foregroundMark x1="59441" y1="32549" x2="52797" y2="38431"/>
                        <a14:foregroundMark x1="19231" y1="21961" x2="18182" y2="36078"/>
                        <a14:foregroundMark x1="18182" y1="38824" x2="20280" y2="58431"/>
                        <a14:foregroundMark x1="20280" y1="58431" x2="20280" y2="58431"/>
                        <a14:foregroundMark x1="26666" y1="79269" x2="29371" y2="80000"/>
                        <a14:foregroundMark x1="10490" y1="74902" x2="15985" y2="76386"/>
                        <a14:foregroundMark x1="28491" y1="77003" x2="28671" y2="77255"/>
                        <a14:foregroundMark x1="23077" y1="69412" x2="25154" y2="72323"/>
                        <a14:foregroundMark x1="17483" y1="74902" x2="26923" y2="78431"/>
                        <a14:foregroundMark x1="15734" y1="68235" x2="15734" y2="68235"/>
                        <a14:foregroundMark x1="27972" y1="74510" x2="27972" y2="74510"/>
                        <a14:foregroundMark x1="26573" y1="74510" x2="26573" y2="74510"/>
                        <a14:foregroundMark x1="72378" y1="70196" x2="72378" y2="70196"/>
                        <a14:foregroundMark x1="71329" y1="69412" x2="71678" y2="69412"/>
                        <a14:foregroundMark x1="25524" y1="72157" x2="26573" y2="72941"/>
                        <a14:foregroundMark x1="74825" y1="70196" x2="72378" y2="70588"/>
                        <a14:backgroundMark x1="39161" y1="88235" x2="40559" y2="91373"/>
                        <a14:backgroundMark x1="8741" y1="73725" x2="11055" y2="74055"/>
                        <a14:backgroundMark x1="22727" y1="67843" x2="23479" y2="69107"/>
                        <a14:backgroundMark x1="20280" y1="59216" x2="20080" y2="58458"/>
                        <a14:backgroundMark x1="25175" y1="63922" x2="25175" y2="63922"/>
                        <a14:backgroundMark x1="71388" y1="69307" x2="70280" y2="69020"/>
                        <a14:backgroundMark x1="74825" y1="67843" x2="76224" y2="68235"/>
                        <a14:backgroundMark x1="15385" y1="77255" x2="15725" y2="77364"/>
                        <a14:backgroundMark x1="27623" y1="77451" x2="27972" y2="776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51534">
            <a:off x="12077848" y="2713074"/>
            <a:ext cx="1525730" cy="11699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21CD11E-FD69-4E72-982E-C0394AEE448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952438" y="1195894"/>
            <a:ext cx="5043839" cy="6019564"/>
          </a:xfrm>
          <a:prstGeom prst="rect">
            <a:avLst/>
          </a:prstGeom>
        </p:spPr>
      </p:pic>
      <p:pic>
        <p:nvPicPr>
          <p:cNvPr id="15" name="5">
            <a:hlinkClick r:id="" action="ppaction://media"/>
            <a:extLst>
              <a:ext uri="{FF2B5EF4-FFF2-40B4-BE49-F238E27FC236}">
                <a16:creationId xmlns:a16="http://schemas.microsoft.com/office/drawing/2014/main" xmlns="" id="{F6D8BD20-CF9A-4FD0-AECD-861520E0FD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535913" y="-1085687"/>
            <a:ext cx="609600" cy="609600"/>
          </a:xfrm>
          <a:prstGeom prst="rect">
            <a:avLst/>
          </a:prstGeom>
        </p:spPr>
      </p:pic>
      <p:pic>
        <p:nvPicPr>
          <p:cNvPr id="16" name="6">
            <a:hlinkClick r:id="" action="ppaction://media"/>
            <a:extLst>
              <a:ext uri="{FF2B5EF4-FFF2-40B4-BE49-F238E27FC236}">
                <a16:creationId xmlns:a16="http://schemas.microsoft.com/office/drawing/2014/main" xmlns="" id="{77198596-20FB-4586-98AB-E23CF98A2A8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673252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5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76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30638 -0.3120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13" y="-1560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42214 -0.1261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19" y="-4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9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868F94-A4D4-4406-9CFD-E2A076B5748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221"/>
          <a:stretch/>
        </p:blipFill>
        <p:spPr>
          <a:xfrm>
            <a:off x="0" y="-72776"/>
            <a:ext cx="12201340" cy="69307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29595-9320-458A-831F-F8853DB8A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51" y="-95489"/>
            <a:ext cx="11277600" cy="1095662"/>
          </a:xfrm>
        </p:spPr>
        <p:txBody>
          <a:bodyPr>
            <a:normAutofit/>
          </a:bodyPr>
          <a:lstStyle/>
          <a:p>
            <a:pPr algn="ctr"/>
            <a:r>
              <a:rPr lang="vi-VN" dirty="0"/>
              <a:t>Một hôm, ông, bé,gà trống,bướm cùng nói to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77BB26-58F7-4F7E-B95C-EC2F4B9193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0" b="92667" l="17375" r="85000">
                        <a14:foregroundMark x1="42500" y1="10167" x2="42500" y2="9500"/>
                        <a14:foregroundMark x1="21375" y1="46833" x2="21375" y2="46833"/>
                        <a14:foregroundMark x1="19125" y1="43833" x2="19125" y2="43833"/>
                        <a14:foregroundMark x1="17375" y1="42667" x2="17375" y2="42667"/>
                        <a14:foregroundMark x1="53250" y1="83333" x2="53250" y2="83333"/>
                        <a14:foregroundMark x1="52750" y1="86333" x2="53250" y2="86333"/>
                        <a14:foregroundMark x1="72875" y1="89167" x2="74250" y2="89167"/>
                        <a14:foregroundMark x1="73875" y1="88000" x2="73375" y2="87500"/>
                        <a14:foregroundMark x1="72500" y1="91000" x2="72500" y2="91000"/>
                        <a14:foregroundMark x1="78750" y1="92667" x2="78750" y2="92667"/>
                        <a14:foregroundMark x1="85000" y1="48000" x2="85000" y2="48000"/>
                      </a14:backgroundRemoval>
                    </a14:imgEffect>
                  </a14:imgLayer>
                </a14:imgProps>
              </a:ext>
            </a:extLst>
          </a:blip>
          <a:srcRect l="14501" t="1485" r="9161" b="495"/>
          <a:stretch/>
        </p:blipFill>
        <p:spPr>
          <a:xfrm>
            <a:off x="9958423" y="3672528"/>
            <a:ext cx="2487925" cy="2463046"/>
          </a:xfrm>
          <a:prstGeom prst="rect">
            <a:avLst/>
          </a:prstGeom>
        </p:spPr>
      </p:pic>
      <p:sp>
        <p:nvSpPr>
          <p:cNvPr id="5" name="Thought Bubble: Cloud 4">
            <a:extLst>
              <a:ext uri="{FF2B5EF4-FFF2-40B4-BE49-F238E27FC236}">
                <a16:creationId xmlns:a16="http://schemas.microsoft.com/office/drawing/2014/main" xmlns="" id="{19A4E03C-E1C2-41DE-B18C-364E0C9C7855}"/>
              </a:ext>
            </a:extLst>
          </p:cNvPr>
          <p:cNvSpPr/>
          <p:nvPr/>
        </p:nvSpPr>
        <p:spPr>
          <a:xfrm>
            <a:off x="-85653" y="865177"/>
            <a:ext cx="4081203" cy="1530329"/>
          </a:xfrm>
          <a:prstGeom prst="cloudCallout">
            <a:avLst>
              <a:gd name="adj1" fmla="val 45789"/>
              <a:gd name="adj2" fmla="val 7518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ơi!cây</a:t>
            </a:r>
            <a:r>
              <a:rPr lang="vi-V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ớn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279B283-1BAB-42BB-98DA-13E78B8A04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55051" y="452342"/>
            <a:ext cx="2063337" cy="18695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2F3B357-0221-4D0B-BE44-57DD259330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23467" y="5772297"/>
            <a:ext cx="372053" cy="48957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B91A21D5-E46D-4F41-9DB6-39016F487C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2594065">
            <a:off x="4172045" y="5104344"/>
            <a:ext cx="404238" cy="47239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F88D5BA-A012-4920-909B-54A7B768C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048447" flipH="1" flipV="1">
            <a:off x="4528667" y="6266302"/>
            <a:ext cx="483748" cy="460371"/>
          </a:xfrm>
          <a:prstGeom prst="rect">
            <a:avLst/>
          </a:prstGeom>
        </p:spPr>
      </p:pic>
      <p:pic>
        <p:nvPicPr>
          <p:cNvPr id="40" name="Picture 2" descr="Bướm Clip nghệ thuật - Hồng Trong Suốt Bướm Chúa png tải về - Miễn phí  trong suốt Bướm png Tải về.">
            <a:extLst>
              <a:ext uri="{FF2B5EF4-FFF2-40B4-BE49-F238E27FC236}">
                <a16:creationId xmlns:a16="http://schemas.microsoft.com/office/drawing/2014/main" xmlns="" id="{641776DE-7050-4AAB-9D7D-5D87A6B02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76" b="95758" l="10000" r="90000">
                        <a14:foregroundMark x1="19667" y1="9848" x2="19667" y2="10606"/>
                        <a14:foregroundMark x1="19667" y1="10606" x2="19667" y2="10606"/>
                        <a14:foregroundMark x1="20333" y1="9848" x2="18556" y2="37727"/>
                        <a14:foregroundMark x1="19667" y1="5758" x2="25556" y2="9848"/>
                        <a14:foregroundMark x1="82778" y1="8939" x2="79222" y2="5000"/>
                        <a14:foregroundMark x1="58778" y1="5758" x2="58778" y2="5758"/>
                        <a14:foregroundMark x1="60556" y1="6667" x2="60556" y2="6667"/>
                        <a14:foregroundMark x1="58778" y1="6667" x2="57667" y2="6667"/>
                        <a14:foregroundMark x1="58222" y1="4242" x2="60000" y2="5758"/>
                        <a14:foregroundMark x1="55889" y1="34545" x2="62889" y2="23333"/>
                        <a14:foregroundMark x1="46556" y1="36818" x2="40667" y2="22576"/>
                        <a14:foregroundMark x1="38333" y1="7424" x2="38333" y2="7424"/>
                        <a14:foregroundMark x1="41333" y1="3485" x2="41333" y2="3485"/>
                        <a14:foregroundMark x1="44222" y1="2576" x2="43667" y2="2576"/>
                        <a14:foregroundMark x1="57111" y1="5000" x2="57111" y2="4242"/>
                        <a14:foregroundMark x1="64111" y1="91818" x2="77444" y2="90152"/>
                        <a14:foregroundMark x1="69889" y1="95000" x2="74556" y2="95000"/>
                        <a14:foregroundMark x1="27333" y1="95000" x2="35444" y2="95758"/>
                        <a14:foregroundMark x1="57667" y1="32879" x2="60556" y2="2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9443">
            <a:off x="-1123953" y="2215309"/>
            <a:ext cx="958878" cy="91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8C9BC8E-CA47-440A-85A1-B1B187FD6D9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72" b="95922" l="28544" r="76505">
                        <a14:foregroundMark x1="46602" y1="10874" x2="65437" y2="13786"/>
                        <a14:foregroundMark x1="65437" y1="13786" x2="68544" y2="16699"/>
                        <a14:foregroundMark x1="49515" y1="6214" x2="59029" y2="11456"/>
                        <a14:foregroundMark x1="42524" y1="6796" x2="42524" y2="4466"/>
                        <a14:foregroundMark x1="55534" y1="4466" x2="66214" y2="15534"/>
                        <a14:foregroundMark x1="68544" y1="13786" x2="74757" y2="29515"/>
                        <a14:foregroundMark x1="74757" y1="29515" x2="74563" y2="29515"/>
                        <a14:foregroundMark x1="73398" y1="21359" x2="75146" y2="26602"/>
                        <a14:foregroundMark x1="73981" y1="22524" x2="76893" y2="24272"/>
                        <a14:foregroundMark x1="56117" y1="40000" x2="60777" y2="39417"/>
                        <a14:foregroundMark x1="31845" y1="92427" x2="41359" y2="94757"/>
                        <a14:foregroundMark x1="43107" y1="94175" x2="60194" y2="95922"/>
                      </a14:backgroundRemoval>
                    </a14:imgEffect>
                  </a14:imgLayer>
                </a14:imgProps>
              </a:ext>
            </a:extLst>
          </a:blip>
          <a:srcRect l="23209" r="23126"/>
          <a:stretch/>
        </p:blipFill>
        <p:spPr>
          <a:xfrm>
            <a:off x="-2249474" y="2850852"/>
            <a:ext cx="2163821" cy="41063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CF493E7-C3BD-4BF9-A409-7763EAECCCD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2251782" y="6957251"/>
            <a:ext cx="1772910" cy="20716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E6DCB4E9-9950-46FE-8E0E-E25FECBCFF1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2129929" y="2395506"/>
            <a:ext cx="2956145" cy="409609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3DC5AEA-80A9-42A4-AD3E-CC05BCC7C64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528250" y="335418"/>
            <a:ext cx="5564893" cy="63514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E6A9C64-8495-4FF0-9CC5-5F0A69F45C4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778980" y="1266753"/>
            <a:ext cx="744487" cy="75880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D3E3630E-55C9-4D8D-8EE5-2B6E9BB0DDA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626580" y="2444117"/>
            <a:ext cx="706912" cy="72050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EA83F74F-4C99-4647-B1A8-CB5685707FD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153310" y="1560586"/>
            <a:ext cx="744486" cy="7588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0C7D18C4-C9C5-40DA-8CA9-61E48DF9FEA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578500" y="1909055"/>
            <a:ext cx="706912" cy="7205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4832429-B1AD-49A8-88C4-1CF5BB56E41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498133" y="2992092"/>
            <a:ext cx="835359" cy="8514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32ECB99-1778-4CA9-A8EC-27816C0529C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567707" y="3453989"/>
            <a:ext cx="835359" cy="85945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66266B4A-9DB9-45DC-8B77-BEDE9A2D3A9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226758" y="3843660"/>
            <a:ext cx="1064941" cy="109566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120DA18-3C7B-4911-A307-3C3E217213CF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1693" y="3268524"/>
            <a:ext cx="1064941" cy="109566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8788657-41B3-42F5-998F-5FC879BDA432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395944" y="2776671"/>
            <a:ext cx="634039" cy="652329"/>
          </a:xfrm>
          <a:prstGeom prst="rect">
            <a:avLst/>
          </a:prstGeom>
        </p:spPr>
      </p:pic>
      <p:pic>
        <p:nvPicPr>
          <p:cNvPr id="22" name="7">
            <a:hlinkClick r:id="" action="ppaction://media"/>
            <a:extLst>
              <a:ext uri="{FF2B5EF4-FFF2-40B4-BE49-F238E27FC236}">
                <a16:creationId xmlns:a16="http://schemas.microsoft.com/office/drawing/2014/main" xmlns="" id="{CD0B8EBC-7B88-4651-B6CC-F30EF03C0D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210232" y="-724617"/>
            <a:ext cx="609600" cy="609600"/>
          </a:xfrm>
          <a:prstGeom prst="rect">
            <a:avLst/>
          </a:prstGeom>
        </p:spPr>
      </p:pic>
      <p:pic>
        <p:nvPicPr>
          <p:cNvPr id="24" name="6">
            <a:hlinkClick r:id="" action="ppaction://media"/>
            <a:extLst>
              <a:ext uri="{FF2B5EF4-FFF2-40B4-BE49-F238E27FC236}">
                <a16:creationId xmlns:a16="http://schemas.microsoft.com/office/drawing/2014/main" xmlns="" id="{527B5A01-F58B-459E-8F3A-C2C75640B1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286993" y="-727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93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0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6 L 0.19114 -0.0150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57" y="-76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247 -0.03773 L -0.34571 0.0520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09" y="449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7.40741E-7 L 0.35573 -0.3351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86" y="-1675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993 0.03195 L 0.35455 0.0164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724" y="-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96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2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8868F94-A4D4-4406-9CFD-E2A076B574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221"/>
          <a:stretch/>
        </p:blipFill>
        <p:spPr>
          <a:xfrm>
            <a:off x="-15507" y="-51531"/>
            <a:ext cx="12216527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729595-9320-458A-831F-F8853DB8A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826" y="-488"/>
            <a:ext cx="10967004" cy="1270591"/>
          </a:xfrm>
        </p:spPr>
        <p:txBody>
          <a:bodyPr>
            <a:normAutofit fontScale="90000"/>
          </a:bodyPr>
          <a:lstStyle/>
          <a:p>
            <a:r>
              <a:rPr lang="vi-VN" dirty="0"/>
              <a:t>Bé đưa giỏ ra, những quả táo chín rơi vào giỏ bé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CF2CF2C-5D81-4558-BE52-9FDA9D7965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2" b="99077" l="154" r="99692">
                        <a14:foregroundMark x1="42835" y1="1692" x2="42835" y2="1692"/>
                        <a14:foregroundMark x1="42835" y1="769" x2="42835" y2="769"/>
                        <a14:foregroundMark x1="28968" y1="6308" x2="28968" y2="6308"/>
                        <a14:foregroundMark x1="51618" y1="7538" x2="51618" y2="7538"/>
                        <a14:foregroundMark x1="69954" y1="12769" x2="69954" y2="12769"/>
                        <a14:foregroundMark x1="68875" y1="15538" x2="68875" y2="15538"/>
                        <a14:foregroundMark x1="69800" y1="13692" x2="69800" y2="13692"/>
                        <a14:foregroundMark x1="51464" y1="20769" x2="51464" y2="20769"/>
                        <a14:foregroundMark x1="67488" y1="30000" x2="67488" y2="30000"/>
                        <a14:foregroundMark x1="68105" y1="35231" x2="68259" y2="35231"/>
                        <a14:foregroundMark x1="76888" y1="26000" x2="76888" y2="26000"/>
                        <a14:foregroundMark x1="88598" y1="30000" x2="88598" y2="30000"/>
                        <a14:foregroundMark x1="99692" y1="42615" x2="99692" y2="42615"/>
                        <a14:foregroundMark x1="76733" y1="64615" x2="76733" y2="64615"/>
                        <a14:foregroundMark x1="63636" y1="43538" x2="63636" y2="43538"/>
                        <a14:foregroundMark x1="19877" y1="21538" x2="19877" y2="21538"/>
                        <a14:foregroundMark x1="14176" y1="19692" x2="14176" y2="19692"/>
                        <a14:foregroundMark x1="26656" y1="36615" x2="26656" y2="36615"/>
                        <a14:foregroundMark x1="27427" y1="46615" x2="27427" y2="46615"/>
                        <a14:foregroundMark x1="29276" y1="47231" x2="29276" y2="47231"/>
                        <a14:foregroundMark x1="27889" y1="47077" x2="27889" y2="47077"/>
                        <a14:foregroundMark x1="26810" y1="50615" x2="27273" y2="51231"/>
                        <a14:foregroundMark x1="23575" y1="56154" x2="23575" y2="56154"/>
                        <a14:foregroundMark x1="10324" y1="49538" x2="10324" y2="49538"/>
                        <a14:foregroundMark x1="308" y1="46615" x2="308" y2="46923"/>
                        <a14:foregroundMark x1="8475" y1="67077" x2="8475" y2="67077"/>
                        <a14:foregroundMark x1="49923" y1="99077" x2="49923" y2="990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1944" y="1044283"/>
            <a:ext cx="5259055" cy="52671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F77BB26-58F7-4F7E-B95C-EC2F4B9193F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500" b="92667" l="17375" r="85000">
                        <a14:foregroundMark x1="42500" y1="10167" x2="42500" y2="9500"/>
                        <a14:foregroundMark x1="21375" y1="46833" x2="21375" y2="46833"/>
                        <a14:foregroundMark x1="19125" y1="43833" x2="19125" y2="43833"/>
                        <a14:foregroundMark x1="17375" y1="42667" x2="17375" y2="42667"/>
                        <a14:foregroundMark x1="53250" y1="83333" x2="53250" y2="83333"/>
                        <a14:foregroundMark x1="52750" y1="86333" x2="53250" y2="86333"/>
                        <a14:foregroundMark x1="72875" y1="89167" x2="74250" y2="89167"/>
                        <a14:foregroundMark x1="73875" y1="88000" x2="73375" y2="87500"/>
                        <a14:foregroundMark x1="72500" y1="91000" x2="72500" y2="91000"/>
                        <a14:foregroundMark x1="78750" y1="92667" x2="78750" y2="92667"/>
                        <a14:foregroundMark x1="85000" y1="48000" x2="85000" y2="48000"/>
                      </a14:backgroundRemoval>
                    </a14:imgEffect>
                  </a14:imgLayer>
                </a14:imgProps>
              </a:ext>
            </a:extLst>
          </a:blip>
          <a:srcRect l="14501" t="1485" r="9161" b="495"/>
          <a:stretch/>
        </p:blipFill>
        <p:spPr>
          <a:xfrm>
            <a:off x="9896806" y="3672529"/>
            <a:ext cx="2487925" cy="2463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F279B283-1BAB-42BB-98DA-13E78B8A04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52755" y="164776"/>
            <a:ext cx="1220838" cy="142005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2F3B357-0221-4D0B-BE44-57DD259330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63524" y="3539998"/>
            <a:ext cx="372053" cy="4895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1823AFA-31F7-4259-A258-2FBA3298AC2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071880">
            <a:off x="6249301" y="2035775"/>
            <a:ext cx="390042" cy="51324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707C5AC3-FECF-468C-B4AC-EFF81D03AE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52304" y="2776239"/>
            <a:ext cx="355935" cy="46836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xmlns="" id="{66DE1236-66C6-41A9-AECA-EF3095C113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992296">
            <a:off x="3700319" y="1603988"/>
            <a:ext cx="381885" cy="50251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BAE33D24-F0BE-4658-8565-5B4D48BF73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454895">
            <a:off x="3449674" y="4069519"/>
            <a:ext cx="360180" cy="4739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01B93B03-35B7-4A2B-BFB1-CF3A080D5FD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61902" y="877031"/>
            <a:ext cx="385916" cy="5380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xmlns="" id="{5E8B5EAD-02CA-4E56-A469-2B21C921861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3174367">
            <a:off x="4186849" y="2785362"/>
            <a:ext cx="365848" cy="4814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xmlns="" id="{2AB552A2-1A99-4D2E-BF93-A7E02592DA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100118">
            <a:off x="4332085" y="1040942"/>
            <a:ext cx="332857" cy="438002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B91A21D5-E46D-4F41-9DB6-39016F487C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2594065">
            <a:off x="4057289" y="6152907"/>
            <a:ext cx="404238" cy="472397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4C042784-4F04-468D-9C19-37BD7AFF7E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4533658">
            <a:off x="3981500" y="3383740"/>
            <a:ext cx="429843" cy="56562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xmlns="" id="{CCB2C345-4578-4468-AE40-DB93533F47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120107">
            <a:off x="6686044" y="4885173"/>
            <a:ext cx="388040" cy="51061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7F88D5BA-A012-4920-909B-54A7B768CB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6048447" flipH="1" flipV="1">
            <a:off x="6736389" y="1964109"/>
            <a:ext cx="483748" cy="46037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4DC9460D-7173-4894-A569-2C87EFA1C05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92581" y="1241030"/>
            <a:ext cx="352507" cy="51983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C8840C79-F425-4DCC-8094-BA1BFA420E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8092429">
            <a:off x="3251187" y="3112601"/>
            <a:ext cx="310175" cy="40815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989EC09C-5A37-4442-9537-3D7C86238BE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9276008">
            <a:off x="5566573" y="1667542"/>
            <a:ext cx="331685" cy="436459"/>
          </a:xfrm>
          <a:prstGeom prst="rect">
            <a:avLst/>
          </a:prstGeom>
        </p:spPr>
      </p:pic>
      <p:pic>
        <p:nvPicPr>
          <p:cNvPr id="40" name="Picture 2" descr="Bướm Clip nghệ thuật - Hồng Trong Suốt Bướm Chúa png tải về - Miễn phí  trong suốt Bướm png Tải về.">
            <a:extLst>
              <a:ext uri="{FF2B5EF4-FFF2-40B4-BE49-F238E27FC236}">
                <a16:creationId xmlns:a16="http://schemas.microsoft.com/office/drawing/2014/main" xmlns="" id="{641776DE-7050-4AAB-9D7D-5D87A6B022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576" b="95758" l="10000" r="90000">
                        <a14:foregroundMark x1="19667" y1="9848" x2="19667" y2="10606"/>
                        <a14:foregroundMark x1="19667" y1="10606" x2="19667" y2="10606"/>
                        <a14:foregroundMark x1="20333" y1="9848" x2="18556" y2="37727"/>
                        <a14:foregroundMark x1="19667" y1="5758" x2="25556" y2="9848"/>
                        <a14:foregroundMark x1="82778" y1="8939" x2="79222" y2="5000"/>
                        <a14:foregroundMark x1="58778" y1="5758" x2="58778" y2="5758"/>
                        <a14:foregroundMark x1="60556" y1="6667" x2="60556" y2="6667"/>
                        <a14:foregroundMark x1="58778" y1="6667" x2="57667" y2="6667"/>
                        <a14:foregroundMark x1="58222" y1="4242" x2="60000" y2="5758"/>
                        <a14:foregroundMark x1="55889" y1="34545" x2="62889" y2="23333"/>
                        <a14:foregroundMark x1="46556" y1="36818" x2="40667" y2="22576"/>
                        <a14:foregroundMark x1="38333" y1="7424" x2="38333" y2="7424"/>
                        <a14:foregroundMark x1="41333" y1="3485" x2="41333" y2="3485"/>
                        <a14:foregroundMark x1="44222" y1="2576" x2="43667" y2="2576"/>
                        <a14:foregroundMark x1="57111" y1="5000" x2="57111" y2="4242"/>
                        <a14:foregroundMark x1="64111" y1="91818" x2="77444" y2="90152"/>
                        <a14:foregroundMark x1="69889" y1="95000" x2="74556" y2="95000"/>
                        <a14:foregroundMark x1="27333" y1="95000" x2="35444" y2="95758"/>
                        <a14:foregroundMark x1="57667" y1="32879" x2="60556" y2="24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09443">
            <a:off x="2662655" y="1184893"/>
            <a:ext cx="861171" cy="821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xmlns="" id="{6AE83569-0708-467D-83B9-6D2D8170C2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843" b="94118" l="7343" r="92308">
                        <a14:foregroundMark x1="24476" y1="64706" x2="24476" y2="64706"/>
                        <a14:foregroundMark x1="25175" y1="63922" x2="21678" y2="58039"/>
                        <a14:foregroundMark x1="35664" y1="66275" x2="44056" y2="55686"/>
                        <a14:foregroundMark x1="40559" y1="58431" x2="43706" y2="52157"/>
                        <a14:foregroundMark x1="31818" y1="76471" x2="32867" y2="81569"/>
                        <a14:foregroundMark x1="42323" y1="90455" x2="43706" y2="92549"/>
                        <a14:foregroundMark x1="36713" y1="81961" x2="40423" y2="87579"/>
                        <a14:foregroundMark x1="57692" y1="94118" x2="62937" y2="94118"/>
                        <a14:foregroundMark x1="92657" y1="73333" x2="87063" y2="73333"/>
                        <a14:foregroundMark x1="75084" y1="70719" x2="84965" y2="74510"/>
                        <a14:foregroundMark x1="19231" y1="35294" x2="22378" y2="7843"/>
                        <a14:foregroundMark x1="40559" y1="77647" x2="70052" y2="68560"/>
                        <a14:foregroundMark x1="74126" y1="67843" x2="74126" y2="68787"/>
                        <a14:foregroundMark x1="75524" y1="69276" x2="91259" y2="72157"/>
                        <a14:foregroundMark x1="91608" y1="72157" x2="82517" y2="69020"/>
                        <a14:foregroundMark x1="20629" y1="17647" x2="19231" y2="43137"/>
                        <a14:foregroundMark x1="18881" y1="34118" x2="19231" y2="51373"/>
                        <a14:foregroundMark x1="21329" y1="10980" x2="18330" y2="51340"/>
                        <a14:foregroundMark x1="23319" y1="63922" x2="24266" y2="66828"/>
                        <a14:foregroundMark x1="21255" y1="57587" x2="23319" y2="63922"/>
                        <a14:foregroundMark x1="19231" y1="51373" x2="19264" y2="51475"/>
                        <a14:foregroundMark x1="29727" y1="75467" x2="31119" y2="76471"/>
                        <a14:foregroundMark x1="9091" y1="70588" x2="10531" y2="70827"/>
                        <a14:foregroundMark x1="27109" y1="78719" x2="28671" y2="78824"/>
                        <a14:foregroundMark x1="10490" y1="69020" x2="11479" y2="69292"/>
                        <a14:foregroundMark x1="48951" y1="45490" x2="74825" y2="27059"/>
                        <a14:foregroundMark x1="50000" y1="40784" x2="79021" y2="24706"/>
                        <a14:foregroundMark x1="78322" y1="25882" x2="54196" y2="40000"/>
                        <a14:foregroundMark x1="38811" y1="61961" x2="47902" y2="50980"/>
                        <a14:foregroundMark x1="38811" y1="66275" x2="42657" y2="50980"/>
                        <a14:foregroundMark x1="56643" y1="36863" x2="77273" y2="24706"/>
                        <a14:foregroundMark x1="77273" y1="24706" x2="59441" y2="32549"/>
                        <a14:foregroundMark x1="59441" y1="32549" x2="52797" y2="38431"/>
                        <a14:foregroundMark x1="19231" y1="21961" x2="18182" y2="36078"/>
                        <a14:foregroundMark x1="18182" y1="38824" x2="20280" y2="58431"/>
                        <a14:foregroundMark x1="20280" y1="58431" x2="20280" y2="58431"/>
                        <a14:foregroundMark x1="26666" y1="79269" x2="29371" y2="80000"/>
                        <a14:foregroundMark x1="10490" y1="74902" x2="15985" y2="76386"/>
                        <a14:foregroundMark x1="28491" y1="77003" x2="28671" y2="77255"/>
                        <a14:foregroundMark x1="23077" y1="69412" x2="25154" y2="72323"/>
                        <a14:foregroundMark x1="17483" y1="74902" x2="26923" y2="78431"/>
                        <a14:foregroundMark x1="15734" y1="68235" x2="15734" y2="68235"/>
                        <a14:foregroundMark x1="27972" y1="74510" x2="27972" y2="74510"/>
                        <a14:foregroundMark x1="26573" y1="74510" x2="26573" y2="74510"/>
                        <a14:foregroundMark x1="72378" y1="70196" x2="72378" y2="70196"/>
                        <a14:foregroundMark x1="71329" y1="69412" x2="71678" y2="69412"/>
                        <a14:foregroundMark x1="25524" y1="72157" x2="26573" y2="72941"/>
                        <a14:foregroundMark x1="74825" y1="70196" x2="72378" y2="70588"/>
                        <a14:backgroundMark x1="39161" y1="88235" x2="40559" y2="91373"/>
                        <a14:backgroundMark x1="8741" y1="73725" x2="11055" y2="74055"/>
                        <a14:backgroundMark x1="22727" y1="67843" x2="23479" y2="69107"/>
                        <a14:backgroundMark x1="20280" y1="59216" x2="20080" y2="58458"/>
                        <a14:backgroundMark x1="25175" y1="63922" x2="25175" y2="63922"/>
                        <a14:backgroundMark x1="71388" y1="69307" x2="70280" y2="69020"/>
                        <a14:backgroundMark x1="74825" y1="67843" x2="76224" y2="68235"/>
                        <a14:backgroundMark x1="15385" y1="77255" x2="15725" y2="77364"/>
                        <a14:backgroundMark x1="27623" y1="77451" x2="27972" y2="7764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51534">
            <a:off x="7325497" y="1359904"/>
            <a:ext cx="1436428" cy="1101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78C9BC8E-CA47-440A-85A1-B1B187FD6D9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272" b="95922" l="28544" r="76505">
                        <a14:foregroundMark x1="46602" y1="10874" x2="65437" y2="13786"/>
                        <a14:foregroundMark x1="65437" y1="13786" x2="68544" y2="16699"/>
                        <a14:foregroundMark x1="49515" y1="6214" x2="59029" y2="11456"/>
                        <a14:foregroundMark x1="42524" y1="6796" x2="42524" y2="4466"/>
                        <a14:foregroundMark x1="55534" y1="4466" x2="66214" y2="15534"/>
                        <a14:foregroundMark x1="68544" y1="13786" x2="74757" y2="29515"/>
                        <a14:foregroundMark x1="74757" y1="29515" x2="74563" y2="29515"/>
                        <a14:foregroundMark x1="73398" y1="21359" x2="75146" y2="26602"/>
                        <a14:foregroundMark x1="73981" y1="22524" x2="76893" y2="24272"/>
                        <a14:foregroundMark x1="56117" y1="40000" x2="60777" y2="39417"/>
                        <a14:foregroundMark x1="31845" y1="92427" x2="41359" y2="94757"/>
                        <a14:foregroundMark x1="43107" y1="94175" x2="60194" y2="95922"/>
                      </a14:backgroundRemoval>
                    </a14:imgEffect>
                  </a14:imgLayer>
                </a14:imgProps>
              </a:ext>
            </a:extLst>
          </a:blip>
          <a:srcRect l="23209" r="23126"/>
          <a:stretch/>
        </p:blipFill>
        <p:spPr>
          <a:xfrm>
            <a:off x="199943" y="2277437"/>
            <a:ext cx="2342163" cy="44448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CF493E7-C3BD-4BF9-A409-7763EAECCCD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215040" y="4602423"/>
            <a:ext cx="1872358" cy="21878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57EAA82-BBA1-4B25-8127-50476B75A4C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4049" b="97773" l="4532" r="91843">
                        <a14:foregroundMark x1="30816" y1="6073" x2="63746" y2="7895"/>
                        <a14:foregroundMark x1="63746" y1="7895" x2="66163" y2="9109"/>
                        <a14:foregroundMark x1="23565" y1="4251" x2="58912" y2="6073"/>
                        <a14:foregroundMark x1="77946" y1="13968" x2="80665" y2="19433"/>
                        <a14:foregroundMark x1="90634" y1="11538" x2="89728" y2="27328"/>
                        <a14:foregroundMark x1="93353" y1="33401" x2="87009" y2="38866"/>
                        <a14:foregroundMark x1="38973" y1="32794" x2="29003" y2="29757"/>
                        <a14:foregroundMark x1="27190" y1="30972" x2="28097" y2="37045"/>
                        <a14:foregroundMark x1="14502" y1="54656" x2="29003" y2="50405"/>
                        <a14:foregroundMark x1="5438" y1="49190" x2="12689" y2="56478"/>
                        <a14:foregroundMark x1="4532" y1="50405" x2="15408" y2="56478"/>
                        <a14:foregroundMark x1="29003" y1="49190" x2="33535" y2="57692"/>
                        <a14:foregroundMark x1="38066" y1="47368" x2="46224" y2="49190"/>
                        <a14:foregroundMark x1="50755" y1="55870" x2="59819" y2="52227"/>
                        <a14:foregroundMark x1="23565" y1="93522" x2="44713" y2="85020"/>
                        <a14:foregroundMark x1="44713" y1="85020" x2="44411" y2="74696"/>
                        <a14:foregroundMark x1="44411" y1="68016" x2="61631" y2="92308"/>
                        <a14:foregroundMark x1="61631" y1="92308" x2="54381" y2="95951"/>
                        <a14:foregroundMark x1="70695" y1="91093" x2="55287" y2="97166"/>
                        <a14:foregroundMark x1="44411" y1="95344" x2="31722" y2="97773"/>
                        <a14:foregroundMark x1="42598" y1="91093" x2="36254" y2="92915"/>
                        <a14:foregroundMark x1="67976" y1="88057" x2="61631" y2="92915"/>
                        <a14:foregroundMark x1="42598" y1="92308" x2="42598" y2="95951"/>
                        <a14:foregroundMark x1="41692" y1="92308" x2="40785" y2="96559"/>
                        <a14:foregroundMark x1="33535" y1="68623" x2="49849" y2="74089"/>
                        <a14:foregroundMark x1="57100" y1="69838" x2="41692" y2="698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54411" y="2675718"/>
            <a:ext cx="2800377" cy="4179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3DCCE30-4C95-4934-86DD-7C56AF0BE1B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683693" y="1542954"/>
            <a:ext cx="628669" cy="648656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xmlns="" id="{27444DDD-74D9-43FB-9EF3-0AA29033838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209045" y="3815180"/>
            <a:ext cx="628669" cy="64865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xmlns="" id="{F0CDADC0-8053-43B9-896F-C6F3CB2B952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432321" y="2117284"/>
            <a:ext cx="628669" cy="64865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xmlns="" id="{32D20126-186E-40F2-B1F0-A324DC83CA2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1414055">
            <a:off x="2914906" y="3582376"/>
            <a:ext cx="628669" cy="648656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xmlns="" id="{4D16E2D6-B56C-4830-88EB-98602A95D66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475217" y="3053141"/>
            <a:ext cx="628669" cy="648656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xmlns="" id="{4B02237F-A1DA-4191-A074-FAA63019527C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54649" y="2795938"/>
            <a:ext cx="628669" cy="648656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xmlns="" id="{24DD82F9-8BFF-4881-822B-68E7984C965D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543229" y="3998130"/>
            <a:ext cx="628669" cy="64865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xmlns="" id="{B5A19E37-B40B-40F8-861C-A4F9BB575C8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0574674">
            <a:off x="6005498" y="2598209"/>
            <a:ext cx="628669" cy="6486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BE54BD32-2B74-4CDD-B0E2-20267AAF2DF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664791" y="4701956"/>
            <a:ext cx="1560711" cy="160948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F8672DCE-0197-45D9-BA9B-82E14A93716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842945" y="874802"/>
            <a:ext cx="628669" cy="64865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CAC04F5B-B08C-44B2-9F22-24F0A8BFC3A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89265" y="1984648"/>
            <a:ext cx="628669" cy="64865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xmlns="" id="{88E5BB07-ED28-4397-BDF9-8CBC11851F4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87404" y="3444594"/>
            <a:ext cx="628669" cy="648656"/>
          </a:xfrm>
          <a:prstGeom prst="rect">
            <a:avLst/>
          </a:prstGeom>
        </p:spPr>
      </p:pic>
      <p:pic>
        <p:nvPicPr>
          <p:cNvPr id="14" name="gi">
            <a:hlinkClick r:id="" action="ppaction://media"/>
            <a:extLst>
              <a:ext uri="{FF2B5EF4-FFF2-40B4-BE49-F238E27FC236}">
                <a16:creationId xmlns:a16="http://schemas.microsoft.com/office/drawing/2014/main" xmlns="" id="{8683B502-9ED2-4BC8-920E-FDDCC5517E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384731" y="-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7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9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0.14206 0.2895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14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1589 0.3872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4" y="1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07407E-6 L 0.35208 0.4384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04" y="2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96296E-6 L 0.2181 0.2155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10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22222E-6 L 0.28893 0.437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40" y="2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6F1C1C1-9BE0-4D1F-8827-9CC5BDF5CC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1073"/>
          <a:stretch/>
        </p:blipFill>
        <p:spPr>
          <a:xfrm>
            <a:off x="0" y="6844"/>
            <a:ext cx="12192000" cy="68511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59DABF9-91B9-4CC2-BAF2-C3B1D5B22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9734" y="2739495"/>
            <a:ext cx="2641600" cy="1616075"/>
          </a:xfrm>
        </p:spPr>
        <p:txBody>
          <a:bodyPr>
            <a:normAutofit/>
          </a:bodyPr>
          <a:lstStyle/>
          <a:p>
            <a:r>
              <a:rPr lang="vi-VN" sz="6600" dirty="0">
                <a:solidFill>
                  <a:srgbClr val="FF0000"/>
                </a:solidFill>
              </a:rPr>
              <a:t>- Hết - </a:t>
            </a:r>
            <a:endParaRPr lang="en-US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0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158</Words>
  <Application>Microsoft Office PowerPoint</Application>
  <PresentationFormat>Custom</PresentationFormat>
  <Paragraphs>28</Paragraphs>
  <Slides>11</Slides>
  <Notes>0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Câu chuyện: Cây táo</vt:lpstr>
      <vt:lpstr>Ông trồng cây táo xuống đất, bé tưới nước cho cây.</vt:lpstr>
      <vt:lpstr> Gà trống đi ngang qua nói to</vt:lpstr>
      <vt:lpstr>Con bướm bay qua nói to</vt:lpstr>
      <vt:lpstr>Một hôm, ông, bé,gà trống,bướm cùng nói to</vt:lpstr>
      <vt:lpstr>Bé đưa giỏ ra, những quả táo chín rơi vào giỏ bé</vt:lpstr>
      <vt:lpstr>- Hết - </vt:lpstr>
      <vt:lpstr>Câu truyện có tên là gì?       Cây táo</vt:lpstr>
      <vt:lpstr>Trong câu truyện có nhân vật nào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ASUS</cp:lastModifiedBy>
  <cp:revision>52</cp:revision>
  <dcterms:created xsi:type="dcterms:W3CDTF">2021-11-02T08:31:29Z</dcterms:created>
  <dcterms:modified xsi:type="dcterms:W3CDTF">2021-11-13T14:41:38Z</dcterms:modified>
</cp:coreProperties>
</file>