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6" r:id="rId3"/>
    <p:sldId id="314" r:id="rId4"/>
    <p:sldId id="313" r:id="rId5"/>
    <p:sldId id="312" r:id="rId6"/>
    <p:sldId id="317" r:id="rId7"/>
    <p:sldId id="321" r:id="rId8"/>
    <p:sldId id="262" r:id="rId9"/>
    <p:sldId id="319" r:id="rId10"/>
    <p:sldId id="320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679" autoAdjust="0"/>
  </p:normalViewPr>
  <p:slideViewPr>
    <p:cSldViewPr>
      <p:cViewPr>
        <p:scale>
          <a:sx n="50" d="100"/>
          <a:sy n="50" d="100"/>
        </p:scale>
        <p:origin x="-2386" y="-6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1D6801D4-DF9C-435A-A978-11C1C0525E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0D39DB3-3734-45EC-AD41-4F2B9365480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AB2D458-100E-4F99-B1A8-B2B29C4668D3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96A009D2-9D3F-46D1-A675-CE18786B157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xmlns="" id="{552F77CA-F8CA-4031-9CBB-C8A0486D14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17221B8-9F74-4A06-8397-D5ADE82027A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54D9565-3B65-4C30-BD3C-BC41B924C0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457D5BA-CD7E-4BEC-979D-F53F104704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14395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7D5BA-CD7E-4BEC-979D-F53F1047042A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0209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7D5BA-CD7E-4BEC-979D-F53F1047042A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9404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57D5BA-CD7E-4BEC-979D-F53F1047042A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777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8AC039E-BB5E-4AD3-84E2-2FCEF9920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54384-4835-41F0-B89B-A1DDEBCDC09C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19DDF5E-310C-4AD6-A2BE-D56057A1E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235D7C8-521F-4448-9258-B6302A336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6CB71-7F39-4EBC-A95F-C9E3585E13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6369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DD16FCB-AF93-453D-A4C7-F125EE4BB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283F5-DD17-4DAE-A967-176F40B2638E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DCC67F8-E2BF-498E-9E78-207748554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4D3975-8EC6-4FE3-ACA7-0ED2CBE1A9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D87A5-7BB7-4C8D-A236-1A37B26C88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0060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AF7216-F2C1-4EE5-AE08-69974BC57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007A1-2E03-4413-9A91-0064AB3A0B87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AD279C-9169-4D44-AADE-DC243AF16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552F3A1-AC81-4E9C-B261-C5A0998D5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5E955-7F1F-4CED-887B-8C2432026E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9248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2ADD0B6-6AB4-4617-8E1C-DB061EB3E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14EA0-CA43-44C9-B205-969AACE10088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028F8F-3C31-4A33-A860-5D5318146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EE7327-C22A-418A-A907-D2B17F0B8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BD846-38DD-4D73-88FE-587ABB4F1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1015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DB8204D-16A5-48EA-95B0-C9D4C90E7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0DC29-46BB-4232-B8B0-BC0C8237D86A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ADB2323-05E1-483E-B313-095C296EF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4917599-395B-46DC-A90E-31BFDCC56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88729-F1FD-4FF6-9A18-20988148D8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5853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0B32BAD2-6128-404B-9389-799C06BDE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0CB05-B5C7-4140-8BE0-4A4E87DDC487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E15B66A4-54A8-4B9F-A524-6082D69A3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091A73AD-9DEB-4348-A226-C0674332D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919BD-B1F4-47FB-8E10-813DACDE096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113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F1B7C791-C72D-4FBF-8C60-19794CD1D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9D84B-9E81-4928-BE9B-F8D754979812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A15DBB39-1323-458B-9085-D58CA1B7A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A7D0A216-333D-47DF-A4F6-671BA5D35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6CBCE-B15D-47A8-962D-3EAF95544E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4481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5F5BFD52-A8AD-4D28-BE95-85AA8FADA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A38E4-3BB0-4C0D-958E-11918D29E404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F32F1DF7-332F-4DB5-9395-BAE2F0247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610B3B3D-8B14-41ED-888B-81FCD582E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65D44-E573-42CA-B644-39E0F592FE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1533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95BDDA4B-164B-42F8-BEEC-41CFDD5323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551E3-2C7E-410C-BF2E-91E84AE33897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1513FF83-DA28-4A09-B448-2CE396653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6677A89-2582-4C78-921E-CEFDF89A2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1521E-352B-4546-B48E-4563FE9518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5847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BC28342F-2F97-401E-B6A4-F2E097370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8EEED-A2D5-4C18-9114-6083E7253934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75A9385E-5ADE-4A02-B89B-F1AE56E5D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8BB8FCF3-EBF7-464B-A966-C37DDA4BD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72A84-30F6-441E-B87E-3F2A627B69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0402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A6131D3F-DC72-4027-9D3D-EDAA46FB7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F9330-3DDB-407A-963F-CF4D7FC778AE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34610C8C-A156-41D3-8DB5-9316CBBB8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3842C05B-3745-484C-91FA-472F66146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0AAFB-A312-4CF6-9A9F-D3FDAAB881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6770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9FDED79D-6502-4B24-8F43-920C8351FA0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D456171B-2C52-44D3-979D-03144480784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20E9CA-C3C1-4E06-A6F2-2577345D8C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97FA7B-234C-4C21-BC96-F44385B7018A}" type="datetimeFigureOut">
              <a:rPr lang="en-US"/>
              <a:pPr>
                <a:defRPr/>
              </a:pPr>
              <a:t>11/14/2021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6A1F964-1EC1-430B-A598-AC0594048D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17FBC5-D925-4788-8A21-5F0A2B6F2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2CB579C-F993-4931-9063-E4720404741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microsoft.com/office/2007/relationships/hdphoto" Target="../media/hdphoto9.wdp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3.mp3"/><Relationship Id="rId7" Type="http://schemas.openxmlformats.org/officeDocument/2006/relationships/image" Target="../media/image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5.png"/><Relationship Id="rId3" Type="http://schemas.microsoft.com/office/2007/relationships/media" Target="../media/media5.mp3"/><Relationship Id="rId7" Type="http://schemas.openxmlformats.org/officeDocument/2006/relationships/audio" Target="../media/media3.mp3"/><Relationship Id="rId12" Type="http://schemas.microsoft.com/office/2007/relationships/hdphoto" Target="../media/hdphoto2.wdp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microsoft.com/office/2007/relationships/media" Target="../media/media3.mp3"/><Relationship Id="rId11" Type="http://schemas.openxmlformats.org/officeDocument/2006/relationships/image" Target="../media/image10.png"/><Relationship Id="rId5" Type="http://schemas.openxmlformats.org/officeDocument/2006/relationships/audio" Target="../media/media6.mp3"/><Relationship Id="rId10" Type="http://schemas.openxmlformats.org/officeDocument/2006/relationships/image" Target="../media/image8.png"/><Relationship Id="rId4" Type="http://schemas.microsoft.com/office/2007/relationships/media" Target="../media/media6.mp3"/><Relationship Id="rId9" Type="http://schemas.openxmlformats.org/officeDocument/2006/relationships/notesSlide" Target="../notesSlides/notesSlide1.xml"/><Relationship Id="rId1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3.mp3"/><Relationship Id="rId7" Type="http://schemas.openxmlformats.org/officeDocument/2006/relationships/image" Target="../media/image8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5.png"/><Relationship Id="rId4" Type="http://schemas.openxmlformats.org/officeDocument/2006/relationships/audio" Target="../media/media3.mp3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microsoft.com/office/2007/relationships/hdphoto" Target="../media/hdphoto8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12" Type="http://schemas.openxmlformats.org/officeDocument/2006/relationships/image" Target="../media/image16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microsoft.com/office/2007/relationships/hdphoto" Target="../media/hdphoto5.wdp"/><Relationship Id="rId11" Type="http://schemas.microsoft.com/office/2007/relationships/hdphoto" Target="../media/hdphoto7.wdp"/><Relationship Id="rId5" Type="http://schemas.openxmlformats.org/officeDocument/2006/relationships/image" Target="../media/image13.png"/><Relationship Id="rId10" Type="http://schemas.openxmlformats.org/officeDocument/2006/relationships/image" Target="../media/image15.png"/><Relationship Id="rId4" Type="http://schemas.openxmlformats.org/officeDocument/2006/relationships/image" Target="../media/image8.png"/><Relationship Id="rId9" Type="http://schemas.microsoft.com/office/2007/relationships/hdphoto" Target="../media/hdphoto6.wdp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13D7383-EA71-439F-BD2D-84C8C6C10D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050" name="Title 1">
            <a:extLst>
              <a:ext uri="{FF2B5EF4-FFF2-40B4-BE49-F238E27FC236}">
                <a16:creationId xmlns:a16="http://schemas.microsoft.com/office/drawing/2014/main" xmlns="" id="{BE67AC4B-AEB3-474E-B5C9-D46DCAC6ED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914400"/>
          </a:xfrm>
        </p:spPr>
        <p:txBody>
          <a:bodyPr/>
          <a:lstStyle/>
          <a:p>
            <a:pPr eaLnBrk="1" hangingPunct="1"/>
            <a:r>
              <a:rPr lang="en-US" alt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CHUYÊN BIỆT QUẬN 10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7FA5D824-E90A-42C4-9724-EEAC9375A1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447800"/>
            <a:ext cx="8001000" cy="47545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vi-VN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Chủ đề: </a:t>
            </a:r>
            <a:r>
              <a:rPr lang="en-US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3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 vật</a:t>
            </a: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sz="5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vi-VN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 biết quả cam                      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 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A717676-5495-43ED-B0E3-B5F2B79E41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0"/>
            <a:ext cx="8229600" cy="1828800"/>
          </a:xfrm>
        </p:spPr>
        <p:txBody>
          <a:bodyPr/>
          <a:lstStyle/>
          <a:p>
            <a:r>
              <a:rPr lang="en-US" dirty="0">
                <a:latin typeface="HP001 4 hàng" pitchFamily="34" charset="0"/>
                <a:cs typeface="Times New Roman" pitchFamily="18" charset="0"/>
              </a:rPr>
              <a:t/>
            </a:r>
            <a:br>
              <a:rPr lang="en-US" dirty="0">
                <a:latin typeface="HP001 4 hàng" pitchFamily="34" charset="0"/>
                <a:cs typeface="Times New Roman" pitchFamily="18" charset="0"/>
              </a:rPr>
            </a:b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Tô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màu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quả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vi-VN" sz="6600" b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cam</a:t>
            </a:r>
            <a:endParaRPr lang="en-US" b="1" dirty="0">
              <a:solidFill>
                <a:srgbClr val="FF0000"/>
              </a:solidFill>
              <a:latin typeface="HP001 4 hàng" pitchFamily="34" charset="0"/>
              <a:cs typeface="Times New Roman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404B74A-7E4F-41AD-A04E-A916F8923B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59" b="97755" l="9333" r="90667">
                        <a14:foregroundMark x1="26467" y1="15458" x2="26467" y2="15458"/>
                        <a14:foregroundMark x1="26733" y1="15803" x2="26733" y2="15803"/>
                        <a14:foregroundMark x1="26733" y1="15803" x2="26733" y2="15803"/>
                        <a14:foregroundMark x1="68133" y1="65544" x2="68133" y2="65544"/>
                        <a14:foregroundMark x1="68133" y1="65544" x2="68133" y2="65544"/>
                        <a14:foregroundMark x1="68133" y1="65544" x2="68133" y2="65544"/>
                        <a14:foregroundMark x1="80067" y1="86615" x2="80067" y2="86615"/>
                        <a14:foregroundMark x1="80067" y1="86615" x2="83667" y2="85924"/>
                        <a14:foregroundMark x1="82267" y1="34111" x2="90800" y2="59845"/>
                        <a14:foregroundMark x1="90800" y1="59845" x2="90800" y2="60535"/>
                        <a14:foregroundMark x1="30333" y1="89896" x2="38488" y2="96220"/>
                        <a14:foregroundMark x1="41912" y1="97782" x2="50333" y2="99136"/>
                        <a14:foregroundMark x1="50333" y1="99136" x2="60431" y2="98905"/>
                        <a14:foregroundMark x1="67810" y1="97352" x2="73933" y2="93696"/>
                        <a14:foregroundMark x1="66393" y1="98198" x2="67275" y2="97671"/>
                        <a14:foregroundMark x1="73933" y1="93696" x2="74800" y2="91969"/>
                        <a14:foregroundMark x1="46145" y1="98301" x2="52067" y2="99482"/>
                        <a14:foregroundMark x1="41667" y1="97409" x2="45710" y2="98215"/>
                        <a14:foregroundMark x1="52067" y1="99482" x2="63800" y2="97755"/>
                        <a14:foregroundMark x1="50733" y1="48014" x2="50733" y2="48014"/>
                        <a14:foregroundMark x1="43000" y1="31952" x2="34733" y2="43696"/>
                        <a14:foregroundMark x1="34733" y1="43696" x2="32067" y2="93178"/>
                        <a14:foregroundMark x1="32067" y1="93178" x2="63000" y2="94819"/>
                        <a14:foregroundMark x1="63000" y1="94819" x2="82333" y2="79793"/>
                        <a14:foregroundMark x1="82333" y1="79793" x2="76467" y2="56995"/>
                        <a14:foregroundMark x1="76467" y1="56995" x2="64533" y2="46805"/>
                        <a14:foregroundMark x1="64533" y1="46805" x2="53867" y2="47064"/>
                        <a14:foregroundMark x1="53867" y1="47064" x2="52400" y2="47668"/>
                        <a14:foregroundMark x1="39400" y1="37651" x2="77800" y2="34801"/>
                        <a14:foregroundMark x1="77800" y1="34801" x2="77800" y2="34801"/>
                        <a14:foregroundMark x1="21733" y1="12263" x2="34467" y2="13299"/>
                        <a14:foregroundMark x1="29200" y1="7945" x2="37200" y2="17617"/>
                        <a14:foregroundMark x1="37200" y1="17617" x2="37200" y2="17617"/>
                        <a14:foregroundMark x1="32800" y1="4059" x2="40267" y2="10794"/>
                        <a14:foregroundMark x1="40267" y1="10794" x2="40267" y2="10794"/>
                        <a14:foregroundMark x1="13733" y1="25820" x2="26733" y2="20812"/>
                        <a14:foregroundMark x1="10133" y1="30138" x2="9333" y2="30484"/>
                        <a14:foregroundMark x1="11800" y1="29793" x2="11800" y2="29793"/>
                        <a14:foregroundMark x1="54600" y1="7254" x2="54600" y2="7254"/>
                        <a14:foregroundMark x1="49400" y1="25475" x2="58200" y2="25130"/>
                        <a14:foregroundMark x1="46867" y1="21157" x2="30933" y2="37306"/>
                        <a14:foregroundMark x1="30933" y1="37306" x2="27800" y2="55872"/>
                        <a14:foregroundMark x1="54067" y1="5095" x2="54067" y2="5095"/>
                        <a14:foregroundMark x1="54067" y1="4750" x2="54067" y2="6563"/>
                        <a14:backgroundMark x1="66800" y1="98791" x2="72333" y2="96978"/>
                        <a14:backgroundMark x1="36933" y1="96978" x2="41667" y2="99136"/>
                        <a14:backgroundMark x1="42200" y1="99136" x2="45533" y2="99482"/>
                        <a14:backgroundMark x1="66533" y1="98446" x2="61000" y2="99914"/>
                      </a14:backgroundRemoval>
                    </a14:imgEffect>
                  </a14:imgLayer>
                </a14:imgProps>
              </a:ext>
            </a:extLst>
          </a:blip>
          <a:srcRect l="9111" r="8032"/>
          <a:stretch/>
        </p:blipFill>
        <p:spPr>
          <a:xfrm>
            <a:off x="1066800" y="1040296"/>
            <a:ext cx="6240809" cy="5817704"/>
          </a:xfrm>
          <a:prstGeom prst="rect">
            <a:avLst/>
          </a:prstGeom>
        </p:spPr>
      </p:pic>
      <p:pic>
        <p:nvPicPr>
          <p:cNvPr id="6" name="14">
            <a:hlinkClick r:id="" action="ppaction://media"/>
            <a:extLst>
              <a:ext uri="{FF2B5EF4-FFF2-40B4-BE49-F238E27FC236}">
                <a16:creationId xmlns:a16="http://schemas.microsoft.com/office/drawing/2014/main" xmlns="" id="{DA948D76-C760-4F56-AC1E-3DD6C428FE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06000" y="467139"/>
            <a:ext cx="5334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61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EA2F1BB-B906-4F51-9C72-03BA125826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445"/>
          <a:stretch/>
        </p:blipFill>
        <p:spPr>
          <a:xfrm>
            <a:off x="12701" y="0"/>
            <a:ext cx="9118599" cy="77533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96ADA6B6-804C-4D6E-8264-DB041B2C3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62000"/>
          </a:xfrm>
        </p:spPr>
        <p:txBody>
          <a:bodyPr/>
          <a:lstStyle/>
          <a:p>
            <a:r>
              <a:rPr lang="vi-V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đích yêu cầu</a:t>
            </a:r>
            <a:endParaRPr lang="en-US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9D02778-10BA-494A-AFDE-FC95EBBF31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00" y="1828800"/>
            <a:ext cx="9144000" cy="6019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Mục tiêu: HS nhận biết quả cam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Khuyến khích Hs gọi tên ,chỉ, chọn quả cam. </a:t>
            </a: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Chuẩn bị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Quả cam thật,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ranh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quả cam,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tranh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rỗng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quả cam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nước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bút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màu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vi-VN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Tx/>
              <a:buChar char="-"/>
              <a:defRPr/>
            </a:pP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Tùy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vào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khả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năng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HS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, PH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hướng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dẫn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hỗ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trợ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 hs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hiện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ea typeface="Calibri"/>
                <a:cs typeface="Times New Roman" pitchFamily="18" charset="0"/>
              </a:rPr>
              <a:t>bài</a:t>
            </a:r>
            <a:r>
              <a:rPr lang="en-US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vi-VN" dirty="0">
                <a:latin typeface="Times New Roman" pitchFamily="18" charset="0"/>
                <a:ea typeface="Calibri"/>
                <a:cs typeface="Times New Roman" pitchFamily="18" charset="0"/>
              </a:rPr>
              <a:t>tập.</a:t>
            </a:r>
            <a:endParaRPr lang="en-US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vi-V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Giáo dục :Ăn trái cây và uống nước trái cây tốt cho sức khỏe</a:t>
            </a: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vi-VN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786DC15-4A81-4B44-AFBD-1ED431D9A1C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4217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A8E5DC-E19A-407F-900F-4D2F157EA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70341"/>
          </a:xfrm>
        </p:spPr>
        <p:txBody>
          <a:bodyPr/>
          <a:lstStyle/>
          <a:p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Giỏ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10">
            <a:hlinkClick r:id="" action="ppaction://media"/>
            <a:extLst>
              <a:ext uri="{FF2B5EF4-FFF2-40B4-BE49-F238E27FC236}">
                <a16:creationId xmlns:a16="http://schemas.microsoft.com/office/drawing/2014/main" xmlns="" id="{F83CD45A-E06C-4508-9C17-8E1F5D36854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72600" y="0"/>
            <a:ext cx="609600" cy="6096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595F2E34-A87E-4B67-94DC-CA62408E06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7778" l="10000" r="90000">
                        <a14:foregroundMark x1="50833" y1="54444" x2="50833" y2="54444"/>
                        <a14:foregroundMark x1="23833" y1="37333" x2="23833" y2="37333"/>
                        <a14:foregroundMark x1="23833" y1="37333" x2="23833" y2="37333"/>
                        <a14:foregroundMark x1="23833" y1="37333" x2="23833" y2="37333"/>
                        <a14:foregroundMark x1="44167" y1="88889" x2="44167" y2="88889"/>
                        <a14:foregroundMark x1="43000" y1="97778" x2="43000" y2="97778"/>
                        <a14:foregroundMark x1="80833" y1="71556" x2="80833" y2="71556"/>
                        <a14:backgroundMark x1="46333" y1="44444" x2="46333" y2="444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2400" y="152400"/>
            <a:ext cx="8610697" cy="64580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B74E40A3-7FB9-4CF7-BDE0-64145E9238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19200" y="770341"/>
            <a:ext cx="6019800" cy="592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71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2EF9D63-2B8C-4515-995B-903D07CBC9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76201"/>
            <a:ext cx="914400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64843D-4020-4DD3-A8BD-04DC11491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793"/>
          </a:xfrm>
        </p:spPr>
        <p:txBody>
          <a:bodyPr/>
          <a:lstStyle/>
          <a:p>
            <a:r>
              <a:rPr lang="vi-VN" sz="5400" b="1" dirty="0">
                <a:solidFill>
                  <a:srgbClr val="FF0000"/>
                </a:solidFill>
              </a:rPr>
              <a:t>Quả gì đâ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y?</a:t>
            </a:r>
            <a:r>
              <a:rPr lang="en-US" sz="54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" name="Thought Bubble: Cloud 6">
            <a:extLst>
              <a:ext uri="{FF2B5EF4-FFF2-40B4-BE49-F238E27FC236}">
                <a16:creationId xmlns:a16="http://schemas.microsoft.com/office/drawing/2014/main" xmlns="" id="{713627D2-C440-496C-B39C-0B52A14AF936}"/>
              </a:ext>
            </a:extLst>
          </p:cNvPr>
          <p:cNvSpPr/>
          <p:nvPr/>
        </p:nvSpPr>
        <p:spPr>
          <a:xfrm>
            <a:off x="5046245" y="805196"/>
            <a:ext cx="4114800" cy="1538638"/>
          </a:xfrm>
          <a:prstGeom prst="cloudCallout">
            <a:avLst>
              <a:gd name="adj1" fmla="val -34374"/>
              <a:gd name="adj2" fmla="val 75168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5400" dirty="0">
                <a:solidFill>
                  <a:srgbClr val="FF0000"/>
                </a:solidFill>
                <a:latin typeface="+mj-lt"/>
              </a:rPr>
              <a:t>Quả cam</a:t>
            </a:r>
            <a:endParaRPr lang="en-US" sz="54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3" name="11">
            <a:hlinkClick r:id="" action="ppaction://media"/>
            <a:extLst>
              <a:ext uri="{FF2B5EF4-FFF2-40B4-BE49-F238E27FC236}">
                <a16:creationId xmlns:a16="http://schemas.microsoft.com/office/drawing/2014/main" xmlns="" id="{65D6F0CB-40DC-4F8D-821C-9F6A02C046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448800" y="-218534"/>
            <a:ext cx="609600" cy="609600"/>
          </a:xfrm>
          <a:prstGeom prst="rect">
            <a:avLst/>
          </a:prstGeom>
        </p:spPr>
      </p:pic>
      <p:pic>
        <p:nvPicPr>
          <p:cNvPr id="4" name="12">
            <a:hlinkClick r:id="" action="ppaction://media"/>
            <a:extLst>
              <a:ext uri="{FF2B5EF4-FFF2-40B4-BE49-F238E27FC236}">
                <a16:creationId xmlns:a16="http://schemas.microsoft.com/office/drawing/2014/main" xmlns="" id="{7D7DE25C-1AF8-4AC4-98CE-9A2B8B4C5E65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435548" y="500396"/>
            <a:ext cx="609600" cy="609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4909519-4E00-4877-A5B3-04FDD28F191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" y="391066"/>
            <a:ext cx="7128711" cy="7538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1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4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95574E1-3892-494A-8000-A52147ACCED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AB0CDC3-4A44-4874-9156-94E432FA63C6}"/>
              </a:ext>
            </a:extLst>
          </p:cNvPr>
          <p:cNvSpPr/>
          <p:nvPr/>
        </p:nvSpPr>
        <p:spPr>
          <a:xfrm>
            <a:off x="1898650" y="38100"/>
            <a:ext cx="5346700" cy="10167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cam đâu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AutoShape 18" descr="Muỗng Inox Cao Cấp pn26 | Lazada.vn">
            <a:extLst>
              <a:ext uri="{FF2B5EF4-FFF2-40B4-BE49-F238E27FC236}">
                <a16:creationId xmlns:a16="http://schemas.microsoft.com/office/drawing/2014/main" xmlns="" id="{E3FC0709-9716-4125-BCCD-7F8B513403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7213561-3B0A-47E7-8BA7-973D157BB53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778" b="92014" l="5085" r="94492">
                        <a14:foregroundMark x1="31356" y1="16319" x2="31356" y2="16319"/>
                        <a14:foregroundMark x1="60169" y1="12500" x2="60169" y2="12500"/>
                        <a14:foregroundMark x1="73729" y1="6597" x2="73729" y2="6597"/>
                        <a14:foregroundMark x1="72034" y1="2778" x2="72034" y2="2778"/>
                        <a14:foregroundMark x1="8898" y1="50694" x2="8898" y2="50694"/>
                        <a14:foregroundMark x1="8898" y1="38194" x2="5508" y2="54861"/>
                        <a14:foregroundMark x1="80932" y1="29514" x2="93644" y2="51042"/>
                        <a14:foregroundMark x1="93644" y1="51042" x2="94915" y2="55903"/>
                        <a14:foregroundMark x1="36017" y1="92014" x2="58475" y2="90278"/>
                        <a14:foregroundMark x1="58475" y1="90278" x2="64831" y2="90278"/>
                        <a14:foregroundMark x1="63983" y1="91319" x2="52966" y2="92014"/>
                        <a14:foregroundMark x1="52119" y1="20486" x2="74576" y2="13542"/>
                        <a14:foregroundMark x1="74576" y1="13542" x2="74576" y2="13542"/>
                        <a14:foregroundMark x1="45763" y1="21181" x2="42373" y2="2465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78285" y="2271760"/>
            <a:ext cx="4604130" cy="4641454"/>
          </a:xfrm>
          <a:prstGeom prst="rect">
            <a:avLst/>
          </a:prstGeom>
        </p:spPr>
      </p:pic>
      <p:sp>
        <p:nvSpPr>
          <p:cNvPr id="10" name="Speech Bubble: Oval 9">
            <a:extLst>
              <a:ext uri="{FF2B5EF4-FFF2-40B4-BE49-F238E27FC236}">
                <a16:creationId xmlns:a16="http://schemas.microsoft.com/office/drawing/2014/main" xmlns="" id="{B43C547B-914A-4B43-955D-10639D87D658}"/>
              </a:ext>
            </a:extLst>
          </p:cNvPr>
          <p:cNvSpPr/>
          <p:nvPr/>
        </p:nvSpPr>
        <p:spPr>
          <a:xfrm>
            <a:off x="6689361" y="478420"/>
            <a:ext cx="2438400" cy="1510519"/>
          </a:xfrm>
          <a:prstGeom prst="wedgeEllipseCallout">
            <a:avLst>
              <a:gd name="adj1" fmla="val -69273"/>
              <a:gd name="adj2" fmla="val 83859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54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vi-VN" sz="5400" b="1" dirty="0">
                <a:solidFill>
                  <a:srgbClr val="FF0000"/>
                </a:solidFill>
                <a:latin typeface="+mj-lt"/>
              </a:rPr>
              <a:t>cam</a:t>
            </a:r>
            <a:endParaRPr lang="en-US" sz="48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2" name="4">
            <a:hlinkClick r:id="" action="ppaction://media"/>
            <a:extLst>
              <a:ext uri="{FF2B5EF4-FFF2-40B4-BE49-F238E27FC236}">
                <a16:creationId xmlns:a16="http://schemas.microsoft.com/office/drawing/2014/main" xmlns="" id="{54461A8F-7AE7-4DBE-859A-3159A01DE37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62" end="2229.187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716837" y="1689256"/>
            <a:ext cx="609600" cy="609600"/>
          </a:xfrm>
          <a:prstGeom prst="rect">
            <a:avLst/>
          </a:prstGeom>
        </p:spPr>
      </p:pic>
      <p:pic>
        <p:nvPicPr>
          <p:cNvPr id="3" name="3">
            <a:hlinkClick r:id="" action="ppaction://media"/>
            <a:extLst>
              <a:ext uri="{FF2B5EF4-FFF2-40B4-BE49-F238E27FC236}">
                <a16:creationId xmlns:a16="http://schemas.microsoft.com/office/drawing/2014/main" xmlns="" id="{89C29048-6A7F-4B52-B43A-ACD2EE3DBAE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1282" end="2292.125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829800" y="2401237"/>
            <a:ext cx="609600" cy="609600"/>
          </a:xfrm>
          <a:prstGeom prst="rect">
            <a:avLst/>
          </a:prstGeom>
        </p:spPr>
      </p:pic>
      <p:pic>
        <p:nvPicPr>
          <p:cNvPr id="5" name="13">
            <a:hlinkClick r:id="" action="ppaction://media"/>
            <a:extLst>
              <a:ext uri="{FF2B5EF4-FFF2-40B4-BE49-F238E27FC236}">
                <a16:creationId xmlns:a16="http://schemas.microsoft.com/office/drawing/2014/main" xmlns="" id="{C720B3E6-B314-4698-9590-C6863B900302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829800" y="38100"/>
            <a:ext cx="609600" cy="609600"/>
          </a:xfrm>
          <a:prstGeom prst="rect">
            <a:avLst/>
          </a:prstGeom>
        </p:spPr>
      </p:pic>
      <p:pic>
        <p:nvPicPr>
          <p:cNvPr id="12" name="12">
            <a:hlinkClick r:id="" action="ppaction://media"/>
            <a:extLst>
              <a:ext uri="{FF2B5EF4-FFF2-40B4-BE49-F238E27FC236}">
                <a16:creationId xmlns:a16="http://schemas.microsoft.com/office/drawing/2014/main" xmlns="" id="{308B6242-5F4F-418E-BE18-19D3E463A654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869557" y="1054881"/>
            <a:ext cx="609600" cy="609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9E24354C-B6E5-4B8C-963B-8D22266D069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600747" y="1292893"/>
            <a:ext cx="6177228" cy="653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L -0.48229 -0.0141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15" y="-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-0.23142 -0.02361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80" y="-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240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8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E885A74-500D-41C2-AFE6-B05F23B2CE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-87923"/>
            <a:ext cx="9144000" cy="68579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AB0CDC3-4A44-4874-9156-94E432FA63C6}"/>
              </a:ext>
            </a:extLst>
          </p:cNvPr>
          <p:cNvSpPr/>
          <p:nvPr/>
        </p:nvSpPr>
        <p:spPr>
          <a:xfrm>
            <a:off x="1898650" y="38100"/>
            <a:ext cx="5346700" cy="10167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cam đâu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AutoShape 18" descr="Muỗng Inox Cao Cấp pn26 | Lazada.vn">
            <a:extLst>
              <a:ext uri="{FF2B5EF4-FFF2-40B4-BE49-F238E27FC236}">
                <a16:creationId xmlns:a16="http://schemas.microsoft.com/office/drawing/2014/main" xmlns="" id="{E3FC0709-9716-4125-BCCD-7F8B513403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Speech Bubble: Oval 9">
            <a:extLst>
              <a:ext uri="{FF2B5EF4-FFF2-40B4-BE49-F238E27FC236}">
                <a16:creationId xmlns:a16="http://schemas.microsoft.com/office/drawing/2014/main" xmlns="" id="{B43C547B-914A-4B43-955D-10639D87D658}"/>
              </a:ext>
            </a:extLst>
          </p:cNvPr>
          <p:cNvSpPr/>
          <p:nvPr/>
        </p:nvSpPr>
        <p:spPr>
          <a:xfrm>
            <a:off x="152400" y="762001"/>
            <a:ext cx="2438400" cy="1371600"/>
          </a:xfrm>
          <a:prstGeom prst="wedgeEllipseCallout">
            <a:avLst>
              <a:gd name="adj1" fmla="val 45575"/>
              <a:gd name="adj2" fmla="val 7170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5400" b="1" dirty="0">
                <a:solidFill>
                  <a:srgbClr val="FF0000"/>
                </a:solidFill>
                <a:latin typeface="+mj-lt"/>
              </a:rPr>
              <a:t>cam</a:t>
            </a:r>
            <a:endParaRPr lang="en-US" sz="48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7FDC53A-74CE-4409-B60B-906B111B679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3993" b="84848" l="20462" r="91077">
                        <a14:foregroundMark x1="32615" y1="13993" x2="32615" y2="13993"/>
                        <a14:foregroundMark x1="24769" y1="14171" x2="24769" y2="14171"/>
                        <a14:foregroundMark x1="28923" y1="84848" x2="28923" y2="84848"/>
                      </a14:backgroundRemoval>
                    </a14:imgEffect>
                  </a14:imgLayer>
                </a14:imgProps>
              </a:ext>
            </a:extLst>
          </a:blip>
          <a:srcRect l="11641" t="7778" b="10000"/>
          <a:stretch/>
        </p:blipFill>
        <p:spPr>
          <a:xfrm rot="1880883">
            <a:off x="5804110" y="2369955"/>
            <a:ext cx="3131136" cy="5029444"/>
          </a:xfrm>
          <a:prstGeom prst="rect">
            <a:avLst/>
          </a:prstGeom>
        </p:spPr>
      </p:pic>
      <p:pic>
        <p:nvPicPr>
          <p:cNvPr id="2" name="13">
            <a:hlinkClick r:id="" action="ppaction://media"/>
            <a:extLst>
              <a:ext uri="{FF2B5EF4-FFF2-40B4-BE49-F238E27FC236}">
                <a16:creationId xmlns:a16="http://schemas.microsoft.com/office/drawing/2014/main" xmlns="" id="{A83E5E4A-72BF-4ED5-ABEE-079416E657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074593" y="152401"/>
            <a:ext cx="609600" cy="609600"/>
          </a:xfrm>
          <a:prstGeom prst="rect">
            <a:avLst/>
          </a:prstGeom>
        </p:spPr>
      </p:pic>
      <p:pic>
        <p:nvPicPr>
          <p:cNvPr id="3" name="12">
            <a:hlinkClick r:id="" action="ppaction://media"/>
            <a:extLst>
              <a:ext uri="{FF2B5EF4-FFF2-40B4-BE49-F238E27FC236}">
                <a16:creationId xmlns:a16="http://schemas.microsoft.com/office/drawing/2014/main" xmlns="" id="{15B35FA1-B4DF-4F9D-9BA4-24D3E84746C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763167" y="1295399"/>
            <a:ext cx="609600" cy="609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BA9A067-25CF-4072-946E-80E35185BCA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613305" y="877246"/>
            <a:ext cx="6562767" cy="694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659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L 0.4441 0.04584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05" y="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26E95DAE-C7F0-410B-AE16-D048C55D72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AB0CDC3-4A44-4874-9156-94E432FA63C6}"/>
              </a:ext>
            </a:extLst>
          </p:cNvPr>
          <p:cNvSpPr/>
          <p:nvPr/>
        </p:nvSpPr>
        <p:spPr>
          <a:xfrm>
            <a:off x="-152400" y="0"/>
            <a:ext cx="9448800" cy="10548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hành chọn đúng quả cam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AutoShape 18" descr="Muỗng Inox Cao Cấp pn26 | Lazada.vn">
            <a:extLst>
              <a:ext uri="{FF2B5EF4-FFF2-40B4-BE49-F238E27FC236}">
                <a16:creationId xmlns:a16="http://schemas.microsoft.com/office/drawing/2014/main" xmlns="" id="{E3FC0709-9716-4125-BCCD-7F8B513403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8AF55DB-8D89-48EC-959C-121B7A0E936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467" b="74133" l="48400" r="95400">
                        <a14:foregroundMark x1="51200" y1="31733" x2="51200" y2="31733"/>
                        <a14:foregroundMark x1="48400" y1="39733" x2="48400" y2="39733"/>
                        <a14:foregroundMark x1="50600" y1="30933" x2="50600" y2="30933"/>
                        <a14:foregroundMark x1="55000" y1="20000" x2="55000" y2="20000"/>
                        <a14:foregroundMark x1="70200" y1="14133" x2="70200" y2="14133"/>
                        <a14:foregroundMark x1="78800" y1="14133" x2="78800" y2="14133"/>
                        <a14:foregroundMark x1="95400" y1="41600" x2="95400" y2="41600"/>
                        <a14:foregroundMark x1="57600" y1="68800" x2="57600" y2="68800"/>
                        <a14:foregroundMark x1="61600" y1="71200" x2="61600" y2="71200"/>
                        <a14:foregroundMark x1="58000" y1="66667" x2="71200" y2="73600"/>
                        <a14:foregroundMark x1="71200" y1="73600" x2="71400" y2="73600"/>
                        <a14:foregroundMark x1="52400" y1="25867" x2="62800" y2="15200"/>
                        <a14:foregroundMark x1="62800" y1="15200" x2="66200" y2="14133"/>
                        <a14:foregroundMark x1="70600" y1="13067" x2="78800" y2="13067"/>
                        <a14:foregroundMark x1="72000" y1="74133" x2="78400" y2="73067"/>
                        <a14:foregroundMark x1="78800" y1="73067" x2="94000" y2="62667"/>
                        <a14:foregroundMark x1="94000" y1="62667" x2="91400" y2="61333"/>
                      </a14:backgroundRemoval>
                    </a14:imgEffect>
                  </a14:imgLayer>
                </a14:imgProps>
              </a:ext>
            </a:extLst>
          </a:blip>
          <a:srcRect l="46586" b="20133"/>
          <a:stretch/>
        </p:blipFill>
        <p:spPr>
          <a:xfrm rot="20417963">
            <a:off x="1934593" y="1406628"/>
            <a:ext cx="4970013" cy="559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005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A22E012-0E17-4CAE-9399-7D6DA82D08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267CF776-2D43-4BF9-B536-D2C4A9313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28600"/>
            <a:ext cx="8610600" cy="1143000"/>
          </a:xfrm>
        </p:spPr>
        <p:txBody>
          <a:bodyPr/>
          <a:lstStyle/>
          <a:p>
            <a:pPr eaLnBrk="1" hangingPunct="1"/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cam</a:t>
            </a:r>
            <a:endParaRPr lang="en-US" alt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C687AFB-A63A-4CA4-B43A-E951B808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389" y="1752600"/>
            <a:ext cx="8229600" cy="4449763"/>
          </a:xfrm>
        </p:spPr>
        <p:txBody>
          <a:bodyPr/>
          <a:lstStyle/>
          <a:p>
            <a:pPr eaLnBrk="1" hangingPunct="1">
              <a:buFontTx/>
              <a:buChar char="-"/>
              <a:defRPr/>
            </a:pP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cam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tùy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sinh (phụ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huynh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vi-VN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hs) thực hiện bài tập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3065DEA-25C8-48DC-B43F-F91EF1ED0D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9E88769-4E32-4CD8-8A4C-D6903DD515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854" l="0" r="99729">
                        <a14:foregroundMark x1="19403" y1="16157" x2="37313" y2="16448"/>
                        <a14:foregroundMark x1="54681" y1="4221" x2="57123" y2="25328"/>
                        <a14:foregroundMark x1="53053" y1="4949" x2="53053" y2="18486"/>
                        <a14:foregroundMark x1="53053" y1="18486" x2="60380" y2="27802"/>
                        <a14:foregroundMark x1="60380" y1="27802" x2="46404" y2="28384"/>
                        <a14:foregroundMark x1="46404" y1="28384" x2="45997" y2="27948"/>
                        <a14:foregroundMark x1="56038" y1="20670" x2="55088" y2="25036"/>
                        <a14:foregroundMark x1="51018" y1="23581" x2="56716" y2="26783"/>
                        <a14:foregroundMark x1="48440" y1="24017" x2="57123" y2="26492"/>
                        <a14:foregroundMark x1="51696" y1="12809" x2="45319" y2="12809"/>
                        <a14:foregroundMark x1="43419" y1="14702" x2="51018" y2="12809"/>
                        <a14:foregroundMark x1="45726" y1="12809" x2="44369" y2="12518"/>
                        <a14:foregroundMark x1="45319" y1="11790" x2="52103" y2="11499"/>
                        <a14:foregroundMark x1="52103" y1="11499" x2="52374" y2="12518"/>
                        <a14:foregroundMark x1="950" y1="31878" x2="14111" y2="22416"/>
                        <a14:foregroundMark x1="14111" y1="22416" x2="21031" y2="20378"/>
                        <a14:foregroundMark x1="0" y1="32897" x2="8412" y2="17176"/>
                        <a14:foregroundMark x1="8955" y1="14993" x2="14654" y2="8151"/>
                        <a14:foregroundMark x1="678" y1="32897" x2="29986" y2="20378"/>
                        <a14:foregroundMark x1="29986" y1="20378" x2="41927" y2="20670"/>
                        <a14:foregroundMark x1="41927" y1="20670" x2="43691" y2="18195"/>
                        <a14:foregroundMark x1="44369" y1="14265" x2="42062" y2="7424"/>
                        <a14:foregroundMark x1="41655" y1="6405" x2="34328" y2="5386"/>
                        <a14:foregroundMark x1="14383" y1="7860" x2="26323" y2="1747"/>
                        <a14:foregroundMark x1="18046" y1="4949" x2="25645" y2="2183"/>
                        <a14:foregroundMark x1="25645" y1="2183" x2="16418" y2="6405"/>
                        <a14:foregroundMark x1="24016" y1="1456" x2="38670" y2="4658"/>
                        <a14:foregroundMark x1="40434" y1="6405" x2="29579" y2="1747"/>
                        <a14:foregroundMark x1="29579" y1="1747" x2="29308" y2="1747"/>
                        <a14:foregroundMark x1="39756" y1="4221" x2="26866" y2="0"/>
                        <a14:foregroundMark x1="26866" y1="0" x2="18318" y2="4221"/>
                        <a14:foregroundMark x1="20081" y1="3930" x2="13297" y2="8151"/>
                        <a14:foregroundMark x1="8684" y1="15721" x2="3664" y2="25328"/>
                        <a14:foregroundMark x1="53731" y1="5677" x2="55767" y2="4949"/>
                        <a14:foregroundMark x1="53053" y1="4949" x2="56445" y2="6114"/>
                        <a14:foregroundMark x1="56445" y1="6114" x2="52782" y2="3202"/>
                        <a14:foregroundMark x1="53731" y1="2183" x2="56716" y2="4658"/>
                        <a14:foregroundMark x1="56445" y1="17904" x2="60380" y2="17904"/>
                        <a14:foregroundMark x1="57123" y1="6405" x2="55767" y2="10335"/>
                        <a14:foregroundMark x1="54003" y1="6114" x2="53731" y2="13974"/>
                        <a14:foregroundMark x1="53324" y1="7132" x2="53324" y2="12082"/>
                        <a14:foregroundMark x1="51425" y1="11499" x2="54410" y2="7424"/>
                        <a14:foregroundMark x1="41384" y1="8151" x2="44369" y2="10771"/>
                        <a14:foregroundMark x1="42334" y1="7132" x2="45319" y2="11063"/>
                        <a14:foregroundMark x1="53053" y1="4658" x2="53053" y2="11063"/>
                        <a14:foregroundMark x1="52103" y1="4221" x2="52782" y2="11063"/>
                        <a14:foregroundMark x1="58073" y1="17467" x2="72592" y2="18777"/>
                        <a14:foregroundMark x1="72592" y1="18777" x2="85346" y2="26638"/>
                        <a14:foregroundMark x1="85346" y1="26638" x2="97422" y2="46579"/>
                        <a14:foregroundMark x1="97422" y1="46579" x2="99729" y2="61718"/>
                        <a14:foregroundMark x1="99729" y1="61718" x2="95115" y2="77001"/>
                        <a14:foregroundMark x1="95115" y1="77001" x2="91723" y2="80932"/>
                        <a14:foregroundMark x1="12076" y1="73362" x2="8684" y2="61863"/>
                        <a14:foregroundMark x1="8684" y1="61863" x2="9498" y2="49636"/>
                        <a14:foregroundMark x1="9498" y1="49636" x2="26730" y2="27220"/>
                        <a14:foregroundMark x1="11669" y1="46870" x2="20217" y2="31732"/>
                        <a14:foregroundMark x1="20217" y1="31732" x2="28358" y2="26055"/>
                        <a14:foregroundMark x1="10312" y1="47889" x2="18046" y2="33624"/>
                        <a14:foregroundMark x1="10991" y1="72635" x2="18996" y2="88355"/>
                        <a14:foregroundMark x1="18996" y1="88355" x2="32700" y2="96943"/>
                        <a14:foregroundMark x1="35414" y1="95924" x2="49661" y2="99854"/>
                        <a14:foregroundMark x1="49661" y1="99854" x2="87246" y2="89665"/>
                        <a14:foregroundMark x1="87246" y1="89665" x2="92130" y2="826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89968" y="1003341"/>
            <a:ext cx="6280762" cy="58546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"/>
            <a:ext cx="8229600" cy="381000"/>
          </a:xfrm>
        </p:spPr>
        <p:txBody>
          <a:bodyPr/>
          <a:lstStyle/>
          <a:p>
            <a:r>
              <a:rPr lang="en-US" dirty="0">
                <a:latin typeface="HP001 4 hàng" pitchFamily="34" charset="0"/>
                <a:cs typeface="Times New Roman" pitchFamily="18" charset="0"/>
              </a:rPr>
              <a:t/>
            </a:r>
            <a:br>
              <a:rPr lang="en-US" dirty="0">
                <a:latin typeface="HP001 4 hàng" pitchFamily="34" charset="0"/>
                <a:cs typeface="Times New Roman" pitchFamily="18" charset="0"/>
              </a:rPr>
            </a:b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Tô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màu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quả</a:t>
            </a:r>
            <a:r>
              <a:rPr lang="en-US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vi-VN" sz="6600" b="1" dirty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cam</a:t>
            </a:r>
            <a:endParaRPr lang="en-US" b="1" dirty="0">
              <a:solidFill>
                <a:srgbClr val="FF0000"/>
              </a:solidFill>
              <a:latin typeface="HP001 4 hàng" pitchFamily="34" charset="0"/>
              <a:cs typeface="Times New Roman" pitchFamily="18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xmlns="" id="{380F8479-A2D3-49FC-9656-E235E2CD9A35}"/>
              </a:ext>
            </a:extLst>
          </p:cNvPr>
          <p:cNvSpPr/>
          <p:nvPr/>
        </p:nvSpPr>
        <p:spPr>
          <a:xfrm>
            <a:off x="1973270" y="2854569"/>
            <a:ext cx="236530" cy="17881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14">
            <a:hlinkClick r:id="" action="ppaction://media"/>
            <a:extLst>
              <a:ext uri="{FF2B5EF4-FFF2-40B4-BE49-F238E27FC236}">
                <a16:creationId xmlns:a16="http://schemas.microsoft.com/office/drawing/2014/main" xmlns="" id="{6C509F93-F4C9-4AC1-A0ED-8668E91DE1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 flipH="1">
            <a:off x="9453254" y="1981200"/>
            <a:ext cx="533400" cy="609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96B0F79B-0F54-42CC-9F78-09349C7D91A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000" b="96765" l="6011" r="95082">
                        <a14:foregroundMark x1="6557" y1="31176" x2="9290" y2="26176"/>
                        <a14:foregroundMark x1="21038" y1="5000" x2="42896" y2="10588"/>
                        <a14:foregroundMark x1="54918" y1="5882" x2="56831" y2="7059"/>
                        <a14:foregroundMark x1="58197" y1="19118" x2="72678" y2="24118"/>
                        <a14:foregroundMark x1="72678" y1="24118" x2="90984" y2="40588"/>
                        <a14:foregroundMark x1="90984" y1="40588" x2="90984" y2="40588"/>
                        <a14:foregroundMark x1="90437" y1="41471" x2="95082" y2="52353"/>
                        <a14:foregroundMark x1="95082" y1="52353" x2="95082" y2="70283"/>
                        <a14:foregroundMark x1="83776" y1="87785" x2="74863" y2="89118"/>
                        <a14:foregroundMark x1="74863" y1="89118" x2="72951" y2="88529"/>
                        <a14:foregroundMark x1="56831" y1="22059" x2="37158" y2="22647"/>
                        <a14:foregroundMark x1="37158" y1="22647" x2="25683" y2="31471"/>
                        <a14:foregroundMark x1="25683" y1="31471" x2="17213" y2="44706"/>
                        <a14:foregroundMark x1="16940" y1="55294" x2="16940" y2="69412"/>
                        <a14:foregroundMark x1="16940" y1="69412" x2="20628" y2="81464"/>
                        <a14:foregroundMark x1="25137" y1="54706" x2="37705" y2="70000"/>
                        <a14:foregroundMark x1="37705" y1="70000" x2="61475" y2="81765"/>
                        <a14:foregroundMark x1="61475" y1="81765" x2="64481" y2="81765"/>
                        <a14:foregroundMark x1="35792" y1="93529" x2="55274" y2="97535"/>
                        <a14:foregroundMark x1="77829" y1="93123" x2="78142" y2="92941"/>
                        <a14:foregroundMark x1="54125" y1="95593" x2="41530" y2="96765"/>
                        <a14:foregroundMark x1="62735" y1="94792" x2="55276" y2="95486"/>
                        <a14:foregroundMark x1="33060" y1="44412" x2="63661" y2="47353"/>
                        <a14:foregroundMark x1="63661" y1="47353" x2="65847" y2="48235"/>
                        <a14:foregroundMark x1="76503" y1="58235" x2="76503" y2="58235"/>
                        <a14:backgroundMark x1="23497" y1="92353" x2="32240" y2="99118"/>
                        <a14:backgroundMark x1="22678" y1="87647" x2="31694" y2="93824"/>
                        <a14:backgroundMark x1="31694" y1="93824" x2="31694" y2="93824"/>
                        <a14:backgroundMark x1="62295" y1="99412" x2="78142" y2="98235"/>
                        <a14:backgroundMark x1="78142" y1="93529" x2="63115" y2="99706"/>
                        <a14:backgroundMark x1="63115" y1="99706" x2="56557" y2="99706"/>
                        <a14:backgroundMark x1="96175" y1="70588" x2="92623" y2="85000"/>
                        <a14:backgroundMark x1="89617" y1="80294" x2="86066" y2="88824"/>
                        <a14:backgroundMark x1="19945" y1="81765" x2="22678" y2="8852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3084" y="926281"/>
            <a:ext cx="6926400" cy="61134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3DB3596-F513-451E-A3BE-A3567D7585E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65" b="88837" l="9402" r="97863">
                        <a14:foregroundMark x1="43590" y1="1395" x2="43590" y2="1395"/>
                        <a14:foregroundMark x1="89744" y1="80000" x2="89744" y2="80000"/>
                        <a14:foregroundMark x1="88034" y1="67442" x2="91453" y2="80930"/>
                        <a14:foregroundMark x1="97863" y1="78140" x2="95299" y2="8093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696801">
            <a:off x="8619308" y="-2209090"/>
            <a:ext cx="2228850" cy="20478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717166B-9187-4263-8617-8E7632401D5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143" b="97543" l="8134" r="97847">
                        <a14:foregroundMark x1="20813" y1="10565" x2="35885" y2="11548"/>
                        <a14:foregroundMark x1="8134" y1="31450" x2="8134" y2="31450"/>
                        <a14:foregroundMark x1="24402" y1="6388" x2="24402" y2="6388"/>
                        <a14:foregroundMark x1="16029" y1="19656" x2="16029" y2="19656"/>
                        <a14:foregroundMark x1="16507" y1="15971" x2="16507" y2="15971"/>
                        <a14:foregroundMark x1="22967" y1="15971" x2="22967" y2="15971"/>
                        <a14:foregroundMark x1="56220" y1="6388" x2="56220" y2="6388"/>
                        <a14:foregroundMark x1="50957" y1="46929" x2="50957" y2="46929"/>
                        <a14:foregroundMark x1="50957" y1="46929" x2="58373" y2="62162"/>
                        <a14:foregroundMark x1="32297" y1="29484" x2="25120" y2="48403"/>
                        <a14:foregroundMark x1="25120" y1="48403" x2="24880" y2="58231"/>
                        <a14:foregroundMark x1="91148" y1="41032" x2="95933" y2="52334"/>
                        <a14:foregroundMark x1="95933" y1="52334" x2="96411" y2="57248"/>
                        <a14:foregroundMark x1="96890" y1="57740" x2="98086" y2="61916"/>
                        <a14:foregroundMark x1="32297" y1="93612" x2="47368" y2="97543"/>
                        <a14:foregroundMark x1="47368" y1="97543" x2="66746" y2="9262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2134" y="873931"/>
            <a:ext cx="6727656" cy="611347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E9DF6E00-ECDD-450C-8883-8761177F749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406783" y="-1812987"/>
            <a:ext cx="2865368" cy="294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02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33333E-6 L -0.94392 0.408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05" y="2044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4392 0.40879 L -0.94392 0.41134 C -0.93906 0.39467 -0.93333 0.37986 -0.92865 0.36481 C -0.92656 0.36018 -0.92639 0.35301 -0.925 0.34838 C -0.91337 0.30069 -0.92309 0.34838 -0.9158 0.30995 C -0.91493 0.31875 -0.9158 0.32916 -0.9125 0.3368 C -0.90851 0.34606 -0.90156 0.34838 -0.89635 0.35301 C -0.8816 0.36921 -0.89219 0.36342 -0.87396 0.37014 C -0.86962 0.37662 -0.86615 0.38541 -0.86111 0.38773 C -0.85781 0.38912 -0.85191 0.38773 -0.85139 0.38125 C -0.8474 0.34051 -0.85 0.29653 -0.84809 0.25486 C -0.84792 0.2449 -0.84618 0.23634 -0.84531 0.22523 C -0.83698 0.14444 -0.84618 0.22523 -0.83854 0.16018 C -0.83125 0.17338 -0.82205 0.18426 -0.81632 0.19838 C -0.81406 0.20486 -0.81233 0.21111 -0.80955 0.21551 C -0.80486 0.22523 -0.79913 0.23403 -0.79375 0.24352 C -0.79045 0.24815 -0.78681 0.25347 -0.7842 0.26018 L -0.7776 0.27615 C -0.77587 0.25717 -0.77569 0.24352 -0.77135 0.22523 C -0.76927 0.21898 -0.76701 0.21227 -0.76528 0.20486 C -0.76215 0.19375 -0.75816 0.17106 -0.75816 0.17199 C -0.75729 0.15926 -0.75694 0.1456 -0.75521 0.13264 C -0.75365 0.12129 -0.75104 0.11041 -0.74896 0.1 C -0.74653 0.08634 -0.74358 0.075 -0.74236 0.06203 C -0.74097 0.04768 -0.7401 0.0331 -0.73906 0.01828 C -0.73819 0.04028 -0.73837 0.06203 -0.73628 0.08287 C -0.73455 0.09768 -0.72431 0.11666 -0.71997 0.12778 C -0.71563 0.13842 -0.71128 0.14977 -0.70729 0.16018 C -0.70521 0.16643 -0.70365 0.17199 -0.70052 0.17731 L -0.69097 0.19375 C -0.68889 0.21111 -0.68906 0.21898 -0.6816 0.2331 C -0.67882 0.2375 -0.67517 0.23981 -0.6717 0.24352 C -0.66944 0.23981 -0.66701 0.2375 -0.66563 0.2331 C -0.65885 0.21342 -0.65243 0.18703 -0.64965 0.16643 L -0.64618 0.14305 C -0.64514 0.11412 -0.64583 0.08495 -0.64288 0.05602 C -0.64236 0.04907 -0.64028 0.0699 -0.63993 0.07824 C -0.63837 0.08958 -0.63906 0.1037 -0.63663 0.11666 C -0.63559 0.12129 -0.63229 0.1243 -0.63003 0.12778 C -0.61667 0.17477 -0.63229 0.1287 -0.61441 0.16018 C -0.60503 0.17592 -0.60538 0.18287 -0.59826 0.19838 C -0.59618 0.2037 -0.59375 0.20648 -0.59167 0.21111 C -0.57587 0.20139 -0.58229 0.21111 -0.58229 0.17106 " pathEditMode="relative" rAng="0" ptsTypes="AAAAAAAAAAAAAAAAAAAAAAAAAAAAAAAAAAAAAAAAAAA">
                                      <p:cBhvr>
                                        <p:cTn id="15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42" y="-1939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L -0.94375 0.2854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188" y="1425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94375 0.28542 L -0.94375 0.28565 C -0.94549 0.29676 -0.94705 0.3081 -0.94896 0.31945 C -0.94965 0.32408 -0.95069 0.32871 -0.95156 0.3331 C -0.95243 0.33889 -0.95243 0.34491 -0.95417 0.35023 C -0.9559 0.35648 -0.95938 0.36158 -0.96181 0.36736 C -0.96372 0.37176 -0.96528 0.37662 -0.96684 0.38102 C -0.9724 0.46759 -0.96649 0.38912 -0.97205 0.44259 C -0.97396 0.46088 -0.97465 0.47917 -0.97726 0.49746 C -0.97813 0.5044 -0.98073 0.51088 -0.98229 0.51783 C -0.99201 0.56088 -0.97882 0.50741 -0.9875 0.5419 C -0.98872 0.56482 -0.99253 0.59977 -0.9875 0.62384 C -0.98663 0.62732 -0.98611 0.6169 -0.9849 0.61366 C -0.97899 0.59815 -0.97517 0.59306 -0.96684 0.5794 C -0.9651 0.56759 -0.96424 0.55996 -0.96181 0.54861 C -0.96111 0.54514 -0.9599 0.5419 -0.9592 0.53843 C -0.95833 0.5338 -0.95781 0.52917 -0.9566 0.52477 C -0.95521 0.51898 -0.95278 0.51343 -0.95156 0.50764 C -0.94931 0.4963 -0.94878 0.48449 -0.94635 0.47338 C -0.94462 0.46551 -0.94323 0.45741 -0.94132 0.44954 C -0.93976 0.44375 -0.93767 0.4382 -0.93611 0.43241 C -0.93507 0.42801 -0.93472 0.42315 -0.93351 0.41875 C -0.93038 0.40556 -0.92778 0.39977 -0.92326 0.38796 C -0.91701 0.35463 -0.92083 0.36921 -0.91302 0.34352 C -0.91111 0.33102 -0.90972 0.31736 -0.90538 0.30579 L -0.90017 0.29213 C -0.89931 0.2831 -0.89861 0.27384 -0.89774 0.26482 C -0.89514 0.23935 -0.8934 0.22986 -0.89774 0.2581 C -0.89479 0.36783 -0.8934 0.36181 -0.89774 0.48033 C -0.90069 0.56459 -0.89757 0.54468 -0.90538 0.58634 C -0.90625 0.60116 -0.9066 0.61597 -0.90799 0.63079 C -0.90851 0.63727 -0.91146 0.64792 -0.91302 0.65463 C -0.91389 0.67523 -0.91337 0.69584 -0.91563 0.71621 C -0.91615 0.72014 -0.91944 0.72269 -0.92083 0.72639 C -0.92188 0.72963 -0.9224 0.73334 -0.92326 0.73681 C -0.9151 0.74769 -0.9184 0.74769 -0.91042 0.72639 C -0.9059 0.71412 -0.90122 0.70185 -0.89774 0.68889 C -0.89531 0.68009 -0.8941 0.6706 -0.89253 0.66158 C -0.89184 0.65741 -0.88993 0.63959 -0.8875 0.63403 C -0.88611 0.63125 -0.88403 0.62963 -0.88229 0.62732 C -0.87622 0.60324 -0.88403 0.63287 -0.87465 0.60324 C -0.87361 0.6 -0.87292 0.59653 -0.87205 0.59306 C -0.87049 0.58727 -0.8684 0.58171 -0.86684 0.57593 C -0.86389 0.56412 -0.86372 0.5544 -0.86181 0.5419 C -0.86024 0.53148 -0.85833 0.5213 -0.8566 0.51111 C -0.85417 0.49584 -0.85278 0.48148 -0.84896 0.46667 C -0.84688 0.45834 -0.84375 0.4507 -0.84132 0.44259 C -0.83576 0.39097 -0.84323 0.44815 -0.83108 0.39144 C -0.82951 0.38472 -0.82969 0.37755 -0.82847 0.37084 C -0.82708 0.36389 -0.825 0.35718 -0.82326 0.35023 C -0.8224 0.32755 -0.82205 0.30463 -0.82066 0.28195 C -0.82031 0.275 -0.81875 0.26829 -0.81823 0.26134 C -0.81719 0.25 -0.81667 0.23866 -0.81563 0.22732 C -0.81493 0.22037 -0.81389 0.21343 -0.81302 0.20671 C -0.81233 0.20093 -0.81042 0.19537 -0.81042 0.18959 C -0.81042 0.18611 -0.81215 0.19653 -0.81302 0.19977 C -0.81215 0.21921 -0.81181 0.23866 -0.81042 0.2581 C -0.81007 0.26389 -0.80851 0.26945 -0.80799 0.275 C -0.80313 0.31667 -0.80799 0.28866 -0.80278 0.31621 C -0.80174 0.32709 -0.79774 0.36898 -0.79774 0.37778 C -0.79774 0.57014 -0.78819 0.51505 -0.80278 0.59306 C -0.80365 0.61597 -0.80243 0.63889 -0.80538 0.66158 C -0.80677 0.67246 -0.81389 0.68125 -0.81563 0.69236 C -0.81649 0.69792 -0.81372 0.70371 -0.81302 0.70926 C -0.81128 0.72361 -0.8092 0.74676 -0.80799 0.76065 C -0.80712 0.78565 -0.80677 0.81088 -0.80538 0.83588 C -0.80382 0.86366 -0.80469 0.86019 -0.79774 0.84607 C -0.79601 0.80741 -0.79462 0.76852 -0.79253 0.72986 C -0.79219 0.725 -0.78872 0.68287 -0.78733 0.67523 C -0.78559 0.66482 -0.78021 0.64769 -0.77708 0.6375 C -0.77118 0.58195 -0.77882 0.64306 -0.76944 0.59306 C -0.76771 0.58357 -0.76563 0.55741 -0.76424 0.54861 C -0.76285 0.5382 -0.76076 0.52824 -0.7592 0.51783 C -0.75729 0.50533 -0.75642 0.49259 -0.75399 0.48033 C -0.75226 0.47084 -0.74826 0.46227 -0.74635 0.45301 C -0.7441 0.44167 -0.74306 0.43009 -0.74132 0.41875 C -0.73976 0.40949 -0.73733 0.4007 -0.73611 0.39144 C -0.73403 0.37546 -0.73247 0.35949 -0.7309 0.34352 C -0.73021 0.33426 -0.72969 0.32523 -0.72847 0.31621 C -0.72726 0.30787 -0.725 0.30023 -0.72326 0.29213 C -0.7224 0.28773 -0.7217 0.2831 -0.72066 0.27847 C -0.71997 0.275 -0.71892 0.27176 -0.71823 0.26829 C -0.71719 0.26366 -0.71684 0.25903 -0.71563 0.25463 C -0.71424 0.24977 -0.71181 0.2456 -0.71042 0.24097 C -0.7092 0.23658 -0.70885 0.23171 -0.70799 0.22732 C -0.70712 0.22384 -0.70625 0.22037 -0.70538 0.2169 C -0.70451 0.20556 -0.70278 0.19421 -0.70278 0.18287 C -0.70278 0.17917 -0.70347 0.19051 -0.70538 0.19306 C -0.70729 0.1956 -0.71042 0.19537 -0.71302 0.19653 C -0.72049 0.22662 -0.71684 0.20764 -0.71302 0.27176 C -0.71267 0.27847 -0.71128 0.28542 -0.71042 0.29213 C -0.70955 0.30139 -0.70903 0.31042 -0.70799 0.31945 C -0.70729 0.32523 -0.70608 0.33102 -0.70538 0.33658 C -0.70434 0.34352 -0.70365 0.35023 -0.70278 0.35718 C -0.70139 0.40556 -0.69948 0.48218 -0.69757 0.53148 C -0.69688 0.55209 -0.69601 0.57269 -0.69514 0.59306 C -0.69427 0.63519 -0.69375 0.67755 -0.69253 0.71968 C -0.69167 0.74722 -0.69201 0.7669 -0.68733 0.79144 C -0.68681 0.79491 -0.68559 0.79815 -0.6849 0.80162 C -0.68403 0.82454 -0.6849 0.84746 -0.68229 0.87014 C -0.68142 0.87801 -0.6816 0.85371 -0.67969 0.84607 C -0.67465 0.82616 -0.66181 0.78796 -0.66181 0.7882 L -0.6566 0.75371 L -0.65399 0.73681 C -0.65313 0.68195 -0.65347 0.62732 -0.65156 0.57269 C -0.65104 0.5588 -0.64757 0.54537 -0.64635 0.53148 C -0.64497 0.5169 -0.64531 0.50185 -0.64375 0.48704 C -0.64271 0.47662 -0.6401 0.46667 -0.63872 0.45625 C -0.63038 0.39398 -0.64271 0.46412 -0.6309 0.40162 C -0.63003 0.39028 -0.62951 0.37871 -0.62847 0.36736 C -0.62778 0.36158 -0.62622 0.35602 -0.62587 0.35023 C -0.62517 0.34283 -0.62222 0.27662 -0.62066 0.26482 C -0.61979 0.25764 -0.61684 0.25139 -0.61563 0.24421 C -0.61476 0.23982 -0.61372 0.23519 -0.61302 0.23056 C -0.61198 0.22269 -0.61163 0.21459 -0.61042 0.20671 C -0.6099 0.20324 -0.6059 0.19398 -0.60781 0.19653 C -0.61059 0.2 -0.61128 0.20556 -0.61302 0.21019 C -0.61215 0.23519 -0.61233 0.26042 -0.61042 0.28542 C -0.6099 0.29352 -0.60677 0.30116 -0.60538 0.30926 C -0.60313 0.3213 -0.60191 0.33472 -0.60017 0.34699 C -0.59583 0.37801 -0.59653 0.37292 -0.59253 0.39468 C -0.5908 0.42107 -0.58906 0.44722 -0.58733 0.47338 C -0.58663 0.48565 -0.5842 0.53009 -0.58229 0.54514 C -0.57361 0.61389 -0.57986 0.54028 -0.57448 0.60324 C -0.57361 0.61482 -0.57309 0.62616 -0.57205 0.6375 C -0.57135 0.64445 -0.56997 0.65116 -0.56944 0.6581 C -0.56736 0.68195 -0.56997 0.70695 -0.56424 0.72986 C -0.56042 0.7456 -0.56233 0.73658 -0.5592 0.75718 C -0.55833 0.76852 -0.55799 0.78009 -0.5566 0.79144 C -0.55625 0.79491 -0.55503 0.80509 -0.55399 0.80162 C -0.55069 0.78982 -0.55069 0.77662 -0.54896 0.76412 C -0.54618 0.74537 -0.54601 0.75417 -0.54375 0.73334 C -0.54271 0.72315 -0.54288 0.7125 -0.54115 0.70255 C -0.53681 0.67616 -0.5309 0.65 -0.52587 0.62384 C -0.52326 0.61019 -0.51997 0.59676 -0.51806 0.58287 C -0.50642 0.49722 -0.51198 0.53241 -0.50278 0.47685 C -0.50191 0.46667 -0.50122 0.45625 -0.50017 0.44607 C -0.49948 0.43912 -0.49809 0.43241 -0.49757 0.42546 C -0.49653 0.41065 -0.49635 0.39584 -0.49497 0.38102 C -0.49444 0.37338 -0.49149 0.35834 -0.48993 0.35023 C -0.48906 0.33542 -0.48872 0.29121 -0.48733 0.30579 C -0.48351 0.35 -0.48438 0.39491 -0.48229 0.43912 C -0.48177 0.44954 -0.48056 0.45972 -0.47969 0.46991 C -0.47882 0.48148 -0.4783 0.49283 -0.47708 0.50417 C -0.47656 0.50996 -0.47517 0.51551 -0.47448 0.5213 C -0.46736 0.58241 -0.47274 0.55093 -0.46684 0.58287 C -0.46615 0.59097 -0.46285 0.63148 -0.46163 0.64097 C -0.46111 0.6456 -0.46007 0.65 -0.4592 0.65463 C -0.45833 0.67292 -0.45799 0.69121 -0.4566 0.70926 C -0.45625 0.71412 -0.45556 0.72732 -0.45399 0.72292 C -0.45087 0.71482 -0.45278 0.70463 -0.45139 0.6956 C -0.44965 0.68287 -0.44392 0.65741 -0.44115 0.64445 C -0.44028 0.63519 -0.43976 0.62616 -0.43872 0.61713 C -0.43802 0.6125 -0.43681 0.60787 -0.43611 0.60324 C -0.43507 0.59769 -0.43438 0.5919 -0.43351 0.58634 C -0.43281 0.58171 -0.43177 0.57709 -0.4309 0.57269 C -0.43003 0.56736 -0.42743 0.54792 -0.42587 0.5419 C -0.42448 0.53704 -0.42205 0.53287 -0.42066 0.52801 C -0.41944 0.52361 -0.4191 0.51898 -0.41806 0.51435 C -0.41736 0.51088 -0.41649 0.50764 -0.41563 0.50417 C -0.41476 0.49746 -0.41406 0.49051 -0.41302 0.48357 C -0.40747 0.4507 -0.41337 0.5007 -0.40781 0.45972 C -0.40677 0.45185 -0.40521 0.43588 -0.40521 0.43611 " pathEditMode="relative" rAng="0" ptsTypes="AAAAAAAAAAAAAAAAAAAAAAAAAAAAAAAAAAAAAAAAAAAAAAAAAAAAAAAAAAAAAAAAAAAAAAAAAAAAAAAAAAAAAAAAAAAAAAAAAAAAAAAAAAAAAAAAAAAAAAAAAAAAAAAAAAAAAAAAAAAAAAAAAAAAAAAAAAAAAAAAAAA">
                                      <p:cBhvr>
                                        <p:cTn id="24" dur="9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01" y="2412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9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3141</TotalTime>
  <Words>170</Words>
  <Application>Microsoft Office PowerPoint</Application>
  <PresentationFormat>On-screen Show (4:3)</PresentationFormat>
  <Paragraphs>67</Paragraphs>
  <Slides>10</Slides>
  <Notes>3</Notes>
  <HiddenSlides>0</HiddenSlides>
  <MMClips>11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TRƯỜNG CHUYÊN BIỆT QUẬN 10</vt:lpstr>
      <vt:lpstr>Mục đích yêu cầu</vt:lpstr>
      <vt:lpstr>Giỏ quà của bé</vt:lpstr>
      <vt:lpstr>Quả gì đây? </vt:lpstr>
      <vt:lpstr>PowerPoint Presentation</vt:lpstr>
      <vt:lpstr>PowerPoint Presentation</vt:lpstr>
      <vt:lpstr>PowerPoint Presentation</vt:lpstr>
      <vt:lpstr>Bài tập: Tô màu quả cam</vt:lpstr>
      <vt:lpstr> Tô màu quả cam</vt:lpstr>
      <vt:lpstr> Tô màu quả cam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Gương Mặt Bé Xinh</dc:title>
  <dc:creator>user</dc:creator>
  <cp:lastModifiedBy>ASUS</cp:lastModifiedBy>
  <cp:revision>216</cp:revision>
  <dcterms:created xsi:type="dcterms:W3CDTF">2021-09-12T02:21:58Z</dcterms:created>
  <dcterms:modified xsi:type="dcterms:W3CDTF">2021-11-14T13:22:39Z</dcterms:modified>
</cp:coreProperties>
</file>