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3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2" autoAdjust="0"/>
    <p:restoredTop sz="94660"/>
  </p:normalViewPr>
  <p:slideViewPr>
    <p:cSldViewPr snapToGrid="0">
      <p:cViewPr varScale="1">
        <p:scale>
          <a:sx n="78" d="100"/>
          <a:sy n="78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28BC023-CB94-499D-9E0E-D80D62E81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F7250CB2-E74F-4A9A-96B2-73B2F12B14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493E556-BCC4-4AB0-A522-6F727D444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94E9-F7D0-485C-ADC5-690DEAA8ABC1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A051E4FC-6511-4179-AEAB-3B3A2BA4F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8253909-C21A-428D-9FD5-702C2ACBF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368B-C84F-4B8B-8181-3912AF83F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68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FEEEF5C-22C2-4335-BB1F-5466DA5EE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BB9EB7C1-9034-4095-9CC1-20384C57E6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2C1ED71F-819B-4BCD-A6F9-57BD15BB4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94E9-F7D0-485C-ADC5-690DEAA8ABC1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A87077B-80BC-4466-98A8-FEAA4F638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4E5379E-18E9-4F18-B25C-8E9713BE5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368B-C84F-4B8B-8181-3912AF83F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110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95796DFB-B7C6-47C2-920B-636472DE96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C566E560-A686-430E-81B3-092DAAFC6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5F45644-0F37-4B57-9BBE-A30074B76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94E9-F7D0-485C-ADC5-690DEAA8ABC1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6FC140EF-7380-4AE8-8CC3-E42421F9C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CC96854E-7EC0-4403-9BCF-C48066251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368B-C84F-4B8B-8181-3912AF83F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07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812C5E0-F5F1-485E-9C56-A558A8A45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6FC5E46-A9D9-4B79-B2E3-1D0C88143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172B4867-079A-4D84-B979-9F9C0E24D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94E9-F7D0-485C-ADC5-690DEAA8ABC1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A21EBFD0-2910-45CD-A7EB-7F201CF25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5224CE8F-41E2-4E10-95BB-3A6388A55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368B-C84F-4B8B-8181-3912AF83F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09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D85A315-37D9-4F63-8C40-F6299AD5A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99BA1C6F-38E0-4E39-B5A8-E8D111F5E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8DF20E41-BCBB-46ED-9C8A-C15A34EFC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94E9-F7D0-485C-ADC5-690DEAA8ABC1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8B4E6460-25ED-4731-82A7-F9342E92E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A4020666-D85B-4E06-94B2-DEB79DBA4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368B-C84F-4B8B-8181-3912AF83F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7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2FDB204-97F7-4E27-9385-0F6BC1BFE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27FBE68-83A6-4DAA-A9D5-47E68054CC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94ED4A77-9716-4694-98C4-223B59C31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B8F61146-598D-47D1-8E02-719164BA3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94E9-F7D0-485C-ADC5-690DEAA8ABC1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BFA8BE16-8F4C-473E-AA54-74724B7A1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68215071-FD56-4387-B850-074CCD26F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368B-C84F-4B8B-8181-3912AF83F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44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99931B0-25A0-4B71-B38D-5F27B6F7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C0BA500B-323B-4613-87B5-AD11CB0A3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F822BF81-C751-464A-A390-13F7AC7677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801633BF-4060-46AA-9B73-EC7C338DF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E81143E5-D5B8-460B-94CC-F1561D452D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50558A60-DBC0-4036-A1DC-D32D07DBE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94E9-F7D0-485C-ADC5-690DEAA8ABC1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1B45A8A3-E05B-4858-BD5A-A4F6BFA60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60116BA1-274E-42A2-BF2E-2742EBFC0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368B-C84F-4B8B-8181-3912AF83F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0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490A467-4971-4643-9574-C4819C940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C040678B-7C9B-4060-8B18-87F39E812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94E9-F7D0-485C-ADC5-690DEAA8ABC1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E1CF06E4-4A0F-4E7C-8B55-E6060FFDB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D810AA02-90AE-48FB-9E39-5B7E7E319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368B-C84F-4B8B-8181-3912AF83F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6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E68C160D-221B-43F4-9C00-2A61EA097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94E9-F7D0-485C-ADC5-690DEAA8ABC1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77A818EA-5446-45CE-8D30-A80CA8C8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1F638A1E-51DB-4A86-BDD8-978FD38BB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368B-C84F-4B8B-8181-3912AF83F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2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12C7E95-035C-4224-9433-CE0EBB235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4587395-CE78-4D29-AE8E-3A5F628A1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FE5C0D64-DB04-4A59-8D82-9EC7635C6D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C0EA8942-227F-469D-9295-AB25DDF84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94E9-F7D0-485C-ADC5-690DEAA8ABC1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8F9BD87D-E3B7-40AE-99B7-E0367A46F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B465BA0F-921C-405F-8D15-D3E81A6A1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368B-C84F-4B8B-8181-3912AF83F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70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440CBDF-A40C-480E-8E55-F2BF65699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F0F2CF34-6B0C-400E-9D0A-6E4C9920F3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38B9A38C-418F-40FB-A546-6193C4984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A73FBA99-0D2F-46BC-8546-97DD594D7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94E9-F7D0-485C-ADC5-690DEAA8ABC1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237BB01D-9174-4FBE-A04F-43A871845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D5ED41A1-C844-45DE-8D22-FA0B99AAC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368B-C84F-4B8B-8181-3912AF83F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67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E0079142-354D-4C6C-82B1-8BA3A59F6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52B7E701-85B1-448A-8B51-08DB86989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187F5F2D-846D-495C-A6CB-C22858D55D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D94E9-F7D0-485C-ADC5-690DEAA8ABC1}" type="datetimeFigureOut">
              <a:rPr lang="en-US" smtClean="0"/>
              <a:t>09/12/21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62DF876D-A36D-41B5-96FE-5D5E7592D5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631FBB5-0D5F-4D44-BF9D-ECD947F752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D368B-C84F-4B8B-8181-3912AF83F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82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465AE67-A4E3-4D16-A9A2-3D2895B733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7254" y="1018381"/>
            <a:ext cx="6903308" cy="1163637"/>
          </a:xfrm>
        </p:spPr>
        <p:txBody>
          <a:bodyPr>
            <a:normAutofit fontScale="90000"/>
          </a:bodyPr>
          <a:lstStyle/>
          <a:p>
            <a:r>
              <a:rPr lang="en-US" sz="8000" b="1" dirty="0" err="1">
                <a:solidFill>
                  <a:srgbClr val="7030A0"/>
                </a:solidFill>
              </a:rPr>
              <a:t>Tiếng</a:t>
            </a:r>
            <a:r>
              <a:rPr lang="en-US" sz="8000" b="1" dirty="0">
                <a:solidFill>
                  <a:srgbClr val="7030A0"/>
                </a:solidFill>
              </a:rPr>
              <a:t> </a:t>
            </a:r>
            <a:r>
              <a:rPr lang="en-US" sz="8000" b="1" dirty="0" err="1">
                <a:solidFill>
                  <a:srgbClr val="7030A0"/>
                </a:solidFill>
              </a:rPr>
              <a:t>việt</a:t>
            </a:r>
            <a:endParaRPr lang="en-US" sz="8000" b="1" dirty="0">
              <a:solidFill>
                <a:srgbClr val="7030A0"/>
              </a:solidFill>
            </a:endParaRP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F8D297AF-FC84-4416-8305-1B4315CCFC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2422" y="2647120"/>
            <a:ext cx="3616410" cy="1163637"/>
          </a:xfrm>
        </p:spPr>
        <p:txBody>
          <a:bodyPr>
            <a:normAutofit fontScale="70000" lnSpcReduction="20000"/>
          </a:bodyPr>
          <a:lstStyle/>
          <a:p>
            <a:r>
              <a:rPr lang="en-US" sz="8000" b="1" dirty="0" err="1"/>
              <a:t>Ôn</a:t>
            </a:r>
            <a:r>
              <a:rPr lang="en-US" sz="8000" b="1" dirty="0"/>
              <a:t> </a:t>
            </a:r>
            <a:r>
              <a:rPr lang="en-US" sz="8000" b="1" dirty="0" err="1"/>
              <a:t>tập</a:t>
            </a:r>
            <a:r>
              <a:rPr lang="en-US" sz="8000" b="1" dirty="0"/>
              <a:t> </a:t>
            </a:r>
            <a:r>
              <a:rPr lang="en-US" sz="8000" b="1" dirty="0" err="1"/>
              <a:t>vần</a:t>
            </a:r>
            <a:r>
              <a:rPr lang="en-US" dirty="0"/>
              <a:t> </a:t>
            </a:r>
          </a:p>
        </p:txBody>
      </p:sp>
      <p:sp>
        <p:nvSpPr>
          <p:cNvPr id="4" name="Tiêu đề phụ 2">
            <a:extLst>
              <a:ext uri="{FF2B5EF4-FFF2-40B4-BE49-F238E27FC236}">
                <a16:creationId xmlns:a16="http://schemas.microsoft.com/office/drawing/2014/main" id="{CDEB1507-2FCA-40BB-93C1-8B202C3F019E}"/>
              </a:ext>
            </a:extLst>
          </p:cNvPr>
          <p:cNvSpPr txBox="1">
            <a:spLocks/>
          </p:cNvSpPr>
          <p:nvPr/>
        </p:nvSpPr>
        <p:spPr>
          <a:xfrm>
            <a:off x="6973330" y="2249272"/>
            <a:ext cx="2294238" cy="1254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 dirty="0" err="1">
                <a:solidFill>
                  <a:srgbClr val="FF0000"/>
                </a:solidFill>
              </a:rPr>
              <a:t>ên</a:t>
            </a:r>
            <a:r>
              <a:rPr lang="en-US" sz="8000" dirty="0"/>
              <a:t> </a:t>
            </a:r>
          </a:p>
        </p:txBody>
      </p:sp>
      <p:sp>
        <p:nvSpPr>
          <p:cNvPr id="5" name="Tiêu đề 1">
            <a:extLst>
              <a:ext uri="{FF2B5EF4-FFF2-40B4-BE49-F238E27FC236}">
                <a16:creationId xmlns:a16="http://schemas.microsoft.com/office/drawing/2014/main" id="{AE45387C-95F5-42E9-85BB-CF5AEB0A0802}"/>
              </a:ext>
            </a:extLst>
          </p:cNvPr>
          <p:cNvSpPr txBox="1">
            <a:spLocks/>
          </p:cNvSpPr>
          <p:nvPr/>
        </p:nvSpPr>
        <p:spPr>
          <a:xfrm>
            <a:off x="2240457" y="8529"/>
            <a:ext cx="7496902" cy="12308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ỦY BAN NHÂN DÂN QUẬN PHÚ NHUẬN</a:t>
            </a:r>
            <a:b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GDCB NIỀM TIN</a:t>
            </a:r>
          </a:p>
        </p:txBody>
      </p:sp>
    </p:spTree>
    <p:extLst>
      <p:ext uri="{BB962C8B-B14F-4D97-AF65-F5344CB8AC3E}">
        <p14:creationId xmlns:p14="http://schemas.microsoft.com/office/powerpoint/2010/main" val="40284513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8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2795ACF-26ED-4A64-B781-C417AA261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ọc gì từ ốc sên - Benh.vn">
            <a:extLst>
              <a:ext uri="{FF2B5EF4-FFF2-40B4-BE49-F238E27FC236}">
                <a16:creationId xmlns:a16="http://schemas.microsoft.com/office/drawing/2014/main" id="{ED0DA8E7-63D2-4DCE-A8EC-A88B421B2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134" y="266271"/>
            <a:ext cx="8391749" cy="5244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êu đề 1">
            <a:extLst>
              <a:ext uri="{FF2B5EF4-FFF2-40B4-BE49-F238E27FC236}">
                <a16:creationId xmlns:a16="http://schemas.microsoft.com/office/drawing/2014/main" id="{F934C09A-2307-444E-8542-5783770BF0B5}"/>
              </a:ext>
            </a:extLst>
          </p:cNvPr>
          <p:cNvSpPr txBox="1">
            <a:spLocks/>
          </p:cNvSpPr>
          <p:nvPr/>
        </p:nvSpPr>
        <p:spPr>
          <a:xfrm>
            <a:off x="4704238" y="5454801"/>
            <a:ext cx="2631989" cy="17209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 err="1"/>
              <a:t>Ốc</a:t>
            </a:r>
            <a:r>
              <a:rPr lang="en-US" sz="8000" b="1" dirty="0"/>
              <a:t> </a:t>
            </a:r>
            <a:r>
              <a:rPr lang="en-US" sz="8000" b="1" dirty="0" err="1"/>
              <a:t>sên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581053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25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" accel="100000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803125F-1BF0-48B6-B6E6-27A1EDDE2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ác hạng mục cuối cùng của Đền thờ Dương Tướng Công đang được gấp rút hoàn  thành – Bản tin Điện tử Họ Dương Việt Nam">
            <a:extLst>
              <a:ext uri="{FF2B5EF4-FFF2-40B4-BE49-F238E27FC236}">
                <a16:creationId xmlns:a16="http://schemas.microsoft.com/office/drawing/2014/main" id="{6AAEE533-2DBE-488F-83CA-92FF5087AE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572" y="194368"/>
            <a:ext cx="7920682" cy="5275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êu đề 1">
            <a:extLst>
              <a:ext uri="{FF2B5EF4-FFF2-40B4-BE49-F238E27FC236}">
                <a16:creationId xmlns:a16="http://schemas.microsoft.com/office/drawing/2014/main" id="{475573BA-BA9C-423A-AD91-EB433E76516E}"/>
              </a:ext>
            </a:extLst>
          </p:cNvPr>
          <p:cNvSpPr txBox="1">
            <a:spLocks/>
          </p:cNvSpPr>
          <p:nvPr/>
        </p:nvSpPr>
        <p:spPr>
          <a:xfrm>
            <a:off x="4321180" y="5457868"/>
            <a:ext cx="2631989" cy="17209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 err="1"/>
              <a:t>Đền</a:t>
            </a:r>
            <a:r>
              <a:rPr lang="en-US" sz="8000" b="1" dirty="0"/>
              <a:t> </a:t>
            </a:r>
          </a:p>
        </p:txBody>
      </p:sp>
      <p:sp>
        <p:nvSpPr>
          <p:cNvPr id="7" name="Tiêu đề 1">
            <a:extLst>
              <a:ext uri="{FF2B5EF4-FFF2-40B4-BE49-F238E27FC236}">
                <a16:creationId xmlns:a16="http://schemas.microsoft.com/office/drawing/2014/main" id="{099EFF93-9404-471E-9221-87C314313829}"/>
              </a:ext>
            </a:extLst>
          </p:cNvPr>
          <p:cNvSpPr txBox="1">
            <a:spLocks/>
          </p:cNvSpPr>
          <p:nvPr/>
        </p:nvSpPr>
        <p:spPr>
          <a:xfrm>
            <a:off x="6096000" y="5655575"/>
            <a:ext cx="17087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 err="1"/>
              <a:t>thờ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4138951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" decel="50000" fill="hold">
                                          <p:stCondLst>
                                            <p:cond delay="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" decel="50000" fill="hold">
                                          <p:stCondLst>
                                            <p:cond delay="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7144800-0227-46D4-BF55-6DFB99C88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FE819714-1EC2-4B72-B6FF-B11246CE6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Ăn rau dền có tác dụng gì? | Vinmec">
            <a:extLst>
              <a:ext uri="{FF2B5EF4-FFF2-40B4-BE49-F238E27FC236}">
                <a16:creationId xmlns:a16="http://schemas.microsoft.com/office/drawing/2014/main" id="{0C4E9AB3-BA65-427B-A437-6B58667DD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948" y="107392"/>
            <a:ext cx="5350476" cy="538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êu đề 1">
            <a:extLst>
              <a:ext uri="{FF2B5EF4-FFF2-40B4-BE49-F238E27FC236}">
                <a16:creationId xmlns:a16="http://schemas.microsoft.com/office/drawing/2014/main" id="{B64E341F-4915-4477-B7B9-ED4AE141B231}"/>
              </a:ext>
            </a:extLst>
          </p:cNvPr>
          <p:cNvSpPr txBox="1">
            <a:spLocks/>
          </p:cNvSpPr>
          <p:nvPr/>
        </p:nvSpPr>
        <p:spPr>
          <a:xfrm>
            <a:off x="4395320" y="5457868"/>
            <a:ext cx="3748555" cy="17209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 err="1"/>
              <a:t>rau</a:t>
            </a:r>
            <a:r>
              <a:rPr lang="en-US" sz="8000" b="1" dirty="0"/>
              <a:t> </a:t>
            </a:r>
            <a:r>
              <a:rPr lang="en-US" sz="8000" b="1" dirty="0" err="1"/>
              <a:t>dền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802186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" tmFilter="0, 0; 0.125,0.2665; 0.25,0.4; 0.375,0.465; 0.5,0.5;  0.625,0.535; 0.75,0.6; 0.875,0.7335; 1,1">
                                          <p:stCondLst>
                                            <p:cond delay="3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" tmFilter="0, 0; 0.125,0.2665; 0.25,0.4; 0.375,0.465; 0.5,0.5;  0.625,0.535; 0.75,0.6; 0.875,0.7335; 1,1">
                                          <p:stCondLst>
                                            <p:cond delay="7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" tmFilter="0, 0; 0.125,0.2665; 0.25,0.4; 0.375,0.465; 0.5,0.5;  0.625,0.535; 0.75,0.6; 0.875,0.7335; 1,1">
                                          <p:stCondLst>
                                            <p:cond delay="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">
                                          <p:stCondLst>
                                            <p:cond delay="3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" decel="50000">
                                          <p:stCondLst>
                                            <p:cond delay="3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">
                                          <p:stCondLst>
                                            <p:cond delay="7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" decel="50000">
                                          <p:stCondLst>
                                            <p:cond delay="7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">
                                          <p:stCondLst>
                                            <p:cond delay="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" decel="50000">
                                          <p:stCondLst>
                                            <p:cond delay="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" decel="50000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" accel="100000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C29B066-BAD5-4D58-AFC2-8B71BD508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2C15F3F5-6894-4D08-A9DD-E26985CD3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Tác hại đáng sợ từ con hến người ăn không phải ai cũng biết - MVietQ">
            <a:extLst>
              <a:ext uri="{FF2B5EF4-FFF2-40B4-BE49-F238E27FC236}">
                <a16:creationId xmlns:a16="http://schemas.microsoft.com/office/drawing/2014/main" id="{81A7A14F-3B9C-44E0-B075-698AEB45B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100" y="863213"/>
            <a:ext cx="6114294" cy="4351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ùa hến về | Ẩm thực | Thanh Niên">
            <a:extLst>
              <a:ext uri="{FF2B5EF4-FFF2-40B4-BE49-F238E27FC236}">
                <a16:creationId xmlns:a16="http://schemas.microsoft.com/office/drawing/2014/main" id="{7ADCDBBB-F84E-4224-9708-096803021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47" y="1199121"/>
            <a:ext cx="5283462" cy="4015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êu đề 1">
            <a:extLst>
              <a:ext uri="{FF2B5EF4-FFF2-40B4-BE49-F238E27FC236}">
                <a16:creationId xmlns:a16="http://schemas.microsoft.com/office/drawing/2014/main" id="{8C41ADA4-E82C-48B0-B78C-B760B4193996}"/>
              </a:ext>
            </a:extLst>
          </p:cNvPr>
          <p:cNvSpPr txBox="1">
            <a:spLocks/>
          </p:cNvSpPr>
          <p:nvPr/>
        </p:nvSpPr>
        <p:spPr>
          <a:xfrm>
            <a:off x="4135828" y="5341187"/>
            <a:ext cx="3850885" cy="17209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/>
              <a:t>con </a:t>
            </a:r>
            <a:r>
              <a:rPr lang="en-US" sz="8000" b="1" dirty="0" err="1"/>
              <a:t>hến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502257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" accel="50000" fill="hold">
                                          <p:stCondLst>
                                            <p:cond delay="5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" accel="50000" fill="hold">
                                          <p:stCondLst>
                                            <p:cond delay="5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" accel="50000" fill="hold">
                                          <p:stCondLst>
                                            <p:cond delay="5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" accel="50000" fill="hold">
                                          <p:stCondLst>
                                            <p:cond delay="5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499BFBF-E228-4347-8171-7C3741E5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2836" y="5532437"/>
            <a:ext cx="3102402" cy="1325563"/>
          </a:xfrm>
        </p:spPr>
        <p:txBody>
          <a:bodyPr>
            <a:normAutofit/>
          </a:bodyPr>
          <a:lstStyle/>
          <a:p>
            <a:r>
              <a:rPr lang="en-US" sz="8000" b="1" dirty="0" err="1"/>
              <a:t>cà</a:t>
            </a:r>
            <a:r>
              <a:rPr lang="en-US" sz="8000" b="1" dirty="0"/>
              <a:t> </a:t>
            </a:r>
            <a:r>
              <a:rPr lang="en-US" sz="8000" b="1" dirty="0" err="1"/>
              <a:t>mên</a:t>
            </a:r>
            <a:endParaRPr lang="en-US" sz="8000" b="1" dirty="0"/>
          </a:p>
        </p:txBody>
      </p:sp>
      <p:pic>
        <p:nvPicPr>
          <p:cNvPr id="2054" name="Picture 6" descr="Cà Mên Cà Mèn Cặp Lồng Cơm Inox 3 Tầng Đường Kính 12cm giảm chỉ còn 90,000 đ">
            <a:extLst>
              <a:ext uri="{FF2B5EF4-FFF2-40B4-BE49-F238E27FC236}">
                <a16:creationId xmlns:a16="http://schemas.microsoft.com/office/drawing/2014/main" id="{6B8F873D-E663-4679-9F32-A553C68EF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93" y="70752"/>
            <a:ext cx="5202195" cy="5202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Hình ảnh 4">
            <a:extLst>
              <a:ext uri="{FF2B5EF4-FFF2-40B4-BE49-F238E27FC236}">
                <a16:creationId xmlns:a16="http://schemas.microsoft.com/office/drawing/2014/main" id="{6A9B98EC-53C3-40E7-97E8-67A3E095E3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5079" y="203889"/>
            <a:ext cx="4764676" cy="4935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815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2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B816F67-96CB-48C0-87D5-4AA14B524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3129" y="5128051"/>
            <a:ext cx="3049195" cy="1470457"/>
          </a:xfrm>
        </p:spPr>
        <p:txBody>
          <a:bodyPr>
            <a:normAutofit/>
          </a:bodyPr>
          <a:lstStyle/>
          <a:p>
            <a:r>
              <a:rPr lang="en-US" sz="8000" b="1" dirty="0" err="1"/>
              <a:t>họ</a:t>
            </a:r>
            <a:r>
              <a:rPr lang="en-US" sz="8000" b="1" dirty="0"/>
              <a:t> </a:t>
            </a:r>
            <a:r>
              <a:rPr lang="en-US" sz="8000" b="1" dirty="0" err="1"/>
              <a:t>tên</a:t>
            </a:r>
            <a:endParaRPr lang="en-US" sz="8000" b="1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AE91BF1B-70FE-40CF-A2EB-CE98F2C02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1460" y="3755552"/>
            <a:ext cx="4913869" cy="8782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solidFill>
                  <a:srgbClr val="FF0000"/>
                </a:solidFill>
              </a:rPr>
              <a:t>Nguyễn Lan Anh</a:t>
            </a:r>
          </a:p>
        </p:txBody>
      </p:sp>
      <p:pic>
        <p:nvPicPr>
          <p:cNvPr id="15" name="Hình ảnh 14">
            <a:extLst>
              <a:ext uri="{FF2B5EF4-FFF2-40B4-BE49-F238E27FC236}">
                <a16:creationId xmlns:a16="http://schemas.microsoft.com/office/drawing/2014/main" id="{BA8A6730-076F-48C1-A272-A31DEFCF13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908" y="172995"/>
            <a:ext cx="1934162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6019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3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32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7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77" tmFilter="0, 0; 0.125,0.2665; 0.25,0.4; 0.375,0.465; 0.5,0.5;  0.625,0.535; 0.75,0.6; 0.875,0.7335; 1,1">
                                          <p:stCondLst>
                                            <p:cond delay="157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88" tmFilter="0, 0; 0.125,0.2665; 0.25,0.4; 0.375,0.465; 0.5,0.5;  0.625,0.535; 0.75,0.6; 0.875,0.7335; 1,1">
                                          <p:stCondLst>
                                            <p:cond delay="314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90" tmFilter="0, 0; 0.125,0.2665; 0.25,0.4; 0.375,0.465; 0.5,0.5;  0.625,0.535; 0.75,0.6; 0.875,0.7335; 1,1">
                                          <p:stCondLst>
                                            <p:cond delay="393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62">
                                          <p:stCondLst>
                                            <p:cond delay="154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394" decel="50000">
                                          <p:stCondLst>
                                            <p:cond delay="160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62">
                                          <p:stCondLst>
                                            <p:cond delay="31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394" decel="50000">
                                          <p:stCondLst>
                                            <p:cond delay="317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62">
                                          <p:stCondLst>
                                            <p:cond delay="3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394" decel="50000">
                                          <p:stCondLst>
                                            <p:cond delay="396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62">
                                          <p:stCondLst>
                                            <p:cond delay="429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394" decel="50000">
                                          <p:stCondLst>
                                            <p:cond delay="43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250"/>
                            </p:stCondLst>
                            <p:childTnLst>
                              <p:par>
                                <p:cTn id="39" presetID="43" presetClass="entr" presetSubtype="0" fill="hold" grpId="0" nodeType="afterEffect">
                                  <p:stCondLst>
                                    <p:cond delay="5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425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7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7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50" decel="50000" fill="hold">
                                          <p:stCondLst>
                                            <p:cond delay="17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50" decel="50000" fill="hold">
                                          <p:stCondLst>
                                            <p:cond delay="17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0CF88C6-5CF5-451E-8328-B1B9280C7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AED08E88-1C91-4D45-9AA3-8D5B41CC6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PPT - Giáo viên: Võ Thị Thu Hương PowerPoint Presentation, free download -  ID:3288900">
            <a:extLst>
              <a:ext uri="{FF2B5EF4-FFF2-40B4-BE49-F238E27FC236}">
                <a16:creationId xmlns:a16="http://schemas.microsoft.com/office/drawing/2014/main" id="{D360EBEC-DA9B-4126-AA38-7DD20005B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117389"/>
            <a:ext cx="7548892" cy="475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4316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1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2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65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652" tmFilter="0, 0; 0.125,0.2665; 0.25,0.4; 0.375,0.465; 0.5,0.5;  0.625,0.535; 0.75,0.6; 0.875,0.7335; 1,1">
                                          <p:stCondLst>
                                            <p:cond delay="365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826" tmFilter="0, 0; 0.125,0.2665; 0.25,0.4; 0.375,0.465; 0.5,0.5;  0.625,0.535; 0.75,0.6; 0.875,0.7335; 1,1">
                                          <p:stCondLst>
                                            <p:cond delay="728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2" tmFilter="0, 0; 0.125,0.2665; 0.25,0.4; 0.375,0.465; 0.5,0.5;  0.625,0.535; 0.75,0.6; 0.875,0.7335; 1,1">
                                          <p:stCondLst>
                                            <p:cond delay="91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43">
                                          <p:stCondLst>
                                            <p:cond delay="3575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913" decel="50000">
                                          <p:stCondLst>
                                            <p:cond delay="371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43">
                                          <p:stCondLst>
                                            <p:cond delay="721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913" decel="50000">
                                          <p:stCondLst>
                                            <p:cond delay="735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43">
                                          <p:stCondLst>
                                            <p:cond delay="9031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913" decel="50000">
                                          <p:stCondLst>
                                            <p:cond delay="917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43">
                                          <p:stCondLst>
                                            <p:cond delay="994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913" decel="50000">
                                          <p:stCondLst>
                                            <p:cond delay="10087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33</Words>
  <Application>Microsoft Office PowerPoint</Application>
  <PresentationFormat>Màn hình rộng</PresentationFormat>
  <Paragraphs>12</Paragraphs>
  <Slides>8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Chủ đề Office</vt:lpstr>
      <vt:lpstr>Tiếng việt</vt:lpstr>
      <vt:lpstr>Bản trình bày PowerPoint</vt:lpstr>
      <vt:lpstr>Bản trình bày PowerPoint</vt:lpstr>
      <vt:lpstr>Bản trình bày PowerPoint</vt:lpstr>
      <vt:lpstr>Bản trình bày PowerPoint</vt:lpstr>
      <vt:lpstr>cà mên</vt:lpstr>
      <vt:lpstr>họ tên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Bình Nguyễn Hương</dc:creator>
  <cp:lastModifiedBy>Bình Nguyễn Hương</cp:lastModifiedBy>
  <cp:revision>49</cp:revision>
  <dcterms:created xsi:type="dcterms:W3CDTF">2021-09-07T01:52:31Z</dcterms:created>
  <dcterms:modified xsi:type="dcterms:W3CDTF">2021-12-09T05:57:17Z</dcterms:modified>
</cp:coreProperties>
</file>