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73" r:id="rId4"/>
    <p:sldId id="266" r:id="rId5"/>
    <p:sldId id="269" r:id="rId6"/>
    <p:sldId id="267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0378" autoAdjust="0"/>
  </p:normalViewPr>
  <p:slideViewPr>
    <p:cSldViewPr snapToGrid="0">
      <p:cViewPr varScale="1">
        <p:scale>
          <a:sx n="70" d="100"/>
          <a:sy n="70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chào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.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ơi</a:t>
            </a:r>
            <a:r>
              <a:rPr lang="en-US" dirty="0"/>
              <a:t>, </a:t>
            </a:r>
            <a:r>
              <a:rPr lang="en-US" dirty="0" err="1"/>
              <a:t>bây</a:t>
            </a:r>
            <a:r>
              <a:rPr lang="en-US" dirty="0"/>
              <a:t> </a:t>
            </a:r>
            <a:r>
              <a:rPr lang="en-US" dirty="0" err="1"/>
              <a:t>giờ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Bình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. </a:t>
            </a:r>
            <a:r>
              <a:rPr lang="en-US" dirty="0" err="1"/>
              <a:t>đếm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/>
              <a:t> 5 </a:t>
            </a:r>
            <a:r>
              <a:rPr lang="en-US" dirty="0" err="1"/>
              <a:t>đến</a:t>
            </a:r>
            <a:r>
              <a:rPr lang="en-US" dirty="0"/>
              <a:t> 10.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1, </a:t>
            </a:r>
            <a:r>
              <a:rPr lang="en-US" dirty="0" err="1"/>
              <a:t>đếm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0 </a:t>
            </a:r>
            <a:r>
              <a:rPr lang="en-US" dirty="0" err="1"/>
              <a:t>đến</a:t>
            </a:r>
            <a:r>
              <a:rPr lang="en-US" dirty="0"/>
              <a:t> 10</a:t>
            </a: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34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đếm</a:t>
            </a:r>
            <a:r>
              <a:rPr lang="en-US" dirty="0"/>
              <a:t> </a:t>
            </a:r>
            <a:r>
              <a:rPr lang="en-US" dirty="0" err="1"/>
              <a:t>nào</a:t>
            </a:r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35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Chúng</a:t>
            </a:r>
            <a:r>
              <a:rPr lang="en-US" dirty="0"/>
              <a:t> ta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2: </a:t>
            </a:r>
            <a:r>
              <a:rPr lang="en-US" dirty="0" err="1"/>
              <a:t>Ôn</a:t>
            </a:r>
            <a:r>
              <a:rPr lang="en-US" dirty="0"/>
              <a:t> </a:t>
            </a:r>
            <a:r>
              <a:rPr lang="en-US" dirty="0" err="1"/>
              <a:t>tập</a:t>
            </a:r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80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rgbClr val="7030A0"/>
                </a:solidFill>
              </a:rPr>
              <a:t>Các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bạn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hãy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đếm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từ</a:t>
            </a:r>
            <a:r>
              <a:rPr lang="en-US" sz="1200" dirty="0">
                <a:solidFill>
                  <a:srgbClr val="7030A0"/>
                </a:solidFill>
              </a:rPr>
              <a:t> 6 </a:t>
            </a:r>
            <a:r>
              <a:rPr lang="en-US" sz="1200" dirty="0" err="1">
                <a:solidFill>
                  <a:srgbClr val="7030A0"/>
                </a:solidFill>
              </a:rPr>
              <a:t>đến</a:t>
            </a:r>
            <a:r>
              <a:rPr lang="en-US" sz="1200" dirty="0">
                <a:solidFill>
                  <a:srgbClr val="7030A0"/>
                </a:solidFill>
              </a:rPr>
              <a:t> 9</a:t>
            </a: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88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rgbClr val="7030A0"/>
                </a:solidFill>
              </a:rPr>
              <a:t>Các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bạn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hãy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đếm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từ</a:t>
            </a:r>
            <a:r>
              <a:rPr lang="en-US" sz="1200" dirty="0">
                <a:solidFill>
                  <a:srgbClr val="7030A0"/>
                </a:solidFill>
              </a:rPr>
              <a:t> 8 </a:t>
            </a:r>
            <a:r>
              <a:rPr lang="en-US" sz="1200" dirty="0" err="1">
                <a:solidFill>
                  <a:srgbClr val="7030A0"/>
                </a:solidFill>
              </a:rPr>
              <a:t>đến</a:t>
            </a:r>
            <a:r>
              <a:rPr lang="en-US" sz="1200" dirty="0">
                <a:solidFill>
                  <a:srgbClr val="7030A0"/>
                </a:solidFill>
              </a:rPr>
              <a:t> 10</a:t>
            </a: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81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hết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. </a:t>
            </a:r>
            <a:r>
              <a:rPr lang="en-US" dirty="0" err="1"/>
              <a:t>Hẹn</a:t>
            </a:r>
            <a:r>
              <a:rPr lang="en-US" dirty="0"/>
              <a:t> </a:t>
            </a:r>
            <a:r>
              <a:rPr lang="en-US" dirty="0" err="1"/>
              <a:t>gặp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theo.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Bình </a:t>
            </a:r>
            <a:r>
              <a:rPr lang="en-US" dirty="0" err="1"/>
              <a:t>chào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37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3680" y="113665"/>
            <a:ext cx="9587230" cy="876300"/>
          </a:xfrm>
        </p:spPr>
        <p:txBody>
          <a:bodyPr>
            <a:no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</a:rPr>
              <a:t>ỦY BAN NHÂN DÂN QUẬN PHÚ NHUẬN</a:t>
            </a:r>
            <a:br>
              <a:rPr lang="en-US" sz="2400" b="1">
                <a:solidFill>
                  <a:schemeClr val="tx1"/>
                </a:solidFill>
              </a:rPr>
            </a:br>
            <a:r>
              <a:rPr lang="en-US" sz="2400" b="1">
                <a:solidFill>
                  <a:schemeClr val="tx1"/>
                </a:solidFill>
              </a:rPr>
              <a:t>TRƯỜNG GDCB NIỀM TIN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5030" y="989965"/>
            <a:ext cx="3225800" cy="60706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7030A0"/>
                </a:solidFill>
              </a:rPr>
              <a:t>TOÁN</a:t>
            </a:r>
          </a:p>
        </p:txBody>
      </p:sp>
      <p:sp>
        <p:nvSpPr>
          <p:cNvPr id="6" name="Subtitle 2"/>
          <p:cNvSpPr>
            <a:spLocks noGrp="1"/>
          </p:cNvSpPr>
          <p:nvPr/>
        </p:nvSpPr>
        <p:spPr>
          <a:xfrm>
            <a:off x="1282700" y="2128680"/>
            <a:ext cx="10029190" cy="2522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>
                <a:solidFill>
                  <a:srgbClr val="FF0000"/>
                </a:solidFill>
              </a:rPr>
              <a:t>ÔN TẬP ĐẾM TỪ 0 ĐẾN 10 </a:t>
            </a:r>
          </a:p>
        </p:txBody>
      </p:sp>
      <p:sp>
        <p:nvSpPr>
          <p:cNvPr id="7" name="Subtitle 2"/>
          <p:cNvSpPr>
            <a:spLocks noGrp="1"/>
          </p:cNvSpPr>
          <p:nvPr/>
        </p:nvSpPr>
        <p:spPr>
          <a:xfrm>
            <a:off x="5403850" y="6118860"/>
            <a:ext cx="6443345" cy="607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FF0000"/>
                </a:solidFill>
              </a:rPr>
              <a:t>GV </a:t>
            </a:r>
            <a:r>
              <a:rPr lang="en-US" sz="3200" dirty="0" err="1">
                <a:solidFill>
                  <a:srgbClr val="FF0000"/>
                </a:solidFill>
              </a:rPr>
              <a:t>thực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hiện</a:t>
            </a:r>
            <a:r>
              <a:rPr lang="en-US" sz="3200" dirty="0">
                <a:solidFill>
                  <a:srgbClr val="FF0000"/>
                </a:solidFill>
              </a:rPr>
              <a:t>: NGUYỄN HƯƠNG BÌNH</a:t>
            </a:r>
          </a:p>
        </p:txBody>
      </p:sp>
      <p:pic>
        <p:nvPicPr>
          <p:cNvPr id="1081" name="Picture 57" descr="Bài 7: Numero cardinale (Số đếm từ 1 tới 10)">
            <a:extLst>
              <a:ext uri="{FF2B5EF4-FFF2-40B4-BE49-F238E27FC236}">
                <a16:creationId xmlns:a16="http://schemas.microsoft.com/office/drawing/2014/main" id="{16967E9F-98A9-484E-8B03-D74AABE40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980" y="3240697"/>
            <a:ext cx="7130874" cy="282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0">
        <p:circle/>
      </p:transition>
    </mc:Choice>
    <mc:Fallback>
      <p:transition spd="slow" advTm="0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B63D76C-A17A-4C59-8C96-9E020CF8F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076" y="2612607"/>
            <a:ext cx="8577648" cy="1325564"/>
          </a:xfrm>
        </p:spPr>
        <p:txBody>
          <a:bodyPr>
            <a:normAutofit/>
          </a:bodyPr>
          <a:lstStyle/>
          <a:p>
            <a:r>
              <a:rPr lang="en-US" sz="6000" dirty="0" err="1"/>
              <a:t>Đếm</a:t>
            </a:r>
            <a:r>
              <a:rPr lang="en-US" sz="6000" dirty="0"/>
              <a:t> </a:t>
            </a:r>
            <a:r>
              <a:rPr lang="en-US" sz="6000" dirty="0" err="1"/>
              <a:t>từ</a:t>
            </a:r>
            <a:r>
              <a:rPr lang="en-US" sz="6000" dirty="0"/>
              <a:t> 0 </a:t>
            </a:r>
            <a:r>
              <a:rPr lang="en-US" sz="6000" dirty="0" err="1"/>
              <a:t>đến</a:t>
            </a:r>
            <a:r>
              <a:rPr lang="en-US" sz="6000" dirty="0"/>
              <a:t> 10</a:t>
            </a:r>
          </a:p>
        </p:txBody>
      </p:sp>
      <p:pic>
        <p:nvPicPr>
          <p:cNvPr id="4" name="Picture 4" descr="Description: cartoon-mouth-3">
            <a:extLst>
              <a:ext uri="{FF2B5EF4-FFF2-40B4-BE49-F238E27FC236}">
                <a16:creationId xmlns:a16="http://schemas.microsoft.com/office/drawing/2014/main" id="{EE6EDD95-665D-48F9-9F1B-30A3185EE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725" r="51111"/>
          <a:stretch>
            <a:fillRect/>
          </a:stretch>
        </p:blipFill>
        <p:spPr bwMode="auto">
          <a:xfrm>
            <a:off x="436492" y="752066"/>
            <a:ext cx="1990003" cy="121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êu đề 1">
            <a:extLst>
              <a:ext uri="{FF2B5EF4-FFF2-40B4-BE49-F238E27FC236}">
                <a16:creationId xmlns:a16="http://schemas.microsoft.com/office/drawing/2014/main" id="{210DDDCA-9126-4998-A865-BEF4413D7343}"/>
              </a:ext>
            </a:extLst>
          </p:cNvPr>
          <p:cNvSpPr txBox="1">
            <a:spLocks/>
          </p:cNvSpPr>
          <p:nvPr/>
        </p:nvSpPr>
        <p:spPr>
          <a:xfrm>
            <a:off x="2637510" y="752066"/>
            <a:ext cx="4696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solidFill>
                  <a:srgbClr val="FF0000"/>
                </a:solidFill>
              </a:rPr>
              <a:t>HOẠT ĐỘNG 1</a:t>
            </a:r>
          </a:p>
        </p:txBody>
      </p:sp>
    </p:spTree>
    <p:extLst>
      <p:ext uri="{BB962C8B-B14F-4D97-AF65-F5344CB8AC3E}">
        <p14:creationId xmlns:p14="http://schemas.microsoft.com/office/powerpoint/2010/main" val="2376688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BD2CE38-B382-4673-A986-0F86FE519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143" y="1447706"/>
            <a:ext cx="1834662" cy="2251466"/>
          </a:xfrm>
        </p:spPr>
        <p:txBody>
          <a:bodyPr>
            <a:noAutofit/>
          </a:bodyPr>
          <a:lstStyle/>
          <a:p>
            <a:r>
              <a:rPr lang="en-US" sz="22000" dirty="0"/>
              <a:t>1</a:t>
            </a:r>
          </a:p>
        </p:txBody>
      </p:sp>
      <p:sp>
        <p:nvSpPr>
          <p:cNvPr id="4" name="Tiêu đề 1">
            <a:extLst>
              <a:ext uri="{FF2B5EF4-FFF2-40B4-BE49-F238E27FC236}">
                <a16:creationId xmlns:a16="http://schemas.microsoft.com/office/drawing/2014/main" id="{0DCF4E64-7139-4791-B11C-31780922CBFF}"/>
              </a:ext>
            </a:extLst>
          </p:cNvPr>
          <p:cNvSpPr txBox="1">
            <a:spLocks/>
          </p:cNvSpPr>
          <p:nvPr/>
        </p:nvSpPr>
        <p:spPr>
          <a:xfrm>
            <a:off x="4423116" y="1423088"/>
            <a:ext cx="1834662" cy="22514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0" dirty="0"/>
              <a:t>2</a:t>
            </a:r>
          </a:p>
        </p:txBody>
      </p:sp>
      <p:sp>
        <p:nvSpPr>
          <p:cNvPr id="5" name="Tiêu đề 1">
            <a:extLst>
              <a:ext uri="{FF2B5EF4-FFF2-40B4-BE49-F238E27FC236}">
                <a16:creationId xmlns:a16="http://schemas.microsoft.com/office/drawing/2014/main" id="{C9CE8930-4BE9-44D8-B6FF-068C5E9793F2}"/>
              </a:ext>
            </a:extLst>
          </p:cNvPr>
          <p:cNvSpPr txBox="1">
            <a:spLocks/>
          </p:cNvSpPr>
          <p:nvPr/>
        </p:nvSpPr>
        <p:spPr>
          <a:xfrm>
            <a:off x="6444175" y="1423088"/>
            <a:ext cx="1834662" cy="22514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0" dirty="0"/>
              <a:t>3</a:t>
            </a:r>
          </a:p>
        </p:txBody>
      </p:sp>
      <p:sp>
        <p:nvSpPr>
          <p:cNvPr id="6" name="Tiêu đề 1">
            <a:extLst>
              <a:ext uri="{FF2B5EF4-FFF2-40B4-BE49-F238E27FC236}">
                <a16:creationId xmlns:a16="http://schemas.microsoft.com/office/drawing/2014/main" id="{F4BE3113-B6E7-4846-AF93-15C34911CA25}"/>
              </a:ext>
            </a:extLst>
          </p:cNvPr>
          <p:cNvSpPr txBox="1">
            <a:spLocks/>
          </p:cNvSpPr>
          <p:nvPr/>
        </p:nvSpPr>
        <p:spPr>
          <a:xfrm>
            <a:off x="8467579" y="1423088"/>
            <a:ext cx="1834662" cy="22514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0" dirty="0"/>
              <a:t>4</a:t>
            </a:r>
          </a:p>
        </p:txBody>
      </p:sp>
      <p:sp>
        <p:nvSpPr>
          <p:cNvPr id="7" name="Tiêu đề 1">
            <a:extLst>
              <a:ext uri="{FF2B5EF4-FFF2-40B4-BE49-F238E27FC236}">
                <a16:creationId xmlns:a16="http://schemas.microsoft.com/office/drawing/2014/main" id="{1AAB483B-D9EC-48CF-92EA-201D866D937A}"/>
              </a:ext>
            </a:extLst>
          </p:cNvPr>
          <p:cNvSpPr txBox="1">
            <a:spLocks/>
          </p:cNvSpPr>
          <p:nvPr/>
        </p:nvSpPr>
        <p:spPr>
          <a:xfrm>
            <a:off x="10490983" y="1423088"/>
            <a:ext cx="1834662" cy="22514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0" dirty="0"/>
              <a:t>5</a:t>
            </a:r>
          </a:p>
        </p:txBody>
      </p:sp>
      <p:sp>
        <p:nvSpPr>
          <p:cNvPr id="8" name="Tiêu đề 1">
            <a:extLst>
              <a:ext uri="{FF2B5EF4-FFF2-40B4-BE49-F238E27FC236}">
                <a16:creationId xmlns:a16="http://schemas.microsoft.com/office/drawing/2014/main" id="{6AA89B76-F006-4F55-93EA-BE48D1CDC605}"/>
              </a:ext>
            </a:extLst>
          </p:cNvPr>
          <p:cNvSpPr txBox="1">
            <a:spLocks/>
          </p:cNvSpPr>
          <p:nvPr/>
        </p:nvSpPr>
        <p:spPr>
          <a:xfrm>
            <a:off x="189326" y="4458824"/>
            <a:ext cx="1834662" cy="22514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0" dirty="0"/>
              <a:t>6</a:t>
            </a:r>
          </a:p>
        </p:txBody>
      </p:sp>
      <p:sp>
        <p:nvSpPr>
          <p:cNvPr id="9" name="Tiêu đề 1">
            <a:extLst>
              <a:ext uri="{FF2B5EF4-FFF2-40B4-BE49-F238E27FC236}">
                <a16:creationId xmlns:a16="http://schemas.microsoft.com/office/drawing/2014/main" id="{8FAF793B-EFC5-43DA-A525-48C4FE353DCB}"/>
              </a:ext>
            </a:extLst>
          </p:cNvPr>
          <p:cNvSpPr txBox="1">
            <a:spLocks/>
          </p:cNvSpPr>
          <p:nvPr/>
        </p:nvSpPr>
        <p:spPr>
          <a:xfrm>
            <a:off x="2212143" y="4444759"/>
            <a:ext cx="1834662" cy="22514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0" dirty="0"/>
              <a:t>7</a:t>
            </a:r>
          </a:p>
        </p:txBody>
      </p:sp>
      <p:sp>
        <p:nvSpPr>
          <p:cNvPr id="10" name="Tiêu đề 1">
            <a:extLst>
              <a:ext uri="{FF2B5EF4-FFF2-40B4-BE49-F238E27FC236}">
                <a16:creationId xmlns:a16="http://schemas.microsoft.com/office/drawing/2014/main" id="{E2B90B84-34D2-4431-B60F-2601100273BA}"/>
              </a:ext>
            </a:extLst>
          </p:cNvPr>
          <p:cNvSpPr txBox="1">
            <a:spLocks/>
          </p:cNvSpPr>
          <p:nvPr/>
        </p:nvSpPr>
        <p:spPr>
          <a:xfrm>
            <a:off x="4423116" y="4444759"/>
            <a:ext cx="1834662" cy="22514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0" dirty="0"/>
              <a:t>8</a:t>
            </a:r>
          </a:p>
        </p:txBody>
      </p:sp>
      <p:sp>
        <p:nvSpPr>
          <p:cNvPr id="11" name="Tiêu đề 1">
            <a:extLst>
              <a:ext uri="{FF2B5EF4-FFF2-40B4-BE49-F238E27FC236}">
                <a16:creationId xmlns:a16="http://schemas.microsoft.com/office/drawing/2014/main" id="{FDCB3EF5-A3AA-4A0C-8E8C-0EFE8134D84A}"/>
              </a:ext>
            </a:extLst>
          </p:cNvPr>
          <p:cNvSpPr txBox="1">
            <a:spLocks/>
          </p:cNvSpPr>
          <p:nvPr/>
        </p:nvSpPr>
        <p:spPr>
          <a:xfrm>
            <a:off x="6632917" y="4444759"/>
            <a:ext cx="1834662" cy="22514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0" dirty="0"/>
              <a:t>9</a:t>
            </a:r>
            <a:endParaRPr lang="en-US" sz="6000" dirty="0"/>
          </a:p>
        </p:txBody>
      </p:sp>
      <p:sp>
        <p:nvSpPr>
          <p:cNvPr id="12" name="Tiêu đề 1">
            <a:extLst>
              <a:ext uri="{FF2B5EF4-FFF2-40B4-BE49-F238E27FC236}">
                <a16:creationId xmlns:a16="http://schemas.microsoft.com/office/drawing/2014/main" id="{88662893-B6A8-4FBC-A00D-1E8FFA810A56}"/>
              </a:ext>
            </a:extLst>
          </p:cNvPr>
          <p:cNvSpPr txBox="1">
            <a:spLocks/>
          </p:cNvSpPr>
          <p:nvPr/>
        </p:nvSpPr>
        <p:spPr>
          <a:xfrm>
            <a:off x="8842718" y="4458824"/>
            <a:ext cx="3756074" cy="22514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0" dirty="0"/>
              <a:t>10</a:t>
            </a:r>
            <a:endParaRPr lang="en-US" sz="6000" dirty="0"/>
          </a:p>
        </p:txBody>
      </p:sp>
      <p:sp>
        <p:nvSpPr>
          <p:cNvPr id="13" name="Tiêu đề 1">
            <a:extLst>
              <a:ext uri="{FF2B5EF4-FFF2-40B4-BE49-F238E27FC236}">
                <a16:creationId xmlns:a16="http://schemas.microsoft.com/office/drawing/2014/main" id="{D50D6B12-BADA-4C4F-81EA-CFC4E5AD5BE9}"/>
              </a:ext>
            </a:extLst>
          </p:cNvPr>
          <p:cNvSpPr txBox="1">
            <a:spLocks/>
          </p:cNvSpPr>
          <p:nvPr/>
        </p:nvSpPr>
        <p:spPr>
          <a:xfrm>
            <a:off x="189326" y="1526661"/>
            <a:ext cx="1834662" cy="22514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0" dirty="0"/>
              <a:t>0</a:t>
            </a:r>
          </a:p>
        </p:txBody>
      </p:sp>
      <p:sp>
        <p:nvSpPr>
          <p:cNvPr id="14" name="Tiêu đề 1">
            <a:extLst>
              <a:ext uri="{FF2B5EF4-FFF2-40B4-BE49-F238E27FC236}">
                <a16:creationId xmlns:a16="http://schemas.microsoft.com/office/drawing/2014/main" id="{C18EC347-CFFB-46D9-B5D0-7A12E4BD00D8}"/>
              </a:ext>
            </a:extLst>
          </p:cNvPr>
          <p:cNvSpPr txBox="1">
            <a:spLocks/>
          </p:cNvSpPr>
          <p:nvPr/>
        </p:nvSpPr>
        <p:spPr>
          <a:xfrm>
            <a:off x="618999" y="93674"/>
            <a:ext cx="8577648" cy="13255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solidFill>
                  <a:srgbClr val="FF0000"/>
                </a:solidFill>
              </a:rPr>
              <a:t>Các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bạn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đếm</a:t>
            </a: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dirty="0" err="1">
                <a:solidFill>
                  <a:srgbClr val="FF0000"/>
                </a:solidFill>
              </a:rPr>
              <a:t>từ</a:t>
            </a:r>
            <a:r>
              <a:rPr lang="en-US" sz="6000" dirty="0">
                <a:solidFill>
                  <a:srgbClr val="FF0000"/>
                </a:solidFill>
              </a:rPr>
              <a:t> 0 </a:t>
            </a:r>
            <a:r>
              <a:rPr lang="en-US" sz="6000" dirty="0" err="1">
                <a:solidFill>
                  <a:srgbClr val="FF0000"/>
                </a:solidFill>
              </a:rPr>
              <a:t>đến</a:t>
            </a:r>
            <a:r>
              <a:rPr lang="en-US" sz="6000" dirty="0">
                <a:solidFill>
                  <a:srgbClr val="FF0000"/>
                </a:solidFill>
              </a:rPr>
              <a:t> 10</a:t>
            </a:r>
          </a:p>
        </p:txBody>
      </p:sp>
    </p:spTree>
    <p:extLst>
      <p:ext uri="{BB962C8B-B14F-4D97-AF65-F5344CB8AC3E}">
        <p14:creationId xmlns:p14="http://schemas.microsoft.com/office/powerpoint/2010/main" val="457668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Description: readg">
            <a:extLst>
              <a:ext uri="{FF2B5EF4-FFF2-40B4-BE49-F238E27FC236}">
                <a16:creationId xmlns:a16="http://schemas.microsoft.com/office/drawing/2014/main" id="{94841BAE-96A3-40BA-8138-FFC955C7E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19"/>
          <a:stretch>
            <a:fillRect/>
          </a:stretch>
        </p:blipFill>
        <p:spPr bwMode="auto">
          <a:xfrm>
            <a:off x="1078698" y="2574968"/>
            <a:ext cx="2288769" cy="2021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êu đề 1">
            <a:extLst>
              <a:ext uri="{FF2B5EF4-FFF2-40B4-BE49-F238E27FC236}">
                <a16:creationId xmlns:a16="http://schemas.microsoft.com/office/drawing/2014/main" id="{16EDD335-980C-4929-B61B-61E9E2FFB812}"/>
              </a:ext>
            </a:extLst>
          </p:cNvPr>
          <p:cNvSpPr txBox="1">
            <a:spLocks/>
          </p:cNvSpPr>
          <p:nvPr/>
        </p:nvSpPr>
        <p:spPr>
          <a:xfrm>
            <a:off x="2223082" y="640856"/>
            <a:ext cx="4696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solidFill>
                  <a:srgbClr val="FF0000"/>
                </a:solidFill>
              </a:rPr>
              <a:t>HOẠT ĐỘNG 2</a:t>
            </a:r>
          </a:p>
        </p:txBody>
      </p:sp>
      <p:sp>
        <p:nvSpPr>
          <p:cNvPr id="6" name="Tiêu đề 1">
            <a:extLst>
              <a:ext uri="{FF2B5EF4-FFF2-40B4-BE49-F238E27FC236}">
                <a16:creationId xmlns:a16="http://schemas.microsoft.com/office/drawing/2014/main" id="{7DA5C117-5300-438F-9B54-668D6614B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9173" y="2877429"/>
            <a:ext cx="3560805" cy="1632787"/>
          </a:xfrm>
        </p:spPr>
        <p:txBody>
          <a:bodyPr>
            <a:normAutofit/>
          </a:bodyPr>
          <a:lstStyle/>
          <a:p>
            <a:r>
              <a:rPr lang="en-US" sz="8000" dirty="0"/>
              <a:t>ÔN TẬP</a:t>
            </a:r>
          </a:p>
        </p:txBody>
      </p:sp>
    </p:spTree>
    <p:extLst>
      <p:ext uri="{BB962C8B-B14F-4D97-AF65-F5344CB8AC3E}">
        <p14:creationId xmlns:p14="http://schemas.microsoft.com/office/powerpoint/2010/main" val="2484937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E60CF04-0E93-4606-AA10-BF07DD58B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496" y="540523"/>
            <a:ext cx="8454081" cy="1078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solidFill>
                  <a:srgbClr val="7030A0"/>
                </a:solidFill>
              </a:rPr>
              <a:t>Các</a:t>
            </a:r>
            <a:r>
              <a:rPr lang="en-US" sz="5400" dirty="0">
                <a:solidFill>
                  <a:srgbClr val="7030A0"/>
                </a:solidFill>
              </a:rPr>
              <a:t> </a:t>
            </a:r>
            <a:r>
              <a:rPr lang="en-US" sz="5400" dirty="0" err="1">
                <a:solidFill>
                  <a:srgbClr val="7030A0"/>
                </a:solidFill>
              </a:rPr>
              <a:t>bạn</a:t>
            </a:r>
            <a:r>
              <a:rPr lang="en-US" sz="5400" dirty="0">
                <a:solidFill>
                  <a:srgbClr val="7030A0"/>
                </a:solidFill>
              </a:rPr>
              <a:t> </a:t>
            </a:r>
            <a:r>
              <a:rPr lang="en-US" sz="5400" dirty="0" err="1">
                <a:solidFill>
                  <a:srgbClr val="7030A0"/>
                </a:solidFill>
              </a:rPr>
              <a:t>hãy</a:t>
            </a:r>
            <a:r>
              <a:rPr lang="en-US" sz="5400" dirty="0">
                <a:solidFill>
                  <a:srgbClr val="7030A0"/>
                </a:solidFill>
              </a:rPr>
              <a:t> </a:t>
            </a:r>
            <a:r>
              <a:rPr lang="en-US" sz="5400" dirty="0" err="1">
                <a:solidFill>
                  <a:srgbClr val="7030A0"/>
                </a:solidFill>
              </a:rPr>
              <a:t>đếm</a:t>
            </a:r>
            <a:r>
              <a:rPr lang="en-US" sz="5400" dirty="0">
                <a:solidFill>
                  <a:srgbClr val="7030A0"/>
                </a:solidFill>
              </a:rPr>
              <a:t> </a:t>
            </a:r>
            <a:r>
              <a:rPr lang="en-US" sz="5400" dirty="0" err="1">
                <a:solidFill>
                  <a:srgbClr val="7030A0"/>
                </a:solidFill>
              </a:rPr>
              <a:t>từ</a:t>
            </a:r>
            <a:r>
              <a:rPr lang="en-US" sz="5400" dirty="0">
                <a:solidFill>
                  <a:srgbClr val="7030A0"/>
                </a:solidFill>
              </a:rPr>
              <a:t> 7 </a:t>
            </a:r>
            <a:r>
              <a:rPr lang="en-US" sz="5400" dirty="0" err="1">
                <a:solidFill>
                  <a:srgbClr val="7030A0"/>
                </a:solidFill>
              </a:rPr>
              <a:t>đến</a:t>
            </a:r>
            <a:r>
              <a:rPr lang="en-US" sz="5400" dirty="0">
                <a:solidFill>
                  <a:srgbClr val="7030A0"/>
                </a:solidFill>
              </a:rPr>
              <a:t> 10</a:t>
            </a:r>
          </a:p>
        </p:txBody>
      </p:sp>
      <p:sp>
        <p:nvSpPr>
          <p:cNvPr id="4" name="Chỗ dành sẵn cho Nội dung 2">
            <a:extLst>
              <a:ext uri="{FF2B5EF4-FFF2-40B4-BE49-F238E27FC236}">
                <a16:creationId xmlns:a16="http://schemas.microsoft.com/office/drawing/2014/main" id="{07F2C99B-E6FA-45DB-88E0-7532D6FAA666}"/>
              </a:ext>
            </a:extLst>
          </p:cNvPr>
          <p:cNvSpPr txBox="1">
            <a:spLocks/>
          </p:cNvSpPr>
          <p:nvPr/>
        </p:nvSpPr>
        <p:spPr>
          <a:xfrm>
            <a:off x="551672" y="2060401"/>
            <a:ext cx="2090354" cy="3215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5000" dirty="0">
                <a:solidFill>
                  <a:srgbClr val="00B0F0"/>
                </a:solidFill>
              </a:rPr>
              <a:t>7</a:t>
            </a:r>
          </a:p>
        </p:txBody>
      </p:sp>
      <p:sp>
        <p:nvSpPr>
          <p:cNvPr id="5" name="Chỗ dành sẵn cho Nội dung 2">
            <a:extLst>
              <a:ext uri="{FF2B5EF4-FFF2-40B4-BE49-F238E27FC236}">
                <a16:creationId xmlns:a16="http://schemas.microsoft.com/office/drawing/2014/main" id="{5C0B06FE-0D5A-4B99-8013-32EC2226C906}"/>
              </a:ext>
            </a:extLst>
          </p:cNvPr>
          <p:cNvSpPr txBox="1">
            <a:spLocks/>
          </p:cNvSpPr>
          <p:nvPr/>
        </p:nvSpPr>
        <p:spPr>
          <a:xfrm>
            <a:off x="3408917" y="2060400"/>
            <a:ext cx="2090354" cy="3215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5000" dirty="0">
                <a:solidFill>
                  <a:srgbClr val="00B0F0"/>
                </a:solidFill>
              </a:rPr>
              <a:t>8</a:t>
            </a:r>
          </a:p>
        </p:txBody>
      </p:sp>
      <p:sp>
        <p:nvSpPr>
          <p:cNvPr id="6" name="Chỗ dành sẵn cho Nội dung 2">
            <a:extLst>
              <a:ext uri="{FF2B5EF4-FFF2-40B4-BE49-F238E27FC236}">
                <a16:creationId xmlns:a16="http://schemas.microsoft.com/office/drawing/2014/main" id="{CE05F800-ECCF-4340-A004-124414AE71CF}"/>
              </a:ext>
            </a:extLst>
          </p:cNvPr>
          <p:cNvSpPr txBox="1">
            <a:spLocks/>
          </p:cNvSpPr>
          <p:nvPr/>
        </p:nvSpPr>
        <p:spPr>
          <a:xfrm>
            <a:off x="6266162" y="2060400"/>
            <a:ext cx="2090354" cy="3215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5000" dirty="0">
                <a:solidFill>
                  <a:srgbClr val="00B0F0"/>
                </a:solidFill>
              </a:rPr>
              <a:t>9</a:t>
            </a:r>
          </a:p>
        </p:txBody>
      </p:sp>
      <p:sp>
        <p:nvSpPr>
          <p:cNvPr id="7" name="Chỗ dành sẵn cho Nội dung 2">
            <a:extLst>
              <a:ext uri="{FF2B5EF4-FFF2-40B4-BE49-F238E27FC236}">
                <a16:creationId xmlns:a16="http://schemas.microsoft.com/office/drawing/2014/main" id="{BDBD75F1-3FEA-497D-A330-2A60378A269B}"/>
              </a:ext>
            </a:extLst>
          </p:cNvPr>
          <p:cNvSpPr txBox="1">
            <a:spLocks/>
          </p:cNvSpPr>
          <p:nvPr/>
        </p:nvSpPr>
        <p:spPr>
          <a:xfrm>
            <a:off x="8758239" y="2003250"/>
            <a:ext cx="3857624" cy="3215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5000" dirty="0">
                <a:solidFill>
                  <a:srgbClr val="00B0F0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9708898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E60CF04-0E93-4606-AA10-BF07DD58B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496" y="540523"/>
            <a:ext cx="8454081" cy="1078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solidFill>
                  <a:srgbClr val="7030A0"/>
                </a:solidFill>
              </a:rPr>
              <a:t>Các</a:t>
            </a:r>
            <a:r>
              <a:rPr lang="en-US" sz="5400" dirty="0">
                <a:solidFill>
                  <a:srgbClr val="7030A0"/>
                </a:solidFill>
              </a:rPr>
              <a:t> </a:t>
            </a:r>
            <a:r>
              <a:rPr lang="en-US" sz="5400" dirty="0" err="1">
                <a:solidFill>
                  <a:srgbClr val="7030A0"/>
                </a:solidFill>
              </a:rPr>
              <a:t>bạn</a:t>
            </a:r>
            <a:r>
              <a:rPr lang="en-US" sz="5400" dirty="0">
                <a:solidFill>
                  <a:srgbClr val="7030A0"/>
                </a:solidFill>
              </a:rPr>
              <a:t> </a:t>
            </a:r>
            <a:r>
              <a:rPr lang="en-US" sz="5400" dirty="0" err="1">
                <a:solidFill>
                  <a:srgbClr val="7030A0"/>
                </a:solidFill>
              </a:rPr>
              <a:t>hãy</a:t>
            </a:r>
            <a:r>
              <a:rPr lang="en-US" sz="5400" dirty="0">
                <a:solidFill>
                  <a:srgbClr val="7030A0"/>
                </a:solidFill>
              </a:rPr>
              <a:t> </a:t>
            </a:r>
            <a:r>
              <a:rPr lang="en-US" sz="5400" dirty="0" err="1">
                <a:solidFill>
                  <a:srgbClr val="7030A0"/>
                </a:solidFill>
              </a:rPr>
              <a:t>đếm</a:t>
            </a:r>
            <a:r>
              <a:rPr lang="en-US" sz="5400" dirty="0">
                <a:solidFill>
                  <a:srgbClr val="7030A0"/>
                </a:solidFill>
              </a:rPr>
              <a:t> </a:t>
            </a:r>
            <a:r>
              <a:rPr lang="en-US" sz="5400" dirty="0" err="1">
                <a:solidFill>
                  <a:srgbClr val="7030A0"/>
                </a:solidFill>
              </a:rPr>
              <a:t>từ</a:t>
            </a:r>
            <a:r>
              <a:rPr lang="en-US" sz="5400" dirty="0">
                <a:solidFill>
                  <a:srgbClr val="7030A0"/>
                </a:solidFill>
              </a:rPr>
              <a:t> 4 </a:t>
            </a:r>
            <a:r>
              <a:rPr lang="en-US" sz="5400" dirty="0" err="1">
                <a:solidFill>
                  <a:srgbClr val="7030A0"/>
                </a:solidFill>
              </a:rPr>
              <a:t>đến</a:t>
            </a:r>
            <a:r>
              <a:rPr lang="en-US" sz="5400" dirty="0">
                <a:solidFill>
                  <a:srgbClr val="7030A0"/>
                </a:solidFill>
              </a:rPr>
              <a:t> 8</a:t>
            </a:r>
          </a:p>
        </p:txBody>
      </p:sp>
      <p:sp>
        <p:nvSpPr>
          <p:cNvPr id="4" name="Chỗ dành sẵn cho Nội dung 2">
            <a:extLst>
              <a:ext uri="{FF2B5EF4-FFF2-40B4-BE49-F238E27FC236}">
                <a16:creationId xmlns:a16="http://schemas.microsoft.com/office/drawing/2014/main" id="{07F2C99B-E6FA-45DB-88E0-7532D6FAA666}"/>
              </a:ext>
            </a:extLst>
          </p:cNvPr>
          <p:cNvSpPr txBox="1">
            <a:spLocks/>
          </p:cNvSpPr>
          <p:nvPr/>
        </p:nvSpPr>
        <p:spPr>
          <a:xfrm>
            <a:off x="467496" y="1417463"/>
            <a:ext cx="2090354" cy="3215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5000" dirty="0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5" name="Chỗ dành sẵn cho Nội dung 2">
            <a:extLst>
              <a:ext uri="{FF2B5EF4-FFF2-40B4-BE49-F238E27FC236}">
                <a16:creationId xmlns:a16="http://schemas.microsoft.com/office/drawing/2014/main" id="{5C0B06FE-0D5A-4B99-8013-32EC2226C906}"/>
              </a:ext>
            </a:extLst>
          </p:cNvPr>
          <p:cNvSpPr txBox="1">
            <a:spLocks/>
          </p:cNvSpPr>
          <p:nvPr/>
        </p:nvSpPr>
        <p:spPr>
          <a:xfrm>
            <a:off x="2917220" y="1417462"/>
            <a:ext cx="2090354" cy="3215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5000" dirty="0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6" name="Chỗ dành sẵn cho Nội dung 2">
            <a:extLst>
              <a:ext uri="{FF2B5EF4-FFF2-40B4-BE49-F238E27FC236}">
                <a16:creationId xmlns:a16="http://schemas.microsoft.com/office/drawing/2014/main" id="{CE05F800-ECCF-4340-A004-124414AE71CF}"/>
              </a:ext>
            </a:extLst>
          </p:cNvPr>
          <p:cNvSpPr txBox="1">
            <a:spLocks/>
          </p:cNvSpPr>
          <p:nvPr/>
        </p:nvSpPr>
        <p:spPr>
          <a:xfrm>
            <a:off x="5372349" y="1417461"/>
            <a:ext cx="2090354" cy="3215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5000" dirty="0">
                <a:solidFill>
                  <a:srgbClr val="00B0F0"/>
                </a:solidFill>
              </a:rPr>
              <a:t>6</a:t>
            </a:r>
          </a:p>
        </p:txBody>
      </p:sp>
      <p:sp>
        <p:nvSpPr>
          <p:cNvPr id="7" name="Chỗ dành sẵn cho Nội dung 2">
            <a:extLst>
              <a:ext uri="{FF2B5EF4-FFF2-40B4-BE49-F238E27FC236}">
                <a16:creationId xmlns:a16="http://schemas.microsoft.com/office/drawing/2014/main" id="{F1F239FD-CC15-4402-A767-989396CE6955}"/>
              </a:ext>
            </a:extLst>
          </p:cNvPr>
          <p:cNvSpPr txBox="1">
            <a:spLocks/>
          </p:cNvSpPr>
          <p:nvPr/>
        </p:nvSpPr>
        <p:spPr>
          <a:xfrm>
            <a:off x="7822073" y="1378841"/>
            <a:ext cx="2090354" cy="3215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5000" dirty="0">
                <a:solidFill>
                  <a:srgbClr val="00B0F0"/>
                </a:solidFill>
              </a:rPr>
              <a:t>7</a:t>
            </a:r>
          </a:p>
        </p:txBody>
      </p:sp>
      <p:sp>
        <p:nvSpPr>
          <p:cNvPr id="8" name="Chỗ dành sẵn cho Nội dung 2">
            <a:extLst>
              <a:ext uri="{FF2B5EF4-FFF2-40B4-BE49-F238E27FC236}">
                <a16:creationId xmlns:a16="http://schemas.microsoft.com/office/drawing/2014/main" id="{D2ABDB56-1195-4CAC-851F-95ADDD2D47D9}"/>
              </a:ext>
            </a:extLst>
          </p:cNvPr>
          <p:cNvSpPr txBox="1">
            <a:spLocks/>
          </p:cNvSpPr>
          <p:nvPr/>
        </p:nvSpPr>
        <p:spPr>
          <a:xfrm>
            <a:off x="10101646" y="1378840"/>
            <a:ext cx="2090354" cy="3215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5000" dirty="0">
                <a:solidFill>
                  <a:srgbClr val="00B0F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609310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6F5A2846-6AC4-4302-BA35-0B85996A0E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136" y="214011"/>
            <a:ext cx="10095727" cy="637644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C9775396-C4F2-480C-9CA7-E72032E8A83C}"/>
              </a:ext>
            </a:extLst>
          </p:cNvPr>
          <p:cNvSpPr txBox="1"/>
          <p:nvPr/>
        </p:nvSpPr>
        <p:spPr>
          <a:xfrm>
            <a:off x="2965450" y="2682671"/>
            <a:ext cx="5575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Bài</a:t>
            </a:r>
            <a:r>
              <a:rPr lang="en-US" sz="3600" dirty="0"/>
              <a:t> </a:t>
            </a:r>
            <a:r>
              <a:rPr lang="en-US" sz="3600" dirty="0" err="1"/>
              <a:t>học</a:t>
            </a:r>
            <a:r>
              <a:rPr lang="en-US" sz="3600" dirty="0"/>
              <a:t> </a:t>
            </a:r>
            <a:r>
              <a:rPr lang="en-US" sz="3600" dirty="0" err="1"/>
              <a:t>đến</a:t>
            </a:r>
            <a:r>
              <a:rPr lang="en-US" sz="3600" dirty="0"/>
              <a:t> </a:t>
            </a:r>
            <a:r>
              <a:rPr lang="en-US" sz="3600" dirty="0" err="1"/>
              <a:t>đây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 </a:t>
            </a:r>
            <a:r>
              <a:rPr lang="en-US" sz="3600" dirty="0" err="1"/>
              <a:t>hết</a:t>
            </a:r>
            <a:r>
              <a:rPr lang="en-US" sz="3600" dirty="0"/>
              <a:t> </a:t>
            </a:r>
            <a:r>
              <a:rPr lang="en-US" sz="3600" dirty="0" err="1"/>
              <a:t>rồi</a:t>
            </a:r>
            <a:endParaRPr lang="en-US" sz="3600" dirty="0"/>
          </a:p>
          <a:p>
            <a:endParaRPr lang="en-US" dirty="0"/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24849A79-F146-415C-A8EC-DDC32082F997}"/>
              </a:ext>
            </a:extLst>
          </p:cNvPr>
          <p:cNvSpPr txBox="1"/>
          <p:nvPr/>
        </p:nvSpPr>
        <p:spPr>
          <a:xfrm>
            <a:off x="2965450" y="3505476"/>
            <a:ext cx="6261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Hẹn</a:t>
            </a:r>
            <a:r>
              <a:rPr lang="en-US" sz="3600" dirty="0"/>
              <a:t> </a:t>
            </a:r>
            <a:r>
              <a:rPr lang="en-US" sz="3600" dirty="0" err="1"/>
              <a:t>gặp</a:t>
            </a:r>
            <a:r>
              <a:rPr lang="en-US" sz="3600" dirty="0"/>
              <a:t>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bạn</a:t>
            </a:r>
            <a:r>
              <a:rPr lang="en-US" sz="3600" dirty="0"/>
              <a:t> ở </a:t>
            </a:r>
            <a:r>
              <a:rPr lang="en-US" sz="3600" dirty="0" err="1"/>
              <a:t>bài</a:t>
            </a:r>
            <a:r>
              <a:rPr lang="en-US" sz="3600" dirty="0"/>
              <a:t> </a:t>
            </a:r>
            <a:r>
              <a:rPr lang="en-US" sz="3600" dirty="0" err="1"/>
              <a:t>tiếp</a:t>
            </a:r>
            <a:r>
              <a:rPr lang="en-US" sz="3600" dirty="0"/>
              <a:t> </a:t>
            </a:r>
            <a:r>
              <a:rPr lang="en-US" sz="3600" dirty="0" err="1"/>
              <a:t>theo</a:t>
            </a:r>
            <a:endParaRPr lang="en-US" sz="3600" dirty="0"/>
          </a:p>
          <a:p>
            <a:endParaRPr lang="en-US" dirty="0"/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30531454-5CA5-40EC-BAEF-645B345F32B7}"/>
              </a:ext>
            </a:extLst>
          </p:cNvPr>
          <p:cNvSpPr txBox="1"/>
          <p:nvPr/>
        </p:nvSpPr>
        <p:spPr>
          <a:xfrm>
            <a:off x="2965450" y="4428806"/>
            <a:ext cx="5575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Cô</a:t>
            </a:r>
            <a:r>
              <a:rPr lang="en-US" sz="3600" dirty="0"/>
              <a:t> Bình </a:t>
            </a:r>
            <a:r>
              <a:rPr lang="en-US" sz="3600" dirty="0" err="1"/>
              <a:t>chào</a:t>
            </a:r>
            <a:r>
              <a:rPr lang="en-US" sz="3600" dirty="0"/>
              <a:t>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bạn</a:t>
            </a:r>
            <a:r>
              <a:rPr lang="en-US" sz="3600" dirty="0"/>
              <a:t> !!!</a:t>
            </a:r>
          </a:p>
          <a:p>
            <a:endParaRPr lang="en-US" dirty="0"/>
          </a:p>
        </p:txBody>
      </p:sp>
      <p:pic>
        <p:nvPicPr>
          <p:cNvPr id="2052" name="Picture 4" descr="20 Bye bye ý tưởng | dễ thương, ảnh động, bye bye">
            <a:extLst>
              <a:ext uri="{FF2B5EF4-FFF2-40B4-BE49-F238E27FC236}">
                <a16:creationId xmlns:a16="http://schemas.microsoft.com/office/drawing/2014/main" id="{DC8007BF-46EF-4BCC-8EA3-857D7538B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703" y="4552294"/>
            <a:ext cx="1904094" cy="161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18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198</Words>
  <Application>Microsoft Office PowerPoint</Application>
  <PresentationFormat>Màn hình rộng</PresentationFormat>
  <Paragraphs>47</Paragraphs>
  <Slides>7</Slides>
  <Notes>7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ỦY BAN NHÂN DÂN QUẬN PHÚ NHUẬN TRƯỜNG GDCB NIỀM TIN</vt:lpstr>
      <vt:lpstr>Đếm từ 0 đến 10</vt:lpstr>
      <vt:lpstr>1</vt:lpstr>
      <vt:lpstr>ÔN TẬP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ỦY BAN NHÂN DÂN QUẬN PHÚ NHUẬN TRƯỜNG GDCB NIỀM TIN</dc:title>
  <dc:creator>Nguyễn Hương Bình</dc:creator>
  <cp:lastModifiedBy>Bình Nguyễn Hương</cp:lastModifiedBy>
  <cp:revision>47</cp:revision>
  <dcterms:created xsi:type="dcterms:W3CDTF">2021-10-18T03:16:30Z</dcterms:created>
  <dcterms:modified xsi:type="dcterms:W3CDTF">2021-12-09T05:41:02Z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29349A0B8F6A404BAD2945D3958C785A</vt:lpwstr>
  </property>
  <property fmtid="{D5CDD505-2E9C-101B-9397-08002B2CF9AE}" pid="3" name="KSOProductBuildVer">
    <vt:lpwstr>1033-11.2.0.10323</vt:lpwstr>
  </property>
</Properties>
</file>