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E5A2731-6AF1-4564-B431-2EC6FCE61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D2F9B7D-4098-438B-9BFE-B3D7644EA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4A30A65-BE78-41C5-9795-F58B54C8D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CF43181-15D0-4022-9330-4484FCBF5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5232098-FA23-4F83-AC9F-06E6BCF8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8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01DA16B-3851-442B-9D34-EDD8AC1D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23C10D8-5873-4E44-9AFC-FA16BFF439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4075812-8357-42B6-A717-48014167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DB5E58B-C0F8-45DC-A1C8-0CD5A50B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757FEC1-2B4F-4FA1-BBEC-D6DE0F76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9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3D9DC121-32CB-42FE-A81F-C4C33BDA5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12BC0CD9-A0FC-43D9-A134-C86CD17B0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6EFB089-A34F-49F4-9480-CFB5AE42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A080641-46BC-4DCC-8A0F-3AADCE4C6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4372304-5E36-477A-A25D-97D5D0C7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1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1836120-CE73-4D29-8A1B-EF9AE620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2655FAA-CC93-430B-986B-2619A69A5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FD845DF-4620-467B-9B44-608DB19C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966C1F2-231C-459F-96B4-566703EA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7247384-3358-48AC-B19F-9EBFF31D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1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5082AD6-B51F-492E-91C4-0E58EFB1A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8E139C5-CF4D-425D-A528-CF9CD8BEE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328C378-5B05-4886-A2B4-80130C509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7D8FABB-9066-494A-8FB8-F577FCB8A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0A310E4-447E-4CDE-9BD1-5AB9EDEF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D6AC9F8-EA76-4CBE-9F8F-AFE48A018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4584770-D442-43FA-AB18-0DD921648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532FFF5D-D69E-40B4-B7F5-72278AD75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FD9D54B-5F75-4658-ABAE-89E81E66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4116199-3C9C-4BCE-936A-1AE9E0C6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FCD1E3EC-29B8-4476-8954-9DD8976A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3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528AAF2-BC6C-4EBC-BBE3-9C660A944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03062E5-DCF4-411B-A705-6EAB91C15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97B6F287-BA2A-49F1-B218-B250C52F9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14EAE12E-92CB-4B70-9BA6-BB4CF75CB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EDCD350D-B89B-436F-BC9F-0E8C723A5E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83AC77A7-4671-4D61-B3A0-69FE0655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36AA3FA0-9228-460E-8B4F-44138926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FB1F0E82-A1D1-436A-8AA0-6CEA063A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E386B5B-0D0A-4A06-AF5B-7EC7CF2D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6F960761-D747-4072-907B-445B1A7C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7BB3F7E4-B25D-458B-AE1C-6B2851C7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491657A-12C0-4175-B19B-83ECC6E1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3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0D79C9F4-4974-4D95-8619-9BEFFE963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2A5C1F25-DA05-4F51-85CB-38F69289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4266BFF5-1711-44B8-A6AE-AAACEA1E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C606EF2-3883-461D-8180-85907844A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4DCD3A2-7512-4CE6-9A14-B0837CCA4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A59DC3AA-5E5A-485B-9161-C5DD8A636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810064A-1D4E-44EC-8192-7B041E55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F151E75-55A5-4979-ADB0-40AEEC80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54616C2-AFB3-415C-82F0-956E693A0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2C6DEAF-DD44-4650-9523-145C49156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0AB1D50D-3C4A-4F64-8EDD-44DCAB756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BFAAD83-1195-46CA-A1B3-332654BB8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32731BD-94AB-4407-BECB-B0F5287A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2CB8AA8-8535-4937-AA0E-050180E4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CD2FA447-0887-4736-811A-E6C04E8D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690C81BE-34CD-4E2E-AF16-A367E5D1C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9D91D180-1A7E-4208-9F9B-098C23EDD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5810AD2-D4E6-4EDD-B7B4-DC418718BE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9DCED-C1BE-4220-B29F-5A3D13CE31C4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EDBEF07-5D90-4E9C-8E65-2EBDE2509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EB9905A9-4B4E-43E4-B940-28FC2929B7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456DE-1F36-4A02-A6A1-00FACA4C4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3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dangerousintersection.org/wp-content/uploads/2008/11/boy-writing-clip-ar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id="{AE45387C-95F5-42E9-85BB-CF5AEB0A0802}"/>
              </a:ext>
            </a:extLst>
          </p:cNvPr>
          <p:cNvSpPr txBox="1">
            <a:spLocks/>
          </p:cNvSpPr>
          <p:nvPr/>
        </p:nvSpPr>
        <p:spPr>
          <a:xfrm>
            <a:off x="2625666" y="0"/>
            <a:ext cx="7496902" cy="12308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ỦY BAN NHÂN DÂN QUẬN PHÚ NHUẬN</a:t>
            </a:r>
            <a:b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GDCB NIỀM TIN</a:t>
            </a: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id="{BCB78DC4-8DA0-40BD-AAAB-23EF99DEF3E8}"/>
              </a:ext>
            </a:extLst>
          </p:cNvPr>
          <p:cNvSpPr/>
          <p:nvPr/>
        </p:nvSpPr>
        <p:spPr>
          <a:xfrm>
            <a:off x="3388037" y="1074812"/>
            <a:ext cx="599120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0" cap="none" spc="0" dirty="0" err="1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Tiếng</a:t>
            </a:r>
            <a:r>
              <a:rPr lang="en-US" sz="11500" b="0" cap="none" spc="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11500" b="0" cap="none" spc="0" dirty="0" err="1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việt</a:t>
            </a:r>
            <a:endParaRPr lang="vi-VN" sz="11500" b="0" cap="none" spc="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iêu đề 6">
            <a:extLst>
              <a:ext uri="{FF2B5EF4-FFF2-40B4-BE49-F238E27FC236}">
                <a16:creationId xmlns:a16="http://schemas.microsoft.com/office/drawing/2014/main" id="{8CFFE7FD-209A-4B35-A024-7FA188F58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503" y="3299481"/>
            <a:ext cx="6534736" cy="1808797"/>
          </a:xfrm>
        </p:spPr>
        <p:txBody>
          <a:bodyPr>
            <a:noAutofit/>
          </a:bodyPr>
          <a:lstStyle/>
          <a:p>
            <a:r>
              <a:rPr lang="en-US" sz="10200" b="1" dirty="0" err="1"/>
              <a:t>Ôn</a:t>
            </a:r>
            <a:r>
              <a:rPr lang="en-US" sz="10200" b="1" dirty="0"/>
              <a:t> </a:t>
            </a:r>
            <a:r>
              <a:rPr lang="en-US" sz="10200" b="1" dirty="0" err="1"/>
              <a:t>tập</a:t>
            </a:r>
            <a:r>
              <a:rPr lang="en-US" sz="10200" b="1" dirty="0"/>
              <a:t> </a:t>
            </a:r>
            <a:r>
              <a:rPr lang="en-US" sz="10200" b="1" dirty="0" err="1"/>
              <a:t>âm</a:t>
            </a:r>
            <a:endParaRPr lang="en-US" sz="10200" b="1" dirty="0"/>
          </a:p>
        </p:txBody>
      </p:sp>
      <p:sp>
        <p:nvSpPr>
          <p:cNvPr id="6" name="Tiêu đề 6">
            <a:extLst>
              <a:ext uri="{FF2B5EF4-FFF2-40B4-BE49-F238E27FC236}">
                <a16:creationId xmlns:a16="http://schemas.microsoft.com/office/drawing/2014/main" id="{D2F4308C-195E-4B58-82AD-528AF4C6E5B7}"/>
              </a:ext>
            </a:extLst>
          </p:cNvPr>
          <p:cNvSpPr txBox="1">
            <a:spLocks/>
          </p:cNvSpPr>
          <p:nvPr/>
        </p:nvSpPr>
        <p:spPr>
          <a:xfrm>
            <a:off x="8799571" y="2929110"/>
            <a:ext cx="2283826" cy="2549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gh</a:t>
            </a:r>
            <a:endParaRPr lang="en-US" sz="88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id="{D5EB4E05-7C86-4C8F-9FBD-0EFEE02BBFC4}"/>
              </a:ext>
            </a:extLst>
          </p:cNvPr>
          <p:cNvSpPr/>
          <p:nvPr/>
        </p:nvSpPr>
        <p:spPr>
          <a:xfrm>
            <a:off x="1892300" y="5100528"/>
            <a:ext cx="10524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GV: Nguyễn Hương Bình</a:t>
            </a:r>
            <a:endParaRPr lang="vi-VN" sz="7200" b="0" cap="none" spc="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7727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7E3458D-DE8E-479C-A65A-634AD8031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0" y="5305425"/>
            <a:ext cx="2336800" cy="1552575"/>
          </a:xfrm>
        </p:spPr>
        <p:txBody>
          <a:bodyPr>
            <a:normAutofit/>
          </a:bodyPr>
          <a:lstStyle/>
          <a:p>
            <a:r>
              <a:rPr lang="en-US" sz="8000" dirty="0" err="1">
                <a:latin typeface=".VnAvant" panose="020B7200000000000000" pitchFamily="34" charset="0"/>
              </a:rPr>
              <a:t>gh</a:t>
            </a:r>
            <a:r>
              <a:rPr lang="en-US" sz="9200" dirty="0" err="1"/>
              <a:t>ẹ</a:t>
            </a:r>
            <a:endParaRPr lang="en-US" sz="9200" dirty="0"/>
          </a:p>
        </p:txBody>
      </p:sp>
      <p:pic>
        <p:nvPicPr>
          <p:cNvPr id="1026" name="Picture 2" descr="Con Ghẹ - Tư liệu tham khảo - Phan Anh Kiệt - Chào quý vị đến Website của  Trường THCS Nguyễn Minh Trí">
            <a:extLst>
              <a:ext uri="{FF2B5EF4-FFF2-40B4-BE49-F238E27FC236}">
                <a16:creationId xmlns:a16="http://schemas.microsoft.com/office/drawing/2014/main" id="{0E610491-5030-4F3D-9E02-0963F6A26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910" y="0"/>
            <a:ext cx="6702179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êu đề 1">
            <a:extLst>
              <a:ext uri="{FF2B5EF4-FFF2-40B4-BE49-F238E27FC236}">
                <a16:creationId xmlns:a16="http://schemas.microsoft.com/office/drawing/2014/main" id="{EF77912C-AF37-464C-8F7B-B01F0806B886}"/>
              </a:ext>
            </a:extLst>
          </p:cNvPr>
          <p:cNvSpPr txBox="1">
            <a:spLocks/>
          </p:cNvSpPr>
          <p:nvPr/>
        </p:nvSpPr>
        <p:spPr>
          <a:xfrm>
            <a:off x="1358900" y="1203325"/>
            <a:ext cx="2336800" cy="155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gh</a:t>
            </a:r>
            <a:endParaRPr lang="en-US" sz="18500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êu đề 1">
            <a:extLst>
              <a:ext uri="{FF2B5EF4-FFF2-40B4-BE49-F238E27FC236}">
                <a16:creationId xmlns:a16="http://schemas.microsoft.com/office/drawing/2014/main" id="{9C419400-AF2F-4AED-8880-DD51B50DF63A}"/>
              </a:ext>
            </a:extLst>
          </p:cNvPr>
          <p:cNvSpPr txBox="1">
            <a:spLocks/>
          </p:cNvSpPr>
          <p:nvPr/>
        </p:nvSpPr>
        <p:spPr>
          <a:xfrm>
            <a:off x="1447799" y="3044825"/>
            <a:ext cx="2524125" cy="155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dirty="0" err="1"/>
              <a:t>ghẹ</a:t>
            </a:r>
            <a:endParaRPr lang="en-US" sz="18500" dirty="0"/>
          </a:p>
        </p:txBody>
      </p:sp>
    </p:spTree>
    <p:extLst>
      <p:ext uri="{BB962C8B-B14F-4D97-AF65-F5344CB8AC3E}">
        <p14:creationId xmlns:p14="http://schemas.microsoft.com/office/powerpoint/2010/main" val="207616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hế gấp chân sơn G04">
            <a:extLst>
              <a:ext uri="{FF2B5EF4-FFF2-40B4-BE49-F238E27FC236}">
                <a16:creationId xmlns:a16="http://schemas.microsoft.com/office/drawing/2014/main" id="{CE1D11E2-A895-4C28-AF6F-48C659473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017" y="162873"/>
            <a:ext cx="5386602" cy="538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êu đề 1">
            <a:extLst>
              <a:ext uri="{FF2B5EF4-FFF2-40B4-BE49-F238E27FC236}">
                <a16:creationId xmlns:a16="http://schemas.microsoft.com/office/drawing/2014/main" id="{7E914DAD-838C-44EA-A29B-77836E895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3300" y="5407025"/>
            <a:ext cx="2463800" cy="1552575"/>
          </a:xfrm>
        </p:spPr>
        <p:txBody>
          <a:bodyPr>
            <a:normAutofit/>
          </a:bodyPr>
          <a:lstStyle/>
          <a:p>
            <a:r>
              <a:rPr lang="en-US" sz="8000" dirty="0" err="1">
                <a:latin typeface=".VnAvant" panose="020B7200000000000000" pitchFamily="34" charset="0"/>
              </a:rPr>
              <a:t>gh</a:t>
            </a:r>
            <a:r>
              <a:rPr lang="en-US" sz="9200" dirty="0" err="1">
                <a:latin typeface=".VnAvant" panose="020B7200000000000000" pitchFamily="34" charset="0"/>
              </a:rPr>
              <a:t>ế</a:t>
            </a:r>
            <a:endParaRPr lang="en-US" sz="9200" dirty="0"/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F2D76724-E7E2-4D6E-8448-4C94D178A114}"/>
              </a:ext>
            </a:extLst>
          </p:cNvPr>
          <p:cNvSpPr txBox="1">
            <a:spLocks/>
          </p:cNvSpPr>
          <p:nvPr/>
        </p:nvSpPr>
        <p:spPr>
          <a:xfrm>
            <a:off x="1511300" y="1203325"/>
            <a:ext cx="2336800" cy="155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dirty="0" err="1"/>
              <a:t>gh</a:t>
            </a:r>
            <a:endParaRPr lang="en-US" sz="18500" dirty="0"/>
          </a:p>
        </p:txBody>
      </p:sp>
      <p:sp>
        <p:nvSpPr>
          <p:cNvPr id="7" name="Tiêu đề 1">
            <a:extLst>
              <a:ext uri="{FF2B5EF4-FFF2-40B4-BE49-F238E27FC236}">
                <a16:creationId xmlns:a16="http://schemas.microsoft.com/office/drawing/2014/main" id="{8C32F843-BED4-4E36-AFDE-81255CF57350}"/>
              </a:ext>
            </a:extLst>
          </p:cNvPr>
          <p:cNvSpPr txBox="1">
            <a:spLocks/>
          </p:cNvSpPr>
          <p:nvPr/>
        </p:nvSpPr>
        <p:spPr>
          <a:xfrm>
            <a:off x="1485900" y="3095625"/>
            <a:ext cx="3500438" cy="155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dirty="0" err="1"/>
              <a:t>ghế</a:t>
            </a:r>
            <a:endParaRPr lang="en-US" sz="18500" dirty="0"/>
          </a:p>
        </p:txBody>
      </p:sp>
    </p:spTree>
    <p:extLst>
      <p:ext uri="{BB962C8B-B14F-4D97-AF65-F5344CB8AC3E}">
        <p14:creationId xmlns:p14="http://schemas.microsoft.com/office/powerpoint/2010/main" val="1256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l_fi">
            <a:extLst>
              <a:ext uri="{FF2B5EF4-FFF2-40B4-BE49-F238E27FC236}">
                <a16:creationId xmlns:a16="http://schemas.microsoft.com/office/drawing/2014/main" id="{64D34F17-DDC9-4ECE-82CD-2133DEAA5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757" y="681037"/>
            <a:ext cx="4743579" cy="474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êu đề 1">
            <a:extLst>
              <a:ext uri="{FF2B5EF4-FFF2-40B4-BE49-F238E27FC236}">
                <a16:creationId xmlns:a16="http://schemas.microsoft.com/office/drawing/2014/main" id="{57BC2CAC-A7D5-4614-9F38-ED44AB00ED46}"/>
              </a:ext>
            </a:extLst>
          </p:cNvPr>
          <p:cNvSpPr txBox="1">
            <a:spLocks/>
          </p:cNvSpPr>
          <p:nvPr/>
        </p:nvSpPr>
        <p:spPr>
          <a:xfrm>
            <a:off x="8648014" y="5400675"/>
            <a:ext cx="2463800" cy="155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500" dirty="0" err="1">
                <a:latin typeface=".VnAvant" panose="020B7200000000000000" pitchFamily="34" charset="0"/>
              </a:rPr>
              <a:t>ghi</a:t>
            </a:r>
            <a:endParaRPr lang="en-US" sz="8500" dirty="0"/>
          </a:p>
        </p:txBody>
      </p:sp>
      <p:sp>
        <p:nvSpPr>
          <p:cNvPr id="8" name="Tiêu đề 1">
            <a:extLst>
              <a:ext uri="{FF2B5EF4-FFF2-40B4-BE49-F238E27FC236}">
                <a16:creationId xmlns:a16="http://schemas.microsoft.com/office/drawing/2014/main" id="{26442F5F-788D-4A38-8352-0C6B5C8B6467}"/>
              </a:ext>
            </a:extLst>
          </p:cNvPr>
          <p:cNvSpPr txBox="1">
            <a:spLocks/>
          </p:cNvSpPr>
          <p:nvPr/>
        </p:nvSpPr>
        <p:spPr>
          <a:xfrm>
            <a:off x="1395970" y="1240396"/>
            <a:ext cx="2336800" cy="155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dirty="0" err="1"/>
              <a:t>gh</a:t>
            </a:r>
            <a:endParaRPr lang="en-US" sz="18500" dirty="0"/>
          </a:p>
        </p:txBody>
      </p:sp>
      <p:sp>
        <p:nvSpPr>
          <p:cNvPr id="9" name="Tiêu đề 1">
            <a:extLst>
              <a:ext uri="{FF2B5EF4-FFF2-40B4-BE49-F238E27FC236}">
                <a16:creationId xmlns:a16="http://schemas.microsoft.com/office/drawing/2014/main" id="{F26396FD-1880-4BBC-B136-DB647495E428}"/>
              </a:ext>
            </a:extLst>
          </p:cNvPr>
          <p:cNvSpPr txBox="1">
            <a:spLocks/>
          </p:cNvSpPr>
          <p:nvPr/>
        </p:nvSpPr>
        <p:spPr>
          <a:xfrm>
            <a:off x="1395970" y="3288742"/>
            <a:ext cx="2336800" cy="155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dirty="0" err="1"/>
              <a:t>ghi</a:t>
            </a:r>
            <a:endParaRPr lang="en-US" sz="18500" dirty="0"/>
          </a:p>
        </p:txBody>
      </p:sp>
    </p:spTree>
    <p:extLst>
      <p:ext uri="{BB962C8B-B14F-4D97-AF65-F5344CB8AC3E}">
        <p14:creationId xmlns:p14="http://schemas.microsoft.com/office/powerpoint/2010/main" val="365021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" tmFilter="0, 0; 0.125,0.2665; 0.25,0.4; 0.375,0.465; 0.5,0.5;  0.625,0.535; 0.75,0.6; 0.875,0.7335; 1,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" tmFilter="0, 0; 0.125,0.2665; 0.25,0.4; 0.375,0.465; 0.5,0.5;  0.625,0.535; 0.75,0.6; 0.875,0.7335; 1,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" tmFilter="0, 0; 0.125,0.2665; 0.25,0.4; 0.375,0.465; 0.5,0.5;  0.625,0.535; 0.75,0.6; 0.875,0.7335; 1,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" tmFilter="0, 0; 0.125,0.2665; 0.25,0.4; 0.375,0.465; 0.5,0.5;  0.625,0.535; 0.75,0.6; 0.875,0.7335; 1,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" decel="50000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" decel="50000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" decel="50000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" decel="50000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CF88C6-5CF5-451E-8328-B1B9280C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ED08E88-1C91-4D45-9AA3-8D5B41CC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PPT - Giáo viên: Võ Thị Thu Hương PowerPoint Presentation, free download -  ID:3288900">
            <a:extLst>
              <a:ext uri="{FF2B5EF4-FFF2-40B4-BE49-F238E27FC236}">
                <a16:creationId xmlns:a16="http://schemas.microsoft.com/office/drawing/2014/main" id="{D360EBEC-DA9B-4126-AA38-7DD20005B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17389"/>
            <a:ext cx="7548892" cy="475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31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1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2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65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652" tmFilter="0, 0; 0.125,0.2665; 0.25,0.4; 0.375,0.465; 0.5,0.5;  0.625,0.535; 0.75,0.6; 0.875,0.7335; 1,1">
                                          <p:stCondLst>
                                            <p:cond delay="365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26" tmFilter="0, 0; 0.125,0.2665; 0.25,0.4; 0.375,0.465; 0.5,0.5;  0.625,0.535; 0.75,0.6; 0.875,0.7335; 1,1">
                                          <p:stCondLst>
                                            <p:cond delay="728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2" tmFilter="0, 0; 0.125,0.2665; 0.25,0.4; 0.375,0.465; 0.5,0.5;  0.625,0.535; 0.75,0.6; 0.875,0.7335; 1,1">
                                          <p:stCondLst>
                                            <p:cond delay="91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43">
                                          <p:stCondLst>
                                            <p:cond delay="357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913" decel="50000">
                                          <p:stCondLst>
                                            <p:cond delay="371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43">
                                          <p:stCondLst>
                                            <p:cond delay="721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913" decel="50000">
                                          <p:stCondLst>
                                            <p:cond delay="735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43">
                                          <p:stCondLst>
                                            <p:cond delay="9031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913" decel="50000">
                                          <p:stCondLst>
                                            <p:cond delay="917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43">
                                          <p:stCondLst>
                                            <p:cond delay="994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913" decel="50000">
                                          <p:stCondLst>
                                            <p:cond delay="10087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32</Words>
  <Application>Microsoft Office PowerPoint</Application>
  <PresentationFormat>Màn hình rộng</PresentationFormat>
  <Paragraphs>14</Paragraphs>
  <Slides>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5</vt:i4>
      </vt:variant>
    </vt:vector>
  </HeadingPairs>
  <TitlesOfParts>
    <vt:vector size="11" baseType="lpstr">
      <vt:lpstr>.VnAvant</vt:lpstr>
      <vt:lpstr>Arial</vt:lpstr>
      <vt:lpstr>Calibri</vt:lpstr>
      <vt:lpstr>Calibri Light</vt:lpstr>
      <vt:lpstr>Times New Roman</vt:lpstr>
      <vt:lpstr>Chủ đề Office</vt:lpstr>
      <vt:lpstr>Ôn tập âm</vt:lpstr>
      <vt:lpstr>ghẹ</vt:lpstr>
      <vt:lpstr>ghế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Bình Nguyễn Hương</dc:creator>
  <cp:lastModifiedBy>Bình Nguyễn Hương</cp:lastModifiedBy>
  <cp:revision>41</cp:revision>
  <dcterms:created xsi:type="dcterms:W3CDTF">2021-09-13T02:00:18Z</dcterms:created>
  <dcterms:modified xsi:type="dcterms:W3CDTF">2021-12-09T05:56:21Z</dcterms:modified>
</cp:coreProperties>
</file>