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6"/>
  </p:notesMasterIdLst>
  <p:sldIdLst>
    <p:sldId id="256" r:id="rId2"/>
    <p:sldId id="260" r:id="rId3"/>
    <p:sldId id="304" r:id="rId4"/>
    <p:sldId id="305" r:id="rId5"/>
    <p:sldId id="306" r:id="rId6"/>
    <p:sldId id="307" r:id="rId7"/>
    <p:sldId id="333" r:id="rId8"/>
    <p:sldId id="352" r:id="rId9"/>
    <p:sldId id="308" r:id="rId10"/>
    <p:sldId id="298" r:id="rId11"/>
    <p:sldId id="311" r:id="rId12"/>
    <p:sldId id="313" r:id="rId13"/>
    <p:sldId id="257" r:id="rId14"/>
    <p:sldId id="314" r:id="rId15"/>
    <p:sldId id="320" r:id="rId16"/>
    <p:sldId id="390" r:id="rId17"/>
    <p:sldId id="325" r:id="rId18"/>
    <p:sldId id="327" r:id="rId19"/>
    <p:sldId id="328" r:id="rId20"/>
    <p:sldId id="326" r:id="rId21"/>
    <p:sldId id="391" r:id="rId22"/>
    <p:sldId id="322" r:id="rId23"/>
    <p:sldId id="321" r:id="rId24"/>
    <p:sldId id="330" r:id="rId25"/>
  </p:sldIdLst>
  <p:sldSz cx="9144000" cy="5143500" type="screen16x9"/>
  <p:notesSz cx="6858000" cy="9144000"/>
  <p:embeddedFontLst>
    <p:embeddedFont>
      <p:font typeface="Montserrat Medium" panose="020F0502020204030204" pitchFamily="2" charset="0"/>
      <p:regular r:id="rId27"/>
      <p:italic r:id="rId28"/>
    </p:embeddedFont>
    <p:embeddedFont>
      <p:font typeface="Nunito Light" pitchFamily="2" charset="0"/>
      <p:regular r:id="rId29"/>
      <p:italic r:id="rId30"/>
    </p:embeddedFont>
    <p:embeddedFont>
      <p:font typeface="Plus Jakarta Sans" panose="020B0600070205080204" charset="0"/>
      <p:regular r:id="rId31"/>
      <p:bold r:id="rId32"/>
      <p:italic r:id="rId33"/>
      <p:boldItalic r:id="rId34"/>
    </p:embeddedFont>
    <p:embeddedFont>
      <p:font typeface="Work Sans Medium" panose="020F0502020204030204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89DD2"/>
    <a:srgbClr val="F7EED1"/>
    <a:srgbClr val="FAC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5AF2B1-B17A-4185-85DB-CBF52F18B0B5}">
  <a:tblStyle styleId="{BC5AF2B1-B17A-4185-85DB-CBF52F18B0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29F882-3BA0-4076-BE81-76CFE39CD06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 snapToGrid="0">
      <p:cViewPr varScale="1">
        <p:scale>
          <a:sx n="98" d="100"/>
          <a:sy n="98" d="100"/>
        </p:scale>
        <p:origin x="3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Google Shape;320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9" name="Google Shape;320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" name="Google Shape;366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6" name="Google Shape;366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1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04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7" name="Google Shape;342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" y="4314200"/>
            <a:ext cx="9144000" cy="8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12" y="4450097"/>
            <a:ext cx="6172209" cy="951372"/>
            <a:chOff x="1648300" y="2319100"/>
            <a:chExt cx="1480075" cy="228125"/>
          </a:xfrm>
        </p:grpSpPr>
        <p:sp>
          <p:nvSpPr>
            <p:cNvPr id="11" name="Google Shape;11;p2"/>
            <p:cNvSpPr/>
            <p:nvPr/>
          </p:nvSpPr>
          <p:spPr>
            <a:xfrm>
              <a:off x="1648300" y="2319100"/>
              <a:ext cx="1480075" cy="43550"/>
            </a:xfrm>
            <a:custGeom>
              <a:avLst/>
              <a:gdLst/>
              <a:ahLst/>
              <a:cxnLst/>
              <a:rect l="l" t="t" r="r" b="b"/>
              <a:pathLst>
                <a:path w="59203" h="1742" extrusionOk="0">
                  <a:moveTo>
                    <a:pt x="31947" y="0"/>
                  </a:moveTo>
                  <a:lnTo>
                    <a:pt x="31389" y="23"/>
                  </a:lnTo>
                  <a:lnTo>
                    <a:pt x="30879" y="93"/>
                  </a:lnTo>
                  <a:lnTo>
                    <a:pt x="30484" y="163"/>
                  </a:lnTo>
                  <a:lnTo>
                    <a:pt x="30205" y="232"/>
                  </a:lnTo>
                  <a:lnTo>
                    <a:pt x="30066" y="279"/>
                  </a:lnTo>
                  <a:lnTo>
                    <a:pt x="30066" y="302"/>
                  </a:lnTo>
                  <a:lnTo>
                    <a:pt x="31088" y="302"/>
                  </a:lnTo>
                  <a:lnTo>
                    <a:pt x="31343" y="325"/>
                  </a:lnTo>
                  <a:lnTo>
                    <a:pt x="31482" y="372"/>
                  </a:lnTo>
                  <a:lnTo>
                    <a:pt x="31506" y="395"/>
                  </a:lnTo>
                  <a:lnTo>
                    <a:pt x="31482" y="418"/>
                  </a:lnTo>
                  <a:lnTo>
                    <a:pt x="31436" y="441"/>
                  </a:lnTo>
                  <a:lnTo>
                    <a:pt x="31320" y="488"/>
                  </a:lnTo>
                  <a:lnTo>
                    <a:pt x="30972" y="557"/>
                  </a:lnTo>
                  <a:lnTo>
                    <a:pt x="30391" y="650"/>
                  </a:lnTo>
                  <a:lnTo>
                    <a:pt x="29532" y="743"/>
                  </a:lnTo>
                  <a:lnTo>
                    <a:pt x="28441" y="813"/>
                  </a:lnTo>
                  <a:lnTo>
                    <a:pt x="27210" y="859"/>
                  </a:lnTo>
                  <a:lnTo>
                    <a:pt x="25910" y="882"/>
                  </a:lnTo>
                  <a:lnTo>
                    <a:pt x="24633" y="906"/>
                  </a:lnTo>
                  <a:lnTo>
                    <a:pt x="23449" y="906"/>
                  </a:lnTo>
                  <a:lnTo>
                    <a:pt x="22474" y="882"/>
                  </a:lnTo>
                  <a:lnTo>
                    <a:pt x="21755" y="836"/>
                  </a:lnTo>
                  <a:lnTo>
                    <a:pt x="21244" y="790"/>
                  </a:lnTo>
                  <a:lnTo>
                    <a:pt x="20756" y="790"/>
                  </a:lnTo>
                  <a:lnTo>
                    <a:pt x="20292" y="813"/>
                  </a:lnTo>
                  <a:lnTo>
                    <a:pt x="19828" y="836"/>
                  </a:lnTo>
                  <a:lnTo>
                    <a:pt x="18853" y="929"/>
                  </a:lnTo>
                  <a:lnTo>
                    <a:pt x="18319" y="952"/>
                  </a:lnTo>
                  <a:lnTo>
                    <a:pt x="17738" y="952"/>
                  </a:lnTo>
                  <a:lnTo>
                    <a:pt x="17436" y="975"/>
                  </a:lnTo>
                  <a:lnTo>
                    <a:pt x="12584" y="975"/>
                  </a:lnTo>
                  <a:lnTo>
                    <a:pt x="12259" y="906"/>
                  </a:lnTo>
                  <a:lnTo>
                    <a:pt x="12166" y="859"/>
                  </a:lnTo>
                  <a:lnTo>
                    <a:pt x="12096" y="813"/>
                  </a:lnTo>
                  <a:lnTo>
                    <a:pt x="12073" y="790"/>
                  </a:lnTo>
                  <a:lnTo>
                    <a:pt x="12096" y="766"/>
                  </a:lnTo>
                  <a:lnTo>
                    <a:pt x="12166" y="720"/>
                  </a:lnTo>
                  <a:lnTo>
                    <a:pt x="12329" y="674"/>
                  </a:lnTo>
                  <a:lnTo>
                    <a:pt x="12561" y="650"/>
                  </a:lnTo>
                  <a:lnTo>
                    <a:pt x="13211" y="604"/>
                  </a:lnTo>
                  <a:lnTo>
                    <a:pt x="16484" y="604"/>
                  </a:lnTo>
                  <a:lnTo>
                    <a:pt x="19317" y="650"/>
                  </a:lnTo>
                  <a:lnTo>
                    <a:pt x="20872" y="650"/>
                  </a:lnTo>
                  <a:lnTo>
                    <a:pt x="22498" y="627"/>
                  </a:lnTo>
                  <a:lnTo>
                    <a:pt x="25562" y="557"/>
                  </a:lnTo>
                  <a:lnTo>
                    <a:pt x="26769" y="511"/>
                  </a:lnTo>
                  <a:lnTo>
                    <a:pt x="27605" y="465"/>
                  </a:lnTo>
                  <a:lnTo>
                    <a:pt x="27861" y="441"/>
                  </a:lnTo>
                  <a:lnTo>
                    <a:pt x="27977" y="418"/>
                  </a:lnTo>
                  <a:lnTo>
                    <a:pt x="28000" y="395"/>
                  </a:lnTo>
                  <a:lnTo>
                    <a:pt x="27977" y="395"/>
                  </a:lnTo>
                  <a:lnTo>
                    <a:pt x="27791" y="372"/>
                  </a:lnTo>
                  <a:lnTo>
                    <a:pt x="26816" y="349"/>
                  </a:lnTo>
                  <a:lnTo>
                    <a:pt x="25051" y="325"/>
                  </a:lnTo>
                  <a:lnTo>
                    <a:pt x="20176" y="349"/>
                  </a:lnTo>
                  <a:lnTo>
                    <a:pt x="12120" y="418"/>
                  </a:lnTo>
                  <a:lnTo>
                    <a:pt x="10843" y="418"/>
                  </a:lnTo>
                  <a:lnTo>
                    <a:pt x="9868" y="441"/>
                  </a:lnTo>
                  <a:lnTo>
                    <a:pt x="9450" y="465"/>
                  </a:lnTo>
                  <a:lnTo>
                    <a:pt x="9078" y="534"/>
                  </a:lnTo>
                  <a:lnTo>
                    <a:pt x="8707" y="604"/>
                  </a:lnTo>
                  <a:lnTo>
                    <a:pt x="8335" y="720"/>
                  </a:lnTo>
                  <a:lnTo>
                    <a:pt x="8126" y="766"/>
                  </a:lnTo>
                  <a:lnTo>
                    <a:pt x="7825" y="813"/>
                  </a:lnTo>
                  <a:lnTo>
                    <a:pt x="6966" y="882"/>
                  </a:lnTo>
                  <a:lnTo>
                    <a:pt x="5874" y="929"/>
                  </a:lnTo>
                  <a:lnTo>
                    <a:pt x="4598" y="952"/>
                  </a:lnTo>
                  <a:lnTo>
                    <a:pt x="1" y="952"/>
                  </a:lnTo>
                  <a:lnTo>
                    <a:pt x="1" y="1324"/>
                  </a:lnTo>
                  <a:lnTo>
                    <a:pt x="3065" y="1254"/>
                  </a:lnTo>
                  <a:lnTo>
                    <a:pt x="4714" y="1231"/>
                  </a:lnTo>
                  <a:lnTo>
                    <a:pt x="5898" y="1231"/>
                  </a:lnTo>
                  <a:lnTo>
                    <a:pt x="9032" y="1324"/>
                  </a:lnTo>
                  <a:lnTo>
                    <a:pt x="11005" y="1370"/>
                  </a:lnTo>
                  <a:lnTo>
                    <a:pt x="11911" y="1416"/>
                  </a:lnTo>
                  <a:lnTo>
                    <a:pt x="12700" y="1486"/>
                  </a:lnTo>
                  <a:lnTo>
                    <a:pt x="9914" y="1556"/>
                  </a:lnTo>
                  <a:lnTo>
                    <a:pt x="13281" y="1556"/>
                  </a:lnTo>
                  <a:lnTo>
                    <a:pt x="13513" y="1579"/>
                  </a:lnTo>
                  <a:lnTo>
                    <a:pt x="13698" y="1625"/>
                  </a:lnTo>
                  <a:lnTo>
                    <a:pt x="13838" y="1672"/>
                  </a:lnTo>
                  <a:lnTo>
                    <a:pt x="14023" y="1695"/>
                  </a:lnTo>
                  <a:lnTo>
                    <a:pt x="14488" y="1742"/>
                  </a:lnTo>
                  <a:lnTo>
                    <a:pt x="15068" y="1742"/>
                  </a:lnTo>
                  <a:lnTo>
                    <a:pt x="15741" y="1718"/>
                  </a:lnTo>
                  <a:lnTo>
                    <a:pt x="17181" y="1649"/>
                  </a:lnTo>
                  <a:lnTo>
                    <a:pt x="18597" y="1533"/>
                  </a:lnTo>
                  <a:lnTo>
                    <a:pt x="26282" y="1533"/>
                  </a:lnTo>
                  <a:lnTo>
                    <a:pt x="25028" y="1509"/>
                  </a:lnTo>
                  <a:lnTo>
                    <a:pt x="24192" y="1463"/>
                  </a:lnTo>
                  <a:lnTo>
                    <a:pt x="23728" y="1416"/>
                  </a:lnTo>
                  <a:lnTo>
                    <a:pt x="23589" y="1370"/>
                  </a:lnTo>
                  <a:lnTo>
                    <a:pt x="23496" y="1347"/>
                  </a:lnTo>
                  <a:lnTo>
                    <a:pt x="24076" y="1347"/>
                  </a:lnTo>
                  <a:lnTo>
                    <a:pt x="27350" y="1231"/>
                  </a:lnTo>
                  <a:lnTo>
                    <a:pt x="30948" y="1231"/>
                  </a:lnTo>
                  <a:lnTo>
                    <a:pt x="30066" y="1324"/>
                  </a:lnTo>
                  <a:lnTo>
                    <a:pt x="29950" y="1347"/>
                  </a:lnTo>
                  <a:lnTo>
                    <a:pt x="30136" y="1347"/>
                  </a:lnTo>
                  <a:lnTo>
                    <a:pt x="30763" y="1300"/>
                  </a:lnTo>
                  <a:lnTo>
                    <a:pt x="31738" y="1277"/>
                  </a:lnTo>
                  <a:lnTo>
                    <a:pt x="34315" y="1231"/>
                  </a:lnTo>
                  <a:lnTo>
                    <a:pt x="40839" y="1231"/>
                  </a:lnTo>
                  <a:lnTo>
                    <a:pt x="40862" y="1254"/>
                  </a:lnTo>
                  <a:lnTo>
                    <a:pt x="34524" y="1556"/>
                  </a:lnTo>
                  <a:lnTo>
                    <a:pt x="49011" y="1486"/>
                  </a:lnTo>
                  <a:lnTo>
                    <a:pt x="49731" y="1486"/>
                  </a:lnTo>
                  <a:lnTo>
                    <a:pt x="50450" y="1463"/>
                  </a:lnTo>
                  <a:lnTo>
                    <a:pt x="51774" y="1463"/>
                  </a:lnTo>
                  <a:lnTo>
                    <a:pt x="51216" y="1440"/>
                  </a:lnTo>
                  <a:lnTo>
                    <a:pt x="53120" y="1370"/>
                  </a:lnTo>
                  <a:lnTo>
                    <a:pt x="54954" y="1277"/>
                  </a:lnTo>
                  <a:lnTo>
                    <a:pt x="56881" y="1161"/>
                  </a:lnTo>
                  <a:lnTo>
                    <a:pt x="55604" y="1115"/>
                  </a:lnTo>
                  <a:lnTo>
                    <a:pt x="54327" y="1091"/>
                  </a:lnTo>
                  <a:lnTo>
                    <a:pt x="52911" y="1068"/>
                  </a:lnTo>
                  <a:lnTo>
                    <a:pt x="55395" y="975"/>
                  </a:lnTo>
                  <a:lnTo>
                    <a:pt x="49707" y="975"/>
                  </a:lnTo>
                  <a:lnTo>
                    <a:pt x="50009" y="882"/>
                  </a:lnTo>
                  <a:lnTo>
                    <a:pt x="50404" y="790"/>
                  </a:lnTo>
                  <a:lnTo>
                    <a:pt x="50682" y="743"/>
                  </a:lnTo>
                  <a:lnTo>
                    <a:pt x="51054" y="720"/>
                  </a:lnTo>
                  <a:lnTo>
                    <a:pt x="52075" y="674"/>
                  </a:lnTo>
                  <a:lnTo>
                    <a:pt x="53352" y="650"/>
                  </a:lnTo>
                  <a:lnTo>
                    <a:pt x="54745" y="650"/>
                  </a:lnTo>
                  <a:lnTo>
                    <a:pt x="57462" y="674"/>
                  </a:lnTo>
                  <a:lnTo>
                    <a:pt x="59203" y="720"/>
                  </a:lnTo>
                  <a:lnTo>
                    <a:pt x="59203" y="279"/>
                  </a:lnTo>
                  <a:lnTo>
                    <a:pt x="56092" y="279"/>
                  </a:lnTo>
                  <a:lnTo>
                    <a:pt x="56278" y="325"/>
                  </a:lnTo>
                  <a:lnTo>
                    <a:pt x="56371" y="349"/>
                  </a:lnTo>
                  <a:lnTo>
                    <a:pt x="56394" y="372"/>
                  </a:lnTo>
                  <a:lnTo>
                    <a:pt x="56371" y="395"/>
                  </a:lnTo>
                  <a:lnTo>
                    <a:pt x="56278" y="418"/>
                  </a:lnTo>
                  <a:lnTo>
                    <a:pt x="55883" y="465"/>
                  </a:lnTo>
                  <a:lnTo>
                    <a:pt x="55210" y="511"/>
                  </a:lnTo>
                  <a:lnTo>
                    <a:pt x="54374" y="534"/>
                  </a:lnTo>
                  <a:lnTo>
                    <a:pt x="53399" y="557"/>
                  </a:lnTo>
                  <a:lnTo>
                    <a:pt x="52401" y="557"/>
                  </a:lnTo>
                  <a:lnTo>
                    <a:pt x="51425" y="511"/>
                  </a:lnTo>
                  <a:lnTo>
                    <a:pt x="50450" y="488"/>
                  </a:lnTo>
                  <a:lnTo>
                    <a:pt x="49522" y="488"/>
                  </a:lnTo>
                  <a:lnTo>
                    <a:pt x="48686" y="511"/>
                  </a:lnTo>
                  <a:lnTo>
                    <a:pt x="48013" y="534"/>
                  </a:lnTo>
                  <a:lnTo>
                    <a:pt x="47525" y="557"/>
                  </a:lnTo>
                  <a:lnTo>
                    <a:pt x="47339" y="581"/>
                  </a:lnTo>
                  <a:lnTo>
                    <a:pt x="47479" y="604"/>
                  </a:lnTo>
                  <a:lnTo>
                    <a:pt x="48547" y="604"/>
                  </a:lnTo>
                  <a:lnTo>
                    <a:pt x="48593" y="627"/>
                  </a:lnTo>
                  <a:lnTo>
                    <a:pt x="48570" y="627"/>
                  </a:lnTo>
                  <a:lnTo>
                    <a:pt x="48500" y="650"/>
                  </a:lnTo>
                  <a:lnTo>
                    <a:pt x="48245" y="720"/>
                  </a:lnTo>
                  <a:lnTo>
                    <a:pt x="47316" y="836"/>
                  </a:lnTo>
                  <a:lnTo>
                    <a:pt x="46132" y="975"/>
                  </a:lnTo>
                  <a:lnTo>
                    <a:pt x="43555" y="975"/>
                  </a:lnTo>
                  <a:lnTo>
                    <a:pt x="43137" y="859"/>
                  </a:lnTo>
                  <a:lnTo>
                    <a:pt x="42487" y="674"/>
                  </a:lnTo>
                  <a:lnTo>
                    <a:pt x="42255" y="627"/>
                  </a:lnTo>
                  <a:lnTo>
                    <a:pt x="42023" y="604"/>
                  </a:lnTo>
                  <a:lnTo>
                    <a:pt x="41558" y="581"/>
                  </a:lnTo>
                  <a:lnTo>
                    <a:pt x="41024" y="581"/>
                  </a:lnTo>
                  <a:lnTo>
                    <a:pt x="40490" y="604"/>
                  </a:lnTo>
                  <a:lnTo>
                    <a:pt x="39306" y="697"/>
                  </a:lnTo>
                  <a:lnTo>
                    <a:pt x="38656" y="743"/>
                  </a:lnTo>
                  <a:lnTo>
                    <a:pt x="37960" y="720"/>
                  </a:lnTo>
                  <a:lnTo>
                    <a:pt x="37379" y="697"/>
                  </a:lnTo>
                  <a:lnTo>
                    <a:pt x="36985" y="674"/>
                  </a:lnTo>
                  <a:lnTo>
                    <a:pt x="36799" y="650"/>
                  </a:lnTo>
                  <a:lnTo>
                    <a:pt x="36776" y="627"/>
                  </a:lnTo>
                  <a:lnTo>
                    <a:pt x="36776" y="604"/>
                  </a:lnTo>
                  <a:lnTo>
                    <a:pt x="36869" y="581"/>
                  </a:lnTo>
                  <a:lnTo>
                    <a:pt x="37031" y="534"/>
                  </a:lnTo>
                  <a:lnTo>
                    <a:pt x="37519" y="418"/>
                  </a:lnTo>
                  <a:lnTo>
                    <a:pt x="37797" y="395"/>
                  </a:lnTo>
                  <a:lnTo>
                    <a:pt x="38331" y="372"/>
                  </a:lnTo>
                  <a:lnTo>
                    <a:pt x="39980" y="349"/>
                  </a:lnTo>
                  <a:lnTo>
                    <a:pt x="44646" y="325"/>
                  </a:lnTo>
                  <a:lnTo>
                    <a:pt x="47061" y="325"/>
                  </a:lnTo>
                  <a:lnTo>
                    <a:pt x="49127" y="302"/>
                  </a:lnTo>
                  <a:lnTo>
                    <a:pt x="49940" y="279"/>
                  </a:lnTo>
                  <a:lnTo>
                    <a:pt x="50543" y="256"/>
                  </a:lnTo>
                  <a:lnTo>
                    <a:pt x="50915" y="209"/>
                  </a:lnTo>
                  <a:lnTo>
                    <a:pt x="50984" y="186"/>
                  </a:lnTo>
                  <a:lnTo>
                    <a:pt x="51008" y="186"/>
                  </a:lnTo>
                  <a:lnTo>
                    <a:pt x="50984" y="163"/>
                  </a:lnTo>
                  <a:lnTo>
                    <a:pt x="50915" y="140"/>
                  </a:lnTo>
                  <a:lnTo>
                    <a:pt x="50752" y="116"/>
                  </a:lnTo>
                  <a:lnTo>
                    <a:pt x="50218" y="93"/>
                  </a:lnTo>
                  <a:lnTo>
                    <a:pt x="49382" y="70"/>
                  </a:lnTo>
                  <a:lnTo>
                    <a:pt x="48338" y="47"/>
                  </a:lnTo>
                  <a:lnTo>
                    <a:pt x="45714" y="70"/>
                  </a:lnTo>
                  <a:lnTo>
                    <a:pt x="42673" y="70"/>
                  </a:lnTo>
                  <a:lnTo>
                    <a:pt x="39585" y="93"/>
                  </a:lnTo>
                  <a:lnTo>
                    <a:pt x="36753" y="116"/>
                  </a:lnTo>
                  <a:lnTo>
                    <a:pt x="34524" y="93"/>
                  </a:lnTo>
                  <a:lnTo>
                    <a:pt x="33734" y="70"/>
                  </a:lnTo>
                  <a:lnTo>
                    <a:pt x="33247" y="47"/>
                  </a:lnTo>
                  <a:lnTo>
                    <a:pt x="32899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05325" y="2357400"/>
              <a:ext cx="67950" cy="25"/>
            </a:xfrm>
            <a:custGeom>
              <a:avLst/>
              <a:gdLst/>
              <a:ahLst/>
              <a:cxnLst/>
              <a:rect l="l" t="t" r="r" b="b"/>
              <a:pathLst>
                <a:path w="2718" h="1" extrusionOk="0">
                  <a:moveTo>
                    <a:pt x="2717" y="1"/>
                  </a:moveTo>
                  <a:lnTo>
                    <a:pt x="2717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08" y="1"/>
                  </a:lnTo>
                  <a:lnTo>
                    <a:pt x="2717" y="1"/>
                  </a:lnTo>
                  <a:lnTo>
                    <a:pt x="2717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48300" y="2386425"/>
              <a:ext cx="1480075" cy="43550"/>
            </a:xfrm>
            <a:custGeom>
              <a:avLst/>
              <a:gdLst/>
              <a:ahLst/>
              <a:cxnLst/>
              <a:rect l="l" t="t" r="r" b="b"/>
              <a:pathLst>
                <a:path w="59203" h="1742" extrusionOk="0">
                  <a:moveTo>
                    <a:pt x="26677" y="0"/>
                  </a:moveTo>
                  <a:lnTo>
                    <a:pt x="26305" y="24"/>
                  </a:lnTo>
                  <a:lnTo>
                    <a:pt x="25957" y="47"/>
                  </a:lnTo>
                  <a:lnTo>
                    <a:pt x="25469" y="93"/>
                  </a:lnTo>
                  <a:lnTo>
                    <a:pt x="24680" y="116"/>
                  </a:lnTo>
                  <a:lnTo>
                    <a:pt x="19619" y="116"/>
                  </a:lnTo>
                  <a:lnTo>
                    <a:pt x="16531" y="93"/>
                  </a:lnTo>
                  <a:lnTo>
                    <a:pt x="13489" y="70"/>
                  </a:lnTo>
                  <a:lnTo>
                    <a:pt x="9821" y="70"/>
                  </a:lnTo>
                  <a:lnTo>
                    <a:pt x="9009" y="93"/>
                  </a:lnTo>
                  <a:lnTo>
                    <a:pt x="8451" y="116"/>
                  </a:lnTo>
                  <a:lnTo>
                    <a:pt x="8289" y="140"/>
                  </a:lnTo>
                  <a:lnTo>
                    <a:pt x="8219" y="163"/>
                  </a:lnTo>
                  <a:lnTo>
                    <a:pt x="8196" y="186"/>
                  </a:lnTo>
                  <a:lnTo>
                    <a:pt x="8219" y="186"/>
                  </a:lnTo>
                  <a:lnTo>
                    <a:pt x="8289" y="209"/>
                  </a:lnTo>
                  <a:lnTo>
                    <a:pt x="8660" y="256"/>
                  </a:lnTo>
                  <a:lnTo>
                    <a:pt x="9264" y="279"/>
                  </a:lnTo>
                  <a:lnTo>
                    <a:pt x="10077" y="302"/>
                  </a:lnTo>
                  <a:lnTo>
                    <a:pt x="12143" y="325"/>
                  </a:lnTo>
                  <a:lnTo>
                    <a:pt x="14557" y="349"/>
                  </a:lnTo>
                  <a:lnTo>
                    <a:pt x="19224" y="349"/>
                  </a:lnTo>
                  <a:lnTo>
                    <a:pt x="20872" y="372"/>
                  </a:lnTo>
                  <a:lnTo>
                    <a:pt x="21406" y="395"/>
                  </a:lnTo>
                  <a:lnTo>
                    <a:pt x="21685" y="418"/>
                  </a:lnTo>
                  <a:lnTo>
                    <a:pt x="22172" y="534"/>
                  </a:lnTo>
                  <a:lnTo>
                    <a:pt x="22358" y="581"/>
                  </a:lnTo>
                  <a:lnTo>
                    <a:pt x="22428" y="627"/>
                  </a:lnTo>
                  <a:lnTo>
                    <a:pt x="22428" y="650"/>
                  </a:lnTo>
                  <a:lnTo>
                    <a:pt x="22405" y="650"/>
                  </a:lnTo>
                  <a:lnTo>
                    <a:pt x="22219" y="697"/>
                  </a:lnTo>
                  <a:lnTo>
                    <a:pt x="21847" y="720"/>
                  </a:lnTo>
                  <a:lnTo>
                    <a:pt x="21244" y="743"/>
                  </a:lnTo>
                  <a:lnTo>
                    <a:pt x="20547" y="743"/>
                  </a:lnTo>
                  <a:lnTo>
                    <a:pt x="19897" y="720"/>
                  </a:lnTo>
                  <a:lnTo>
                    <a:pt x="18713" y="627"/>
                  </a:lnTo>
                  <a:lnTo>
                    <a:pt x="18179" y="581"/>
                  </a:lnTo>
                  <a:lnTo>
                    <a:pt x="17668" y="581"/>
                  </a:lnTo>
                  <a:lnTo>
                    <a:pt x="17181" y="604"/>
                  </a:lnTo>
                  <a:lnTo>
                    <a:pt x="16949" y="650"/>
                  </a:lnTo>
                  <a:lnTo>
                    <a:pt x="16717" y="697"/>
                  </a:lnTo>
                  <a:lnTo>
                    <a:pt x="16020" y="883"/>
                  </a:lnTo>
                  <a:lnTo>
                    <a:pt x="15579" y="999"/>
                  </a:lnTo>
                  <a:lnTo>
                    <a:pt x="15347" y="1022"/>
                  </a:lnTo>
                  <a:lnTo>
                    <a:pt x="15091" y="1045"/>
                  </a:lnTo>
                  <a:lnTo>
                    <a:pt x="14302" y="1045"/>
                  </a:lnTo>
                  <a:lnTo>
                    <a:pt x="13698" y="1022"/>
                  </a:lnTo>
                  <a:lnTo>
                    <a:pt x="12955" y="975"/>
                  </a:lnTo>
                  <a:lnTo>
                    <a:pt x="12189" y="883"/>
                  </a:lnTo>
                  <a:lnTo>
                    <a:pt x="11493" y="790"/>
                  </a:lnTo>
                  <a:lnTo>
                    <a:pt x="10936" y="720"/>
                  </a:lnTo>
                  <a:lnTo>
                    <a:pt x="10634" y="650"/>
                  </a:lnTo>
                  <a:lnTo>
                    <a:pt x="10611" y="627"/>
                  </a:lnTo>
                  <a:lnTo>
                    <a:pt x="10703" y="604"/>
                  </a:lnTo>
                  <a:lnTo>
                    <a:pt x="11864" y="604"/>
                  </a:lnTo>
                  <a:lnTo>
                    <a:pt x="11679" y="581"/>
                  </a:lnTo>
                  <a:lnTo>
                    <a:pt x="11191" y="534"/>
                  </a:lnTo>
                  <a:lnTo>
                    <a:pt x="10518" y="511"/>
                  </a:lnTo>
                  <a:lnTo>
                    <a:pt x="8753" y="511"/>
                  </a:lnTo>
                  <a:lnTo>
                    <a:pt x="7801" y="534"/>
                  </a:lnTo>
                  <a:lnTo>
                    <a:pt x="6803" y="558"/>
                  </a:lnTo>
                  <a:lnTo>
                    <a:pt x="4853" y="558"/>
                  </a:lnTo>
                  <a:lnTo>
                    <a:pt x="3994" y="534"/>
                  </a:lnTo>
                  <a:lnTo>
                    <a:pt x="3321" y="488"/>
                  </a:lnTo>
                  <a:lnTo>
                    <a:pt x="2926" y="418"/>
                  </a:lnTo>
                  <a:lnTo>
                    <a:pt x="2833" y="395"/>
                  </a:lnTo>
                  <a:lnTo>
                    <a:pt x="2810" y="372"/>
                  </a:lnTo>
                  <a:lnTo>
                    <a:pt x="2833" y="372"/>
                  </a:lnTo>
                  <a:lnTo>
                    <a:pt x="2926" y="325"/>
                  </a:lnTo>
                  <a:lnTo>
                    <a:pt x="3112" y="302"/>
                  </a:lnTo>
                  <a:lnTo>
                    <a:pt x="1" y="302"/>
                  </a:lnTo>
                  <a:lnTo>
                    <a:pt x="1" y="720"/>
                  </a:lnTo>
                  <a:lnTo>
                    <a:pt x="1742" y="674"/>
                  </a:lnTo>
                  <a:lnTo>
                    <a:pt x="4458" y="650"/>
                  </a:lnTo>
                  <a:lnTo>
                    <a:pt x="5851" y="650"/>
                  </a:lnTo>
                  <a:lnTo>
                    <a:pt x="7128" y="674"/>
                  </a:lnTo>
                  <a:lnTo>
                    <a:pt x="8150" y="720"/>
                  </a:lnTo>
                  <a:lnTo>
                    <a:pt x="8521" y="743"/>
                  </a:lnTo>
                  <a:lnTo>
                    <a:pt x="8800" y="790"/>
                  </a:lnTo>
                  <a:lnTo>
                    <a:pt x="9496" y="975"/>
                  </a:lnTo>
                  <a:lnTo>
                    <a:pt x="9659" y="1022"/>
                  </a:lnTo>
                  <a:lnTo>
                    <a:pt x="9682" y="1068"/>
                  </a:lnTo>
                  <a:lnTo>
                    <a:pt x="9682" y="1092"/>
                  </a:lnTo>
                  <a:lnTo>
                    <a:pt x="9659" y="1092"/>
                  </a:lnTo>
                  <a:lnTo>
                    <a:pt x="9589" y="1115"/>
                  </a:lnTo>
                  <a:lnTo>
                    <a:pt x="9310" y="1138"/>
                  </a:lnTo>
                  <a:lnTo>
                    <a:pt x="8893" y="1115"/>
                  </a:lnTo>
                  <a:lnTo>
                    <a:pt x="8312" y="1092"/>
                  </a:lnTo>
                  <a:lnTo>
                    <a:pt x="7523" y="1092"/>
                  </a:lnTo>
                  <a:lnTo>
                    <a:pt x="6594" y="1068"/>
                  </a:lnTo>
                  <a:lnTo>
                    <a:pt x="4621" y="1092"/>
                  </a:lnTo>
                  <a:lnTo>
                    <a:pt x="2322" y="1161"/>
                  </a:lnTo>
                  <a:lnTo>
                    <a:pt x="5526" y="1347"/>
                  </a:lnTo>
                  <a:lnTo>
                    <a:pt x="8103" y="1463"/>
                  </a:lnTo>
                  <a:lnTo>
                    <a:pt x="9218" y="1486"/>
                  </a:lnTo>
                  <a:lnTo>
                    <a:pt x="10053" y="1486"/>
                  </a:lnTo>
                  <a:lnTo>
                    <a:pt x="11191" y="1440"/>
                  </a:lnTo>
                  <a:lnTo>
                    <a:pt x="12073" y="1370"/>
                  </a:lnTo>
                  <a:lnTo>
                    <a:pt x="12863" y="1324"/>
                  </a:lnTo>
                  <a:lnTo>
                    <a:pt x="13281" y="1301"/>
                  </a:lnTo>
                  <a:lnTo>
                    <a:pt x="13745" y="1301"/>
                  </a:lnTo>
                  <a:lnTo>
                    <a:pt x="14256" y="1324"/>
                  </a:lnTo>
                  <a:lnTo>
                    <a:pt x="14743" y="1370"/>
                  </a:lnTo>
                  <a:lnTo>
                    <a:pt x="15765" y="1463"/>
                  </a:lnTo>
                  <a:lnTo>
                    <a:pt x="16252" y="1486"/>
                  </a:lnTo>
                  <a:lnTo>
                    <a:pt x="17251" y="1486"/>
                  </a:lnTo>
                  <a:lnTo>
                    <a:pt x="17761" y="1417"/>
                  </a:lnTo>
                  <a:lnTo>
                    <a:pt x="18133" y="1347"/>
                  </a:lnTo>
                  <a:lnTo>
                    <a:pt x="18342" y="1254"/>
                  </a:lnTo>
                  <a:lnTo>
                    <a:pt x="18435" y="1184"/>
                  </a:lnTo>
                  <a:lnTo>
                    <a:pt x="18481" y="1138"/>
                  </a:lnTo>
                  <a:lnTo>
                    <a:pt x="18527" y="1092"/>
                  </a:lnTo>
                  <a:lnTo>
                    <a:pt x="18690" y="1068"/>
                  </a:lnTo>
                  <a:lnTo>
                    <a:pt x="18992" y="1068"/>
                  </a:lnTo>
                  <a:lnTo>
                    <a:pt x="19526" y="1092"/>
                  </a:lnTo>
                  <a:lnTo>
                    <a:pt x="20385" y="1138"/>
                  </a:lnTo>
                  <a:lnTo>
                    <a:pt x="21569" y="1184"/>
                  </a:lnTo>
                  <a:lnTo>
                    <a:pt x="24494" y="1231"/>
                  </a:lnTo>
                  <a:lnTo>
                    <a:pt x="27303" y="1277"/>
                  </a:lnTo>
                  <a:lnTo>
                    <a:pt x="28371" y="1301"/>
                  </a:lnTo>
                  <a:lnTo>
                    <a:pt x="29068" y="1347"/>
                  </a:lnTo>
                  <a:lnTo>
                    <a:pt x="29254" y="1347"/>
                  </a:lnTo>
                  <a:lnTo>
                    <a:pt x="29045" y="1324"/>
                  </a:lnTo>
                  <a:lnTo>
                    <a:pt x="27861" y="1184"/>
                  </a:lnTo>
                  <a:lnTo>
                    <a:pt x="25748" y="975"/>
                  </a:lnTo>
                  <a:lnTo>
                    <a:pt x="25748" y="975"/>
                  </a:lnTo>
                  <a:lnTo>
                    <a:pt x="29695" y="1138"/>
                  </a:lnTo>
                  <a:lnTo>
                    <a:pt x="32829" y="1277"/>
                  </a:lnTo>
                  <a:lnTo>
                    <a:pt x="35151" y="1347"/>
                  </a:lnTo>
                  <a:lnTo>
                    <a:pt x="36427" y="1370"/>
                  </a:lnTo>
                  <a:lnTo>
                    <a:pt x="37379" y="1347"/>
                  </a:lnTo>
                  <a:lnTo>
                    <a:pt x="38215" y="1370"/>
                  </a:lnTo>
                  <a:lnTo>
                    <a:pt x="39028" y="1417"/>
                  </a:lnTo>
                  <a:lnTo>
                    <a:pt x="40398" y="1533"/>
                  </a:lnTo>
                  <a:lnTo>
                    <a:pt x="42348" y="1672"/>
                  </a:lnTo>
                  <a:lnTo>
                    <a:pt x="43346" y="1742"/>
                  </a:lnTo>
                  <a:lnTo>
                    <a:pt x="44669" y="1742"/>
                  </a:lnTo>
                  <a:lnTo>
                    <a:pt x="45018" y="1718"/>
                  </a:lnTo>
                  <a:lnTo>
                    <a:pt x="45296" y="1695"/>
                  </a:lnTo>
                  <a:lnTo>
                    <a:pt x="45505" y="1649"/>
                  </a:lnTo>
                  <a:lnTo>
                    <a:pt x="45737" y="1579"/>
                  </a:lnTo>
                  <a:lnTo>
                    <a:pt x="46062" y="1533"/>
                  </a:lnTo>
                  <a:lnTo>
                    <a:pt x="46921" y="1463"/>
                  </a:lnTo>
                  <a:lnTo>
                    <a:pt x="48013" y="1393"/>
                  </a:lnTo>
                  <a:lnTo>
                    <a:pt x="49220" y="1347"/>
                  </a:lnTo>
                  <a:lnTo>
                    <a:pt x="51611" y="1277"/>
                  </a:lnTo>
                  <a:lnTo>
                    <a:pt x="53306" y="1231"/>
                  </a:lnTo>
                  <a:lnTo>
                    <a:pt x="54490" y="1231"/>
                  </a:lnTo>
                  <a:lnTo>
                    <a:pt x="56138" y="1254"/>
                  </a:lnTo>
                  <a:lnTo>
                    <a:pt x="59203" y="1324"/>
                  </a:lnTo>
                  <a:lnTo>
                    <a:pt x="59203" y="952"/>
                  </a:lnTo>
                  <a:lnTo>
                    <a:pt x="57183" y="975"/>
                  </a:lnTo>
                  <a:lnTo>
                    <a:pt x="54606" y="952"/>
                  </a:lnTo>
                  <a:lnTo>
                    <a:pt x="53352" y="929"/>
                  </a:lnTo>
                  <a:lnTo>
                    <a:pt x="52238" y="883"/>
                  </a:lnTo>
                  <a:lnTo>
                    <a:pt x="51379" y="813"/>
                  </a:lnTo>
                  <a:lnTo>
                    <a:pt x="51077" y="767"/>
                  </a:lnTo>
                  <a:lnTo>
                    <a:pt x="50868" y="720"/>
                  </a:lnTo>
                  <a:lnTo>
                    <a:pt x="50497" y="604"/>
                  </a:lnTo>
                  <a:lnTo>
                    <a:pt x="50125" y="534"/>
                  </a:lnTo>
                  <a:lnTo>
                    <a:pt x="49754" y="488"/>
                  </a:lnTo>
                  <a:lnTo>
                    <a:pt x="49336" y="441"/>
                  </a:lnTo>
                  <a:lnTo>
                    <a:pt x="48361" y="418"/>
                  </a:lnTo>
                  <a:lnTo>
                    <a:pt x="47084" y="418"/>
                  </a:lnTo>
                  <a:lnTo>
                    <a:pt x="39028" y="349"/>
                  </a:lnTo>
                  <a:lnTo>
                    <a:pt x="32388" y="349"/>
                  </a:lnTo>
                  <a:lnTo>
                    <a:pt x="31413" y="372"/>
                  </a:lnTo>
                  <a:lnTo>
                    <a:pt x="31227" y="395"/>
                  </a:lnTo>
                  <a:lnTo>
                    <a:pt x="31204" y="418"/>
                  </a:lnTo>
                  <a:lnTo>
                    <a:pt x="31227" y="418"/>
                  </a:lnTo>
                  <a:lnTo>
                    <a:pt x="31343" y="441"/>
                  </a:lnTo>
                  <a:lnTo>
                    <a:pt x="31598" y="465"/>
                  </a:lnTo>
                  <a:lnTo>
                    <a:pt x="32457" y="511"/>
                  </a:lnTo>
                  <a:lnTo>
                    <a:pt x="33641" y="558"/>
                  </a:lnTo>
                  <a:lnTo>
                    <a:pt x="36706" y="627"/>
                  </a:lnTo>
                  <a:lnTo>
                    <a:pt x="38331" y="650"/>
                  </a:lnTo>
                  <a:lnTo>
                    <a:pt x="39887" y="650"/>
                  </a:lnTo>
                  <a:lnTo>
                    <a:pt x="42719" y="627"/>
                  </a:lnTo>
                  <a:lnTo>
                    <a:pt x="45087" y="604"/>
                  </a:lnTo>
                  <a:lnTo>
                    <a:pt x="45993" y="604"/>
                  </a:lnTo>
                  <a:lnTo>
                    <a:pt x="46666" y="650"/>
                  </a:lnTo>
                  <a:lnTo>
                    <a:pt x="46875" y="674"/>
                  </a:lnTo>
                  <a:lnTo>
                    <a:pt x="47037" y="720"/>
                  </a:lnTo>
                  <a:lnTo>
                    <a:pt x="47130" y="767"/>
                  </a:lnTo>
                  <a:lnTo>
                    <a:pt x="47130" y="790"/>
                  </a:lnTo>
                  <a:lnTo>
                    <a:pt x="47107" y="836"/>
                  </a:lnTo>
                  <a:lnTo>
                    <a:pt x="47014" y="883"/>
                  </a:lnTo>
                  <a:lnTo>
                    <a:pt x="46852" y="929"/>
                  </a:lnTo>
                  <a:lnTo>
                    <a:pt x="46620" y="975"/>
                  </a:lnTo>
                  <a:lnTo>
                    <a:pt x="46341" y="999"/>
                  </a:lnTo>
                  <a:lnTo>
                    <a:pt x="45644" y="1022"/>
                  </a:lnTo>
                  <a:lnTo>
                    <a:pt x="44809" y="1045"/>
                  </a:lnTo>
                  <a:lnTo>
                    <a:pt x="43021" y="999"/>
                  </a:lnTo>
                  <a:lnTo>
                    <a:pt x="41465" y="975"/>
                  </a:lnTo>
                  <a:lnTo>
                    <a:pt x="40885" y="952"/>
                  </a:lnTo>
                  <a:lnTo>
                    <a:pt x="40351" y="929"/>
                  </a:lnTo>
                  <a:lnTo>
                    <a:pt x="39376" y="859"/>
                  </a:lnTo>
                  <a:lnTo>
                    <a:pt x="38935" y="813"/>
                  </a:lnTo>
                  <a:lnTo>
                    <a:pt x="37960" y="813"/>
                  </a:lnTo>
                  <a:lnTo>
                    <a:pt x="37449" y="836"/>
                  </a:lnTo>
                  <a:lnTo>
                    <a:pt x="36729" y="883"/>
                  </a:lnTo>
                  <a:lnTo>
                    <a:pt x="35754" y="906"/>
                  </a:lnTo>
                  <a:lnTo>
                    <a:pt x="33293" y="906"/>
                  </a:lnTo>
                  <a:lnTo>
                    <a:pt x="31993" y="859"/>
                  </a:lnTo>
                  <a:lnTo>
                    <a:pt x="30763" y="813"/>
                  </a:lnTo>
                  <a:lnTo>
                    <a:pt x="29671" y="743"/>
                  </a:lnTo>
                  <a:lnTo>
                    <a:pt x="28812" y="650"/>
                  </a:lnTo>
                  <a:lnTo>
                    <a:pt x="28232" y="558"/>
                  </a:lnTo>
                  <a:lnTo>
                    <a:pt x="27884" y="488"/>
                  </a:lnTo>
                  <a:lnTo>
                    <a:pt x="27768" y="441"/>
                  </a:lnTo>
                  <a:lnTo>
                    <a:pt x="27721" y="418"/>
                  </a:lnTo>
                  <a:lnTo>
                    <a:pt x="27698" y="395"/>
                  </a:lnTo>
                  <a:lnTo>
                    <a:pt x="27721" y="372"/>
                  </a:lnTo>
                  <a:lnTo>
                    <a:pt x="27861" y="325"/>
                  </a:lnTo>
                  <a:lnTo>
                    <a:pt x="28116" y="302"/>
                  </a:lnTo>
                  <a:lnTo>
                    <a:pt x="28464" y="302"/>
                  </a:lnTo>
                  <a:lnTo>
                    <a:pt x="28859" y="325"/>
                  </a:lnTo>
                  <a:lnTo>
                    <a:pt x="29091" y="325"/>
                  </a:lnTo>
                  <a:lnTo>
                    <a:pt x="29137" y="302"/>
                  </a:lnTo>
                  <a:lnTo>
                    <a:pt x="29137" y="279"/>
                  </a:lnTo>
                  <a:lnTo>
                    <a:pt x="28998" y="233"/>
                  </a:lnTo>
                  <a:lnTo>
                    <a:pt x="28720" y="163"/>
                  </a:lnTo>
                  <a:lnTo>
                    <a:pt x="28325" y="93"/>
                  </a:lnTo>
                  <a:lnTo>
                    <a:pt x="27814" y="47"/>
                  </a:lnTo>
                  <a:lnTo>
                    <a:pt x="27257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648300" y="2440975"/>
              <a:ext cx="1480075" cy="43550"/>
            </a:xfrm>
            <a:custGeom>
              <a:avLst/>
              <a:gdLst/>
              <a:ahLst/>
              <a:cxnLst/>
              <a:rect l="l" t="t" r="r" b="b"/>
              <a:pathLst>
                <a:path w="59203" h="1742" extrusionOk="0">
                  <a:moveTo>
                    <a:pt x="48848" y="1"/>
                  </a:moveTo>
                  <a:lnTo>
                    <a:pt x="47943" y="24"/>
                  </a:lnTo>
                  <a:lnTo>
                    <a:pt x="45923" y="140"/>
                  </a:lnTo>
                  <a:lnTo>
                    <a:pt x="42673" y="326"/>
                  </a:lnTo>
                  <a:lnTo>
                    <a:pt x="41605" y="372"/>
                  </a:lnTo>
                  <a:lnTo>
                    <a:pt x="40699" y="395"/>
                  </a:lnTo>
                  <a:lnTo>
                    <a:pt x="39678" y="372"/>
                  </a:lnTo>
                  <a:lnTo>
                    <a:pt x="38262" y="395"/>
                  </a:lnTo>
                  <a:lnTo>
                    <a:pt x="35499" y="465"/>
                  </a:lnTo>
                  <a:lnTo>
                    <a:pt x="31645" y="604"/>
                  </a:lnTo>
                  <a:lnTo>
                    <a:pt x="26723" y="767"/>
                  </a:lnTo>
                  <a:lnTo>
                    <a:pt x="29834" y="558"/>
                  </a:lnTo>
                  <a:lnTo>
                    <a:pt x="31622" y="419"/>
                  </a:lnTo>
                  <a:lnTo>
                    <a:pt x="31970" y="395"/>
                  </a:lnTo>
                  <a:lnTo>
                    <a:pt x="31715" y="395"/>
                  </a:lnTo>
                  <a:lnTo>
                    <a:pt x="30855" y="442"/>
                  </a:lnTo>
                  <a:lnTo>
                    <a:pt x="29602" y="465"/>
                  </a:lnTo>
                  <a:lnTo>
                    <a:pt x="26375" y="511"/>
                  </a:lnTo>
                  <a:lnTo>
                    <a:pt x="23031" y="558"/>
                  </a:lnTo>
                  <a:lnTo>
                    <a:pt x="21592" y="604"/>
                  </a:lnTo>
                  <a:lnTo>
                    <a:pt x="20501" y="651"/>
                  </a:lnTo>
                  <a:lnTo>
                    <a:pt x="19804" y="674"/>
                  </a:lnTo>
                  <a:lnTo>
                    <a:pt x="19410" y="674"/>
                  </a:lnTo>
                  <a:lnTo>
                    <a:pt x="19386" y="651"/>
                  </a:lnTo>
                  <a:lnTo>
                    <a:pt x="19503" y="604"/>
                  </a:lnTo>
                  <a:lnTo>
                    <a:pt x="19688" y="558"/>
                  </a:lnTo>
                  <a:lnTo>
                    <a:pt x="19851" y="488"/>
                  </a:lnTo>
                  <a:lnTo>
                    <a:pt x="19920" y="442"/>
                  </a:lnTo>
                  <a:lnTo>
                    <a:pt x="19944" y="395"/>
                  </a:lnTo>
                  <a:lnTo>
                    <a:pt x="19920" y="372"/>
                  </a:lnTo>
                  <a:lnTo>
                    <a:pt x="19851" y="326"/>
                  </a:lnTo>
                  <a:lnTo>
                    <a:pt x="19735" y="279"/>
                  </a:lnTo>
                  <a:lnTo>
                    <a:pt x="19549" y="256"/>
                  </a:lnTo>
                  <a:lnTo>
                    <a:pt x="18504" y="256"/>
                  </a:lnTo>
                  <a:lnTo>
                    <a:pt x="17854" y="279"/>
                  </a:lnTo>
                  <a:lnTo>
                    <a:pt x="16438" y="372"/>
                  </a:lnTo>
                  <a:lnTo>
                    <a:pt x="15741" y="419"/>
                  </a:lnTo>
                  <a:lnTo>
                    <a:pt x="15115" y="442"/>
                  </a:lnTo>
                  <a:lnTo>
                    <a:pt x="14604" y="442"/>
                  </a:lnTo>
                  <a:lnTo>
                    <a:pt x="14209" y="419"/>
                  </a:lnTo>
                  <a:lnTo>
                    <a:pt x="13559" y="372"/>
                  </a:lnTo>
                  <a:lnTo>
                    <a:pt x="12886" y="303"/>
                  </a:lnTo>
                  <a:lnTo>
                    <a:pt x="12445" y="279"/>
                  </a:lnTo>
                  <a:lnTo>
                    <a:pt x="11864" y="256"/>
                  </a:lnTo>
                  <a:lnTo>
                    <a:pt x="10959" y="256"/>
                  </a:lnTo>
                  <a:lnTo>
                    <a:pt x="9636" y="279"/>
                  </a:lnTo>
                  <a:lnTo>
                    <a:pt x="6432" y="395"/>
                  </a:lnTo>
                  <a:lnTo>
                    <a:pt x="2276" y="581"/>
                  </a:lnTo>
                  <a:lnTo>
                    <a:pt x="4528" y="651"/>
                  </a:lnTo>
                  <a:lnTo>
                    <a:pt x="6548" y="674"/>
                  </a:lnTo>
                  <a:lnTo>
                    <a:pt x="7569" y="651"/>
                  </a:lnTo>
                  <a:lnTo>
                    <a:pt x="8475" y="651"/>
                  </a:lnTo>
                  <a:lnTo>
                    <a:pt x="9659" y="604"/>
                  </a:lnTo>
                  <a:lnTo>
                    <a:pt x="9891" y="628"/>
                  </a:lnTo>
                  <a:lnTo>
                    <a:pt x="9914" y="651"/>
                  </a:lnTo>
                  <a:lnTo>
                    <a:pt x="9891" y="651"/>
                  </a:lnTo>
                  <a:lnTo>
                    <a:pt x="9659" y="697"/>
                  </a:lnTo>
                  <a:lnTo>
                    <a:pt x="9241" y="767"/>
                  </a:lnTo>
                  <a:lnTo>
                    <a:pt x="7825" y="953"/>
                  </a:lnTo>
                  <a:lnTo>
                    <a:pt x="7105" y="999"/>
                  </a:lnTo>
                  <a:lnTo>
                    <a:pt x="6223" y="1045"/>
                  </a:lnTo>
                  <a:lnTo>
                    <a:pt x="5224" y="1069"/>
                  </a:lnTo>
                  <a:lnTo>
                    <a:pt x="4156" y="1092"/>
                  </a:lnTo>
                  <a:lnTo>
                    <a:pt x="1997" y="1069"/>
                  </a:lnTo>
                  <a:lnTo>
                    <a:pt x="1" y="1045"/>
                  </a:lnTo>
                  <a:lnTo>
                    <a:pt x="1" y="1324"/>
                  </a:lnTo>
                  <a:lnTo>
                    <a:pt x="442" y="1278"/>
                  </a:lnTo>
                  <a:lnTo>
                    <a:pt x="1045" y="1254"/>
                  </a:lnTo>
                  <a:lnTo>
                    <a:pt x="2531" y="1185"/>
                  </a:lnTo>
                  <a:lnTo>
                    <a:pt x="4969" y="1185"/>
                  </a:lnTo>
                  <a:lnTo>
                    <a:pt x="5712" y="1208"/>
                  </a:lnTo>
                  <a:lnTo>
                    <a:pt x="6641" y="1231"/>
                  </a:lnTo>
                  <a:lnTo>
                    <a:pt x="8591" y="1231"/>
                  </a:lnTo>
                  <a:lnTo>
                    <a:pt x="9427" y="1185"/>
                  </a:lnTo>
                  <a:lnTo>
                    <a:pt x="10355" y="1138"/>
                  </a:lnTo>
                  <a:lnTo>
                    <a:pt x="9102" y="1138"/>
                  </a:lnTo>
                  <a:lnTo>
                    <a:pt x="9102" y="1115"/>
                  </a:lnTo>
                  <a:lnTo>
                    <a:pt x="9218" y="1092"/>
                  </a:lnTo>
                  <a:lnTo>
                    <a:pt x="9798" y="1022"/>
                  </a:lnTo>
                  <a:lnTo>
                    <a:pt x="10727" y="953"/>
                  </a:lnTo>
                  <a:lnTo>
                    <a:pt x="12955" y="767"/>
                  </a:lnTo>
                  <a:lnTo>
                    <a:pt x="13954" y="720"/>
                  </a:lnTo>
                  <a:lnTo>
                    <a:pt x="14720" y="697"/>
                  </a:lnTo>
                  <a:lnTo>
                    <a:pt x="15556" y="697"/>
                  </a:lnTo>
                  <a:lnTo>
                    <a:pt x="15741" y="720"/>
                  </a:lnTo>
                  <a:lnTo>
                    <a:pt x="15858" y="744"/>
                  </a:lnTo>
                  <a:lnTo>
                    <a:pt x="15881" y="813"/>
                  </a:lnTo>
                  <a:lnTo>
                    <a:pt x="15881" y="860"/>
                  </a:lnTo>
                  <a:lnTo>
                    <a:pt x="15881" y="953"/>
                  </a:lnTo>
                  <a:lnTo>
                    <a:pt x="15904" y="1045"/>
                  </a:lnTo>
                  <a:lnTo>
                    <a:pt x="15927" y="1092"/>
                  </a:lnTo>
                  <a:lnTo>
                    <a:pt x="15950" y="1092"/>
                  </a:lnTo>
                  <a:lnTo>
                    <a:pt x="16090" y="1138"/>
                  </a:lnTo>
                  <a:lnTo>
                    <a:pt x="16252" y="1162"/>
                  </a:lnTo>
                  <a:lnTo>
                    <a:pt x="17088" y="1162"/>
                  </a:lnTo>
                  <a:lnTo>
                    <a:pt x="17808" y="1115"/>
                  </a:lnTo>
                  <a:lnTo>
                    <a:pt x="19433" y="1022"/>
                  </a:lnTo>
                  <a:lnTo>
                    <a:pt x="20222" y="999"/>
                  </a:lnTo>
                  <a:lnTo>
                    <a:pt x="20965" y="999"/>
                  </a:lnTo>
                  <a:lnTo>
                    <a:pt x="21499" y="1022"/>
                  </a:lnTo>
                  <a:lnTo>
                    <a:pt x="21801" y="1045"/>
                  </a:lnTo>
                  <a:lnTo>
                    <a:pt x="21871" y="1069"/>
                  </a:lnTo>
                  <a:lnTo>
                    <a:pt x="21894" y="1092"/>
                  </a:lnTo>
                  <a:lnTo>
                    <a:pt x="21801" y="1115"/>
                  </a:lnTo>
                  <a:lnTo>
                    <a:pt x="21174" y="1208"/>
                  </a:lnTo>
                  <a:lnTo>
                    <a:pt x="20199" y="1324"/>
                  </a:lnTo>
                  <a:lnTo>
                    <a:pt x="19804" y="1347"/>
                  </a:lnTo>
                  <a:lnTo>
                    <a:pt x="19178" y="1371"/>
                  </a:lnTo>
                  <a:lnTo>
                    <a:pt x="17297" y="1394"/>
                  </a:lnTo>
                  <a:lnTo>
                    <a:pt x="12236" y="1394"/>
                  </a:lnTo>
                  <a:lnTo>
                    <a:pt x="9589" y="1417"/>
                  </a:lnTo>
                  <a:lnTo>
                    <a:pt x="7291" y="1440"/>
                  </a:lnTo>
                  <a:lnTo>
                    <a:pt x="5573" y="1487"/>
                  </a:lnTo>
                  <a:lnTo>
                    <a:pt x="5039" y="1533"/>
                  </a:lnTo>
                  <a:lnTo>
                    <a:pt x="4876" y="1556"/>
                  </a:lnTo>
                  <a:lnTo>
                    <a:pt x="4760" y="1579"/>
                  </a:lnTo>
                  <a:lnTo>
                    <a:pt x="4760" y="1603"/>
                  </a:lnTo>
                  <a:lnTo>
                    <a:pt x="4853" y="1626"/>
                  </a:lnTo>
                  <a:lnTo>
                    <a:pt x="5317" y="1649"/>
                  </a:lnTo>
                  <a:lnTo>
                    <a:pt x="6130" y="1672"/>
                  </a:lnTo>
                  <a:lnTo>
                    <a:pt x="10053" y="1672"/>
                  </a:lnTo>
                  <a:lnTo>
                    <a:pt x="13373" y="1649"/>
                  </a:lnTo>
                  <a:lnTo>
                    <a:pt x="16809" y="1626"/>
                  </a:lnTo>
                  <a:lnTo>
                    <a:pt x="22219" y="1626"/>
                  </a:lnTo>
                  <a:lnTo>
                    <a:pt x="22962" y="1649"/>
                  </a:lnTo>
                  <a:lnTo>
                    <a:pt x="23380" y="1696"/>
                  </a:lnTo>
                  <a:lnTo>
                    <a:pt x="23635" y="1719"/>
                  </a:lnTo>
                  <a:lnTo>
                    <a:pt x="23937" y="1742"/>
                  </a:lnTo>
                  <a:lnTo>
                    <a:pt x="24587" y="1742"/>
                  </a:lnTo>
                  <a:lnTo>
                    <a:pt x="25330" y="1696"/>
                  </a:lnTo>
                  <a:lnTo>
                    <a:pt x="26096" y="1649"/>
                  </a:lnTo>
                  <a:lnTo>
                    <a:pt x="26769" y="1579"/>
                  </a:lnTo>
                  <a:lnTo>
                    <a:pt x="27327" y="1510"/>
                  </a:lnTo>
                  <a:lnTo>
                    <a:pt x="27698" y="1463"/>
                  </a:lnTo>
                  <a:lnTo>
                    <a:pt x="27768" y="1440"/>
                  </a:lnTo>
                  <a:lnTo>
                    <a:pt x="27768" y="1417"/>
                  </a:lnTo>
                  <a:lnTo>
                    <a:pt x="27512" y="1417"/>
                  </a:lnTo>
                  <a:lnTo>
                    <a:pt x="27048" y="1440"/>
                  </a:lnTo>
                  <a:lnTo>
                    <a:pt x="26700" y="1440"/>
                  </a:lnTo>
                  <a:lnTo>
                    <a:pt x="26514" y="1417"/>
                  </a:lnTo>
                  <a:lnTo>
                    <a:pt x="26468" y="1394"/>
                  </a:lnTo>
                  <a:lnTo>
                    <a:pt x="26491" y="1371"/>
                  </a:lnTo>
                  <a:lnTo>
                    <a:pt x="26677" y="1324"/>
                  </a:lnTo>
                  <a:lnTo>
                    <a:pt x="27118" y="1254"/>
                  </a:lnTo>
                  <a:lnTo>
                    <a:pt x="27814" y="1185"/>
                  </a:lnTo>
                  <a:lnTo>
                    <a:pt x="28789" y="1092"/>
                  </a:lnTo>
                  <a:lnTo>
                    <a:pt x="30066" y="999"/>
                  </a:lnTo>
                  <a:lnTo>
                    <a:pt x="31482" y="929"/>
                  </a:lnTo>
                  <a:lnTo>
                    <a:pt x="33015" y="883"/>
                  </a:lnTo>
                  <a:lnTo>
                    <a:pt x="34524" y="837"/>
                  </a:lnTo>
                  <a:lnTo>
                    <a:pt x="37194" y="837"/>
                  </a:lnTo>
                  <a:lnTo>
                    <a:pt x="38146" y="860"/>
                  </a:lnTo>
                  <a:lnTo>
                    <a:pt x="38749" y="906"/>
                  </a:lnTo>
                  <a:lnTo>
                    <a:pt x="39190" y="929"/>
                  </a:lnTo>
                  <a:lnTo>
                    <a:pt x="40258" y="929"/>
                  </a:lnTo>
                  <a:lnTo>
                    <a:pt x="40885" y="883"/>
                  </a:lnTo>
                  <a:lnTo>
                    <a:pt x="42208" y="813"/>
                  </a:lnTo>
                  <a:lnTo>
                    <a:pt x="42905" y="790"/>
                  </a:lnTo>
                  <a:lnTo>
                    <a:pt x="43601" y="767"/>
                  </a:lnTo>
                  <a:lnTo>
                    <a:pt x="45366" y="744"/>
                  </a:lnTo>
                  <a:lnTo>
                    <a:pt x="47432" y="697"/>
                  </a:lnTo>
                  <a:lnTo>
                    <a:pt x="48314" y="720"/>
                  </a:lnTo>
                  <a:lnTo>
                    <a:pt x="48941" y="744"/>
                  </a:lnTo>
                  <a:lnTo>
                    <a:pt x="49150" y="767"/>
                  </a:lnTo>
                  <a:lnTo>
                    <a:pt x="49243" y="813"/>
                  </a:lnTo>
                  <a:lnTo>
                    <a:pt x="49266" y="837"/>
                  </a:lnTo>
                  <a:lnTo>
                    <a:pt x="49243" y="860"/>
                  </a:lnTo>
                  <a:lnTo>
                    <a:pt x="49104" y="906"/>
                  </a:lnTo>
                  <a:lnTo>
                    <a:pt x="48895" y="976"/>
                  </a:lnTo>
                  <a:lnTo>
                    <a:pt x="48616" y="1022"/>
                  </a:lnTo>
                  <a:lnTo>
                    <a:pt x="47920" y="1092"/>
                  </a:lnTo>
                  <a:lnTo>
                    <a:pt x="47061" y="1138"/>
                  </a:lnTo>
                  <a:lnTo>
                    <a:pt x="46039" y="1138"/>
                  </a:lnTo>
                  <a:lnTo>
                    <a:pt x="43578" y="1115"/>
                  </a:lnTo>
                  <a:lnTo>
                    <a:pt x="40653" y="1092"/>
                  </a:lnTo>
                  <a:lnTo>
                    <a:pt x="38981" y="1092"/>
                  </a:lnTo>
                  <a:lnTo>
                    <a:pt x="37170" y="1115"/>
                  </a:lnTo>
                  <a:lnTo>
                    <a:pt x="33618" y="1185"/>
                  </a:lnTo>
                  <a:lnTo>
                    <a:pt x="32156" y="1231"/>
                  </a:lnTo>
                  <a:lnTo>
                    <a:pt x="31064" y="1278"/>
                  </a:lnTo>
                  <a:lnTo>
                    <a:pt x="30461" y="1324"/>
                  </a:lnTo>
                  <a:lnTo>
                    <a:pt x="30391" y="1347"/>
                  </a:lnTo>
                  <a:lnTo>
                    <a:pt x="30484" y="1371"/>
                  </a:lnTo>
                  <a:lnTo>
                    <a:pt x="30832" y="1371"/>
                  </a:lnTo>
                  <a:lnTo>
                    <a:pt x="31436" y="1394"/>
                  </a:lnTo>
                  <a:lnTo>
                    <a:pt x="38587" y="1394"/>
                  </a:lnTo>
                  <a:lnTo>
                    <a:pt x="47502" y="1324"/>
                  </a:lnTo>
                  <a:lnTo>
                    <a:pt x="48872" y="1324"/>
                  </a:lnTo>
                  <a:lnTo>
                    <a:pt x="50009" y="1301"/>
                  </a:lnTo>
                  <a:lnTo>
                    <a:pt x="50590" y="1254"/>
                  </a:lnTo>
                  <a:lnTo>
                    <a:pt x="51193" y="1208"/>
                  </a:lnTo>
                  <a:lnTo>
                    <a:pt x="51913" y="1138"/>
                  </a:lnTo>
                  <a:lnTo>
                    <a:pt x="52726" y="1022"/>
                  </a:lnTo>
                  <a:lnTo>
                    <a:pt x="53283" y="953"/>
                  </a:lnTo>
                  <a:lnTo>
                    <a:pt x="53956" y="906"/>
                  </a:lnTo>
                  <a:lnTo>
                    <a:pt x="55535" y="837"/>
                  </a:lnTo>
                  <a:lnTo>
                    <a:pt x="57346" y="790"/>
                  </a:lnTo>
                  <a:lnTo>
                    <a:pt x="59203" y="790"/>
                  </a:lnTo>
                  <a:lnTo>
                    <a:pt x="59203" y="488"/>
                  </a:lnTo>
                  <a:lnTo>
                    <a:pt x="58135" y="511"/>
                  </a:lnTo>
                  <a:lnTo>
                    <a:pt x="57346" y="511"/>
                  </a:lnTo>
                  <a:lnTo>
                    <a:pt x="55697" y="465"/>
                  </a:lnTo>
                  <a:lnTo>
                    <a:pt x="53376" y="395"/>
                  </a:lnTo>
                  <a:lnTo>
                    <a:pt x="52261" y="349"/>
                  </a:lnTo>
                  <a:lnTo>
                    <a:pt x="51333" y="279"/>
                  </a:lnTo>
                  <a:lnTo>
                    <a:pt x="50984" y="256"/>
                  </a:lnTo>
                  <a:lnTo>
                    <a:pt x="50729" y="210"/>
                  </a:lnTo>
                  <a:lnTo>
                    <a:pt x="50566" y="163"/>
                  </a:lnTo>
                  <a:lnTo>
                    <a:pt x="50543" y="140"/>
                  </a:lnTo>
                  <a:lnTo>
                    <a:pt x="50543" y="94"/>
                  </a:lnTo>
                  <a:lnTo>
                    <a:pt x="50520" y="70"/>
                  </a:lnTo>
                  <a:lnTo>
                    <a:pt x="50497" y="47"/>
                  </a:lnTo>
                  <a:lnTo>
                    <a:pt x="50311" y="24"/>
                  </a:lnTo>
                  <a:lnTo>
                    <a:pt x="50009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648300" y="2503675"/>
              <a:ext cx="1480075" cy="43550"/>
            </a:xfrm>
            <a:custGeom>
              <a:avLst/>
              <a:gdLst/>
              <a:ahLst/>
              <a:cxnLst/>
              <a:rect l="l" t="t" r="r" b="b"/>
              <a:pathLst>
                <a:path w="59203" h="1742" extrusionOk="0">
                  <a:moveTo>
                    <a:pt x="27621" y="1320"/>
                  </a:moveTo>
                  <a:lnTo>
                    <a:pt x="27512" y="1323"/>
                  </a:lnTo>
                  <a:lnTo>
                    <a:pt x="27257" y="1347"/>
                  </a:lnTo>
                  <a:lnTo>
                    <a:pt x="27582" y="1323"/>
                  </a:lnTo>
                  <a:lnTo>
                    <a:pt x="27621" y="1320"/>
                  </a:lnTo>
                  <a:close/>
                  <a:moveTo>
                    <a:pt x="34617" y="0"/>
                  </a:moveTo>
                  <a:lnTo>
                    <a:pt x="33874" y="23"/>
                  </a:lnTo>
                  <a:lnTo>
                    <a:pt x="33131" y="93"/>
                  </a:lnTo>
                  <a:lnTo>
                    <a:pt x="32434" y="163"/>
                  </a:lnTo>
                  <a:lnTo>
                    <a:pt x="31877" y="232"/>
                  </a:lnTo>
                  <a:lnTo>
                    <a:pt x="31529" y="279"/>
                  </a:lnTo>
                  <a:lnTo>
                    <a:pt x="31436" y="302"/>
                  </a:lnTo>
                  <a:lnTo>
                    <a:pt x="32504" y="302"/>
                  </a:lnTo>
                  <a:lnTo>
                    <a:pt x="32713" y="325"/>
                  </a:lnTo>
                  <a:lnTo>
                    <a:pt x="32736" y="348"/>
                  </a:lnTo>
                  <a:lnTo>
                    <a:pt x="32713" y="348"/>
                  </a:lnTo>
                  <a:lnTo>
                    <a:pt x="32527" y="418"/>
                  </a:lnTo>
                  <a:lnTo>
                    <a:pt x="32086" y="488"/>
                  </a:lnTo>
                  <a:lnTo>
                    <a:pt x="31389" y="557"/>
                  </a:lnTo>
                  <a:lnTo>
                    <a:pt x="30414" y="650"/>
                  </a:lnTo>
                  <a:lnTo>
                    <a:pt x="29137" y="743"/>
                  </a:lnTo>
                  <a:lnTo>
                    <a:pt x="27721" y="813"/>
                  </a:lnTo>
                  <a:lnTo>
                    <a:pt x="26189" y="859"/>
                  </a:lnTo>
                  <a:lnTo>
                    <a:pt x="24680" y="882"/>
                  </a:lnTo>
                  <a:lnTo>
                    <a:pt x="23264" y="906"/>
                  </a:lnTo>
                  <a:lnTo>
                    <a:pt x="22010" y="882"/>
                  </a:lnTo>
                  <a:lnTo>
                    <a:pt x="21058" y="859"/>
                  </a:lnTo>
                  <a:lnTo>
                    <a:pt x="20454" y="836"/>
                  </a:lnTo>
                  <a:lnTo>
                    <a:pt x="20013" y="789"/>
                  </a:lnTo>
                  <a:lnTo>
                    <a:pt x="19503" y="789"/>
                  </a:lnTo>
                  <a:lnTo>
                    <a:pt x="18945" y="813"/>
                  </a:lnTo>
                  <a:lnTo>
                    <a:pt x="18319" y="836"/>
                  </a:lnTo>
                  <a:lnTo>
                    <a:pt x="16995" y="929"/>
                  </a:lnTo>
                  <a:lnTo>
                    <a:pt x="16299" y="952"/>
                  </a:lnTo>
                  <a:lnTo>
                    <a:pt x="15625" y="952"/>
                  </a:lnTo>
                  <a:lnTo>
                    <a:pt x="13838" y="998"/>
                  </a:lnTo>
                  <a:lnTo>
                    <a:pt x="11771" y="1022"/>
                  </a:lnTo>
                  <a:lnTo>
                    <a:pt x="10889" y="1022"/>
                  </a:lnTo>
                  <a:lnTo>
                    <a:pt x="10262" y="998"/>
                  </a:lnTo>
                  <a:lnTo>
                    <a:pt x="10053" y="975"/>
                  </a:lnTo>
                  <a:lnTo>
                    <a:pt x="9961" y="929"/>
                  </a:lnTo>
                  <a:lnTo>
                    <a:pt x="9937" y="906"/>
                  </a:lnTo>
                  <a:lnTo>
                    <a:pt x="9961" y="882"/>
                  </a:lnTo>
                  <a:lnTo>
                    <a:pt x="10100" y="813"/>
                  </a:lnTo>
                  <a:lnTo>
                    <a:pt x="10332" y="766"/>
                  </a:lnTo>
                  <a:lnTo>
                    <a:pt x="10587" y="720"/>
                  </a:lnTo>
                  <a:lnTo>
                    <a:pt x="11284" y="650"/>
                  </a:lnTo>
                  <a:lnTo>
                    <a:pt x="12143" y="604"/>
                  </a:lnTo>
                  <a:lnTo>
                    <a:pt x="15625" y="604"/>
                  </a:lnTo>
                  <a:lnTo>
                    <a:pt x="18551" y="650"/>
                  </a:lnTo>
                  <a:lnTo>
                    <a:pt x="20222" y="650"/>
                  </a:lnTo>
                  <a:lnTo>
                    <a:pt x="22033" y="627"/>
                  </a:lnTo>
                  <a:lnTo>
                    <a:pt x="25585" y="557"/>
                  </a:lnTo>
                  <a:lnTo>
                    <a:pt x="27048" y="511"/>
                  </a:lnTo>
                  <a:lnTo>
                    <a:pt x="28139" y="464"/>
                  </a:lnTo>
                  <a:lnTo>
                    <a:pt x="28743" y="418"/>
                  </a:lnTo>
                  <a:lnTo>
                    <a:pt x="28812" y="395"/>
                  </a:lnTo>
                  <a:lnTo>
                    <a:pt x="28720" y="372"/>
                  </a:lnTo>
                  <a:lnTo>
                    <a:pt x="28371" y="348"/>
                  </a:lnTo>
                  <a:lnTo>
                    <a:pt x="27768" y="348"/>
                  </a:lnTo>
                  <a:lnTo>
                    <a:pt x="25910" y="325"/>
                  </a:lnTo>
                  <a:lnTo>
                    <a:pt x="20640" y="348"/>
                  </a:lnTo>
                  <a:lnTo>
                    <a:pt x="11702" y="418"/>
                  </a:lnTo>
                  <a:lnTo>
                    <a:pt x="10332" y="418"/>
                  </a:lnTo>
                  <a:lnTo>
                    <a:pt x="9194" y="441"/>
                  </a:lnTo>
                  <a:lnTo>
                    <a:pt x="8614" y="464"/>
                  </a:lnTo>
                  <a:lnTo>
                    <a:pt x="8010" y="534"/>
                  </a:lnTo>
                  <a:lnTo>
                    <a:pt x="7291" y="604"/>
                  </a:lnTo>
                  <a:lnTo>
                    <a:pt x="6478" y="720"/>
                  </a:lnTo>
                  <a:lnTo>
                    <a:pt x="5921" y="789"/>
                  </a:lnTo>
                  <a:lnTo>
                    <a:pt x="5248" y="836"/>
                  </a:lnTo>
                  <a:lnTo>
                    <a:pt x="3669" y="906"/>
                  </a:lnTo>
                  <a:lnTo>
                    <a:pt x="1858" y="929"/>
                  </a:lnTo>
                  <a:lnTo>
                    <a:pt x="1" y="952"/>
                  </a:lnTo>
                  <a:lnTo>
                    <a:pt x="1" y="1231"/>
                  </a:lnTo>
                  <a:lnTo>
                    <a:pt x="1858" y="1231"/>
                  </a:lnTo>
                  <a:lnTo>
                    <a:pt x="3506" y="1277"/>
                  </a:lnTo>
                  <a:lnTo>
                    <a:pt x="5828" y="1347"/>
                  </a:lnTo>
                  <a:lnTo>
                    <a:pt x="6942" y="1393"/>
                  </a:lnTo>
                  <a:lnTo>
                    <a:pt x="7871" y="1440"/>
                  </a:lnTo>
                  <a:lnTo>
                    <a:pt x="8219" y="1486"/>
                  </a:lnTo>
                  <a:lnTo>
                    <a:pt x="8498" y="1532"/>
                  </a:lnTo>
                  <a:lnTo>
                    <a:pt x="8637" y="1579"/>
                  </a:lnTo>
                  <a:lnTo>
                    <a:pt x="8684" y="1602"/>
                  </a:lnTo>
                  <a:lnTo>
                    <a:pt x="8684" y="1625"/>
                  </a:lnTo>
                  <a:lnTo>
                    <a:pt x="8684" y="1648"/>
                  </a:lnTo>
                  <a:lnTo>
                    <a:pt x="8707" y="1672"/>
                  </a:lnTo>
                  <a:lnTo>
                    <a:pt x="8893" y="1718"/>
                  </a:lnTo>
                  <a:lnTo>
                    <a:pt x="9194" y="1741"/>
                  </a:lnTo>
                  <a:lnTo>
                    <a:pt x="10355" y="1741"/>
                  </a:lnTo>
                  <a:lnTo>
                    <a:pt x="11261" y="1695"/>
                  </a:lnTo>
                  <a:lnTo>
                    <a:pt x="13281" y="1602"/>
                  </a:lnTo>
                  <a:lnTo>
                    <a:pt x="16531" y="1393"/>
                  </a:lnTo>
                  <a:lnTo>
                    <a:pt x="17599" y="1347"/>
                  </a:lnTo>
                  <a:lnTo>
                    <a:pt x="20942" y="1347"/>
                  </a:lnTo>
                  <a:lnTo>
                    <a:pt x="23705" y="1254"/>
                  </a:lnTo>
                  <a:lnTo>
                    <a:pt x="27559" y="1138"/>
                  </a:lnTo>
                  <a:lnTo>
                    <a:pt x="32481" y="975"/>
                  </a:lnTo>
                  <a:lnTo>
                    <a:pt x="29370" y="1184"/>
                  </a:lnTo>
                  <a:lnTo>
                    <a:pt x="27621" y="1320"/>
                  </a:lnTo>
                  <a:lnTo>
                    <a:pt x="27621" y="1320"/>
                  </a:lnTo>
                  <a:lnTo>
                    <a:pt x="28348" y="1300"/>
                  </a:lnTo>
                  <a:lnTo>
                    <a:pt x="29602" y="1277"/>
                  </a:lnTo>
                  <a:lnTo>
                    <a:pt x="32829" y="1231"/>
                  </a:lnTo>
                  <a:lnTo>
                    <a:pt x="36172" y="1161"/>
                  </a:lnTo>
                  <a:lnTo>
                    <a:pt x="37612" y="1138"/>
                  </a:lnTo>
                  <a:lnTo>
                    <a:pt x="38703" y="1091"/>
                  </a:lnTo>
                  <a:lnTo>
                    <a:pt x="39399" y="1045"/>
                  </a:lnTo>
                  <a:lnTo>
                    <a:pt x="39724" y="1045"/>
                  </a:lnTo>
                  <a:lnTo>
                    <a:pt x="39794" y="1068"/>
                  </a:lnTo>
                  <a:lnTo>
                    <a:pt x="39817" y="1068"/>
                  </a:lnTo>
                  <a:lnTo>
                    <a:pt x="39701" y="1115"/>
                  </a:lnTo>
                  <a:lnTo>
                    <a:pt x="39515" y="1184"/>
                  </a:lnTo>
                  <a:lnTo>
                    <a:pt x="39353" y="1254"/>
                  </a:lnTo>
                  <a:lnTo>
                    <a:pt x="39283" y="1300"/>
                  </a:lnTo>
                  <a:lnTo>
                    <a:pt x="39260" y="1323"/>
                  </a:lnTo>
                  <a:lnTo>
                    <a:pt x="39283" y="1370"/>
                  </a:lnTo>
                  <a:lnTo>
                    <a:pt x="39353" y="1416"/>
                  </a:lnTo>
                  <a:lnTo>
                    <a:pt x="39469" y="1440"/>
                  </a:lnTo>
                  <a:lnTo>
                    <a:pt x="39655" y="1463"/>
                  </a:lnTo>
                  <a:lnTo>
                    <a:pt x="40119" y="1486"/>
                  </a:lnTo>
                  <a:lnTo>
                    <a:pt x="40699" y="1486"/>
                  </a:lnTo>
                  <a:lnTo>
                    <a:pt x="41349" y="1440"/>
                  </a:lnTo>
                  <a:lnTo>
                    <a:pt x="42789" y="1347"/>
                  </a:lnTo>
                  <a:lnTo>
                    <a:pt x="43462" y="1323"/>
                  </a:lnTo>
                  <a:lnTo>
                    <a:pt x="44089" y="1300"/>
                  </a:lnTo>
                  <a:lnTo>
                    <a:pt x="44994" y="1300"/>
                  </a:lnTo>
                  <a:lnTo>
                    <a:pt x="45644" y="1370"/>
                  </a:lnTo>
                  <a:lnTo>
                    <a:pt x="46318" y="1440"/>
                  </a:lnTo>
                  <a:lnTo>
                    <a:pt x="46759" y="1463"/>
                  </a:lnTo>
                  <a:lnTo>
                    <a:pt x="47339" y="1486"/>
                  </a:lnTo>
                  <a:lnTo>
                    <a:pt x="48245" y="1486"/>
                  </a:lnTo>
                  <a:lnTo>
                    <a:pt x="49568" y="1440"/>
                  </a:lnTo>
                  <a:lnTo>
                    <a:pt x="52772" y="1347"/>
                  </a:lnTo>
                  <a:lnTo>
                    <a:pt x="56928" y="1161"/>
                  </a:lnTo>
                  <a:lnTo>
                    <a:pt x="54676" y="1091"/>
                  </a:lnTo>
                  <a:lnTo>
                    <a:pt x="52656" y="1068"/>
                  </a:lnTo>
                  <a:lnTo>
                    <a:pt x="51634" y="1068"/>
                  </a:lnTo>
                  <a:lnTo>
                    <a:pt x="50729" y="1091"/>
                  </a:lnTo>
                  <a:lnTo>
                    <a:pt x="49545" y="1115"/>
                  </a:lnTo>
                  <a:lnTo>
                    <a:pt x="49313" y="1115"/>
                  </a:lnTo>
                  <a:lnTo>
                    <a:pt x="49289" y="1091"/>
                  </a:lnTo>
                  <a:lnTo>
                    <a:pt x="49313" y="1068"/>
                  </a:lnTo>
                  <a:lnTo>
                    <a:pt x="49545" y="1022"/>
                  </a:lnTo>
                  <a:lnTo>
                    <a:pt x="49963" y="952"/>
                  </a:lnTo>
                  <a:lnTo>
                    <a:pt x="51379" y="789"/>
                  </a:lnTo>
                  <a:lnTo>
                    <a:pt x="52099" y="720"/>
                  </a:lnTo>
                  <a:lnTo>
                    <a:pt x="52981" y="673"/>
                  </a:lnTo>
                  <a:lnTo>
                    <a:pt x="53979" y="650"/>
                  </a:lnTo>
                  <a:lnTo>
                    <a:pt x="57230" y="650"/>
                  </a:lnTo>
                  <a:lnTo>
                    <a:pt x="59203" y="673"/>
                  </a:lnTo>
                  <a:lnTo>
                    <a:pt x="59203" y="395"/>
                  </a:lnTo>
                  <a:lnTo>
                    <a:pt x="58762" y="441"/>
                  </a:lnTo>
                  <a:lnTo>
                    <a:pt x="58158" y="488"/>
                  </a:lnTo>
                  <a:lnTo>
                    <a:pt x="56672" y="534"/>
                  </a:lnTo>
                  <a:lnTo>
                    <a:pt x="55024" y="557"/>
                  </a:lnTo>
                  <a:lnTo>
                    <a:pt x="54235" y="534"/>
                  </a:lnTo>
                  <a:lnTo>
                    <a:pt x="53515" y="511"/>
                  </a:lnTo>
                  <a:lnTo>
                    <a:pt x="52563" y="488"/>
                  </a:lnTo>
                  <a:lnTo>
                    <a:pt x="51565" y="488"/>
                  </a:lnTo>
                  <a:lnTo>
                    <a:pt x="50613" y="511"/>
                  </a:lnTo>
                  <a:lnTo>
                    <a:pt x="49777" y="534"/>
                  </a:lnTo>
                  <a:lnTo>
                    <a:pt x="48848" y="581"/>
                  </a:lnTo>
                  <a:lnTo>
                    <a:pt x="48825" y="604"/>
                  </a:lnTo>
                  <a:lnTo>
                    <a:pt x="50102" y="604"/>
                  </a:lnTo>
                  <a:lnTo>
                    <a:pt x="49986" y="627"/>
                  </a:lnTo>
                  <a:lnTo>
                    <a:pt x="49406" y="697"/>
                  </a:lnTo>
                  <a:lnTo>
                    <a:pt x="48477" y="789"/>
                  </a:lnTo>
                  <a:lnTo>
                    <a:pt x="46271" y="952"/>
                  </a:lnTo>
                  <a:lnTo>
                    <a:pt x="45250" y="1022"/>
                  </a:lnTo>
                  <a:lnTo>
                    <a:pt x="44484" y="1045"/>
                  </a:lnTo>
                  <a:lnTo>
                    <a:pt x="43648" y="1045"/>
                  </a:lnTo>
                  <a:lnTo>
                    <a:pt x="43462" y="1022"/>
                  </a:lnTo>
                  <a:lnTo>
                    <a:pt x="43346" y="975"/>
                  </a:lnTo>
                  <a:lnTo>
                    <a:pt x="43323" y="929"/>
                  </a:lnTo>
                  <a:lnTo>
                    <a:pt x="43323" y="859"/>
                  </a:lnTo>
                  <a:lnTo>
                    <a:pt x="43323" y="789"/>
                  </a:lnTo>
                  <a:lnTo>
                    <a:pt x="43300" y="673"/>
                  </a:lnTo>
                  <a:lnTo>
                    <a:pt x="43276" y="650"/>
                  </a:lnTo>
                  <a:lnTo>
                    <a:pt x="43253" y="627"/>
                  </a:lnTo>
                  <a:lnTo>
                    <a:pt x="43114" y="604"/>
                  </a:lnTo>
                  <a:lnTo>
                    <a:pt x="42951" y="581"/>
                  </a:lnTo>
                  <a:lnTo>
                    <a:pt x="42719" y="557"/>
                  </a:lnTo>
                  <a:lnTo>
                    <a:pt x="42116" y="581"/>
                  </a:lnTo>
                  <a:lnTo>
                    <a:pt x="41396" y="604"/>
                  </a:lnTo>
                  <a:lnTo>
                    <a:pt x="39771" y="697"/>
                  </a:lnTo>
                  <a:lnTo>
                    <a:pt x="38981" y="720"/>
                  </a:lnTo>
                  <a:lnTo>
                    <a:pt x="38238" y="720"/>
                  </a:lnTo>
                  <a:lnTo>
                    <a:pt x="37704" y="697"/>
                  </a:lnTo>
                  <a:lnTo>
                    <a:pt x="37403" y="673"/>
                  </a:lnTo>
                  <a:lnTo>
                    <a:pt x="37333" y="673"/>
                  </a:lnTo>
                  <a:lnTo>
                    <a:pt x="37310" y="650"/>
                  </a:lnTo>
                  <a:lnTo>
                    <a:pt x="37426" y="604"/>
                  </a:lnTo>
                  <a:lnTo>
                    <a:pt x="38029" y="534"/>
                  </a:lnTo>
                  <a:lnTo>
                    <a:pt x="39005" y="418"/>
                  </a:lnTo>
                  <a:lnTo>
                    <a:pt x="39399" y="395"/>
                  </a:lnTo>
                  <a:lnTo>
                    <a:pt x="40026" y="372"/>
                  </a:lnTo>
                  <a:lnTo>
                    <a:pt x="41907" y="348"/>
                  </a:lnTo>
                  <a:lnTo>
                    <a:pt x="46968" y="325"/>
                  </a:lnTo>
                  <a:lnTo>
                    <a:pt x="49615" y="325"/>
                  </a:lnTo>
                  <a:lnTo>
                    <a:pt x="51913" y="302"/>
                  </a:lnTo>
                  <a:lnTo>
                    <a:pt x="53631" y="255"/>
                  </a:lnTo>
                  <a:lnTo>
                    <a:pt x="54165" y="209"/>
                  </a:lnTo>
                  <a:lnTo>
                    <a:pt x="54327" y="186"/>
                  </a:lnTo>
                  <a:lnTo>
                    <a:pt x="54444" y="163"/>
                  </a:lnTo>
                  <a:lnTo>
                    <a:pt x="54444" y="139"/>
                  </a:lnTo>
                  <a:lnTo>
                    <a:pt x="54351" y="116"/>
                  </a:lnTo>
                  <a:lnTo>
                    <a:pt x="53886" y="93"/>
                  </a:lnTo>
                  <a:lnTo>
                    <a:pt x="53074" y="70"/>
                  </a:lnTo>
                  <a:lnTo>
                    <a:pt x="51983" y="47"/>
                  </a:lnTo>
                  <a:lnTo>
                    <a:pt x="49173" y="70"/>
                  </a:lnTo>
                  <a:lnTo>
                    <a:pt x="45830" y="70"/>
                  </a:lnTo>
                  <a:lnTo>
                    <a:pt x="42417" y="93"/>
                  </a:lnTo>
                  <a:lnTo>
                    <a:pt x="39330" y="116"/>
                  </a:lnTo>
                  <a:lnTo>
                    <a:pt x="36985" y="93"/>
                  </a:lnTo>
                  <a:lnTo>
                    <a:pt x="36242" y="70"/>
                  </a:lnTo>
                  <a:lnTo>
                    <a:pt x="35824" y="47"/>
                  </a:lnTo>
                  <a:lnTo>
                    <a:pt x="35592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230648" y="256178"/>
            <a:ext cx="532401" cy="194869"/>
          </a:xfrm>
          <a:custGeom>
            <a:avLst/>
            <a:gdLst/>
            <a:ahLst/>
            <a:cxnLst/>
            <a:rect l="l" t="t" r="r" b="b"/>
            <a:pathLst>
              <a:path w="3112" h="1139" extrusionOk="0">
                <a:moveTo>
                  <a:pt x="1626" y="1"/>
                </a:moveTo>
                <a:lnTo>
                  <a:pt x="1440" y="24"/>
                </a:lnTo>
                <a:lnTo>
                  <a:pt x="1278" y="47"/>
                </a:lnTo>
                <a:lnTo>
                  <a:pt x="1115" y="94"/>
                </a:lnTo>
                <a:lnTo>
                  <a:pt x="953" y="140"/>
                </a:lnTo>
                <a:lnTo>
                  <a:pt x="813" y="210"/>
                </a:lnTo>
                <a:lnTo>
                  <a:pt x="697" y="303"/>
                </a:lnTo>
                <a:lnTo>
                  <a:pt x="628" y="395"/>
                </a:lnTo>
                <a:lnTo>
                  <a:pt x="558" y="511"/>
                </a:lnTo>
                <a:lnTo>
                  <a:pt x="628" y="535"/>
                </a:lnTo>
                <a:lnTo>
                  <a:pt x="790" y="604"/>
                </a:lnTo>
                <a:lnTo>
                  <a:pt x="883" y="651"/>
                </a:lnTo>
                <a:lnTo>
                  <a:pt x="930" y="720"/>
                </a:lnTo>
                <a:lnTo>
                  <a:pt x="860" y="651"/>
                </a:lnTo>
                <a:lnTo>
                  <a:pt x="790" y="628"/>
                </a:lnTo>
                <a:lnTo>
                  <a:pt x="628" y="581"/>
                </a:lnTo>
                <a:lnTo>
                  <a:pt x="465" y="558"/>
                </a:lnTo>
                <a:lnTo>
                  <a:pt x="279" y="604"/>
                </a:lnTo>
                <a:lnTo>
                  <a:pt x="210" y="628"/>
                </a:lnTo>
                <a:lnTo>
                  <a:pt x="140" y="674"/>
                </a:lnTo>
                <a:lnTo>
                  <a:pt x="94" y="720"/>
                </a:lnTo>
                <a:lnTo>
                  <a:pt x="47" y="790"/>
                </a:lnTo>
                <a:lnTo>
                  <a:pt x="24" y="860"/>
                </a:lnTo>
                <a:lnTo>
                  <a:pt x="1" y="929"/>
                </a:lnTo>
                <a:lnTo>
                  <a:pt x="1" y="999"/>
                </a:lnTo>
                <a:lnTo>
                  <a:pt x="24" y="1069"/>
                </a:lnTo>
                <a:lnTo>
                  <a:pt x="71" y="1115"/>
                </a:lnTo>
                <a:lnTo>
                  <a:pt x="117" y="1138"/>
                </a:lnTo>
                <a:lnTo>
                  <a:pt x="2044" y="1138"/>
                </a:lnTo>
                <a:lnTo>
                  <a:pt x="2740" y="1115"/>
                </a:lnTo>
                <a:lnTo>
                  <a:pt x="2903" y="1115"/>
                </a:lnTo>
                <a:lnTo>
                  <a:pt x="2996" y="1092"/>
                </a:lnTo>
                <a:lnTo>
                  <a:pt x="3042" y="1092"/>
                </a:lnTo>
                <a:lnTo>
                  <a:pt x="3089" y="1022"/>
                </a:lnTo>
                <a:lnTo>
                  <a:pt x="3112" y="953"/>
                </a:lnTo>
                <a:lnTo>
                  <a:pt x="3112" y="883"/>
                </a:lnTo>
                <a:lnTo>
                  <a:pt x="3089" y="813"/>
                </a:lnTo>
                <a:lnTo>
                  <a:pt x="3042" y="744"/>
                </a:lnTo>
                <a:lnTo>
                  <a:pt x="2996" y="697"/>
                </a:lnTo>
                <a:lnTo>
                  <a:pt x="2903" y="651"/>
                </a:lnTo>
                <a:lnTo>
                  <a:pt x="2833" y="628"/>
                </a:lnTo>
                <a:lnTo>
                  <a:pt x="2764" y="628"/>
                </a:lnTo>
                <a:lnTo>
                  <a:pt x="2671" y="651"/>
                </a:lnTo>
                <a:lnTo>
                  <a:pt x="2601" y="674"/>
                </a:lnTo>
                <a:lnTo>
                  <a:pt x="2671" y="628"/>
                </a:lnTo>
                <a:lnTo>
                  <a:pt x="2717" y="604"/>
                </a:lnTo>
                <a:lnTo>
                  <a:pt x="2648" y="442"/>
                </a:lnTo>
                <a:lnTo>
                  <a:pt x="2555" y="326"/>
                </a:lnTo>
                <a:lnTo>
                  <a:pt x="2439" y="233"/>
                </a:lnTo>
                <a:lnTo>
                  <a:pt x="2299" y="140"/>
                </a:lnTo>
                <a:lnTo>
                  <a:pt x="2137" y="70"/>
                </a:lnTo>
                <a:lnTo>
                  <a:pt x="1974" y="24"/>
                </a:lnTo>
                <a:lnTo>
                  <a:pt x="1812" y="1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191759" y="252004"/>
            <a:ext cx="555702" cy="203224"/>
          </a:xfrm>
          <a:custGeom>
            <a:avLst/>
            <a:gdLst/>
            <a:ahLst/>
            <a:cxnLst/>
            <a:rect l="l" t="t" r="r" b="b"/>
            <a:pathLst>
              <a:path w="3112" h="1138" extrusionOk="0">
                <a:moveTo>
                  <a:pt x="1463" y="0"/>
                </a:moveTo>
                <a:lnTo>
                  <a:pt x="1301" y="23"/>
                </a:lnTo>
                <a:lnTo>
                  <a:pt x="1115" y="70"/>
                </a:lnTo>
                <a:lnTo>
                  <a:pt x="976" y="139"/>
                </a:lnTo>
                <a:lnTo>
                  <a:pt x="836" y="209"/>
                </a:lnTo>
                <a:lnTo>
                  <a:pt x="720" y="302"/>
                </a:lnTo>
                <a:lnTo>
                  <a:pt x="627" y="395"/>
                </a:lnTo>
                <a:lnTo>
                  <a:pt x="558" y="511"/>
                </a:lnTo>
                <a:lnTo>
                  <a:pt x="627" y="534"/>
                </a:lnTo>
                <a:lnTo>
                  <a:pt x="790" y="581"/>
                </a:lnTo>
                <a:lnTo>
                  <a:pt x="883" y="650"/>
                </a:lnTo>
                <a:lnTo>
                  <a:pt x="929" y="697"/>
                </a:lnTo>
                <a:lnTo>
                  <a:pt x="836" y="650"/>
                </a:lnTo>
                <a:lnTo>
                  <a:pt x="743" y="604"/>
                </a:lnTo>
                <a:lnTo>
                  <a:pt x="627" y="581"/>
                </a:lnTo>
                <a:lnTo>
                  <a:pt x="534" y="557"/>
                </a:lnTo>
                <a:lnTo>
                  <a:pt x="395" y="581"/>
                </a:lnTo>
                <a:lnTo>
                  <a:pt x="279" y="604"/>
                </a:lnTo>
                <a:lnTo>
                  <a:pt x="209" y="627"/>
                </a:lnTo>
                <a:lnTo>
                  <a:pt x="140" y="673"/>
                </a:lnTo>
                <a:lnTo>
                  <a:pt x="93" y="720"/>
                </a:lnTo>
                <a:lnTo>
                  <a:pt x="47" y="789"/>
                </a:lnTo>
                <a:lnTo>
                  <a:pt x="24" y="859"/>
                </a:lnTo>
                <a:lnTo>
                  <a:pt x="1" y="929"/>
                </a:lnTo>
                <a:lnTo>
                  <a:pt x="1" y="998"/>
                </a:lnTo>
                <a:lnTo>
                  <a:pt x="24" y="1068"/>
                </a:lnTo>
                <a:lnTo>
                  <a:pt x="70" y="1114"/>
                </a:lnTo>
                <a:lnTo>
                  <a:pt x="117" y="1138"/>
                </a:lnTo>
                <a:lnTo>
                  <a:pt x="1324" y="1138"/>
                </a:lnTo>
                <a:lnTo>
                  <a:pt x="2044" y="1114"/>
                </a:lnTo>
                <a:lnTo>
                  <a:pt x="2903" y="1114"/>
                </a:lnTo>
                <a:lnTo>
                  <a:pt x="2995" y="1091"/>
                </a:lnTo>
                <a:lnTo>
                  <a:pt x="3042" y="1091"/>
                </a:lnTo>
                <a:lnTo>
                  <a:pt x="3042" y="1068"/>
                </a:lnTo>
                <a:lnTo>
                  <a:pt x="3088" y="1022"/>
                </a:lnTo>
                <a:lnTo>
                  <a:pt x="3112" y="952"/>
                </a:lnTo>
                <a:lnTo>
                  <a:pt x="3112" y="882"/>
                </a:lnTo>
                <a:lnTo>
                  <a:pt x="3088" y="813"/>
                </a:lnTo>
                <a:lnTo>
                  <a:pt x="3042" y="743"/>
                </a:lnTo>
                <a:lnTo>
                  <a:pt x="2995" y="697"/>
                </a:lnTo>
                <a:lnTo>
                  <a:pt x="2903" y="650"/>
                </a:lnTo>
                <a:lnTo>
                  <a:pt x="2833" y="627"/>
                </a:lnTo>
                <a:lnTo>
                  <a:pt x="2717" y="627"/>
                </a:lnTo>
                <a:lnTo>
                  <a:pt x="2647" y="650"/>
                </a:lnTo>
                <a:lnTo>
                  <a:pt x="2578" y="697"/>
                </a:lnTo>
                <a:lnTo>
                  <a:pt x="2531" y="743"/>
                </a:lnTo>
                <a:lnTo>
                  <a:pt x="2578" y="673"/>
                </a:lnTo>
                <a:lnTo>
                  <a:pt x="2670" y="627"/>
                </a:lnTo>
                <a:lnTo>
                  <a:pt x="2694" y="604"/>
                </a:lnTo>
                <a:lnTo>
                  <a:pt x="2647" y="441"/>
                </a:lnTo>
                <a:lnTo>
                  <a:pt x="2554" y="325"/>
                </a:lnTo>
                <a:lnTo>
                  <a:pt x="2438" y="232"/>
                </a:lnTo>
                <a:lnTo>
                  <a:pt x="2299" y="139"/>
                </a:lnTo>
                <a:lnTo>
                  <a:pt x="2160" y="70"/>
                </a:lnTo>
                <a:lnTo>
                  <a:pt x="1997" y="23"/>
                </a:lnTo>
                <a:lnTo>
                  <a:pt x="1835" y="0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4399138" y="299271"/>
            <a:ext cx="156499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159801">
            <a:off x="4574987" y="407972"/>
            <a:ext cx="156500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921450" y="771350"/>
            <a:ext cx="7301100" cy="16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2307675" y="2444075"/>
            <a:ext cx="45288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3048108" y="3642109"/>
            <a:ext cx="3047988" cy="574039"/>
          </a:xfrm>
          <a:custGeom>
            <a:avLst/>
            <a:gdLst/>
            <a:ahLst/>
            <a:cxnLst/>
            <a:rect l="l" t="t" r="r" b="b"/>
            <a:pathLst>
              <a:path w="46968" h="8846" extrusionOk="0">
                <a:moveTo>
                  <a:pt x="24680" y="0"/>
                </a:moveTo>
                <a:lnTo>
                  <a:pt x="24680" y="2554"/>
                </a:lnTo>
                <a:lnTo>
                  <a:pt x="23147" y="2554"/>
                </a:lnTo>
                <a:lnTo>
                  <a:pt x="23147" y="6060"/>
                </a:lnTo>
                <a:lnTo>
                  <a:pt x="21801" y="6060"/>
                </a:lnTo>
                <a:lnTo>
                  <a:pt x="21801" y="2066"/>
                </a:lnTo>
                <a:lnTo>
                  <a:pt x="20059" y="2066"/>
                </a:lnTo>
                <a:lnTo>
                  <a:pt x="20059" y="929"/>
                </a:lnTo>
                <a:lnTo>
                  <a:pt x="17854" y="929"/>
                </a:lnTo>
                <a:lnTo>
                  <a:pt x="17854" y="3065"/>
                </a:lnTo>
                <a:lnTo>
                  <a:pt x="16577" y="3065"/>
                </a:lnTo>
                <a:lnTo>
                  <a:pt x="16577" y="2345"/>
                </a:lnTo>
                <a:lnTo>
                  <a:pt x="15346" y="2345"/>
                </a:lnTo>
                <a:lnTo>
                  <a:pt x="15346" y="5224"/>
                </a:lnTo>
                <a:lnTo>
                  <a:pt x="13907" y="5224"/>
                </a:lnTo>
                <a:lnTo>
                  <a:pt x="13048" y="3738"/>
                </a:lnTo>
                <a:lnTo>
                  <a:pt x="12050" y="3738"/>
                </a:lnTo>
                <a:lnTo>
                  <a:pt x="12050" y="2066"/>
                </a:lnTo>
                <a:lnTo>
                  <a:pt x="10285" y="2066"/>
                </a:lnTo>
                <a:lnTo>
                  <a:pt x="10285" y="6710"/>
                </a:lnTo>
                <a:lnTo>
                  <a:pt x="8498" y="6710"/>
                </a:lnTo>
                <a:lnTo>
                  <a:pt x="8498" y="5038"/>
                </a:lnTo>
                <a:lnTo>
                  <a:pt x="6988" y="5038"/>
                </a:lnTo>
                <a:lnTo>
                  <a:pt x="6988" y="2740"/>
                </a:lnTo>
                <a:lnTo>
                  <a:pt x="4644" y="2740"/>
                </a:lnTo>
                <a:lnTo>
                  <a:pt x="4644" y="3854"/>
                </a:lnTo>
                <a:lnTo>
                  <a:pt x="1811" y="3854"/>
                </a:lnTo>
                <a:lnTo>
                  <a:pt x="1811" y="5247"/>
                </a:lnTo>
                <a:lnTo>
                  <a:pt x="0" y="5247"/>
                </a:lnTo>
                <a:lnTo>
                  <a:pt x="0" y="8845"/>
                </a:lnTo>
                <a:lnTo>
                  <a:pt x="46967" y="8845"/>
                </a:lnTo>
                <a:lnTo>
                  <a:pt x="46967" y="6385"/>
                </a:lnTo>
                <a:lnTo>
                  <a:pt x="43462" y="6385"/>
                </a:lnTo>
                <a:lnTo>
                  <a:pt x="43462" y="4411"/>
                </a:lnTo>
                <a:lnTo>
                  <a:pt x="42022" y="4411"/>
                </a:lnTo>
                <a:lnTo>
                  <a:pt x="42022" y="209"/>
                </a:lnTo>
                <a:lnTo>
                  <a:pt x="39608" y="209"/>
                </a:lnTo>
                <a:lnTo>
                  <a:pt x="39608" y="2925"/>
                </a:lnTo>
                <a:lnTo>
                  <a:pt x="38261" y="2925"/>
                </a:lnTo>
                <a:lnTo>
                  <a:pt x="38261" y="6268"/>
                </a:lnTo>
                <a:lnTo>
                  <a:pt x="36149" y="6268"/>
                </a:lnTo>
                <a:lnTo>
                  <a:pt x="36149" y="5108"/>
                </a:lnTo>
                <a:lnTo>
                  <a:pt x="34082" y="5108"/>
                </a:lnTo>
                <a:lnTo>
                  <a:pt x="32504" y="3552"/>
                </a:lnTo>
                <a:lnTo>
                  <a:pt x="30344" y="3552"/>
                </a:lnTo>
                <a:lnTo>
                  <a:pt x="30344" y="1068"/>
                </a:lnTo>
                <a:lnTo>
                  <a:pt x="27117" y="1068"/>
                </a:lnTo>
                <a:lnTo>
                  <a:pt x="2711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00" y="4216150"/>
            <a:ext cx="9144000" cy="9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944048" y="106378"/>
            <a:ext cx="532401" cy="194869"/>
          </a:xfrm>
          <a:custGeom>
            <a:avLst/>
            <a:gdLst/>
            <a:ahLst/>
            <a:cxnLst/>
            <a:rect l="l" t="t" r="r" b="b"/>
            <a:pathLst>
              <a:path w="3112" h="1139" extrusionOk="0">
                <a:moveTo>
                  <a:pt x="1626" y="1"/>
                </a:moveTo>
                <a:lnTo>
                  <a:pt x="1440" y="24"/>
                </a:lnTo>
                <a:lnTo>
                  <a:pt x="1278" y="47"/>
                </a:lnTo>
                <a:lnTo>
                  <a:pt x="1115" y="94"/>
                </a:lnTo>
                <a:lnTo>
                  <a:pt x="953" y="140"/>
                </a:lnTo>
                <a:lnTo>
                  <a:pt x="813" y="210"/>
                </a:lnTo>
                <a:lnTo>
                  <a:pt x="697" y="303"/>
                </a:lnTo>
                <a:lnTo>
                  <a:pt x="628" y="395"/>
                </a:lnTo>
                <a:lnTo>
                  <a:pt x="558" y="511"/>
                </a:lnTo>
                <a:lnTo>
                  <a:pt x="628" y="535"/>
                </a:lnTo>
                <a:lnTo>
                  <a:pt x="790" y="604"/>
                </a:lnTo>
                <a:lnTo>
                  <a:pt x="883" y="651"/>
                </a:lnTo>
                <a:lnTo>
                  <a:pt x="930" y="720"/>
                </a:lnTo>
                <a:lnTo>
                  <a:pt x="860" y="651"/>
                </a:lnTo>
                <a:lnTo>
                  <a:pt x="790" y="628"/>
                </a:lnTo>
                <a:lnTo>
                  <a:pt x="628" y="581"/>
                </a:lnTo>
                <a:lnTo>
                  <a:pt x="465" y="558"/>
                </a:lnTo>
                <a:lnTo>
                  <a:pt x="279" y="604"/>
                </a:lnTo>
                <a:lnTo>
                  <a:pt x="210" y="628"/>
                </a:lnTo>
                <a:lnTo>
                  <a:pt x="140" y="674"/>
                </a:lnTo>
                <a:lnTo>
                  <a:pt x="94" y="720"/>
                </a:lnTo>
                <a:lnTo>
                  <a:pt x="47" y="790"/>
                </a:lnTo>
                <a:lnTo>
                  <a:pt x="24" y="860"/>
                </a:lnTo>
                <a:lnTo>
                  <a:pt x="1" y="929"/>
                </a:lnTo>
                <a:lnTo>
                  <a:pt x="1" y="999"/>
                </a:lnTo>
                <a:lnTo>
                  <a:pt x="24" y="1069"/>
                </a:lnTo>
                <a:lnTo>
                  <a:pt x="71" y="1115"/>
                </a:lnTo>
                <a:lnTo>
                  <a:pt x="117" y="1138"/>
                </a:lnTo>
                <a:lnTo>
                  <a:pt x="2044" y="1138"/>
                </a:lnTo>
                <a:lnTo>
                  <a:pt x="2740" y="1115"/>
                </a:lnTo>
                <a:lnTo>
                  <a:pt x="2903" y="1115"/>
                </a:lnTo>
                <a:lnTo>
                  <a:pt x="2996" y="1092"/>
                </a:lnTo>
                <a:lnTo>
                  <a:pt x="3042" y="1092"/>
                </a:lnTo>
                <a:lnTo>
                  <a:pt x="3089" y="1022"/>
                </a:lnTo>
                <a:lnTo>
                  <a:pt x="3112" y="953"/>
                </a:lnTo>
                <a:lnTo>
                  <a:pt x="3112" y="883"/>
                </a:lnTo>
                <a:lnTo>
                  <a:pt x="3089" y="813"/>
                </a:lnTo>
                <a:lnTo>
                  <a:pt x="3042" y="744"/>
                </a:lnTo>
                <a:lnTo>
                  <a:pt x="2996" y="697"/>
                </a:lnTo>
                <a:lnTo>
                  <a:pt x="2903" y="651"/>
                </a:lnTo>
                <a:lnTo>
                  <a:pt x="2833" y="628"/>
                </a:lnTo>
                <a:lnTo>
                  <a:pt x="2764" y="628"/>
                </a:lnTo>
                <a:lnTo>
                  <a:pt x="2671" y="651"/>
                </a:lnTo>
                <a:lnTo>
                  <a:pt x="2601" y="674"/>
                </a:lnTo>
                <a:lnTo>
                  <a:pt x="2671" y="628"/>
                </a:lnTo>
                <a:lnTo>
                  <a:pt x="2717" y="604"/>
                </a:lnTo>
                <a:lnTo>
                  <a:pt x="2648" y="442"/>
                </a:lnTo>
                <a:lnTo>
                  <a:pt x="2555" y="326"/>
                </a:lnTo>
                <a:lnTo>
                  <a:pt x="2439" y="233"/>
                </a:lnTo>
                <a:lnTo>
                  <a:pt x="2299" y="140"/>
                </a:lnTo>
                <a:lnTo>
                  <a:pt x="2137" y="70"/>
                </a:lnTo>
                <a:lnTo>
                  <a:pt x="1974" y="24"/>
                </a:lnTo>
                <a:lnTo>
                  <a:pt x="1812" y="1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430784" y="1434767"/>
            <a:ext cx="555702" cy="203224"/>
          </a:xfrm>
          <a:custGeom>
            <a:avLst/>
            <a:gdLst/>
            <a:ahLst/>
            <a:cxnLst/>
            <a:rect l="l" t="t" r="r" b="b"/>
            <a:pathLst>
              <a:path w="3112" h="1138" extrusionOk="0">
                <a:moveTo>
                  <a:pt x="1463" y="0"/>
                </a:moveTo>
                <a:lnTo>
                  <a:pt x="1301" y="23"/>
                </a:lnTo>
                <a:lnTo>
                  <a:pt x="1115" y="70"/>
                </a:lnTo>
                <a:lnTo>
                  <a:pt x="976" y="139"/>
                </a:lnTo>
                <a:lnTo>
                  <a:pt x="836" y="209"/>
                </a:lnTo>
                <a:lnTo>
                  <a:pt x="720" y="302"/>
                </a:lnTo>
                <a:lnTo>
                  <a:pt x="627" y="395"/>
                </a:lnTo>
                <a:lnTo>
                  <a:pt x="558" y="511"/>
                </a:lnTo>
                <a:lnTo>
                  <a:pt x="627" y="534"/>
                </a:lnTo>
                <a:lnTo>
                  <a:pt x="790" y="581"/>
                </a:lnTo>
                <a:lnTo>
                  <a:pt x="883" y="650"/>
                </a:lnTo>
                <a:lnTo>
                  <a:pt x="929" y="697"/>
                </a:lnTo>
                <a:lnTo>
                  <a:pt x="836" y="650"/>
                </a:lnTo>
                <a:lnTo>
                  <a:pt x="743" y="604"/>
                </a:lnTo>
                <a:lnTo>
                  <a:pt x="627" y="581"/>
                </a:lnTo>
                <a:lnTo>
                  <a:pt x="534" y="557"/>
                </a:lnTo>
                <a:lnTo>
                  <a:pt x="395" y="581"/>
                </a:lnTo>
                <a:lnTo>
                  <a:pt x="279" y="604"/>
                </a:lnTo>
                <a:lnTo>
                  <a:pt x="209" y="627"/>
                </a:lnTo>
                <a:lnTo>
                  <a:pt x="140" y="673"/>
                </a:lnTo>
                <a:lnTo>
                  <a:pt x="93" y="720"/>
                </a:lnTo>
                <a:lnTo>
                  <a:pt x="47" y="789"/>
                </a:lnTo>
                <a:lnTo>
                  <a:pt x="24" y="859"/>
                </a:lnTo>
                <a:lnTo>
                  <a:pt x="1" y="929"/>
                </a:lnTo>
                <a:lnTo>
                  <a:pt x="1" y="998"/>
                </a:lnTo>
                <a:lnTo>
                  <a:pt x="24" y="1068"/>
                </a:lnTo>
                <a:lnTo>
                  <a:pt x="70" y="1114"/>
                </a:lnTo>
                <a:lnTo>
                  <a:pt x="117" y="1138"/>
                </a:lnTo>
                <a:lnTo>
                  <a:pt x="1324" y="1138"/>
                </a:lnTo>
                <a:lnTo>
                  <a:pt x="2044" y="1114"/>
                </a:lnTo>
                <a:lnTo>
                  <a:pt x="2903" y="1114"/>
                </a:lnTo>
                <a:lnTo>
                  <a:pt x="2995" y="1091"/>
                </a:lnTo>
                <a:lnTo>
                  <a:pt x="3042" y="1091"/>
                </a:lnTo>
                <a:lnTo>
                  <a:pt x="3042" y="1068"/>
                </a:lnTo>
                <a:lnTo>
                  <a:pt x="3088" y="1022"/>
                </a:lnTo>
                <a:lnTo>
                  <a:pt x="3112" y="952"/>
                </a:lnTo>
                <a:lnTo>
                  <a:pt x="3112" y="882"/>
                </a:lnTo>
                <a:lnTo>
                  <a:pt x="3088" y="813"/>
                </a:lnTo>
                <a:lnTo>
                  <a:pt x="3042" y="743"/>
                </a:lnTo>
                <a:lnTo>
                  <a:pt x="2995" y="697"/>
                </a:lnTo>
                <a:lnTo>
                  <a:pt x="2903" y="650"/>
                </a:lnTo>
                <a:lnTo>
                  <a:pt x="2833" y="627"/>
                </a:lnTo>
                <a:lnTo>
                  <a:pt x="2717" y="627"/>
                </a:lnTo>
                <a:lnTo>
                  <a:pt x="2647" y="650"/>
                </a:lnTo>
                <a:lnTo>
                  <a:pt x="2578" y="697"/>
                </a:lnTo>
                <a:lnTo>
                  <a:pt x="2531" y="743"/>
                </a:lnTo>
                <a:lnTo>
                  <a:pt x="2578" y="673"/>
                </a:lnTo>
                <a:lnTo>
                  <a:pt x="2670" y="627"/>
                </a:lnTo>
                <a:lnTo>
                  <a:pt x="2694" y="604"/>
                </a:lnTo>
                <a:lnTo>
                  <a:pt x="2647" y="441"/>
                </a:lnTo>
                <a:lnTo>
                  <a:pt x="2554" y="325"/>
                </a:lnTo>
                <a:lnTo>
                  <a:pt x="2438" y="232"/>
                </a:lnTo>
                <a:lnTo>
                  <a:pt x="2299" y="139"/>
                </a:lnTo>
                <a:lnTo>
                  <a:pt x="2160" y="70"/>
                </a:lnTo>
                <a:lnTo>
                  <a:pt x="1997" y="23"/>
                </a:lnTo>
                <a:lnTo>
                  <a:pt x="1835" y="0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5984300" y="187754"/>
            <a:ext cx="763222" cy="221288"/>
          </a:xfrm>
          <a:custGeom>
            <a:avLst/>
            <a:gdLst/>
            <a:ahLst/>
            <a:cxnLst/>
            <a:rect l="l" t="t" r="r" b="b"/>
            <a:pathLst>
              <a:path w="7291" h="2114" extrusionOk="0">
                <a:moveTo>
                  <a:pt x="2252" y="0"/>
                </a:moveTo>
                <a:lnTo>
                  <a:pt x="2113" y="24"/>
                </a:lnTo>
                <a:lnTo>
                  <a:pt x="1997" y="47"/>
                </a:lnTo>
                <a:lnTo>
                  <a:pt x="1857" y="116"/>
                </a:lnTo>
                <a:lnTo>
                  <a:pt x="1741" y="186"/>
                </a:lnTo>
                <a:lnTo>
                  <a:pt x="1648" y="279"/>
                </a:lnTo>
                <a:lnTo>
                  <a:pt x="1579" y="418"/>
                </a:lnTo>
                <a:lnTo>
                  <a:pt x="1556" y="534"/>
                </a:lnTo>
                <a:lnTo>
                  <a:pt x="1648" y="650"/>
                </a:lnTo>
                <a:lnTo>
                  <a:pt x="1556" y="558"/>
                </a:lnTo>
                <a:lnTo>
                  <a:pt x="1439" y="488"/>
                </a:lnTo>
                <a:lnTo>
                  <a:pt x="1323" y="465"/>
                </a:lnTo>
                <a:lnTo>
                  <a:pt x="1184" y="441"/>
                </a:lnTo>
                <a:lnTo>
                  <a:pt x="1068" y="441"/>
                </a:lnTo>
                <a:lnTo>
                  <a:pt x="952" y="465"/>
                </a:lnTo>
                <a:lnTo>
                  <a:pt x="813" y="488"/>
                </a:lnTo>
                <a:lnTo>
                  <a:pt x="720" y="558"/>
                </a:lnTo>
                <a:lnTo>
                  <a:pt x="604" y="627"/>
                </a:lnTo>
                <a:lnTo>
                  <a:pt x="511" y="720"/>
                </a:lnTo>
                <a:lnTo>
                  <a:pt x="441" y="813"/>
                </a:lnTo>
                <a:lnTo>
                  <a:pt x="395" y="906"/>
                </a:lnTo>
                <a:lnTo>
                  <a:pt x="348" y="1022"/>
                </a:lnTo>
                <a:lnTo>
                  <a:pt x="348" y="1161"/>
                </a:lnTo>
                <a:lnTo>
                  <a:pt x="348" y="1277"/>
                </a:lnTo>
                <a:lnTo>
                  <a:pt x="371" y="1393"/>
                </a:lnTo>
                <a:lnTo>
                  <a:pt x="395" y="1393"/>
                </a:lnTo>
                <a:lnTo>
                  <a:pt x="464" y="1417"/>
                </a:lnTo>
                <a:lnTo>
                  <a:pt x="534" y="1463"/>
                </a:lnTo>
                <a:lnTo>
                  <a:pt x="604" y="1533"/>
                </a:lnTo>
                <a:lnTo>
                  <a:pt x="534" y="1486"/>
                </a:lnTo>
                <a:lnTo>
                  <a:pt x="464" y="1440"/>
                </a:lnTo>
                <a:lnTo>
                  <a:pt x="395" y="1417"/>
                </a:lnTo>
                <a:lnTo>
                  <a:pt x="302" y="1417"/>
                </a:lnTo>
                <a:lnTo>
                  <a:pt x="232" y="1440"/>
                </a:lnTo>
                <a:lnTo>
                  <a:pt x="163" y="1463"/>
                </a:lnTo>
                <a:lnTo>
                  <a:pt x="93" y="1533"/>
                </a:lnTo>
                <a:lnTo>
                  <a:pt x="46" y="1579"/>
                </a:lnTo>
                <a:lnTo>
                  <a:pt x="23" y="1649"/>
                </a:lnTo>
                <a:lnTo>
                  <a:pt x="0" y="1718"/>
                </a:lnTo>
                <a:lnTo>
                  <a:pt x="23" y="1811"/>
                </a:lnTo>
                <a:lnTo>
                  <a:pt x="23" y="1881"/>
                </a:lnTo>
                <a:lnTo>
                  <a:pt x="70" y="1927"/>
                </a:lnTo>
                <a:lnTo>
                  <a:pt x="116" y="1997"/>
                </a:lnTo>
                <a:lnTo>
                  <a:pt x="186" y="2043"/>
                </a:lnTo>
                <a:lnTo>
                  <a:pt x="325" y="2090"/>
                </a:lnTo>
                <a:lnTo>
                  <a:pt x="5409" y="2090"/>
                </a:lnTo>
                <a:lnTo>
                  <a:pt x="6710" y="2113"/>
                </a:lnTo>
                <a:lnTo>
                  <a:pt x="7035" y="2113"/>
                </a:lnTo>
                <a:lnTo>
                  <a:pt x="7104" y="2090"/>
                </a:lnTo>
                <a:lnTo>
                  <a:pt x="7174" y="2067"/>
                </a:lnTo>
                <a:lnTo>
                  <a:pt x="7220" y="2020"/>
                </a:lnTo>
                <a:lnTo>
                  <a:pt x="7244" y="1974"/>
                </a:lnTo>
                <a:lnTo>
                  <a:pt x="7290" y="1904"/>
                </a:lnTo>
                <a:lnTo>
                  <a:pt x="7290" y="1834"/>
                </a:lnTo>
                <a:lnTo>
                  <a:pt x="7290" y="1672"/>
                </a:lnTo>
                <a:lnTo>
                  <a:pt x="7244" y="1509"/>
                </a:lnTo>
                <a:lnTo>
                  <a:pt x="7197" y="1370"/>
                </a:lnTo>
                <a:lnTo>
                  <a:pt x="7081" y="1277"/>
                </a:lnTo>
                <a:lnTo>
                  <a:pt x="6942" y="1184"/>
                </a:lnTo>
                <a:lnTo>
                  <a:pt x="6802" y="1138"/>
                </a:lnTo>
                <a:lnTo>
                  <a:pt x="6640" y="1138"/>
                </a:lnTo>
                <a:lnTo>
                  <a:pt x="6477" y="1161"/>
                </a:lnTo>
                <a:lnTo>
                  <a:pt x="6338" y="1231"/>
                </a:lnTo>
                <a:lnTo>
                  <a:pt x="6268" y="1277"/>
                </a:lnTo>
                <a:lnTo>
                  <a:pt x="6222" y="1347"/>
                </a:lnTo>
                <a:lnTo>
                  <a:pt x="6187" y="1399"/>
                </a:lnTo>
                <a:lnTo>
                  <a:pt x="6199" y="1370"/>
                </a:lnTo>
                <a:lnTo>
                  <a:pt x="6199" y="1347"/>
                </a:lnTo>
                <a:lnTo>
                  <a:pt x="6152" y="1138"/>
                </a:lnTo>
                <a:lnTo>
                  <a:pt x="6083" y="952"/>
                </a:lnTo>
                <a:lnTo>
                  <a:pt x="5967" y="766"/>
                </a:lnTo>
                <a:lnTo>
                  <a:pt x="5804" y="604"/>
                </a:lnTo>
                <a:lnTo>
                  <a:pt x="5642" y="465"/>
                </a:lnTo>
                <a:lnTo>
                  <a:pt x="5433" y="372"/>
                </a:lnTo>
                <a:lnTo>
                  <a:pt x="5224" y="302"/>
                </a:lnTo>
                <a:lnTo>
                  <a:pt x="5015" y="256"/>
                </a:lnTo>
                <a:lnTo>
                  <a:pt x="4806" y="232"/>
                </a:lnTo>
                <a:lnTo>
                  <a:pt x="4597" y="232"/>
                </a:lnTo>
                <a:lnTo>
                  <a:pt x="4365" y="279"/>
                </a:lnTo>
                <a:lnTo>
                  <a:pt x="4156" y="325"/>
                </a:lnTo>
                <a:lnTo>
                  <a:pt x="3970" y="395"/>
                </a:lnTo>
                <a:lnTo>
                  <a:pt x="3784" y="511"/>
                </a:lnTo>
                <a:lnTo>
                  <a:pt x="3645" y="627"/>
                </a:lnTo>
                <a:lnTo>
                  <a:pt x="3599" y="697"/>
                </a:lnTo>
                <a:lnTo>
                  <a:pt x="3575" y="790"/>
                </a:lnTo>
                <a:lnTo>
                  <a:pt x="3599" y="813"/>
                </a:lnTo>
                <a:lnTo>
                  <a:pt x="3691" y="929"/>
                </a:lnTo>
                <a:lnTo>
                  <a:pt x="3761" y="1068"/>
                </a:lnTo>
                <a:lnTo>
                  <a:pt x="3784" y="1208"/>
                </a:lnTo>
                <a:lnTo>
                  <a:pt x="3761" y="1347"/>
                </a:lnTo>
                <a:lnTo>
                  <a:pt x="3761" y="1208"/>
                </a:lnTo>
                <a:lnTo>
                  <a:pt x="3715" y="1092"/>
                </a:lnTo>
                <a:lnTo>
                  <a:pt x="3645" y="975"/>
                </a:lnTo>
                <a:lnTo>
                  <a:pt x="3529" y="883"/>
                </a:lnTo>
                <a:lnTo>
                  <a:pt x="3413" y="813"/>
                </a:lnTo>
                <a:lnTo>
                  <a:pt x="3297" y="766"/>
                </a:lnTo>
                <a:lnTo>
                  <a:pt x="3157" y="743"/>
                </a:lnTo>
                <a:lnTo>
                  <a:pt x="3018" y="743"/>
                </a:lnTo>
                <a:lnTo>
                  <a:pt x="2902" y="766"/>
                </a:lnTo>
                <a:lnTo>
                  <a:pt x="2763" y="790"/>
                </a:lnTo>
                <a:lnTo>
                  <a:pt x="2647" y="836"/>
                </a:lnTo>
                <a:lnTo>
                  <a:pt x="2531" y="906"/>
                </a:lnTo>
                <a:lnTo>
                  <a:pt x="2438" y="999"/>
                </a:lnTo>
                <a:lnTo>
                  <a:pt x="2368" y="1138"/>
                </a:lnTo>
                <a:lnTo>
                  <a:pt x="2345" y="1254"/>
                </a:lnTo>
                <a:lnTo>
                  <a:pt x="2345" y="1417"/>
                </a:lnTo>
                <a:lnTo>
                  <a:pt x="2298" y="1254"/>
                </a:lnTo>
                <a:lnTo>
                  <a:pt x="2322" y="1115"/>
                </a:lnTo>
                <a:lnTo>
                  <a:pt x="2368" y="975"/>
                </a:lnTo>
                <a:lnTo>
                  <a:pt x="2461" y="836"/>
                </a:lnTo>
                <a:lnTo>
                  <a:pt x="2577" y="743"/>
                </a:lnTo>
                <a:lnTo>
                  <a:pt x="2716" y="674"/>
                </a:lnTo>
                <a:lnTo>
                  <a:pt x="2879" y="627"/>
                </a:lnTo>
                <a:lnTo>
                  <a:pt x="3065" y="627"/>
                </a:lnTo>
                <a:lnTo>
                  <a:pt x="3041" y="511"/>
                </a:lnTo>
                <a:lnTo>
                  <a:pt x="3018" y="418"/>
                </a:lnTo>
                <a:lnTo>
                  <a:pt x="2949" y="325"/>
                </a:lnTo>
                <a:lnTo>
                  <a:pt x="2879" y="232"/>
                </a:lnTo>
                <a:lnTo>
                  <a:pt x="2786" y="163"/>
                </a:lnTo>
                <a:lnTo>
                  <a:pt x="2647" y="93"/>
                </a:lnTo>
                <a:lnTo>
                  <a:pt x="2531" y="47"/>
                </a:lnTo>
                <a:lnTo>
                  <a:pt x="2391" y="24"/>
                </a:lnTo>
                <a:lnTo>
                  <a:pt x="2252" y="0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8735676" y="2562159"/>
            <a:ext cx="156499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3541813" y="244059"/>
            <a:ext cx="156499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6096120" y="3642109"/>
            <a:ext cx="3047988" cy="574039"/>
          </a:xfrm>
          <a:custGeom>
            <a:avLst/>
            <a:gdLst/>
            <a:ahLst/>
            <a:cxnLst/>
            <a:rect l="l" t="t" r="r" b="b"/>
            <a:pathLst>
              <a:path w="46968" h="8846" extrusionOk="0">
                <a:moveTo>
                  <a:pt x="24680" y="0"/>
                </a:moveTo>
                <a:lnTo>
                  <a:pt x="24680" y="2554"/>
                </a:lnTo>
                <a:lnTo>
                  <a:pt x="23147" y="2554"/>
                </a:lnTo>
                <a:lnTo>
                  <a:pt x="23147" y="6060"/>
                </a:lnTo>
                <a:lnTo>
                  <a:pt x="21801" y="6060"/>
                </a:lnTo>
                <a:lnTo>
                  <a:pt x="21801" y="2066"/>
                </a:lnTo>
                <a:lnTo>
                  <a:pt x="20059" y="2066"/>
                </a:lnTo>
                <a:lnTo>
                  <a:pt x="20059" y="929"/>
                </a:lnTo>
                <a:lnTo>
                  <a:pt x="17854" y="929"/>
                </a:lnTo>
                <a:lnTo>
                  <a:pt x="17854" y="3065"/>
                </a:lnTo>
                <a:lnTo>
                  <a:pt x="16577" y="3065"/>
                </a:lnTo>
                <a:lnTo>
                  <a:pt x="16577" y="2345"/>
                </a:lnTo>
                <a:lnTo>
                  <a:pt x="15346" y="2345"/>
                </a:lnTo>
                <a:lnTo>
                  <a:pt x="15346" y="5224"/>
                </a:lnTo>
                <a:lnTo>
                  <a:pt x="13907" y="5224"/>
                </a:lnTo>
                <a:lnTo>
                  <a:pt x="13048" y="3738"/>
                </a:lnTo>
                <a:lnTo>
                  <a:pt x="12050" y="3738"/>
                </a:lnTo>
                <a:lnTo>
                  <a:pt x="12050" y="2066"/>
                </a:lnTo>
                <a:lnTo>
                  <a:pt x="10285" y="2066"/>
                </a:lnTo>
                <a:lnTo>
                  <a:pt x="10285" y="6710"/>
                </a:lnTo>
                <a:lnTo>
                  <a:pt x="8498" y="6710"/>
                </a:lnTo>
                <a:lnTo>
                  <a:pt x="8498" y="5038"/>
                </a:lnTo>
                <a:lnTo>
                  <a:pt x="6988" y="5038"/>
                </a:lnTo>
                <a:lnTo>
                  <a:pt x="6988" y="2740"/>
                </a:lnTo>
                <a:lnTo>
                  <a:pt x="4644" y="2740"/>
                </a:lnTo>
                <a:lnTo>
                  <a:pt x="4644" y="3854"/>
                </a:lnTo>
                <a:lnTo>
                  <a:pt x="1811" y="3854"/>
                </a:lnTo>
                <a:lnTo>
                  <a:pt x="1811" y="5247"/>
                </a:lnTo>
                <a:lnTo>
                  <a:pt x="0" y="5247"/>
                </a:lnTo>
                <a:lnTo>
                  <a:pt x="0" y="8845"/>
                </a:lnTo>
                <a:lnTo>
                  <a:pt x="46967" y="8845"/>
                </a:lnTo>
                <a:lnTo>
                  <a:pt x="46967" y="6385"/>
                </a:lnTo>
                <a:lnTo>
                  <a:pt x="43462" y="6385"/>
                </a:lnTo>
                <a:lnTo>
                  <a:pt x="43462" y="4411"/>
                </a:lnTo>
                <a:lnTo>
                  <a:pt x="42022" y="4411"/>
                </a:lnTo>
                <a:lnTo>
                  <a:pt x="42022" y="209"/>
                </a:lnTo>
                <a:lnTo>
                  <a:pt x="39608" y="209"/>
                </a:lnTo>
                <a:lnTo>
                  <a:pt x="39608" y="2925"/>
                </a:lnTo>
                <a:lnTo>
                  <a:pt x="38261" y="2925"/>
                </a:lnTo>
                <a:lnTo>
                  <a:pt x="38261" y="6268"/>
                </a:lnTo>
                <a:lnTo>
                  <a:pt x="36149" y="6268"/>
                </a:lnTo>
                <a:lnTo>
                  <a:pt x="36149" y="5108"/>
                </a:lnTo>
                <a:lnTo>
                  <a:pt x="34082" y="5108"/>
                </a:lnTo>
                <a:lnTo>
                  <a:pt x="32504" y="3552"/>
                </a:lnTo>
                <a:lnTo>
                  <a:pt x="30344" y="3552"/>
                </a:lnTo>
                <a:lnTo>
                  <a:pt x="30344" y="1068"/>
                </a:lnTo>
                <a:lnTo>
                  <a:pt x="27117" y="1068"/>
                </a:lnTo>
                <a:lnTo>
                  <a:pt x="2711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3933775" y="1849713"/>
            <a:ext cx="44970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33775" y="1118013"/>
            <a:ext cx="1125300" cy="73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933775" y="2581525"/>
            <a:ext cx="4497000" cy="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100" y="4604000"/>
            <a:ext cx="9144000" cy="8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4"/>
          <p:cNvGrpSpPr/>
          <p:nvPr/>
        </p:nvGrpSpPr>
        <p:grpSpPr>
          <a:xfrm>
            <a:off x="51" y="4724716"/>
            <a:ext cx="9144051" cy="1409448"/>
            <a:chOff x="1648300" y="2319100"/>
            <a:chExt cx="1480075" cy="228125"/>
          </a:xfrm>
        </p:grpSpPr>
        <p:sp>
          <p:nvSpPr>
            <p:cNvPr id="37" name="Google Shape;37;p4"/>
            <p:cNvSpPr/>
            <p:nvPr/>
          </p:nvSpPr>
          <p:spPr>
            <a:xfrm>
              <a:off x="1648300" y="2319100"/>
              <a:ext cx="1480075" cy="43550"/>
            </a:xfrm>
            <a:custGeom>
              <a:avLst/>
              <a:gdLst/>
              <a:ahLst/>
              <a:cxnLst/>
              <a:rect l="l" t="t" r="r" b="b"/>
              <a:pathLst>
                <a:path w="59203" h="1742" extrusionOk="0">
                  <a:moveTo>
                    <a:pt x="31947" y="0"/>
                  </a:moveTo>
                  <a:lnTo>
                    <a:pt x="31389" y="23"/>
                  </a:lnTo>
                  <a:lnTo>
                    <a:pt x="30879" y="93"/>
                  </a:lnTo>
                  <a:lnTo>
                    <a:pt x="30484" y="163"/>
                  </a:lnTo>
                  <a:lnTo>
                    <a:pt x="30205" y="232"/>
                  </a:lnTo>
                  <a:lnTo>
                    <a:pt x="30066" y="279"/>
                  </a:lnTo>
                  <a:lnTo>
                    <a:pt x="30066" y="302"/>
                  </a:lnTo>
                  <a:lnTo>
                    <a:pt x="31088" y="302"/>
                  </a:lnTo>
                  <a:lnTo>
                    <a:pt x="31343" y="325"/>
                  </a:lnTo>
                  <a:lnTo>
                    <a:pt x="31482" y="372"/>
                  </a:lnTo>
                  <a:lnTo>
                    <a:pt x="31506" y="395"/>
                  </a:lnTo>
                  <a:lnTo>
                    <a:pt x="31482" y="418"/>
                  </a:lnTo>
                  <a:lnTo>
                    <a:pt x="31436" y="441"/>
                  </a:lnTo>
                  <a:lnTo>
                    <a:pt x="31320" y="488"/>
                  </a:lnTo>
                  <a:lnTo>
                    <a:pt x="30972" y="557"/>
                  </a:lnTo>
                  <a:lnTo>
                    <a:pt x="30391" y="650"/>
                  </a:lnTo>
                  <a:lnTo>
                    <a:pt x="29532" y="743"/>
                  </a:lnTo>
                  <a:lnTo>
                    <a:pt x="28441" y="813"/>
                  </a:lnTo>
                  <a:lnTo>
                    <a:pt x="27210" y="859"/>
                  </a:lnTo>
                  <a:lnTo>
                    <a:pt x="25910" y="882"/>
                  </a:lnTo>
                  <a:lnTo>
                    <a:pt x="24633" y="906"/>
                  </a:lnTo>
                  <a:lnTo>
                    <a:pt x="23449" y="906"/>
                  </a:lnTo>
                  <a:lnTo>
                    <a:pt x="22474" y="882"/>
                  </a:lnTo>
                  <a:lnTo>
                    <a:pt x="21755" y="836"/>
                  </a:lnTo>
                  <a:lnTo>
                    <a:pt x="21244" y="790"/>
                  </a:lnTo>
                  <a:lnTo>
                    <a:pt x="20756" y="790"/>
                  </a:lnTo>
                  <a:lnTo>
                    <a:pt x="20292" y="813"/>
                  </a:lnTo>
                  <a:lnTo>
                    <a:pt x="19828" y="836"/>
                  </a:lnTo>
                  <a:lnTo>
                    <a:pt x="18853" y="929"/>
                  </a:lnTo>
                  <a:lnTo>
                    <a:pt x="18319" y="952"/>
                  </a:lnTo>
                  <a:lnTo>
                    <a:pt x="17738" y="952"/>
                  </a:lnTo>
                  <a:lnTo>
                    <a:pt x="17436" y="975"/>
                  </a:lnTo>
                  <a:lnTo>
                    <a:pt x="12584" y="975"/>
                  </a:lnTo>
                  <a:lnTo>
                    <a:pt x="12259" y="906"/>
                  </a:lnTo>
                  <a:lnTo>
                    <a:pt x="12166" y="859"/>
                  </a:lnTo>
                  <a:lnTo>
                    <a:pt x="12096" y="813"/>
                  </a:lnTo>
                  <a:lnTo>
                    <a:pt x="12073" y="790"/>
                  </a:lnTo>
                  <a:lnTo>
                    <a:pt x="12096" y="766"/>
                  </a:lnTo>
                  <a:lnTo>
                    <a:pt x="12166" y="720"/>
                  </a:lnTo>
                  <a:lnTo>
                    <a:pt x="12329" y="674"/>
                  </a:lnTo>
                  <a:lnTo>
                    <a:pt x="12561" y="650"/>
                  </a:lnTo>
                  <a:lnTo>
                    <a:pt x="13211" y="604"/>
                  </a:lnTo>
                  <a:lnTo>
                    <a:pt x="16484" y="604"/>
                  </a:lnTo>
                  <a:lnTo>
                    <a:pt x="19317" y="650"/>
                  </a:lnTo>
                  <a:lnTo>
                    <a:pt x="20872" y="650"/>
                  </a:lnTo>
                  <a:lnTo>
                    <a:pt x="22498" y="627"/>
                  </a:lnTo>
                  <a:lnTo>
                    <a:pt x="25562" y="557"/>
                  </a:lnTo>
                  <a:lnTo>
                    <a:pt x="26769" y="511"/>
                  </a:lnTo>
                  <a:lnTo>
                    <a:pt x="27605" y="465"/>
                  </a:lnTo>
                  <a:lnTo>
                    <a:pt x="27861" y="441"/>
                  </a:lnTo>
                  <a:lnTo>
                    <a:pt x="27977" y="418"/>
                  </a:lnTo>
                  <a:lnTo>
                    <a:pt x="28000" y="395"/>
                  </a:lnTo>
                  <a:lnTo>
                    <a:pt x="27977" y="395"/>
                  </a:lnTo>
                  <a:lnTo>
                    <a:pt x="27791" y="372"/>
                  </a:lnTo>
                  <a:lnTo>
                    <a:pt x="26816" y="349"/>
                  </a:lnTo>
                  <a:lnTo>
                    <a:pt x="25051" y="325"/>
                  </a:lnTo>
                  <a:lnTo>
                    <a:pt x="20176" y="349"/>
                  </a:lnTo>
                  <a:lnTo>
                    <a:pt x="12120" y="418"/>
                  </a:lnTo>
                  <a:lnTo>
                    <a:pt x="10843" y="418"/>
                  </a:lnTo>
                  <a:lnTo>
                    <a:pt x="9868" y="441"/>
                  </a:lnTo>
                  <a:lnTo>
                    <a:pt x="9450" y="465"/>
                  </a:lnTo>
                  <a:lnTo>
                    <a:pt x="9078" y="534"/>
                  </a:lnTo>
                  <a:lnTo>
                    <a:pt x="8707" y="604"/>
                  </a:lnTo>
                  <a:lnTo>
                    <a:pt x="8335" y="720"/>
                  </a:lnTo>
                  <a:lnTo>
                    <a:pt x="8126" y="766"/>
                  </a:lnTo>
                  <a:lnTo>
                    <a:pt x="7825" y="813"/>
                  </a:lnTo>
                  <a:lnTo>
                    <a:pt x="6966" y="882"/>
                  </a:lnTo>
                  <a:lnTo>
                    <a:pt x="5874" y="929"/>
                  </a:lnTo>
                  <a:lnTo>
                    <a:pt x="4598" y="952"/>
                  </a:lnTo>
                  <a:lnTo>
                    <a:pt x="1" y="952"/>
                  </a:lnTo>
                  <a:lnTo>
                    <a:pt x="1" y="1324"/>
                  </a:lnTo>
                  <a:lnTo>
                    <a:pt x="3065" y="1254"/>
                  </a:lnTo>
                  <a:lnTo>
                    <a:pt x="4714" y="1231"/>
                  </a:lnTo>
                  <a:lnTo>
                    <a:pt x="5898" y="1231"/>
                  </a:lnTo>
                  <a:lnTo>
                    <a:pt x="9032" y="1324"/>
                  </a:lnTo>
                  <a:lnTo>
                    <a:pt x="11005" y="1370"/>
                  </a:lnTo>
                  <a:lnTo>
                    <a:pt x="11911" y="1416"/>
                  </a:lnTo>
                  <a:lnTo>
                    <a:pt x="12700" y="1486"/>
                  </a:lnTo>
                  <a:lnTo>
                    <a:pt x="9914" y="1556"/>
                  </a:lnTo>
                  <a:lnTo>
                    <a:pt x="13281" y="1556"/>
                  </a:lnTo>
                  <a:lnTo>
                    <a:pt x="13513" y="1579"/>
                  </a:lnTo>
                  <a:lnTo>
                    <a:pt x="13698" y="1625"/>
                  </a:lnTo>
                  <a:lnTo>
                    <a:pt x="13838" y="1672"/>
                  </a:lnTo>
                  <a:lnTo>
                    <a:pt x="14023" y="1695"/>
                  </a:lnTo>
                  <a:lnTo>
                    <a:pt x="14488" y="1742"/>
                  </a:lnTo>
                  <a:lnTo>
                    <a:pt x="15068" y="1742"/>
                  </a:lnTo>
                  <a:lnTo>
                    <a:pt x="15741" y="1718"/>
                  </a:lnTo>
                  <a:lnTo>
                    <a:pt x="17181" y="1649"/>
                  </a:lnTo>
                  <a:lnTo>
                    <a:pt x="18597" y="1533"/>
                  </a:lnTo>
                  <a:lnTo>
                    <a:pt x="26282" y="1533"/>
                  </a:lnTo>
                  <a:lnTo>
                    <a:pt x="25028" y="1509"/>
                  </a:lnTo>
                  <a:lnTo>
                    <a:pt x="24192" y="1463"/>
                  </a:lnTo>
                  <a:lnTo>
                    <a:pt x="23728" y="1416"/>
                  </a:lnTo>
                  <a:lnTo>
                    <a:pt x="23589" y="1370"/>
                  </a:lnTo>
                  <a:lnTo>
                    <a:pt x="23496" y="1347"/>
                  </a:lnTo>
                  <a:lnTo>
                    <a:pt x="24076" y="1347"/>
                  </a:lnTo>
                  <a:lnTo>
                    <a:pt x="27350" y="1231"/>
                  </a:lnTo>
                  <a:lnTo>
                    <a:pt x="30948" y="1231"/>
                  </a:lnTo>
                  <a:lnTo>
                    <a:pt x="30066" y="1324"/>
                  </a:lnTo>
                  <a:lnTo>
                    <a:pt x="29950" y="1347"/>
                  </a:lnTo>
                  <a:lnTo>
                    <a:pt x="30136" y="1347"/>
                  </a:lnTo>
                  <a:lnTo>
                    <a:pt x="30763" y="1300"/>
                  </a:lnTo>
                  <a:lnTo>
                    <a:pt x="31738" y="1277"/>
                  </a:lnTo>
                  <a:lnTo>
                    <a:pt x="34315" y="1231"/>
                  </a:lnTo>
                  <a:lnTo>
                    <a:pt x="40839" y="1231"/>
                  </a:lnTo>
                  <a:lnTo>
                    <a:pt x="40862" y="1254"/>
                  </a:lnTo>
                  <a:lnTo>
                    <a:pt x="34524" y="1556"/>
                  </a:lnTo>
                  <a:lnTo>
                    <a:pt x="49011" y="1486"/>
                  </a:lnTo>
                  <a:lnTo>
                    <a:pt x="49731" y="1486"/>
                  </a:lnTo>
                  <a:lnTo>
                    <a:pt x="50450" y="1463"/>
                  </a:lnTo>
                  <a:lnTo>
                    <a:pt x="51774" y="1463"/>
                  </a:lnTo>
                  <a:lnTo>
                    <a:pt x="51216" y="1440"/>
                  </a:lnTo>
                  <a:lnTo>
                    <a:pt x="53120" y="1370"/>
                  </a:lnTo>
                  <a:lnTo>
                    <a:pt x="54954" y="1277"/>
                  </a:lnTo>
                  <a:lnTo>
                    <a:pt x="56881" y="1161"/>
                  </a:lnTo>
                  <a:lnTo>
                    <a:pt x="55604" y="1115"/>
                  </a:lnTo>
                  <a:lnTo>
                    <a:pt x="54327" y="1091"/>
                  </a:lnTo>
                  <a:lnTo>
                    <a:pt x="52911" y="1068"/>
                  </a:lnTo>
                  <a:lnTo>
                    <a:pt x="55395" y="975"/>
                  </a:lnTo>
                  <a:lnTo>
                    <a:pt x="49707" y="975"/>
                  </a:lnTo>
                  <a:lnTo>
                    <a:pt x="50009" y="882"/>
                  </a:lnTo>
                  <a:lnTo>
                    <a:pt x="50404" y="790"/>
                  </a:lnTo>
                  <a:lnTo>
                    <a:pt x="50682" y="743"/>
                  </a:lnTo>
                  <a:lnTo>
                    <a:pt x="51054" y="720"/>
                  </a:lnTo>
                  <a:lnTo>
                    <a:pt x="52075" y="674"/>
                  </a:lnTo>
                  <a:lnTo>
                    <a:pt x="53352" y="650"/>
                  </a:lnTo>
                  <a:lnTo>
                    <a:pt x="54745" y="650"/>
                  </a:lnTo>
                  <a:lnTo>
                    <a:pt x="57462" y="674"/>
                  </a:lnTo>
                  <a:lnTo>
                    <a:pt x="59203" y="720"/>
                  </a:lnTo>
                  <a:lnTo>
                    <a:pt x="59203" y="279"/>
                  </a:lnTo>
                  <a:lnTo>
                    <a:pt x="56092" y="279"/>
                  </a:lnTo>
                  <a:lnTo>
                    <a:pt x="56278" y="325"/>
                  </a:lnTo>
                  <a:lnTo>
                    <a:pt x="56371" y="349"/>
                  </a:lnTo>
                  <a:lnTo>
                    <a:pt x="56394" y="372"/>
                  </a:lnTo>
                  <a:lnTo>
                    <a:pt x="56371" y="395"/>
                  </a:lnTo>
                  <a:lnTo>
                    <a:pt x="56278" y="418"/>
                  </a:lnTo>
                  <a:lnTo>
                    <a:pt x="55883" y="465"/>
                  </a:lnTo>
                  <a:lnTo>
                    <a:pt x="55210" y="511"/>
                  </a:lnTo>
                  <a:lnTo>
                    <a:pt x="54374" y="534"/>
                  </a:lnTo>
                  <a:lnTo>
                    <a:pt x="53399" y="557"/>
                  </a:lnTo>
                  <a:lnTo>
                    <a:pt x="52401" y="557"/>
                  </a:lnTo>
                  <a:lnTo>
                    <a:pt x="51425" y="511"/>
                  </a:lnTo>
                  <a:lnTo>
                    <a:pt x="50450" y="488"/>
                  </a:lnTo>
                  <a:lnTo>
                    <a:pt x="49522" y="488"/>
                  </a:lnTo>
                  <a:lnTo>
                    <a:pt x="48686" y="511"/>
                  </a:lnTo>
                  <a:lnTo>
                    <a:pt x="48013" y="534"/>
                  </a:lnTo>
                  <a:lnTo>
                    <a:pt x="47525" y="557"/>
                  </a:lnTo>
                  <a:lnTo>
                    <a:pt x="47339" y="581"/>
                  </a:lnTo>
                  <a:lnTo>
                    <a:pt x="47479" y="604"/>
                  </a:lnTo>
                  <a:lnTo>
                    <a:pt x="48547" y="604"/>
                  </a:lnTo>
                  <a:lnTo>
                    <a:pt x="48593" y="627"/>
                  </a:lnTo>
                  <a:lnTo>
                    <a:pt x="48570" y="627"/>
                  </a:lnTo>
                  <a:lnTo>
                    <a:pt x="48500" y="650"/>
                  </a:lnTo>
                  <a:lnTo>
                    <a:pt x="48245" y="720"/>
                  </a:lnTo>
                  <a:lnTo>
                    <a:pt x="47316" y="836"/>
                  </a:lnTo>
                  <a:lnTo>
                    <a:pt x="46132" y="975"/>
                  </a:lnTo>
                  <a:lnTo>
                    <a:pt x="43555" y="975"/>
                  </a:lnTo>
                  <a:lnTo>
                    <a:pt x="43137" y="859"/>
                  </a:lnTo>
                  <a:lnTo>
                    <a:pt x="42487" y="674"/>
                  </a:lnTo>
                  <a:lnTo>
                    <a:pt x="42255" y="627"/>
                  </a:lnTo>
                  <a:lnTo>
                    <a:pt x="42023" y="604"/>
                  </a:lnTo>
                  <a:lnTo>
                    <a:pt x="41558" y="581"/>
                  </a:lnTo>
                  <a:lnTo>
                    <a:pt x="41024" y="581"/>
                  </a:lnTo>
                  <a:lnTo>
                    <a:pt x="40490" y="604"/>
                  </a:lnTo>
                  <a:lnTo>
                    <a:pt x="39306" y="697"/>
                  </a:lnTo>
                  <a:lnTo>
                    <a:pt x="38656" y="743"/>
                  </a:lnTo>
                  <a:lnTo>
                    <a:pt x="37960" y="720"/>
                  </a:lnTo>
                  <a:lnTo>
                    <a:pt x="37379" y="697"/>
                  </a:lnTo>
                  <a:lnTo>
                    <a:pt x="36985" y="674"/>
                  </a:lnTo>
                  <a:lnTo>
                    <a:pt x="36799" y="650"/>
                  </a:lnTo>
                  <a:lnTo>
                    <a:pt x="36776" y="627"/>
                  </a:lnTo>
                  <a:lnTo>
                    <a:pt x="36776" y="604"/>
                  </a:lnTo>
                  <a:lnTo>
                    <a:pt x="36869" y="581"/>
                  </a:lnTo>
                  <a:lnTo>
                    <a:pt x="37031" y="534"/>
                  </a:lnTo>
                  <a:lnTo>
                    <a:pt x="37519" y="418"/>
                  </a:lnTo>
                  <a:lnTo>
                    <a:pt x="37797" y="395"/>
                  </a:lnTo>
                  <a:lnTo>
                    <a:pt x="38331" y="372"/>
                  </a:lnTo>
                  <a:lnTo>
                    <a:pt x="39980" y="349"/>
                  </a:lnTo>
                  <a:lnTo>
                    <a:pt x="44646" y="325"/>
                  </a:lnTo>
                  <a:lnTo>
                    <a:pt x="47061" y="325"/>
                  </a:lnTo>
                  <a:lnTo>
                    <a:pt x="49127" y="302"/>
                  </a:lnTo>
                  <a:lnTo>
                    <a:pt x="49940" y="279"/>
                  </a:lnTo>
                  <a:lnTo>
                    <a:pt x="50543" y="256"/>
                  </a:lnTo>
                  <a:lnTo>
                    <a:pt x="50915" y="209"/>
                  </a:lnTo>
                  <a:lnTo>
                    <a:pt x="50984" y="186"/>
                  </a:lnTo>
                  <a:lnTo>
                    <a:pt x="51008" y="186"/>
                  </a:lnTo>
                  <a:lnTo>
                    <a:pt x="50984" y="163"/>
                  </a:lnTo>
                  <a:lnTo>
                    <a:pt x="50915" y="140"/>
                  </a:lnTo>
                  <a:lnTo>
                    <a:pt x="50752" y="116"/>
                  </a:lnTo>
                  <a:lnTo>
                    <a:pt x="50218" y="93"/>
                  </a:lnTo>
                  <a:lnTo>
                    <a:pt x="49382" y="70"/>
                  </a:lnTo>
                  <a:lnTo>
                    <a:pt x="48338" y="47"/>
                  </a:lnTo>
                  <a:lnTo>
                    <a:pt x="45714" y="70"/>
                  </a:lnTo>
                  <a:lnTo>
                    <a:pt x="42673" y="70"/>
                  </a:lnTo>
                  <a:lnTo>
                    <a:pt x="39585" y="93"/>
                  </a:lnTo>
                  <a:lnTo>
                    <a:pt x="36753" y="116"/>
                  </a:lnTo>
                  <a:lnTo>
                    <a:pt x="34524" y="93"/>
                  </a:lnTo>
                  <a:lnTo>
                    <a:pt x="33734" y="70"/>
                  </a:lnTo>
                  <a:lnTo>
                    <a:pt x="33247" y="47"/>
                  </a:lnTo>
                  <a:lnTo>
                    <a:pt x="32899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305325" y="2357400"/>
              <a:ext cx="67950" cy="25"/>
            </a:xfrm>
            <a:custGeom>
              <a:avLst/>
              <a:gdLst/>
              <a:ahLst/>
              <a:cxnLst/>
              <a:rect l="l" t="t" r="r" b="b"/>
              <a:pathLst>
                <a:path w="2718" h="1" extrusionOk="0">
                  <a:moveTo>
                    <a:pt x="2717" y="1"/>
                  </a:moveTo>
                  <a:lnTo>
                    <a:pt x="2717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08" y="1"/>
                  </a:lnTo>
                  <a:lnTo>
                    <a:pt x="2717" y="1"/>
                  </a:lnTo>
                  <a:lnTo>
                    <a:pt x="2717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1648300" y="2386425"/>
              <a:ext cx="1480075" cy="43550"/>
            </a:xfrm>
            <a:custGeom>
              <a:avLst/>
              <a:gdLst/>
              <a:ahLst/>
              <a:cxnLst/>
              <a:rect l="l" t="t" r="r" b="b"/>
              <a:pathLst>
                <a:path w="59203" h="1742" extrusionOk="0">
                  <a:moveTo>
                    <a:pt x="26677" y="0"/>
                  </a:moveTo>
                  <a:lnTo>
                    <a:pt x="26305" y="24"/>
                  </a:lnTo>
                  <a:lnTo>
                    <a:pt x="25957" y="47"/>
                  </a:lnTo>
                  <a:lnTo>
                    <a:pt x="25469" y="93"/>
                  </a:lnTo>
                  <a:lnTo>
                    <a:pt x="24680" y="116"/>
                  </a:lnTo>
                  <a:lnTo>
                    <a:pt x="19619" y="116"/>
                  </a:lnTo>
                  <a:lnTo>
                    <a:pt x="16531" y="93"/>
                  </a:lnTo>
                  <a:lnTo>
                    <a:pt x="13489" y="70"/>
                  </a:lnTo>
                  <a:lnTo>
                    <a:pt x="9821" y="70"/>
                  </a:lnTo>
                  <a:lnTo>
                    <a:pt x="9009" y="93"/>
                  </a:lnTo>
                  <a:lnTo>
                    <a:pt x="8451" y="116"/>
                  </a:lnTo>
                  <a:lnTo>
                    <a:pt x="8289" y="140"/>
                  </a:lnTo>
                  <a:lnTo>
                    <a:pt x="8219" y="163"/>
                  </a:lnTo>
                  <a:lnTo>
                    <a:pt x="8196" y="186"/>
                  </a:lnTo>
                  <a:lnTo>
                    <a:pt x="8219" y="186"/>
                  </a:lnTo>
                  <a:lnTo>
                    <a:pt x="8289" y="209"/>
                  </a:lnTo>
                  <a:lnTo>
                    <a:pt x="8660" y="256"/>
                  </a:lnTo>
                  <a:lnTo>
                    <a:pt x="9264" y="279"/>
                  </a:lnTo>
                  <a:lnTo>
                    <a:pt x="10077" y="302"/>
                  </a:lnTo>
                  <a:lnTo>
                    <a:pt x="12143" y="325"/>
                  </a:lnTo>
                  <a:lnTo>
                    <a:pt x="14557" y="349"/>
                  </a:lnTo>
                  <a:lnTo>
                    <a:pt x="19224" y="349"/>
                  </a:lnTo>
                  <a:lnTo>
                    <a:pt x="20872" y="372"/>
                  </a:lnTo>
                  <a:lnTo>
                    <a:pt x="21406" y="395"/>
                  </a:lnTo>
                  <a:lnTo>
                    <a:pt x="21685" y="418"/>
                  </a:lnTo>
                  <a:lnTo>
                    <a:pt x="22172" y="534"/>
                  </a:lnTo>
                  <a:lnTo>
                    <a:pt x="22358" y="581"/>
                  </a:lnTo>
                  <a:lnTo>
                    <a:pt x="22428" y="627"/>
                  </a:lnTo>
                  <a:lnTo>
                    <a:pt x="22428" y="650"/>
                  </a:lnTo>
                  <a:lnTo>
                    <a:pt x="22405" y="650"/>
                  </a:lnTo>
                  <a:lnTo>
                    <a:pt x="22219" y="697"/>
                  </a:lnTo>
                  <a:lnTo>
                    <a:pt x="21847" y="720"/>
                  </a:lnTo>
                  <a:lnTo>
                    <a:pt x="21244" y="743"/>
                  </a:lnTo>
                  <a:lnTo>
                    <a:pt x="20547" y="743"/>
                  </a:lnTo>
                  <a:lnTo>
                    <a:pt x="19897" y="720"/>
                  </a:lnTo>
                  <a:lnTo>
                    <a:pt x="18713" y="627"/>
                  </a:lnTo>
                  <a:lnTo>
                    <a:pt x="18179" y="581"/>
                  </a:lnTo>
                  <a:lnTo>
                    <a:pt x="17668" y="581"/>
                  </a:lnTo>
                  <a:lnTo>
                    <a:pt x="17181" y="604"/>
                  </a:lnTo>
                  <a:lnTo>
                    <a:pt x="16949" y="650"/>
                  </a:lnTo>
                  <a:lnTo>
                    <a:pt x="16717" y="697"/>
                  </a:lnTo>
                  <a:lnTo>
                    <a:pt x="16020" y="883"/>
                  </a:lnTo>
                  <a:lnTo>
                    <a:pt x="15579" y="999"/>
                  </a:lnTo>
                  <a:lnTo>
                    <a:pt x="15347" y="1022"/>
                  </a:lnTo>
                  <a:lnTo>
                    <a:pt x="15091" y="1045"/>
                  </a:lnTo>
                  <a:lnTo>
                    <a:pt x="14302" y="1045"/>
                  </a:lnTo>
                  <a:lnTo>
                    <a:pt x="13698" y="1022"/>
                  </a:lnTo>
                  <a:lnTo>
                    <a:pt x="12955" y="975"/>
                  </a:lnTo>
                  <a:lnTo>
                    <a:pt x="12189" y="883"/>
                  </a:lnTo>
                  <a:lnTo>
                    <a:pt x="11493" y="790"/>
                  </a:lnTo>
                  <a:lnTo>
                    <a:pt x="10936" y="720"/>
                  </a:lnTo>
                  <a:lnTo>
                    <a:pt x="10634" y="650"/>
                  </a:lnTo>
                  <a:lnTo>
                    <a:pt x="10611" y="627"/>
                  </a:lnTo>
                  <a:lnTo>
                    <a:pt x="10703" y="604"/>
                  </a:lnTo>
                  <a:lnTo>
                    <a:pt x="11864" y="604"/>
                  </a:lnTo>
                  <a:lnTo>
                    <a:pt x="11679" y="581"/>
                  </a:lnTo>
                  <a:lnTo>
                    <a:pt x="11191" y="534"/>
                  </a:lnTo>
                  <a:lnTo>
                    <a:pt x="10518" y="511"/>
                  </a:lnTo>
                  <a:lnTo>
                    <a:pt x="8753" y="511"/>
                  </a:lnTo>
                  <a:lnTo>
                    <a:pt x="7801" y="534"/>
                  </a:lnTo>
                  <a:lnTo>
                    <a:pt x="6803" y="558"/>
                  </a:lnTo>
                  <a:lnTo>
                    <a:pt x="4853" y="558"/>
                  </a:lnTo>
                  <a:lnTo>
                    <a:pt x="3994" y="534"/>
                  </a:lnTo>
                  <a:lnTo>
                    <a:pt x="3321" y="488"/>
                  </a:lnTo>
                  <a:lnTo>
                    <a:pt x="2926" y="418"/>
                  </a:lnTo>
                  <a:lnTo>
                    <a:pt x="2833" y="395"/>
                  </a:lnTo>
                  <a:lnTo>
                    <a:pt x="2810" y="372"/>
                  </a:lnTo>
                  <a:lnTo>
                    <a:pt x="2833" y="372"/>
                  </a:lnTo>
                  <a:lnTo>
                    <a:pt x="2926" y="325"/>
                  </a:lnTo>
                  <a:lnTo>
                    <a:pt x="3112" y="302"/>
                  </a:lnTo>
                  <a:lnTo>
                    <a:pt x="1" y="302"/>
                  </a:lnTo>
                  <a:lnTo>
                    <a:pt x="1" y="720"/>
                  </a:lnTo>
                  <a:lnTo>
                    <a:pt x="1742" y="674"/>
                  </a:lnTo>
                  <a:lnTo>
                    <a:pt x="4458" y="650"/>
                  </a:lnTo>
                  <a:lnTo>
                    <a:pt x="5851" y="650"/>
                  </a:lnTo>
                  <a:lnTo>
                    <a:pt x="7128" y="674"/>
                  </a:lnTo>
                  <a:lnTo>
                    <a:pt x="8150" y="720"/>
                  </a:lnTo>
                  <a:lnTo>
                    <a:pt x="8521" y="743"/>
                  </a:lnTo>
                  <a:lnTo>
                    <a:pt x="8800" y="790"/>
                  </a:lnTo>
                  <a:lnTo>
                    <a:pt x="9496" y="975"/>
                  </a:lnTo>
                  <a:lnTo>
                    <a:pt x="9659" y="1022"/>
                  </a:lnTo>
                  <a:lnTo>
                    <a:pt x="9682" y="1068"/>
                  </a:lnTo>
                  <a:lnTo>
                    <a:pt x="9682" y="1092"/>
                  </a:lnTo>
                  <a:lnTo>
                    <a:pt x="9659" y="1092"/>
                  </a:lnTo>
                  <a:lnTo>
                    <a:pt x="9589" y="1115"/>
                  </a:lnTo>
                  <a:lnTo>
                    <a:pt x="9310" y="1138"/>
                  </a:lnTo>
                  <a:lnTo>
                    <a:pt x="8893" y="1115"/>
                  </a:lnTo>
                  <a:lnTo>
                    <a:pt x="8312" y="1092"/>
                  </a:lnTo>
                  <a:lnTo>
                    <a:pt x="7523" y="1092"/>
                  </a:lnTo>
                  <a:lnTo>
                    <a:pt x="6594" y="1068"/>
                  </a:lnTo>
                  <a:lnTo>
                    <a:pt x="4621" y="1092"/>
                  </a:lnTo>
                  <a:lnTo>
                    <a:pt x="2322" y="1161"/>
                  </a:lnTo>
                  <a:lnTo>
                    <a:pt x="5526" y="1347"/>
                  </a:lnTo>
                  <a:lnTo>
                    <a:pt x="8103" y="1463"/>
                  </a:lnTo>
                  <a:lnTo>
                    <a:pt x="9218" y="1486"/>
                  </a:lnTo>
                  <a:lnTo>
                    <a:pt x="10053" y="1486"/>
                  </a:lnTo>
                  <a:lnTo>
                    <a:pt x="11191" y="1440"/>
                  </a:lnTo>
                  <a:lnTo>
                    <a:pt x="12073" y="1370"/>
                  </a:lnTo>
                  <a:lnTo>
                    <a:pt x="12863" y="1324"/>
                  </a:lnTo>
                  <a:lnTo>
                    <a:pt x="13281" y="1301"/>
                  </a:lnTo>
                  <a:lnTo>
                    <a:pt x="13745" y="1301"/>
                  </a:lnTo>
                  <a:lnTo>
                    <a:pt x="14256" y="1324"/>
                  </a:lnTo>
                  <a:lnTo>
                    <a:pt x="14743" y="1370"/>
                  </a:lnTo>
                  <a:lnTo>
                    <a:pt x="15765" y="1463"/>
                  </a:lnTo>
                  <a:lnTo>
                    <a:pt x="16252" y="1486"/>
                  </a:lnTo>
                  <a:lnTo>
                    <a:pt x="17251" y="1486"/>
                  </a:lnTo>
                  <a:lnTo>
                    <a:pt x="17761" y="1417"/>
                  </a:lnTo>
                  <a:lnTo>
                    <a:pt x="18133" y="1347"/>
                  </a:lnTo>
                  <a:lnTo>
                    <a:pt x="18342" y="1254"/>
                  </a:lnTo>
                  <a:lnTo>
                    <a:pt x="18435" y="1184"/>
                  </a:lnTo>
                  <a:lnTo>
                    <a:pt x="18481" y="1138"/>
                  </a:lnTo>
                  <a:lnTo>
                    <a:pt x="18527" y="1092"/>
                  </a:lnTo>
                  <a:lnTo>
                    <a:pt x="18690" y="1068"/>
                  </a:lnTo>
                  <a:lnTo>
                    <a:pt x="18992" y="1068"/>
                  </a:lnTo>
                  <a:lnTo>
                    <a:pt x="19526" y="1092"/>
                  </a:lnTo>
                  <a:lnTo>
                    <a:pt x="20385" y="1138"/>
                  </a:lnTo>
                  <a:lnTo>
                    <a:pt x="21569" y="1184"/>
                  </a:lnTo>
                  <a:lnTo>
                    <a:pt x="24494" y="1231"/>
                  </a:lnTo>
                  <a:lnTo>
                    <a:pt x="27303" y="1277"/>
                  </a:lnTo>
                  <a:lnTo>
                    <a:pt x="28371" y="1301"/>
                  </a:lnTo>
                  <a:lnTo>
                    <a:pt x="29068" y="1347"/>
                  </a:lnTo>
                  <a:lnTo>
                    <a:pt x="29254" y="1347"/>
                  </a:lnTo>
                  <a:lnTo>
                    <a:pt x="29045" y="1324"/>
                  </a:lnTo>
                  <a:lnTo>
                    <a:pt x="27861" y="1184"/>
                  </a:lnTo>
                  <a:lnTo>
                    <a:pt x="25748" y="975"/>
                  </a:lnTo>
                  <a:lnTo>
                    <a:pt x="25748" y="975"/>
                  </a:lnTo>
                  <a:lnTo>
                    <a:pt x="29695" y="1138"/>
                  </a:lnTo>
                  <a:lnTo>
                    <a:pt x="32829" y="1277"/>
                  </a:lnTo>
                  <a:lnTo>
                    <a:pt x="35151" y="1347"/>
                  </a:lnTo>
                  <a:lnTo>
                    <a:pt x="36427" y="1370"/>
                  </a:lnTo>
                  <a:lnTo>
                    <a:pt x="37379" y="1347"/>
                  </a:lnTo>
                  <a:lnTo>
                    <a:pt x="38215" y="1370"/>
                  </a:lnTo>
                  <a:lnTo>
                    <a:pt x="39028" y="1417"/>
                  </a:lnTo>
                  <a:lnTo>
                    <a:pt x="40398" y="1533"/>
                  </a:lnTo>
                  <a:lnTo>
                    <a:pt x="42348" y="1672"/>
                  </a:lnTo>
                  <a:lnTo>
                    <a:pt x="43346" y="1742"/>
                  </a:lnTo>
                  <a:lnTo>
                    <a:pt x="44669" y="1742"/>
                  </a:lnTo>
                  <a:lnTo>
                    <a:pt x="45018" y="1718"/>
                  </a:lnTo>
                  <a:lnTo>
                    <a:pt x="45296" y="1695"/>
                  </a:lnTo>
                  <a:lnTo>
                    <a:pt x="45505" y="1649"/>
                  </a:lnTo>
                  <a:lnTo>
                    <a:pt x="45737" y="1579"/>
                  </a:lnTo>
                  <a:lnTo>
                    <a:pt x="46062" y="1533"/>
                  </a:lnTo>
                  <a:lnTo>
                    <a:pt x="46921" y="1463"/>
                  </a:lnTo>
                  <a:lnTo>
                    <a:pt x="48013" y="1393"/>
                  </a:lnTo>
                  <a:lnTo>
                    <a:pt x="49220" y="1347"/>
                  </a:lnTo>
                  <a:lnTo>
                    <a:pt x="51611" y="1277"/>
                  </a:lnTo>
                  <a:lnTo>
                    <a:pt x="53306" y="1231"/>
                  </a:lnTo>
                  <a:lnTo>
                    <a:pt x="54490" y="1231"/>
                  </a:lnTo>
                  <a:lnTo>
                    <a:pt x="56138" y="1254"/>
                  </a:lnTo>
                  <a:lnTo>
                    <a:pt x="59203" y="1324"/>
                  </a:lnTo>
                  <a:lnTo>
                    <a:pt x="59203" y="952"/>
                  </a:lnTo>
                  <a:lnTo>
                    <a:pt x="57183" y="975"/>
                  </a:lnTo>
                  <a:lnTo>
                    <a:pt x="54606" y="952"/>
                  </a:lnTo>
                  <a:lnTo>
                    <a:pt x="53352" y="929"/>
                  </a:lnTo>
                  <a:lnTo>
                    <a:pt x="52238" y="883"/>
                  </a:lnTo>
                  <a:lnTo>
                    <a:pt x="51379" y="813"/>
                  </a:lnTo>
                  <a:lnTo>
                    <a:pt x="51077" y="767"/>
                  </a:lnTo>
                  <a:lnTo>
                    <a:pt x="50868" y="720"/>
                  </a:lnTo>
                  <a:lnTo>
                    <a:pt x="50497" y="604"/>
                  </a:lnTo>
                  <a:lnTo>
                    <a:pt x="50125" y="534"/>
                  </a:lnTo>
                  <a:lnTo>
                    <a:pt x="49754" y="488"/>
                  </a:lnTo>
                  <a:lnTo>
                    <a:pt x="49336" y="441"/>
                  </a:lnTo>
                  <a:lnTo>
                    <a:pt x="48361" y="418"/>
                  </a:lnTo>
                  <a:lnTo>
                    <a:pt x="47084" y="418"/>
                  </a:lnTo>
                  <a:lnTo>
                    <a:pt x="39028" y="349"/>
                  </a:lnTo>
                  <a:lnTo>
                    <a:pt x="32388" y="349"/>
                  </a:lnTo>
                  <a:lnTo>
                    <a:pt x="31413" y="372"/>
                  </a:lnTo>
                  <a:lnTo>
                    <a:pt x="31227" y="395"/>
                  </a:lnTo>
                  <a:lnTo>
                    <a:pt x="31204" y="418"/>
                  </a:lnTo>
                  <a:lnTo>
                    <a:pt x="31227" y="418"/>
                  </a:lnTo>
                  <a:lnTo>
                    <a:pt x="31343" y="441"/>
                  </a:lnTo>
                  <a:lnTo>
                    <a:pt x="31598" y="465"/>
                  </a:lnTo>
                  <a:lnTo>
                    <a:pt x="32457" y="511"/>
                  </a:lnTo>
                  <a:lnTo>
                    <a:pt x="33641" y="558"/>
                  </a:lnTo>
                  <a:lnTo>
                    <a:pt x="36706" y="627"/>
                  </a:lnTo>
                  <a:lnTo>
                    <a:pt x="38331" y="650"/>
                  </a:lnTo>
                  <a:lnTo>
                    <a:pt x="39887" y="650"/>
                  </a:lnTo>
                  <a:lnTo>
                    <a:pt x="42719" y="627"/>
                  </a:lnTo>
                  <a:lnTo>
                    <a:pt x="45087" y="604"/>
                  </a:lnTo>
                  <a:lnTo>
                    <a:pt x="45993" y="604"/>
                  </a:lnTo>
                  <a:lnTo>
                    <a:pt x="46666" y="650"/>
                  </a:lnTo>
                  <a:lnTo>
                    <a:pt x="46875" y="674"/>
                  </a:lnTo>
                  <a:lnTo>
                    <a:pt x="47037" y="720"/>
                  </a:lnTo>
                  <a:lnTo>
                    <a:pt x="47130" y="767"/>
                  </a:lnTo>
                  <a:lnTo>
                    <a:pt x="47130" y="790"/>
                  </a:lnTo>
                  <a:lnTo>
                    <a:pt x="47107" y="836"/>
                  </a:lnTo>
                  <a:lnTo>
                    <a:pt x="47014" y="883"/>
                  </a:lnTo>
                  <a:lnTo>
                    <a:pt x="46852" y="929"/>
                  </a:lnTo>
                  <a:lnTo>
                    <a:pt x="46620" y="975"/>
                  </a:lnTo>
                  <a:lnTo>
                    <a:pt x="46341" y="999"/>
                  </a:lnTo>
                  <a:lnTo>
                    <a:pt x="45644" y="1022"/>
                  </a:lnTo>
                  <a:lnTo>
                    <a:pt x="44809" y="1045"/>
                  </a:lnTo>
                  <a:lnTo>
                    <a:pt x="43021" y="999"/>
                  </a:lnTo>
                  <a:lnTo>
                    <a:pt x="41465" y="975"/>
                  </a:lnTo>
                  <a:lnTo>
                    <a:pt x="40885" y="952"/>
                  </a:lnTo>
                  <a:lnTo>
                    <a:pt x="40351" y="929"/>
                  </a:lnTo>
                  <a:lnTo>
                    <a:pt x="39376" y="859"/>
                  </a:lnTo>
                  <a:lnTo>
                    <a:pt x="38935" y="813"/>
                  </a:lnTo>
                  <a:lnTo>
                    <a:pt x="37960" y="813"/>
                  </a:lnTo>
                  <a:lnTo>
                    <a:pt x="37449" y="836"/>
                  </a:lnTo>
                  <a:lnTo>
                    <a:pt x="36729" y="883"/>
                  </a:lnTo>
                  <a:lnTo>
                    <a:pt x="35754" y="906"/>
                  </a:lnTo>
                  <a:lnTo>
                    <a:pt x="33293" y="906"/>
                  </a:lnTo>
                  <a:lnTo>
                    <a:pt x="31993" y="859"/>
                  </a:lnTo>
                  <a:lnTo>
                    <a:pt x="30763" y="813"/>
                  </a:lnTo>
                  <a:lnTo>
                    <a:pt x="29671" y="743"/>
                  </a:lnTo>
                  <a:lnTo>
                    <a:pt x="28812" y="650"/>
                  </a:lnTo>
                  <a:lnTo>
                    <a:pt x="28232" y="558"/>
                  </a:lnTo>
                  <a:lnTo>
                    <a:pt x="27884" y="488"/>
                  </a:lnTo>
                  <a:lnTo>
                    <a:pt x="27768" y="441"/>
                  </a:lnTo>
                  <a:lnTo>
                    <a:pt x="27721" y="418"/>
                  </a:lnTo>
                  <a:lnTo>
                    <a:pt x="27698" y="395"/>
                  </a:lnTo>
                  <a:lnTo>
                    <a:pt x="27721" y="372"/>
                  </a:lnTo>
                  <a:lnTo>
                    <a:pt x="27861" y="325"/>
                  </a:lnTo>
                  <a:lnTo>
                    <a:pt x="28116" y="302"/>
                  </a:lnTo>
                  <a:lnTo>
                    <a:pt x="28464" y="302"/>
                  </a:lnTo>
                  <a:lnTo>
                    <a:pt x="28859" y="325"/>
                  </a:lnTo>
                  <a:lnTo>
                    <a:pt x="29091" y="325"/>
                  </a:lnTo>
                  <a:lnTo>
                    <a:pt x="29137" y="302"/>
                  </a:lnTo>
                  <a:lnTo>
                    <a:pt x="29137" y="279"/>
                  </a:lnTo>
                  <a:lnTo>
                    <a:pt x="28998" y="233"/>
                  </a:lnTo>
                  <a:lnTo>
                    <a:pt x="28720" y="163"/>
                  </a:lnTo>
                  <a:lnTo>
                    <a:pt x="28325" y="93"/>
                  </a:lnTo>
                  <a:lnTo>
                    <a:pt x="27814" y="47"/>
                  </a:lnTo>
                  <a:lnTo>
                    <a:pt x="27257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1648300" y="2440975"/>
              <a:ext cx="1480075" cy="43550"/>
            </a:xfrm>
            <a:custGeom>
              <a:avLst/>
              <a:gdLst/>
              <a:ahLst/>
              <a:cxnLst/>
              <a:rect l="l" t="t" r="r" b="b"/>
              <a:pathLst>
                <a:path w="59203" h="1742" extrusionOk="0">
                  <a:moveTo>
                    <a:pt x="48848" y="1"/>
                  </a:moveTo>
                  <a:lnTo>
                    <a:pt x="47943" y="24"/>
                  </a:lnTo>
                  <a:lnTo>
                    <a:pt x="45923" y="140"/>
                  </a:lnTo>
                  <a:lnTo>
                    <a:pt x="42673" y="326"/>
                  </a:lnTo>
                  <a:lnTo>
                    <a:pt x="41605" y="372"/>
                  </a:lnTo>
                  <a:lnTo>
                    <a:pt x="40699" y="395"/>
                  </a:lnTo>
                  <a:lnTo>
                    <a:pt x="39678" y="372"/>
                  </a:lnTo>
                  <a:lnTo>
                    <a:pt x="38262" y="395"/>
                  </a:lnTo>
                  <a:lnTo>
                    <a:pt x="35499" y="465"/>
                  </a:lnTo>
                  <a:lnTo>
                    <a:pt x="31645" y="604"/>
                  </a:lnTo>
                  <a:lnTo>
                    <a:pt x="26723" y="767"/>
                  </a:lnTo>
                  <a:lnTo>
                    <a:pt x="29834" y="558"/>
                  </a:lnTo>
                  <a:lnTo>
                    <a:pt x="31622" y="419"/>
                  </a:lnTo>
                  <a:lnTo>
                    <a:pt x="31970" y="395"/>
                  </a:lnTo>
                  <a:lnTo>
                    <a:pt x="31715" y="395"/>
                  </a:lnTo>
                  <a:lnTo>
                    <a:pt x="30855" y="442"/>
                  </a:lnTo>
                  <a:lnTo>
                    <a:pt x="29602" y="465"/>
                  </a:lnTo>
                  <a:lnTo>
                    <a:pt x="26375" y="511"/>
                  </a:lnTo>
                  <a:lnTo>
                    <a:pt x="23031" y="558"/>
                  </a:lnTo>
                  <a:lnTo>
                    <a:pt x="21592" y="604"/>
                  </a:lnTo>
                  <a:lnTo>
                    <a:pt x="20501" y="651"/>
                  </a:lnTo>
                  <a:lnTo>
                    <a:pt x="19804" y="674"/>
                  </a:lnTo>
                  <a:lnTo>
                    <a:pt x="19410" y="674"/>
                  </a:lnTo>
                  <a:lnTo>
                    <a:pt x="19386" y="651"/>
                  </a:lnTo>
                  <a:lnTo>
                    <a:pt x="19503" y="604"/>
                  </a:lnTo>
                  <a:lnTo>
                    <a:pt x="19688" y="558"/>
                  </a:lnTo>
                  <a:lnTo>
                    <a:pt x="19851" y="488"/>
                  </a:lnTo>
                  <a:lnTo>
                    <a:pt x="19920" y="442"/>
                  </a:lnTo>
                  <a:lnTo>
                    <a:pt x="19944" y="395"/>
                  </a:lnTo>
                  <a:lnTo>
                    <a:pt x="19920" y="372"/>
                  </a:lnTo>
                  <a:lnTo>
                    <a:pt x="19851" y="326"/>
                  </a:lnTo>
                  <a:lnTo>
                    <a:pt x="19735" y="279"/>
                  </a:lnTo>
                  <a:lnTo>
                    <a:pt x="19549" y="256"/>
                  </a:lnTo>
                  <a:lnTo>
                    <a:pt x="18504" y="256"/>
                  </a:lnTo>
                  <a:lnTo>
                    <a:pt x="17854" y="279"/>
                  </a:lnTo>
                  <a:lnTo>
                    <a:pt x="16438" y="372"/>
                  </a:lnTo>
                  <a:lnTo>
                    <a:pt x="15741" y="419"/>
                  </a:lnTo>
                  <a:lnTo>
                    <a:pt x="15115" y="442"/>
                  </a:lnTo>
                  <a:lnTo>
                    <a:pt x="14604" y="442"/>
                  </a:lnTo>
                  <a:lnTo>
                    <a:pt x="14209" y="419"/>
                  </a:lnTo>
                  <a:lnTo>
                    <a:pt x="13559" y="372"/>
                  </a:lnTo>
                  <a:lnTo>
                    <a:pt x="12886" y="303"/>
                  </a:lnTo>
                  <a:lnTo>
                    <a:pt x="12445" y="279"/>
                  </a:lnTo>
                  <a:lnTo>
                    <a:pt x="11864" y="256"/>
                  </a:lnTo>
                  <a:lnTo>
                    <a:pt x="10959" y="256"/>
                  </a:lnTo>
                  <a:lnTo>
                    <a:pt x="9636" y="279"/>
                  </a:lnTo>
                  <a:lnTo>
                    <a:pt x="6432" y="395"/>
                  </a:lnTo>
                  <a:lnTo>
                    <a:pt x="2276" y="581"/>
                  </a:lnTo>
                  <a:lnTo>
                    <a:pt x="4528" y="651"/>
                  </a:lnTo>
                  <a:lnTo>
                    <a:pt x="6548" y="674"/>
                  </a:lnTo>
                  <a:lnTo>
                    <a:pt x="7569" y="651"/>
                  </a:lnTo>
                  <a:lnTo>
                    <a:pt x="8475" y="651"/>
                  </a:lnTo>
                  <a:lnTo>
                    <a:pt x="9659" y="604"/>
                  </a:lnTo>
                  <a:lnTo>
                    <a:pt x="9891" y="628"/>
                  </a:lnTo>
                  <a:lnTo>
                    <a:pt x="9914" y="651"/>
                  </a:lnTo>
                  <a:lnTo>
                    <a:pt x="9891" y="651"/>
                  </a:lnTo>
                  <a:lnTo>
                    <a:pt x="9659" y="697"/>
                  </a:lnTo>
                  <a:lnTo>
                    <a:pt x="9241" y="767"/>
                  </a:lnTo>
                  <a:lnTo>
                    <a:pt x="7825" y="953"/>
                  </a:lnTo>
                  <a:lnTo>
                    <a:pt x="7105" y="999"/>
                  </a:lnTo>
                  <a:lnTo>
                    <a:pt x="6223" y="1045"/>
                  </a:lnTo>
                  <a:lnTo>
                    <a:pt x="5224" y="1069"/>
                  </a:lnTo>
                  <a:lnTo>
                    <a:pt x="4156" y="1092"/>
                  </a:lnTo>
                  <a:lnTo>
                    <a:pt x="1997" y="1069"/>
                  </a:lnTo>
                  <a:lnTo>
                    <a:pt x="1" y="1045"/>
                  </a:lnTo>
                  <a:lnTo>
                    <a:pt x="1" y="1324"/>
                  </a:lnTo>
                  <a:lnTo>
                    <a:pt x="442" y="1278"/>
                  </a:lnTo>
                  <a:lnTo>
                    <a:pt x="1045" y="1254"/>
                  </a:lnTo>
                  <a:lnTo>
                    <a:pt x="2531" y="1185"/>
                  </a:lnTo>
                  <a:lnTo>
                    <a:pt x="4969" y="1185"/>
                  </a:lnTo>
                  <a:lnTo>
                    <a:pt x="5712" y="1208"/>
                  </a:lnTo>
                  <a:lnTo>
                    <a:pt x="6641" y="1231"/>
                  </a:lnTo>
                  <a:lnTo>
                    <a:pt x="8591" y="1231"/>
                  </a:lnTo>
                  <a:lnTo>
                    <a:pt x="9427" y="1185"/>
                  </a:lnTo>
                  <a:lnTo>
                    <a:pt x="10355" y="1138"/>
                  </a:lnTo>
                  <a:lnTo>
                    <a:pt x="9102" y="1138"/>
                  </a:lnTo>
                  <a:lnTo>
                    <a:pt x="9102" y="1115"/>
                  </a:lnTo>
                  <a:lnTo>
                    <a:pt x="9218" y="1092"/>
                  </a:lnTo>
                  <a:lnTo>
                    <a:pt x="9798" y="1022"/>
                  </a:lnTo>
                  <a:lnTo>
                    <a:pt x="10727" y="953"/>
                  </a:lnTo>
                  <a:lnTo>
                    <a:pt x="12955" y="767"/>
                  </a:lnTo>
                  <a:lnTo>
                    <a:pt x="13954" y="720"/>
                  </a:lnTo>
                  <a:lnTo>
                    <a:pt x="14720" y="697"/>
                  </a:lnTo>
                  <a:lnTo>
                    <a:pt x="15556" y="697"/>
                  </a:lnTo>
                  <a:lnTo>
                    <a:pt x="15741" y="720"/>
                  </a:lnTo>
                  <a:lnTo>
                    <a:pt x="15858" y="744"/>
                  </a:lnTo>
                  <a:lnTo>
                    <a:pt x="15881" y="813"/>
                  </a:lnTo>
                  <a:lnTo>
                    <a:pt x="15881" y="860"/>
                  </a:lnTo>
                  <a:lnTo>
                    <a:pt x="15881" y="953"/>
                  </a:lnTo>
                  <a:lnTo>
                    <a:pt x="15904" y="1045"/>
                  </a:lnTo>
                  <a:lnTo>
                    <a:pt x="15927" y="1092"/>
                  </a:lnTo>
                  <a:lnTo>
                    <a:pt x="15950" y="1092"/>
                  </a:lnTo>
                  <a:lnTo>
                    <a:pt x="16090" y="1138"/>
                  </a:lnTo>
                  <a:lnTo>
                    <a:pt x="16252" y="1162"/>
                  </a:lnTo>
                  <a:lnTo>
                    <a:pt x="17088" y="1162"/>
                  </a:lnTo>
                  <a:lnTo>
                    <a:pt x="17808" y="1115"/>
                  </a:lnTo>
                  <a:lnTo>
                    <a:pt x="19433" y="1022"/>
                  </a:lnTo>
                  <a:lnTo>
                    <a:pt x="20222" y="999"/>
                  </a:lnTo>
                  <a:lnTo>
                    <a:pt x="20965" y="999"/>
                  </a:lnTo>
                  <a:lnTo>
                    <a:pt x="21499" y="1022"/>
                  </a:lnTo>
                  <a:lnTo>
                    <a:pt x="21801" y="1045"/>
                  </a:lnTo>
                  <a:lnTo>
                    <a:pt x="21871" y="1069"/>
                  </a:lnTo>
                  <a:lnTo>
                    <a:pt x="21894" y="1092"/>
                  </a:lnTo>
                  <a:lnTo>
                    <a:pt x="21801" y="1115"/>
                  </a:lnTo>
                  <a:lnTo>
                    <a:pt x="21174" y="1208"/>
                  </a:lnTo>
                  <a:lnTo>
                    <a:pt x="20199" y="1324"/>
                  </a:lnTo>
                  <a:lnTo>
                    <a:pt x="19804" y="1347"/>
                  </a:lnTo>
                  <a:lnTo>
                    <a:pt x="19178" y="1371"/>
                  </a:lnTo>
                  <a:lnTo>
                    <a:pt x="17297" y="1394"/>
                  </a:lnTo>
                  <a:lnTo>
                    <a:pt x="12236" y="1394"/>
                  </a:lnTo>
                  <a:lnTo>
                    <a:pt x="9589" y="1417"/>
                  </a:lnTo>
                  <a:lnTo>
                    <a:pt x="7291" y="1440"/>
                  </a:lnTo>
                  <a:lnTo>
                    <a:pt x="5573" y="1487"/>
                  </a:lnTo>
                  <a:lnTo>
                    <a:pt x="5039" y="1533"/>
                  </a:lnTo>
                  <a:lnTo>
                    <a:pt x="4876" y="1556"/>
                  </a:lnTo>
                  <a:lnTo>
                    <a:pt x="4760" y="1579"/>
                  </a:lnTo>
                  <a:lnTo>
                    <a:pt x="4760" y="1603"/>
                  </a:lnTo>
                  <a:lnTo>
                    <a:pt x="4853" y="1626"/>
                  </a:lnTo>
                  <a:lnTo>
                    <a:pt x="5317" y="1649"/>
                  </a:lnTo>
                  <a:lnTo>
                    <a:pt x="6130" y="1672"/>
                  </a:lnTo>
                  <a:lnTo>
                    <a:pt x="10053" y="1672"/>
                  </a:lnTo>
                  <a:lnTo>
                    <a:pt x="13373" y="1649"/>
                  </a:lnTo>
                  <a:lnTo>
                    <a:pt x="16809" y="1626"/>
                  </a:lnTo>
                  <a:lnTo>
                    <a:pt x="22219" y="1626"/>
                  </a:lnTo>
                  <a:lnTo>
                    <a:pt x="22962" y="1649"/>
                  </a:lnTo>
                  <a:lnTo>
                    <a:pt x="23380" y="1696"/>
                  </a:lnTo>
                  <a:lnTo>
                    <a:pt x="23635" y="1719"/>
                  </a:lnTo>
                  <a:lnTo>
                    <a:pt x="23937" y="1742"/>
                  </a:lnTo>
                  <a:lnTo>
                    <a:pt x="24587" y="1742"/>
                  </a:lnTo>
                  <a:lnTo>
                    <a:pt x="25330" y="1696"/>
                  </a:lnTo>
                  <a:lnTo>
                    <a:pt x="26096" y="1649"/>
                  </a:lnTo>
                  <a:lnTo>
                    <a:pt x="26769" y="1579"/>
                  </a:lnTo>
                  <a:lnTo>
                    <a:pt x="27327" y="1510"/>
                  </a:lnTo>
                  <a:lnTo>
                    <a:pt x="27698" y="1463"/>
                  </a:lnTo>
                  <a:lnTo>
                    <a:pt x="27768" y="1440"/>
                  </a:lnTo>
                  <a:lnTo>
                    <a:pt x="27768" y="1417"/>
                  </a:lnTo>
                  <a:lnTo>
                    <a:pt x="27512" y="1417"/>
                  </a:lnTo>
                  <a:lnTo>
                    <a:pt x="27048" y="1440"/>
                  </a:lnTo>
                  <a:lnTo>
                    <a:pt x="26700" y="1440"/>
                  </a:lnTo>
                  <a:lnTo>
                    <a:pt x="26514" y="1417"/>
                  </a:lnTo>
                  <a:lnTo>
                    <a:pt x="26468" y="1394"/>
                  </a:lnTo>
                  <a:lnTo>
                    <a:pt x="26491" y="1371"/>
                  </a:lnTo>
                  <a:lnTo>
                    <a:pt x="26677" y="1324"/>
                  </a:lnTo>
                  <a:lnTo>
                    <a:pt x="27118" y="1254"/>
                  </a:lnTo>
                  <a:lnTo>
                    <a:pt x="27814" y="1185"/>
                  </a:lnTo>
                  <a:lnTo>
                    <a:pt x="28789" y="1092"/>
                  </a:lnTo>
                  <a:lnTo>
                    <a:pt x="30066" y="999"/>
                  </a:lnTo>
                  <a:lnTo>
                    <a:pt x="31482" y="929"/>
                  </a:lnTo>
                  <a:lnTo>
                    <a:pt x="33015" y="883"/>
                  </a:lnTo>
                  <a:lnTo>
                    <a:pt x="34524" y="837"/>
                  </a:lnTo>
                  <a:lnTo>
                    <a:pt x="37194" y="837"/>
                  </a:lnTo>
                  <a:lnTo>
                    <a:pt x="38146" y="860"/>
                  </a:lnTo>
                  <a:lnTo>
                    <a:pt x="38749" y="906"/>
                  </a:lnTo>
                  <a:lnTo>
                    <a:pt x="39190" y="929"/>
                  </a:lnTo>
                  <a:lnTo>
                    <a:pt x="40258" y="929"/>
                  </a:lnTo>
                  <a:lnTo>
                    <a:pt x="40885" y="883"/>
                  </a:lnTo>
                  <a:lnTo>
                    <a:pt x="42208" y="813"/>
                  </a:lnTo>
                  <a:lnTo>
                    <a:pt x="42905" y="790"/>
                  </a:lnTo>
                  <a:lnTo>
                    <a:pt x="43601" y="767"/>
                  </a:lnTo>
                  <a:lnTo>
                    <a:pt x="45366" y="744"/>
                  </a:lnTo>
                  <a:lnTo>
                    <a:pt x="47432" y="697"/>
                  </a:lnTo>
                  <a:lnTo>
                    <a:pt x="48314" y="720"/>
                  </a:lnTo>
                  <a:lnTo>
                    <a:pt x="48941" y="744"/>
                  </a:lnTo>
                  <a:lnTo>
                    <a:pt x="49150" y="767"/>
                  </a:lnTo>
                  <a:lnTo>
                    <a:pt x="49243" y="813"/>
                  </a:lnTo>
                  <a:lnTo>
                    <a:pt x="49266" y="837"/>
                  </a:lnTo>
                  <a:lnTo>
                    <a:pt x="49243" y="860"/>
                  </a:lnTo>
                  <a:lnTo>
                    <a:pt x="49104" y="906"/>
                  </a:lnTo>
                  <a:lnTo>
                    <a:pt x="48895" y="976"/>
                  </a:lnTo>
                  <a:lnTo>
                    <a:pt x="48616" y="1022"/>
                  </a:lnTo>
                  <a:lnTo>
                    <a:pt x="47920" y="1092"/>
                  </a:lnTo>
                  <a:lnTo>
                    <a:pt x="47061" y="1138"/>
                  </a:lnTo>
                  <a:lnTo>
                    <a:pt x="46039" y="1138"/>
                  </a:lnTo>
                  <a:lnTo>
                    <a:pt x="43578" y="1115"/>
                  </a:lnTo>
                  <a:lnTo>
                    <a:pt x="40653" y="1092"/>
                  </a:lnTo>
                  <a:lnTo>
                    <a:pt x="38981" y="1092"/>
                  </a:lnTo>
                  <a:lnTo>
                    <a:pt x="37170" y="1115"/>
                  </a:lnTo>
                  <a:lnTo>
                    <a:pt x="33618" y="1185"/>
                  </a:lnTo>
                  <a:lnTo>
                    <a:pt x="32156" y="1231"/>
                  </a:lnTo>
                  <a:lnTo>
                    <a:pt x="31064" y="1278"/>
                  </a:lnTo>
                  <a:lnTo>
                    <a:pt x="30461" y="1324"/>
                  </a:lnTo>
                  <a:lnTo>
                    <a:pt x="30391" y="1347"/>
                  </a:lnTo>
                  <a:lnTo>
                    <a:pt x="30484" y="1371"/>
                  </a:lnTo>
                  <a:lnTo>
                    <a:pt x="30832" y="1371"/>
                  </a:lnTo>
                  <a:lnTo>
                    <a:pt x="31436" y="1394"/>
                  </a:lnTo>
                  <a:lnTo>
                    <a:pt x="38587" y="1394"/>
                  </a:lnTo>
                  <a:lnTo>
                    <a:pt x="47502" y="1324"/>
                  </a:lnTo>
                  <a:lnTo>
                    <a:pt x="48872" y="1324"/>
                  </a:lnTo>
                  <a:lnTo>
                    <a:pt x="50009" y="1301"/>
                  </a:lnTo>
                  <a:lnTo>
                    <a:pt x="50590" y="1254"/>
                  </a:lnTo>
                  <a:lnTo>
                    <a:pt x="51193" y="1208"/>
                  </a:lnTo>
                  <a:lnTo>
                    <a:pt x="51913" y="1138"/>
                  </a:lnTo>
                  <a:lnTo>
                    <a:pt x="52726" y="1022"/>
                  </a:lnTo>
                  <a:lnTo>
                    <a:pt x="53283" y="953"/>
                  </a:lnTo>
                  <a:lnTo>
                    <a:pt x="53956" y="906"/>
                  </a:lnTo>
                  <a:lnTo>
                    <a:pt x="55535" y="837"/>
                  </a:lnTo>
                  <a:lnTo>
                    <a:pt x="57346" y="790"/>
                  </a:lnTo>
                  <a:lnTo>
                    <a:pt x="59203" y="790"/>
                  </a:lnTo>
                  <a:lnTo>
                    <a:pt x="59203" y="488"/>
                  </a:lnTo>
                  <a:lnTo>
                    <a:pt x="58135" y="511"/>
                  </a:lnTo>
                  <a:lnTo>
                    <a:pt x="57346" y="511"/>
                  </a:lnTo>
                  <a:lnTo>
                    <a:pt x="55697" y="465"/>
                  </a:lnTo>
                  <a:lnTo>
                    <a:pt x="53376" y="395"/>
                  </a:lnTo>
                  <a:lnTo>
                    <a:pt x="52261" y="349"/>
                  </a:lnTo>
                  <a:lnTo>
                    <a:pt x="51333" y="279"/>
                  </a:lnTo>
                  <a:lnTo>
                    <a:pt x="50984" y="256"/>
                  </a:lnTo>
                  <a:lnTo>
                    <a:pt x="50729" y="210"/>
                  </a:lnTo>
                  <a:lnTo>
                    <a:pt x="50566" y="163"/>
                  </a:lnTo>
                  <a:lnTo>
                    <a:pt x="50543" y="140"/>
                  </a:lnTo>
                  <a:lnTo>
                    <a:pt x="50543" y="94"/>
                  </a:lnTo>
                  <a:lnTo>
                    <a:pt x="50520" y="70"/>
                  </a:lnTo>
                  <a:lnTo>
                    <a:pt x="50497" y="47"/>
                  </a:lnTo>
                  <a:lnTo>
                    <a:pt x="50311" y="24"/>
                  </a:lnTo>
                  <a:lnTo>
                    <a:pt x="50009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1648300" y="2503675"/>
              <a:ext cx="1480075" cy="43550"/>
            </a:xfrm>
            <a:custGeom>
              <a:avLst/>
              <a:gdLst/>
              <a:ahLst/>
              <a:cxnLst/>
              <a:rect l="l" t="t" r="r" b="b"/>
              <a:pathLst>
                <a:path w="59203" h="1742" extrusionOk="0">
                  <a:moveTo>
                    <a:pt x="27621" y="1320"/>
                  </a:moveTo>
                  <a:lnTo>
                    <a:pt x="27512" y="1323"/>
                  </a:lnTo>
                  <a:lnTo>
                    <a:pt x="27257" y="1347"/>
                  </a:lnTo>
                  <a:lnTo>
                    <a:pt x="27582" y="1323"/>
                  </a:lnTo>
                  <a:lnTo>
                    <a:pt x="27621" y="1320"/>
                  </a:lnTo>
                  <a:close/>
                  <a:moveTo>
                    <a:pt x="34617" y="0"/>
                  </a:moveTo>
                  <a:lnTo>
                    <a:pt x="33874" y="23"/>
                  </a:lnTo>
                  <a:lnTo>
                    <a:pt x="33131" y="93"/>
                  </a:lnTo>
                  <a:lnTo>
                    <a:pt x="32434" y="163"/>
                  </a:lnTo>
                  <a:lnTo>
                    <a:pt x="31877" y="232"/>
                  </a:lnTo>
                  <a:lnTo>
                    <a:pt x="31529" y="279"/>
                  </a:lnTo>
                  <a:lnTo>
                    <a:pt x="31436" y="302"/>
                  </a:lnTo>
                  <a:lnTo>
                    <a:pt x="32504" y="302"/>
                  </a:lnTo>
                  <a:lnTo>
                    <a:pt x="32713" y="325"/>
                  </a:lnTo>
                  <a:lnTo>
                    <a:pt x="32736" y="348"/>
                  </a:lnTo>
                  <a:lnTo>
                    <a:pt x="32713" y="348"/>
                  </a:lnTo>
                  <a:lnTo>
                    <a:pt x="32527" y="418"/>
                  </a:lnTo>
                  <a:lnTo>
                    <a:pt x="32086" y="488"/>
                  </a:lnTo>
                  <a:lnTo>
                    <a:pt x="31389" y="557"/>
                  </a:lnTo>
                  <a:lnTo>
                    <a:pt x="30414" y="650"/>
                  </a:lnTo>
                  <a:lnTo>
                    <a:pt x="29137" y="743"/>
                  </a:lnTo>
                  <a:lnTo>
                    <a:pt x="27721" y="813"/>
                  </a:lnTo>
                  <a:lnTo>
                    <a:pt x="26189" y="859"/>
                  </a:lnTo>
                  <a:lnTo>
                    <a:pt x="24680" y="882"/>
                  </a:lnTo>
                  <a:lnTo>
                    <a:pt x="23264" y="906"/>
                  </a:lnTo>
                  <a:lnTo>
                    <a:pt x="22010" y="882"/>
                  </a:lnTo>
                  <a:lnTo>
                    <a:pt x="21058" y="859"/>
                  </a:lnTo>
                  <a:lnTo>
                    <a:pt x="20454" y="836"/>
                  </a:lnTo>
                  <a:lnTo>
                    <a:pt x="20013" y="789"/>
                  </a:lnTo>
                  <a:lnTo>
                    <a:pt x="19503" y="789"/>
                  </a:lnTo>
                  <a:lnTo>
                    <a:pt x="18945" y="813"/>
                  </a:lnTo>
                  <a:lnTo>
                    <a:pt x="18319" y="836"/>
                  </a:lnTo>
                  <a:lnTo>
                    <a:pt x="16995" y="929"/>
                  </a:lnTo>
                  <a:lnTo>
                    <a:pt x="16299" y="952"/>
                  </a:lnTo>
                  <a:lnTo>
                    <a:pt x="15625" y="952"/>
                  </a:lnTo>
                  <a:lnTo>
                    <a:pt x="13838" y="998"/>
                  </a:lnTo>
                  <a:lnTo>
                    <a:pt x="11771" y="1022"/>
                  </a:lnTo>
                  <a:lnTo>
                    <a:pt x="10889" y="1022"/>
                  </a:lnTo>
                  <a:lnTo>
                    <a:pt x="10262" y="998"/>
                  </a:lnTo>
                  <a:lnTo>
                    <a:pt x="10053" y="975"/>
                  </a:lnTo>
                  <a:lnTo>
                    <a:pt x="9961" y="929"/>
                  </a:lnTo>
                  <a:lnTo>
                    <a:pt x="9937" y="906"/>
                  </a:lnTo>
                  <a:lnTo>
                    <a:pt x="9961" y="882"/>
                  </a:lnTo>
                  <a:lnTo>
                    <a:pt x="10100" y="813"/>
                  </a:lnTo>
                  <a:lnTo>
                    <a:pt x="10332" y="766"/>
                  </a:lnTo>
                  <a:lnTo>
                    <a:pt x="10587" y="720"/>
                  </a:lnTo>
                  <a:lnTo>
                    <a:pt x="11284" y="650"/>
                  </a:lnTo>
                  <a:lnTo>
                    <a:pt x="12143" y="604"/>
                  </a:lnTo>
                  <a:lnTo>
                    <a:pt x="15625" y="604"/>
                  </a:lnTo>
                  <a:lnTo>
                    <a:pt x="18551" y="650"/>
                  </a:lnTo>
                  <a:lnTo>
                    <a:pt x="20222" y="650"/>
                  </a:lnTo>
                  <a:lnTo>
                    <a:pt x="22033" y="627"/>
                  </a:lnTo>
                  <a:lnTo>
                    <a:pt x="25585" y="557"/>
                  </a:lnTo>
                  <a:lnTo>
                    <a:pt x="27048" y="511"/>
                  </a:lnTo>
                  <a:lnTo>
                    <a:pt x="28139" y="464"/>
                  </a:lnTo>
                  <a:lnTo>
                    <a:pt x="28743" y="418"/>
                  </a:lnTo>
                  <a:lnTo>
                    <a:pt x="28812" y="395"/>
                  </a:lnTo>
                  <a:lnTo>
                    <a:pt x="28720" y="372"/>
                  </a:lnTo>
                  <a:lnTo>
                    <a:pt x="28371" y="348"/>
                  </a:lnTo>
                  <a:lnTo>
                    <a:pt x="27768" y="348"/>
                  </a:lnTo>
                  <a:lnTo>
                    <a:pt x="25910" y="325"/>
                  </a:lnTo>
                  <a:lnTo>
                    <a:pt x="20640" y="348"/>
                  </a:lnTo>
                  <a:lnTo>
                    <a:pt x="11702" y="418"/>
                  </a:lnTo>
                  <a:lnTo>
                    <a:pt x="10332" y="418"/>
                  </a:lnTo>
                  <a:lnTo>
                    <a:pt x="9194" y="441"/>
                  </a:lnTo>
                  <a:lnTo>
                    <a:pt x="8614" y="464"/>
                  </a:lnTo>
                  <a:lnTo>
                    <a:pt x="8010" y="534"/>
                  </a:lnTo>
                  <a:lnTo>
                    <a:pt x="7291" y="604"/>
                  </a:lnTo>
                  <a:lnTo>
                    <a:pt x="6478" y="720"/>
                  </a:lnTo>
                  <a:lnTo>
                    <a:pt x="5921" y="789"/>
                  </a:lnTo>
                  <a:lnTo>
                    <a:pt x="5248" y="836"/>
                  </a:lnTo>
                  <a:lnTo>
                    <a:pt x="3669" y="906"/>
                  </a:lnTo>
                  <a:lnTo>
                    <a:pt x="1858" y="929"/>
                  </a:lnTo>
                  <a:lnTo>
                    <a:pt x="1" y="952"/>
                  </a:lnTo>
                  <a:lnTo>
                    <a:pt x="1" y="1231"/>
                  </a:lnTo>
                  <a:lnTo>
                    <a:pt x="1858" y="1231"/>
                  </a:lnTo>
                  <a:lnTo>
                    <a:pt x="3506" y="1277"/>
                  </a:lnTo>
                  <a:lnTo>
                    <a:pt x="5828" y="1347"/>
                  </a:lnTo>
                  <a:lnTo>
                    <a:pt x="6942" y="1393"/>
                  </a:lnTo>
                  <a:lnTo>
                    <a:pt x="7871" y="1440"/>
                  </a:lnTo>
                  <a:lnTo>
                    <a:pt x="8219" y="1486"/>
                  </a:lnTo>
                  <a:lnTo>
                    <a:pt x="8498" y="1532"/>
                  </a:lnTo>
                  <a:lnTo>
                    <a:pt x="8637" y="1579"/>
                  </a:lnTo>
                  <a:lnTo>
                    <a:pt x="8684" y="1602"/>
                  </a:lnTo>
                  <a:lnTo>
                    <a:pt x="8684" y="1625"/>
                  </a:lnTo>
                  <a:lnTo>
                    <a:pt x="8684" y="1648"/>
                  </a:lnTo>
                  <a:lnTo>
                    <a:pt x="8707" y="1672"/>
                  </a:lnTo>
                  <a:lnTo>
                    <a:pt x="8893" y="1718"/>
                  </a:lnTo>
                  <a:lnTo>
                    <a:pt x="9194" y="1741"/>
                  </a:lnTo>
                  <a:lnTo>
                    <a:pt x="10355" y="1741"/>
                  </a:lnTo>
                  <a:lnTo>
                    <a:pt x="11261" y="1695"/>
                  </a:lnTo>
                  <a:lnTo>
                    <a:pt x="13281" y="1602"/>
                  </a:lnTo>
                  <a:lnTo>
                    <a:pt x="16531" y="1393"/>
                  </a:lnTo>
                  <a:lnTo>
                    <a:pt x="17599" y="1347"/>
                  </a:lnTo>
                  <a:lnTo>
                    <a:pt x="20942" y="1347"/>
                  </a:lnTo>
                  <a:lnTo>
                    <a:pt x="23705" y="1254"/>
                  </a:lnTo>
                  <a:lnTo>
                    <a:pt x="27559" y="1138"/>
                  </a:lnTo>
                  <a:lnTo>
                    <a:pt x="32481" y="975"/>
                  </a:lnTo>
                  <a:lnTo>
                    <a:pt x="29370" y="1184"/>
                  </a:lnTo>
                  <a:lnTo>
                    <a:pt x="27621" y="1320"/>
                  </a:lnTo>
                  <a:lnTo>
                    <a:pt x="27621" y="1320"/>
                  </a:lnTo>
                  <a:lnTo>
                    <a:pt x="28348" y="1300"/>
                  </a:lnTo>
                  <a:lnTo>
                    <a:pt x="29602" y="1277"/>
                  </a:lnTo>
                  <a:lnTo>
                    <a:pt x="32829" y="1231"/>
                  </a:lnTo>
                  <a:lnTo>
                    <a:pt x="36172" y="1161"/>
                  </a:lnTo>
                  <a:lnTo>
                    <a:pt x="37612" y="1138"/>
                  </a:lnTo>
                  <a:lnTo>
                    <a:pt x="38703" y="1091"/>
                  </a:lnTo>
                  <a:lnTo>
                    <a:pt x="39399" y="1045"/>
                  </a:lnTo>
                  <a:lnTo>
                    <a:pt x="39724" y="1045"/>
                  </a:lnTo>
                  <a:lnTo>
                    <a:pt x="39794" y="1068"/>
                  </a:lnTo>
                  <a:lnTo>
                    <a:pt x="39817" y="1068"/>
                  </a:lnTo>
                  <a:lnTo>
                    <a:pt x="39701" y="1115"/>
                  </a:lnTo>
                  <a:lnTo>
                    <a:pt x="39515" y="1184"/>
                  </a:lnTo>
                  <a:lnTo>
                    <a:pt x="39353" y="1254"/>
                  </a:lnTo>
                  <a:lnTo>
                    <a:pt x="39283" y="1300"/>
                  </a:lnTo>
                  <a:lnTo>
                    <a:pt x="39260" y="1323"/>
                  </a:lnTo>
                  <a:lnTo>
                    <a:pt x="39283" y="1370"/>
                  </a:lnTo>
                  <a:lnTo>
                    <a:pt x="39353" y="1416"/>
                  </a:lnTo>
                  <a:lnTo>
                    <a:pt x="39469" y="1440"/>
                  </a:lnTo>
                  <a:lnTo>
                    <a:pt x="39655" y="1463"/>
                  </a:lnTo>
                  <a:lnTo>
                    <a:pt x="40119" y="1486"/>
                  </a:lnTo>
                  <a:lnTo>
                    <a:pt x="40699" y="1486"/>
                  </a:lnTo>
                  <a:lnTo>
                    <a:pt x="41349" y="1440"/>
                  </a:lnTo>
                  <a:lnTo>
                    <a:pt x="42789" y="1347"/>
                  </a:lnTo>
                  <a:lnTo>
                    <a:pt x="43462" y="1323"/>
                  </a:lnTo>
                  <a:lnTo>
                    <a:pt x="44089" y="1300"/>
                  </a:lnTo>
                  <a:lnTo>
                    <a:pt x="44994" y="1300"/>
                  </a:lnTo>
                  <a:lnTo>
                    <a:pt x="45644" y="1370"/>
                  </a:lnTo>
                  <a:lnTo>
                    <a:pt x="46318" y="1440"/>
                  </a:lnTo>
                  <a:lnTo>
                    <a:pt x="46759" y="1463"/>
                  </a:lnTo>
                  <a:lnTo>
                    <a:pt x="47339" y="1486"/>
                  </a:lnTo>
                  <a:lnTo>
                    <a:pt x="48245" y="1486"/>
                  </a:lnTo>
                  <a:lnTo>
                    <a:pt x="49568" y="1440"/>
                  </a:lnTo>
                  <a:lnTo>
                    <a:pt x="52772" y="1347"/>
                  </a:lnTo>
                  <a:lnTo>
                    <a:pt x="56928" y="1161"/>
                  </a:lnTo>
                  <a:lnTo>
                    <a:pt x="54676" y="1091"/>
                  </a:lnTo>
                  <a:lnTo>
                    <a:pt x="52656" y="1068"/>
                  </a:lnTo>
                  <a:lnTo>
                    <a:pt x="51634" y="1068"/>
                  </a:lnTo>
                  <a:lnTo>
                    <a:pt x="50729" y="1091"/>
                  </a:lnTo>
                  <a:lnTo>
                    <a:pt x="49545" y="1115"/>
                  </a:lnTo>
                  <a:lnTo>
                    <a:pt x="49313" y="1115"/>
                  </a:lnTo>
                  <a:lnTo>
                    <a:pt x="49289" y="1091"/>
                  </a:lnTo>
                  <a:lnTo>
                    <a:pt x="49313" y="1068"/>
                  </a:lnTo>
                  <a:lnTo>
                    <a:pt x="49545" y="1022"/>
                  </a:lnTo>
                  <a:lnTo>
                    <a:pt x="49963" y="952"/>
                  </a:lnTo>
                  <a:lnTo>
                    <a:pt x="51379" y="789"/>
                  </a:lnTo>
                  <a:lnTo>
                    <a:pt x="52099" y="720"/>
                  </a:lnTo>
                  <a:lnTo>
                    <a:pt x="52981" y="673"/>
                  </a:lnTo>
                  <a:lnTo>
                    <a:pt x="53979" y="650"/>
                  </a:lnTo>
                  <a:lnTo>
                    <a:pt x="57230" y="650"/>
                  </a:lnTo>
                  <a:lnTo>
                    <a:pt x="59203" y="673"/>
                  </a:lnTo>
                  <a:lnTo>
                    <a:pt x="59203" y="395"/>
                  </a:lnTo>
                  <a:lnTo>
                    <a:pt x="58762" y="441"/>
                  </a:lnTo>
                  <a:lnTo>
                    <a:pt x="58158" y="488"/>
                  </a:lnTo>
                  <a:lnTo>
                    <a:pt x="56672" y="534"/>
                  </a:lnTo>
                  <a:lnTo>
                    <a:pt x="55024" y="557"/>
                  </a:lnTo>
                  <a:lnTo>
                    <a:pt x="54235" y="534"/>
                  </a:lnTo>
                  <a:lnTo>
                    <a:pt x="53515" y="511"/>
                  </a:lnTo>
                  <a:lnTo>
                    <a:pt x="52563" y="488"/>
                  </a:lnTo>
                  <a:lnTo>
                    <a:pt x="51565" y="488"/>
                  </a:lnTo>
                  <a:lnTo>
                    <a:pt x="50613" y="511"/>
                  </a:lnTo>
                  <a:lnTo>
                    <a:pt x="49777" y="534"/>
                  </a:lnTo>
                  <a:lnTo>
                    <a:pt x="48848" y="581"/>
                  </a:lnTo>
                  <a:lnTo>
                    <a:pt x="48825" y="604"/>
                  </a:lnTo>
                  <a:lnTo>
                    <a:pt x="50102" y="604"/>
                  </a:lnTo>
                  <a:lnTo>
                    <a:pt x="49986" y="627"/>
                  </a:lnTo>
                  <a:lnTo>
                    <a:pt x="49406" y="697"/>
                  </a:lnTo>
                  <a:lnTo>
                    <a:pt x="48477" y="789"/>
                  </a:lnTo>
                  <a:lnTo>
                    <a:pt x="46271" y="952"/>
                  </a:lnTo>
                  <a:lnTo>
                    <a:pt x="45250" y="1022"/>
                  </a:lnTo>
                  <a:lnTo>
                    <a:pt x="44484" y="1045"/>
                  </a:lnTo>
                  <a:lnTo>
                    <a:pt x="43648" y="1045"/>
                  </a:lnTo>
                  <a:lnTo>
                    <a:pt x="43462" y="1022"/>
                  </a:lnTo>
                  <a:lnTo>
                    <a:pt x="43346" y="975"/>
                  </a:lnTo>
                  <a:lnTo>
                    <a:pt x="43323" y="929"/>
                  </a:lnTo>
                  <a:lnTo>
                    <a:pt x="43323" y="859"/>
                  </a:lnTo>
                  <a:lnTo>
                    <a:pt x="43323" y="789"/>
                  </a:lnTo>
                  <a:lnTo>
                    <a:pt x="43300" y="673"/>
                  </a:lnTo>
                  <a:lnTo>
                    <a:pt x="43276" y="650"/>
                  </a:lnTo>
                  <a:lnTo>
                    <a:pt x="43253" y="627"/>
                  </a:lnTo>
                  <a:lnTo>
                    <a:pt x="43114" y="604"/>
                  </a:lnTo>
                  <a:lnTo>
                    <a:pt x="42951" y="581"/>
                  </a:lnTo>
                  <a:lnTo>
                    <a:pt x="42719" y="557"/>
                  </a:lnTo>
                  <a:lnTo>
                    <a:pt x="42116" y="581"/>
                  </a:lnTo>
                  <a:lnTo>
                    <a:pt x="41396" y="604"/>
                  </a:lnTo>
                  <a:lnTo>
                    <a:pt x="39771" y="697"/>
                  </a:lnTo>
                  <a:lnTo>
                    <a:pt x="38981" y="720"/>
                  </a:lnTo>
                  <a:lnTo>
                    <a:pt x="38238" y="720"/>
                  </a:lnTo>
                  <a:lnTo>
                    <a:pt x="37704" y="697"/>
                  </a:lnTo>
                  <a:lnTo>
                    <a:pt x="37403" y="673"/>
                  </a:lnTo>
                  <a:lnTo>
                    <a:pt x="37333" y="673"/>
                  </a:lnTo>
                  <a:lnTo>
                    <a:pt x="37310" y="650"/>
                  </a:lnTo>
                  <a:lnTo>
                    <a:pt x="37426" y="604"/>
                  </a:lnTo>
                  <a:lnTo>
                    <a:pt x="38029" y="534"/>
                  </a:lnTo>
                  <a:lnTo>
                    <a:pt x="39005" y="418"/>
                  </a:lnTo>
                  <a:lnTo>
                    <a:pt x="39399" y="395"/>
                  </a:lnTo>
                  <a:lnTo>
                    <a:pt x="40026" y="372"/>
                  </a:lnTo>
                  <a:lnTo>
                    <a:pt x="41907" y="348"/>
                  </a:lnTo>
                  <a:lnTo>
                    <a:pt x="46968" y="325"/>
                  </a:lnTo>
                  <a:lnTo>
                    <a:pt x="49615" y="325"/>
                  </a:lnTo>
                  <a:lnTo>
                    <a:pt x="51913" y="302"/>
                  </a:lnTo>
                  <a:lnTo>
                    <a:pt x="53631" y="255"/>
                  </a:lnTo>
                  <a:lnTo>
                    <a:pt x="54165" y="209"/>
                  </a:lnTo>
                  <a:lnTo>
                    <a:pt x="54327" y="186"/>
                  </a:lnTo>
                  <a:lnTo>
                    <a:pt x="54444" y="163"/>
                  </a:lnTo>
                  <a:lnTo>
                    <a:pt x="54444" y="139"/>
                  </a:lnTo>
                  <a:lnTo>
                    <a:pt x="54351" y="116"/>
                  </a:lnTo>
                  <a:lnTo>
                    <a:pt x="53886" y="93"/>
                  </a:lnTo>
                  <a:lnTo>
                    <a:pt x="53074" y="70"/>
                  </a:lnTo>
                  <a:lnTo>
                    <a:pt x="51983" y="47"/>
                  </a:lnTo>
                  <a:lnTo>
                    <a:pt x="49173" y="70"/>
                  </a:lnTo>
                  <a:lnTo>
                    <a:pt x="45830" y="70"/>
                  </a:lnTo>
                  <a:lnTo>
                    <a:pt x="42417" y="93"/>
                  </a:lnTo>
                  <a:lnTo>
                    <a:pt x="39330" y="116"/>
                  </a:lnTo>
                  <a:lnTo>
                    <a:pt x="36985" y="93"/>
                  </a:lnTo>
                  <a:lnTo>
                    <a:pt x="36242" y="70"/>
                  </a:lnTo>
                  <a:lnTo>
                    <a:pt x="35824" y="47"/>
                  </a:lnTo>
                  <a:lnTo>
                    <a:pt x="35592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6969370" y="4428598"/>
            <a:ext cx="3973473" cy="1022007"/>
            <a:chOff x="3880030" y="4285451"/>
            <a:chExt cx="2528781" cy="650421"/>
          </a:xfrm>
        </p:grpSpPr>
        <p:grpSp>
          <p:nvGrpSpPr>
            <p:cNvPr id="43" name="Google Shape;43;p4"/>
            <p:cNvGrpSpPr/>
            <p:nvPr/>
          </p:nvGrpSpPr>
          <p:grpSpPr>
            <a:xfrm>
              <a:off x="4370131" y="4285451"/>
              <a:ext cx="1389733" cy="508297"/>
              <a:chOff x="5331602" y="3459769"/>
              <a:chExt cx="2948097" cy="1078271"/>
            </a:xfrm>
          </p:grpSpPr>
          <p:grpSp>
            <p:nvGrpSpPr>
              <p:cNvPr id="44" name="Google Shape;44;p4"/>
              <p:cNvGrpSpPr/>
              <p:nvPr/>
            </p:nvGrpSpPr>
            <p:grpSpPr>
              <a:xfrm>
                <a:off x="5331602" y="4178619"/>
                <a:ext cx="763222" cy="359421"/>
                <a:chOff x="811985" y="3296192"/>
                <a:chExt cx="1330582" cy="626605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" name="Google Shape;56;p4"/>
              <p:cNvGrpSpPr/>
              <p:nvPr/>
            </p:nvGrpSpPr>
            <p:grpSpPr>
              <a:xfrm>
                <a:off x="5804302" y="4178619"/>
                <a:ext cx="763222" cy="359421"/>
                <a:chOff x="811985" y="3296192"/>
                <a:chExt cx="1330582" cy="626605"/>
              </a:xfrm>
            </p:grpSpPr>
            <p:sp>
              <p:nvSpPr>
                <p:cNvPr id="57" name="Google Shape;57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" name="Google Shape;68;p4"/>
              <p:cNvGrpSpPr/>
              <p:nvPr/>
            </p:nvGrpSpPr>
            <p:grpSpPr>
              <a:xfrm>
                <a:off x="5331602" y="3819194"/>
                <a:ext cx="763222" cy="359421"/>
                <a:chOff x="811985" y="3296192"/>
                <a:chExt cx="1330582" cy="626605"/>
              </a:xfrm>
            </p:grpSpPr>
            <p:sp>
              <p:nvSpPr>
                <p:cNvPr id="69" name="Google Shape;69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" name="Google Shape;80;p4"/>
              <p:cNvGrpSpPr/>
              <p:nvPr/>
            </p:nvGrpSpPr>
            <p:grpSpPr>
              <a:xfrm>
                <a:off x="5804302" y="3819194"/>
                <a:ext cx="763222" cy="359421"/>
                <a:chOff x="811985" y="3296192"/>
                <a:chExt cx="1330582" cy="626605"/>
              </a:xfrm>
            </p:grpSpPr>
            <p:sp>
              <p:nvSpPr>
                <p:cNvPr id="81" name="Google Shape;81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2" name="Google Shape;92;p4"/>
              <p:cNvGrpSpPr/>
              <p:nvPr/>
            </p:nvGrpSpPr>
            <p:grpSpPr>
              <a:xfrm>
                <a:off x="6280552" y="4178619"/>
                <a:ext cx="763222" cy="359421"/>
                <a:chOff x="811985" y="3296192"/>
                <a:chExt cx="1330582" cy="626605"/>
              </a:xfrm>
            </p:grpSpPr>
            <p:sp>
              <p:nvSpPr>
                <p:cNvPr id="93" name="Google Shape;93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104;p4"/>
              <p:cNvGrpSpPr/>
              <p:nvPr/>
            </p:nvGrpSpPr>
            <p:grpSpPr>
              <a:xfrm>
                <a:off x="6280552" y="3819194"/>
                <a:ext cx="763222" cy="359421"/>
                <a:chOff x="811985" y="3296192"/>
                <a:chExt cx="1330582" cy="626605"/>
              </a:xfrm>
            </p:grpSpPr>
            <p:sp>
              <p:nvSpPr>
                <p:cNvPr id="105" name="Google Shape;105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" name="Google Shape;116;p4"/>
              <p:cNvGrpSpPr/>
              <p:nvPr/>
            </p:nvGrpSpPr>
            <p:grpSpPr>
              <a:xfrm>
                <a:off x="7043777" y="4178619"/>
                <a:ext cx="763222" cy="359421"/>
                <a:chOff x="811985" y="3296192"/>
                <a:chExt cx="1330582" cy="626605"/>
              </a:xfrm>
            </p:grpSpPr>
            <p:sp>
              <p:nvSpPr>
                <p:cNvPr id="117" name="Google Shape;117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" name="Google Shape;128;p4"/>
              <p:cNvGrpSpPr/>
              <p:nvPr/>
            </p:nvGrpSpPr>
            <p:grpSpPr>
              <a:xfrm>
                <a:off x="7516477" y="4178619"/>
                <a:ext cx="763222" cy="359421"/>
                <a:chOff x="811985" y="3296192"/>
                <a:chExt cx="1330582" cy="626605"/>
              </a:xfrm>
            </p:grpSpPr>
            <p:sp>
              <p:nvSpPr>
                <p:cNvPr id="129" name="Google Shape;129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40;p4"/>
              <p:cNvGrpSpPr/>
              <p:nvPr/>
            </p:nvGrpSpPr>
            <p:grpSpPr>
              <a:xfrm>
                <a:off x="7043777" y="3819194"/>
                <a:ext cx="763222" cy="359421"/>
                <a:chOff x="811985" y="3296192"/>
                <a:chExt cx="1330582" cy="626605"/>
              </a:xfrm>
            </p:grpSpPr>
            <p:sp>
              <p:nvSpPr>
                <p:cNvPr id="141" name="Google Shape;141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" name="Google Shape;152;p4"/>
              <p:cNvGrpSpPr/>
              <p:nvPr/>
            </p:nvGrpSpPr>
            <p:grpSpPr>
              <a:xfrm>
                <a:off x="7516477" y="3819194"/>
                <a:ext cx="763222" cy="359421"/>
                <a:chOff x="811985" y="3296192"/>
                <a:chExt cx="1330582" cy="626605"/>
              </a:xfrm>
            </p:grpSpPr>
            <p:sp>
              <p:nvSpPr>
                <p:cNvPr id="153" name="Google Shape;153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4" name="Google Shape;164;p4"/>
              <p:cNvGrpSpPr/>
              <p:nvPr/>
            </p:nvGrpSpPr>
            <p:grpSpPr>
              <a:xfrm>
                <a:off x="6280552" y="3459769"/>
                <a:ext cx="763222" cy="359421"/>
                <a:chOff x="811985" y="3296192"/>
                <a:chExt cx="1330582" cy="626605"/>
              </a:xfrm>
            </p:grpSpPr>
            <p:sp>
              <p:nvSpPr>
                <p:cNvPr id="165" name="Google Shape;165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6" name="Google Shape;176;p4"/>
              <p:cNvGrpSpPr/>
              <p:nvPr/>
            </p:nvGrpSpPr>
            <p:grpSpPr>
              <a:xfrm>
                <a:off x="7043777" y="3459769"/>
                <a:ext cx="763222" cy="359421"/>
                <a:chOff x="811985" y="3296192"/>
                <a:chExt cx="1330582" cy="626605"/>
              </a:xfrm>
            </p:grpSpPr>
            <p:sp>
              <p:nvSpPr>
                <p:cNvPr id="177" name="Google Shape;177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8" name="Google Shape;188;p4"/>
              <p:cNvGrpSpPr/>
              <p:nvPr/>
            </p:nvGrpSpPr>
            <p:grpSpPr>
              <a:xfrm>
                <a:off x="7516477" y="3459769"/>
                <a:ext cx="763222" cy="359421"/>
                <a:chOff x="811985" y="3296192"/>
                <a:chExt cx="1330582" cy="626605"/>
              </a:xfrm>
            </p:grpSpPr>
            <p:sp>
              <p:nvSpPr>
                <p:cNvPr id="189" name="Google Shape;189;p4"/>
                <p:cNvSpPr/>
                <p:nvPr/>
              </p:nvSpPr>
              <p:spPr>
                <a:xfrm>
                  <a:off x="811985" y="3296192"/>
                  <a:ext cx="1330582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26676" y="12561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4"/>
                <p:cNvSpPr/>
                <p:nvPr/>
              </p:nvSpPr>
              <p:spPr>
                <a:xfrm>
                  <a:off x="811985" y="3296192"/>
                  <a:ext cx="355527" cy="626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8" h="12561" extrusionOk="0">
                      <a:moveTo>
                        <a:pt x="0" y="1"/>
                      </a:moveTo>
                      <a:lnTo>
                        <a:pt x="0" y="12561"/>
                      </a:lnTo>
                      <a:lnTo>
                        <a:pt x="7128" y="12561"/>
                      </a:lnTo>
                      <a:lnTo>
                        <a:pt x="7128" y="1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4"/>
                <p:cNvSpPr/>
                <p:nvPr/>
              </p:nvSpPr>
              <p:spPr>
                <a:xfrm>
                  <a:off x="1203365" y="3337896"/>
                  <a:ext cx="899790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0" h="10332" extrusionOk="0">
                      <a:moveTo>
                        <a:pt x="0" y="0"/>
                      </a:moveTo>
                      <a:lnTo>
                        <a:pt x="0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2" y="0"/>
                      </a:moveTo>
                      <a:lnTo>
                        <a:pt x="1602" y="10332"/>
                      </a:lnTo>
                      <a:lnTo>
                        <a:pt x="2043" y="10332"/>
                      </a:lnTo>
                      <a:lnTo>
                        <a:pt x="2043" y="0"/>
                      </a:lnTo>
                      <a:close/>
                      <a:moveTo>
                        <a:pt x="3204" y="0"/>
                      </a:moveTo>
                      <a:lnTo>
                        <a:pt x="3204" y="10332"/>
                      </a:lnTo>
                      <a:lnTo>
                        <a:pt x="3622" y="10332"/>
                      </a:lnTo>
                      <a:lnTo>
                        <a:pt x="3622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24" y="10332"/>
                      </a:lnTo>
                      <a:lnTo>
                        <a:pt x="5224" y="0"/>
                      </a:lnTo>
                      <a:close/>
                      <a:moveTo>
                        <a:pt x="6385" y="0"/>
                      </a:moveTo>
                      <a:lnTo>
                        <a:pt x="6385" y="10332"/>
                      </a:lnTo>
                      <a:lnTo>
                        <a:pt x="6826" y="10332"/>
                      </a:lnTo>
                      <a:lnTo>
                        <a:pt x="6826" y="0"/>
                      </a:lnTo>
                      <a:close/>
                      <a:moveTo>
                        <a:pt x="7987" y="0"/>
                      </a:moveTo>
                      <a:lnTo>
                        <a:pt x="7987" y="10332"/>
                      </a:lnTo>
                      <a:lnTo>
                        <a:pt x="8428" y="10332"/>
                      </a:lnTo>
                      <a:lnTo>
                        <a:pt x="8428" y="0"/>
                      </a:lnTo>
                      <a:close/>
                      <a:moveTo>
                        <a:pt x="9589" y="0"/>
                      </a:moveTo>
                      <a:lnTo>
                        <a:pt x="9589" y="10332"/>
                      </a:lnTo>
                      <a:lnTo>
                        <a:pt x="10030" y="10332"/>
                      </a:lnTo>
                      <a:lnTo>
                        <a:pt x="10030" y="0"/>
                      </a:lnTo>
                      <a:close/>
                      <a:moveTo>
                        <a:pt x="11191" y="0"/>
                      </a:moveTo>
                      <a:lnTo>
                        <a:pt x="11191" y="10332"/>
                      </a:lnTo>
                      <a:lnTo>
                        <a:pt x="11632" y="10332"/>
                      </a:lnTo>
                      <a:lnTo>
                        <a:pt x="11632" y="0"/>
                      </a:lnTo>
                      <a:close/>
                      <a:moveTo>
                        <a:pt x="12793" y="0"/>
                      </a:moveTo>
                      <a:lnTo>
                        <a:pt x="12793" y="10332"/>
                      </a:lnTo>
                      <a:lnTo>
                        <a:pt x="13234" y="10332"/>
                      </a:lnTo>
                      <a:lnTo>
                        <a:pt x="13234" y="0"/>
                      </a:lnTo>
                      <a:close/>
                      <a:moveTo>
                        <a:pt x="14395" y="0"/>
                      </a:moveTo>
                      <a:lnTo>
                        <a:pt x="14395" y="10332"/>
                      </a:lnTo>
                      <a:lnTo>
                        <a:pt x="14836" y="10332"/>
                      </a:lnTo>
                      <a:lnTo>
                        <a:pt x="14836" y="0"/>
                      </a:lnTo>
                      <a:close/>
                      <a:moveTo>
                        <a:pt x="15997" y="0"/>
                      </a:moveTo>
                      <a:lnTo>
                        <a:pt x="15997" y="10332"/>
                      </a:lnTo>
                      <a:lnTo>
                        <a:pt x="16438" y="10332"/>
                      </a:lnTo>
                      <a:lnTo>
                        <a:pt x="16438" y="0"/>
                      </a:lnTo>
                      <a:close/>
                      <a:moveTo>
                        <a:pt x="17599" y="0"/>
                      </a:moveTo>
                      <a:lnTo>
                        <a:pt x="17599" y="10332"/>
                      </a:lnTo>
                      <a:lnTo>
                        <a:pt x="18040" y="10332"/>
                      </a:lnTo>
                      <a:lnTo>
                        <a:pt x="18040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4"/>
                <p:cNvSpPr/>
                <p:nvPr/>
              </p:nvSpPr>
              <p:spPr>
                <a:xfrm>
                  <a:off x="857123" y="3337896"/>
                  <a:ext cx="261757" cy="51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0332" extrusionOk="0">
                      <a:moveTo>
                        <a:pt x="1" y="0"/>
                      </a:moveTo>
                      <a:lnTo>
                        <a:pt x="1" y="10332"/>
                      </a:lnTo>
                      <a:lnTo>
                        <a:pt x="442" y="10332"/>
                      </a:lnTo>
                      <a:lnTo>
                        <a:pt x="442" y="0"/>
                      </a:lnTo>
                      <a:close/>
                      <a:moveTo>
                        <a:pt x="1603" y="0"/>
                      </a:moveTo>
                      <a:lnTo>
                        <a:pt x="1603" y="10332"/>
                      </a:lnTo>
                      <a:lnTo>
                        <a:pt x="2044" y="10332"/>
                      </a:lnTo>
                      <a:lnTo>
                        <a:pt x="2044" y="0"/>
                      </a:lnTo>
                      <a:close/>
                      <a:moveTo>
                        <a:pt x="3205" y="0"/>
                      </a:moveTo>
                      <a:lnTo>
                        <a:pt x="3205" y="10332"/>
                      </a:lnTo>
                      <a:lnTo>
                        <a:pt x="3646" y="10332"/>
                      </a:lnTo>
                      <a:lnTo>
                        <a:pt x="3646" y="0"/>
                      </a:lnTo>
                      <a:close/>
                      <a:moveTo>
                        <a:pt x="4806" y="0"/>
                      </a:moveTo>
                      <a:lnTo>
                        <a:pt x="4806" y="10332"/>
                      </a:lnTo>
                      <a:lnTo>
                        <a:pt x="5248" y="10332"/>
                      </a:lnTo>
                      <a:lnTo>
                        <a:pt x="5248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4"/>
                <p:cNvSpPr/>
                <p:nvPr/>
              </p:nvSpPr>
              <p:spPr>
                <a:xfrm>
                  <a:off x="811985" y="3886871"/>
                  <a:ext cx="1330582" cy="3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720" extrusionOk="0">
                      <a:moveTo>
                        <a:pt x="0" y="0"/>
                      </a:moveTo>
                      <a:lnTo>
                        <a:pt x="0" y="720"/>
                      </a:lnTo>
                      <a:lnTo>
                        <a:pt x="26676" y="720"/>
                      </a:lnTo>
                      <a:lnTo>
                        <a:pt x="26676" y="0"/>
                      </a:lnTo>
                      <a:close/>
                    </a:path>
                  </a:pathLst>
                </a:custGeom>
                <a:solidFill>
                  <a:srgbClr val="1A1F20">
                    <a:alpha val="13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4"/>
                <p:cNvSpPr/>
                <p:nvPr/>
              </p:nvSpPr>
              <p:spPr>
                <a:xfrm>
                  <a:off x="1008797" y="3319339"/>
                  <a:ext cx="1631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326" y="11075"/>
                      </a:lnTo>
                      <a:lnTo>
                        <a:pt x="3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4"/>
                <p:cNvSpPr/>
                <p:nvPr/>
              </p:nvSpPr>
              <p:spPr>
                <a:xfrm>
                  <a:off x="930092" y="3319339"/>
                  <a:ext cx="1626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325" y="11075"/>
                      </a:lnTo>
                      <a:lnTo>
                        <a:pt x="32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4"/>
                <p:cNvSpPr/>
                <p:nvPr/>
              </p:nvSpPr>
              <p:spPr>
                <a:xfrm>
                  <a:off x="1013435" y="3319339"/>
                  <a:ext cx="818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1076" extrusionOk="0">
                      <a:moveTo>
                        <a:pt x="1" y="1"/>
                      </a:moveTo>
                      <a:lnTo>
                        <a:pt x="1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4"/>
                <p:cNvSpPr/>
                <p:nvPr/>
              </p:nvSpPr>
              <p:spPr>
                <a:xfrm>
                  <a:off x="934730" y="3319339"/>
                  <a:ext cx="8130" cy="5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1076" extrusionOk="0">
                      <a:moveTo>
                        <a:pt x="0" y="1"/>
                      </a:moveTo>
                      <a:lnTo>
                        <a:pt x="0" y="11075"/>
                      </a:lnTo>
                      <a:lnTo>
                        <a:pt x="163" y="11075"/>
                      </a:lnTo>
                      <a:lnTo>
                        <a:pt x="16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4"/>
                <p:cNvSpPr/>
                <p:nvPr/>
              </p:nvSpPr>
              <p:spPr>
                <a:xfrm>
                  <a:off x="864056" y="3376107"/>
                  <a:ext cx="243253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7" h="814" extrusionOk="0">
                      <a:moveTo>
                        <a:pt x="1" y="1"/>
                      </a:moveTo>
                      <a:lnTo>
                        <a:pt x="1" y="813"/>
                      </a:lnTo>
                      <a:lnTo>
                        <a:pt x="1324" y="813"/>
                      </a:lnTo>
                      <a:lnTo>
                        <a:pt x="1324" y="1"/>
                      </a:lnTo>
                      <a:close/>
                      <a:moveTo>
                        <a:pt x="1649" y="1"/>
                      </a:moveTo>
                      <a:lnTo>
                        <a:pt x="1649" y="813"/>
                      </a:lnTo>
                      <a:lnTo>
                        <a:pt x="2903" y="813"/>
                      </a:lnTo>
                      <a:lnTo>
                        <a:pt x="2903" y="1"/>
                      </a:lnTo>
                      <a:close/>
                      <a:moveTo>
                        <a:pt x="3228" y="1"/>
                      </a:moveTo>
                      <a:lnTo>
                        <a:pt x="3228" y="813"/>
                      </a:lnTo>
                      <a:lnTo>
                        <a:pt x="4876" y="813"/>
                      </a:lnTo>
                      <a:lnTo>
                        <a:pt x="48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4"/>
                <p:cNvSpPr/>
                <p:nvPr/>
              </p:nvSpPr>
              <p:spPr>
                <a:xfrm>
                  <a:off x="811985" y="3296192"/>
                  <a:ext cx="1330582" cy="1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7" h="257" extrusionOk="0">
                      <a:moveTo>
                        <a:pt x="0" y="1"/>
                      </a:moveTo>
                      <a:lnTo>
                        <a:pt x="0" y="256"/>
                      </a:lnTo>
                      <a:lnTo>
                        <a:pt x="26676" y="256"/>
                      </a:lnTo>
                      <a:lnTo>
                        <a:pt x="26676" y="1"/>
                      </a:ln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0" name="Google Shape;200;p4"/>
            <p:cNvGrpSpPr/>
            <p:nvPr/>
          </p:nvGrpSpPr>
          <p:grpSpPr>
            <a:xfrm>
              <a:off x="3880030" y="4429856"/>
              <a:ext cx="2528781" cy="506016"/>
              <a:chOff x="3844788" y="3789525"/>
              <a:chExt cx="3388878" cy="678124"/>
            </a:xfrm>
          </p:grpSpPr>
          <p:sp>
            <p:nvSpPr>
              <p:cNvPr id="201" name="Google Shape;201;p4"/>
              <p:cNvSpPr/>
              <p:nvPr/>
            </p:nvSpPr>
            <p:spPr>
              <a:xfrm>
                <a:off x="4219555" y="3789525"/>
                <a:ext cx="39740" cy="66758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76" extrusionOk="0">
                    <a:moveTo>
                      <a:pt x="279" y="0"/>
                    </a:moveTo>
                    <a:lnTo>
                      <a:pt x="1" y="24"/>
                    </a:lnTo>
                    <a:lnTo>
                      <a:pt x="1" y="952"/>
                    </a:lnTo>
                    <a:lnTo>
                      <a:pt x="256" y="975"/>
                    </a:lnTo>
                    <a:lnTo>
                      <a:pt x="395" y="952"/>
                    </a:lnTo>
                    <a:lnTo>
                      <a:pt x="511" y="952"/>
                    </a:lnTo>
                    <a:lnTo>
                      <a:pt x="535" y="929"/>
                    </a:lnTo>
                    <a:lnTo>
                      <a:pt x="558" y="883"/>
                    </a:lnTo>
                    <a:lnTo>
                      <a:pt x="581" y="790"/>
                    </a:lnTo>
                    <a:lnTo>
                      <a:pt x="558" y="581"/>
                    </a:lnTo>
                    <a:lnTo>
                      <a:pt x="535" y="302"/>
                    </a:lnTo>
                    <a:lnTo>
                      <a:pt x="535" y="163"/>
                    </a:lnTo>
                    <a:lnTo>
                      <a:pt x="558" y="70"/>
                    </a:lnTo>
                    <a:lnTo>
                      <a:pt x="535" y="24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4236997" y="3800606"/>
                <a:ext cx="50890" cy="6361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930" extrusionOk="0">
                    <a:moveTo>
                      <a:pt x="280" y="1"/>
                    </a:moveTo>
                    <a:lnTo>
                      <a:pt x="280" y="140"/>
                    </a:lnTo>
                    <a:lnTo>
                      <a:pt x="303" y="419"/>
                    </a:lnTo>
                    <a:lnTo>
                      <a:pt x="326" y="628"/>
                    </a:lnTo>
                    <a:lnTo>
                      <a:pt x="303" y="721"/>
                    </a:lnTo>
                    <a:lnTo>
                      <a:pt x="280" y="767"/>
                    </a:lnTo>
                    <a:lnTo>
                      <a:pt x="256" y="790"/>
                    </a:lnTo>
                    <a:lnTo>
                      <a:pt x="140" y="790"/>
                    </a:lnTo>
                    <a:lnTo>
                      <a:pt x="1" y="813"/>
                    </a:lnTo>
                    <a:lnTo>
                      <a:pt x="1" y="837"/>
                    </a:lnTo>
                    <a:lnTo>
                      <a:pt x="1" y="883"/>
                    </a:lnTo>
                    <a:lnTo>
                      <a:pt x="47" y="906"/>
                    </a:lnTo>
                    <a:lnTo>
                      <a:pt x="349" y="930"/>
                    </a:lnTo>
                    <a:lnTo>
                      <a:pt x="558" y="906"/>
                    </a:lnTo>
                    <a:lnTo>
                      <a:pt x="697" y="883"/>
                    </a:lnTo>
                    <a:lnTo>
                      <a:pt x="744" y="860"/>
                    </a:lnTo>
                    <a:lnTo>
                      <a:pt x="697" y="813"/>
                    </a:lnTo>
                    <a:lnTo>
                      <a:pt x="674" y="744"/>
                    </a:lnTo>
                    <a:lnTo>
                      <a:pt x="651" y="581"/>
                    </a:lnTo>
                    <a:lnTo>
                      <a:pt x="674" y="396"/>
                    </a:lnTo>
                    <a:lnTo>
                      <a:pt x="697" y="233"/>
                    </a:lnTo>
                    <a:lnTo>
                      <a:pt x="744" y="117"/>
                    </a:lnTo>
                    <a:lnTo>
                      <a:pt x="744" y="47"/>
                    </a:lnTo>
                    <a:lnTo>
                      <a:pt x="6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4221128" y="3789525"/>
                <a:ext cx="9644" cy="40657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5944" extrusionOk="0">
                    <a:moveTo>
                      <a:pt x="1" y="0"/>
                    </a:moveTo>
                    <a:lnTo>
                      <a:pt x="1" y="5944"/>
                    </a:lnTo>
                    <a:lnTo>
                      <a:pt x="140" y="5944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844788" y="4041992"/>
                <a:ext cx="3388878" cy="425653"/>
              </a:xfrm>
              <a:custGeom>
                <a:avLst/>
                <a:gdLst/>
                <a:ahLst/>
                <a:cxnLst/>
                <a:rect l="l" t="t" r="r" b="b"/>
                <a:pathLst>
                  <a:path w="49545" h="6223" extrusionOk="0">
                    <a:moveTo>
                      <a:pt x="10935" y="1371"/>
                    </a:moveTo>
                    <a:lnTo>
                      <a:pt x="10935" y="1788"/>
                    </a:lnTo>
                    <a:lnTo>
                      <a:pt x="10541" y="1371"/>
                    </a:lnTo>
                    <a:close/>
                    <a:moveTo>
                      <a:pt x="37379" y="1371"/>
                    </a:moveTo>
                    <a:lnTo>
                      <a:pt x="37217" y="1533"/>
                    </a:lnTo>
                    <a:lnTo>
                      <a:pt x="37031" y="1696"/>
                    </a:lnTo>
                    <a:lnTo>
                      <a:pt x="36845" y="1858"/>
                    </a:lnTo>
                    <a:lnTo>
                      <a:pt x="36613" y="1974"/>
                    </a:lnTo>
                    <a:lnTo>
                      <a:pt x="36613" y="1371"/>
                    </a:lnTo>
                    <a:close/>
                    <a:moveTo>
                      <a:pt x="36358" y="1371"/>
                    </a:moveTo>
                    <a:lnTo>
                      <a:pt x="36358" y="2114"/>
                    </a:lnTo>
                    <a:lnTo>
                      <a:pt x="36195" y="2183"/>
                    </a:lnTo>
                    <a:lnTo>
                      <a:pt x="36009" y="2230"/>
                    </a:lnTo>
                    <a:lnTo>
                      <a:pt x="35824" y="2253"/>
                    </a:lnTo>
                    <a:lnTo>
                      <a:pt x="35824" y="1371"/>
                    </a:lnTo>
                    <a:close/>
                    <a:moveTo>
                      <a:pt x="11748" y="1371"/>
                    </a:moveTo>
                    <a:lnTo>
                      <a:pt x="11748" y="2322"/>
                    </a:lnTo>
                    <a:lnTo>
                      <a:pt x="11655" y="2322"/>
                    </a:lnTo>
                    <a:lnTo>
                      <a:pt x="11562" y="2299"/>
                    </a:lnTo>
                    <a:lnTo>
                      <a:pt x="11446" y="2230"/>
                    </a:lnTo>
                    <a:lnTo>
                      <a:pt x="11191" y="2021"/>
                    </a:lnTo>
                    <a:lnTo>
                      <a:pt x="11191" y="1371"/>
                    </a:lnTo>
                    <a:close/>
                    <a:moveTo>
                      <a:pt x="12537" y="1371"/>
                    </a:moveTo>
                    <a:lnTo>
                      <a:pt x="12537" y="2322"/>
                    </a:lnTo>
                    <a:lnTo>
                      <a:pt x="11980" y="2322"/>
                    </a:lnTo>
                    <a:lnTo>
                      <a:pt x="11980" y="1371"/>
                    </a:lnTo>
                    <a:close/>
                    <a:moveTo>
                      <a:pt x="35568" y="1371"/>
                    </a:moveTo>
                    <a:lnTo>
                      <a:pt x="35568" y="2299"/>
                    </a:lnTo>
                    <a:lnTo>
                      <a:pt x="35034" y="2322"/>
                    </a:lnTo>
                    <a:lnTo>
                      <a:pt x="35034" y="1371"/>
                    </a:lnTo>
                    <a:close/>
                    <a:moveTo>
                      <a:pt x="13327" y="1371"/>
                    </a:moveTo>
                    <a:lnTo>
                      <a:pt x="13327" y="2346"/>
                    </a:lnTo>
                    <a:lnTo>
                      <a:pt x="12770" y="2346"/>
                    </a:lnTo>
                    <a:lnTo>
                      <a:pt x="12770" y="1371"/>
                    </a:lnTo>
                    <a:close/>
                    <a:moveTo>
                      <a:pt x="14116" y="1371"/>
                    </a:moveTo>
                    <a:lnTo>
                      <a:pt x="14116" y="2346"/>
                    </a:lnTo>
                    <a:lnTo>
                      <a:pt x="13582" y="2346"/>
                    </a:lnTo>
                    <a:lnTo>
                      <a:pt x="13582" y="1371"/>
                    </a:lnTo>
                    <a:close/>
                    <a:moveTo>
                      <a:pt x="14906" y="1371"/>
                    </a:moveTo>
                    <a:lnTo>
                      <a:pt x="14906" y="2346"/>
                    </a:lnTo>
                    <a:lnTo>
                      <a:pt x="14372" y="2346"/>
                    </a:lnTo>
                    <a:lnTo>
                      <a:pt x="14372" y="1371"/>
                    </a:lnTo>
                    <a:close/>
                    <a:moveTo>
                      <a:pt x="15718" y="1371"/>
                    </a:moveTo>
                    <a:lnTo>
                      <a:pt x="15718" y="2369"/>
                    </a:lnTo>
                    <a:lnTo>
                      <a:pt x="15161" y="2369"/>
                    </a:lnTo>
                    <a:lnTo>
                      <a:pt x="15161" y="1371"/>
                    </a:lnTo>
                    <a:close/>
                    <a:moveTo>
                      <a:pt x="16507" y="1371"/>
                    </a:moveTo>
                    <a:lnTo>
                      <a:pt x="16507" y="2369"/>
                    </a:lnTo>
                    <a:lnTo>
                      <a:pt x="15950" y="2369"/>
                    </a:lnTo>
                    <a:lnTo>
                      <a:pt x="15950" y="1371"/>
                    </a:lnTo>
                    <a:close/>
                    <a:moveTo>
                      <a:pt x="17297" y="1371"/>
                    </a:moveTo>
                    <a:lnTo>
                      <a:pt x="17297" y="2369"/>
                    </a:lnTo>
                    <a:lnTo>
                      <a:pt x="16740" y="2369"/>
                    </a:lnTo>
                    <a:lnTo>
                      <a:pt x="16740" y="1371"/>
                    </a:lnTo>
                    <a:close/>
                    <a:moveTo>
                      <a:pt x="34779" y="1371"/>
                    </a:moveTo>
                    <a:lnTo>
                      <a:pt x="34779" y="2346"/>
                    </a:lnTo>
                    <a:lnTo>
                      <a:pt x="34222" y="2369"/>
                    </a:lnTo>
                    <a:lnTo>
                      <a:pt x="34222" y="1371"/>
                    </a:lnTo>
                    <a:close/>
                    <a:moveTo>
                      <a:pt x="18086" y="1371"/>
                    </a:moveTo>
                    <a:lnTo>
                      <a:pt x="18086" y="2392"/>
                    </a:lnTo>
                    <a:lnTo>
                      <a:pt x="17552" y="2392"/>
                    </a:lnTo>
                    <a:lnTo>
                      <a:pt x="17552" y="1371"/>
                    </a:lnTo>
                    <a:close/>
                    <a:moveTo>
                      <a:pt x="18899" y="1371"/>
                    </a:moveTo>
                    <a:lnTo>
                      <a:pt x="18899" y="2392"/>
                    </a:lnTo>
                    <a:lnTo>
                      <a:pt x="18342" y="2392"/>
                    </a:lnTo>
                    <a:lnTo>
                      <a:pt x="18342" y="1371"/>
                    </a:lnTo>
                    <a:close/>
                    <a:moveTo>
                      <a:pt x="19688" y="1371"/>
                    </a:moveTo>
                    <a:lnTo>
                      <a:pt x="19688" y="2392"/>
                    </a:lnTo>
                    <a:lnTo>
                      <a:pt x="19131" y="2392"/>
                    </a:lnTo>
                    <a:lnTo>
                      <a:pt x="19131" y="1371"/>
                    </a:lnTo>
                    <a:close/>
                    <a:moveTo>
                      <a:pt x="33200" y="1371"/>
                    </a:moveTo>
                    <a:lnTo>
                      <a:pt x="33200" y="2392"/>
                    </a:lnTo>
                    <a:lnTo>
                      <a:pt x="32643" y="2392"/>
                    </a:lnTo>
                    <a:lnTo>
                      <a:pt x="32643" y="1371"/>
                    </a:lnTo>
                    <a:close/>
                    <a:moveTo>
                      <a:pt x="33990" y="1371"/>
                    </a:moveTo>
                    <a:lnTo>
                      <a:pt x="33990" y="2369"/>
                    </a:lnTo>
                    <a:lnTo>
                      <a:pt x="33432" y="2392"/>
                    </a:lnTo>
                    <a:lnTo>
                      <a:pt x="33432" y="1371"/>
                    </a:lnTo>
                    <a:close/>
                    <a:moveTo>
                      <a:pt x="20478" y="1371"/>
                    </a:moveTo>
                    <a:lnTo>
                      <a:pt x="20478" y="2415"/>
                    </a:lnTo>
                    <a:lnTo>
                      <a:pt x="19920" y="2392"/>
                    </a:lnTo>
                    <a:lnTo>
                      <a:pt x="19920" y="1371"/>
                    </a:lnTo>
                    <a:close/>
                    <a:moveTo>
                      <a:pt x="21267" y="1371"/>
                    </a:moveTo>
                    <a:lnTo>
                      <a:pt x="21267" y="2415"/>
                    </a:lnTo>
                    <a:lnTo>
                      <a:pt x="20733" y="2415"/>
                    </a:lnTo>
                    <a:lnTo>
                      <a:pt x="20733" y="1371"/>
                    </a:lnTo>
                    <a:close/>
                    <a:moveTo>
                      <a:pt x="22056" y="1371"/>
                    </a:moveTo>
                    <a:lnTo>
                      <a:pt x="22056" y="2415"/>
                    </a:lnTo>
                    <a:lnTo>
                      <a:pt x="21522" y="2415"/>
                    </a:lnTo>
                    <a:lnTo>
                      <a:pt x="21522" y="1371"/>
                    </a:lnTo>
                    <a:close/>
                    <a:moveTo>
                      <a:pt x="22869" y="1371"/>
                    </a:moveTo>
                    <a:lnTo>
                      <a:pt x="22869" y="2415"/>
                    </a:lnTo>
                    <a:lnTo>
                      <a:pt x="22312" y="2415"/>
                    </a:lnTo>
                    <a:lnTo>
                      <a:pt x="22312" y="1371"/>
                    </a:lnTo>
                    <a:close/>
                    <a:moveTo>
                      <a:pt x="23658" y="1371"/>
                    </a:moveTo>
                    <a:lnTo>
                      <a:pt x="23658" y="2415"/>
                    </a:lnTo>
                    <a:lnTo>
                      <a:pt x="23101" y="2415"/>
                    </a:lnTo>
                    <a:lnTo>
                      <a:pt x="23101" y="1371"/>
                    </a:lnTo>
                    <a:close/>
                    <a:moveTo>
                      <a:pt x="24448" y="1371"/>
                    </a:moveTo>
                    <a:lnTo>
                      <a:pt x="24448" y="2415"/>
                    </a:lnTo>
                    <a:lnTo>
                      <a:pt x="23890" y="2415"/>
                    </a:lnTo>
                    <a:lnTo>
                      <a:pt x="23890" y="1371"/>
                    </a:lnTo>
                    <a:close/>
                    <a:moveTo>
                      <a:pt x="31598" y="1371"/>
                    </a:moveTo>
                    <a:lnTo>
                      <a:pt x="31598" y="2415"/>
                    </a:lnTo>
                    <a:lnTo>
                      <a:pt x="31041" y="2415"/>
                    </a:lnTo>
                    <a:lnTo>
                      <a:pt x="31041" y="1371"/>
                    </a:lnTo>
                    <a:close/>
                    <a:moveTo>
                      <a:pt x="32388" y="1371"/>
                    </a:moveTo>
                    <a:lnTo>
                      <a:pt x="32388" y="2392"/>
                    </a:lnTo>
                    <a:lnTo>
                      <a:pt x="31854" y="2415"/>
                    </a:lnTo>
                    <a:lnTo>
                      <a:pt x="31854" y="1371"/>
                    </a:lnTo>
                    <a:close/>
                    <a:moveTo>
                      <a:pt x="25237" y="1371"/>
                    </a:moveTo>
                    <a:lnTo>
                      <a:pt x="25237" y="2439"/>
                    </a:lnTo>
                    <a:lnTo>
                      <a:pt x="24703" y="2415"/>
                    </a:lnTo>
                    <a:lnTo>
                      <a:pt x="24703" y="1371"/>
                    </a:lnTo>
                    <a:close/>
                    <a:moveTo>
                      <a:pt x="26050" y="1371"/>
                    </a:moveTo>
                    <a:lnTo>
                      <a:pt x="26050" y="2439"/>
                    </a:lnTo>
                    <a:lnTo>
                      <a:pt x="25492" y="2439"/>
                    </a:lnTo>
                    <a:lnTo>
                      <a:pt x="25492" y="1371"/>
                    </a:lnTo>
                    <a:close/>
                    <a:moveTo>
                      <a:pt x="26839" y="1371"/>
                    </a:moveTo>
                    <a:lnTo>
                      <a:pt x="26839" y="2439"/>
                    </a:lnTo>
                    <a:lnTo>
                      <a:pt x="26282" y="2439"/>
                    </a:lnTo>
                    <a:lnTo>
                      <a:pt x="26282" y="1371"/>
                    </a:lnTo>
                    <a:close/>
                    <a:moveTo>
                      <a:pt x="27628" y="1371"/>
                    </a:moveTo>
                    <a:lnTo>
                      <a:pt x="27628" y="2439"/>
                    </a:lnTo>
                    <a:lnTo>
                      <a:pt x="27071" y="2439"/>
                    </a:lnTo>
                    <a:lnTo>
                      <a:pt x="27071" y="1371"/>
                    </a:lnTo>
                    <a:close/>
                    <a:moveTo>
                      <a:pt x="28418" y="1371"/>
                    </a:moveTo>
                    <a:lnTo>
                      <a:pt x="28418" y="2439"/>
                    </a:lnTo>
                    <a:lnTo>
                      <a:pt x="27884" y="2439"/>
                    </a:lnTo>
                    <a:lnTo>
                      <a:pt x="27884" y="1371"/>
                    </a:lnTo>
                    <a:close/>
                    <a:moveTo>
                      <a:pt x="29207" y="1371"/>
                    </a:moveTo>
                    <a:lnTo>
                      <a:pt x="29207" y="2439"/>
                    </a:lnTo>
                    <a:lnTo>
                      <a:pt x="28673" y="2439"/>
                    </a:lnTo>
                    <a:lnTo>
                      <a:pt x="28673" y="1371"/>
                    </a:lnTo>
                    <a:close/>
                    <a:moveTo>
                      <a:pt x="30020" y="1371"/>
                    </a:moveTo>
                    <a:lnTo>
                      <a:pt x="30020" y="2439"/>
                    </a:lnTo>
                    <a:lnTo>
                      <a:pt x="29462" y="2439"/>
                    </a:lnTo>
                    <a:lnTo>
                      <a:pt x="29462" y="1371"/>
                    </a:lnTo>
                    <a:close/>
                    <a:moveTo>
                      <a:pt x="30809" y="1371"/>
                    </a:moveTo>
                    <a:lnTo>
                      <a:pt x="30809" y="2415"/>
                    </a:lnTo>
                    <a:lnTo>
                      <a:pt x="30252" y="2439"/>
                    </a:lnTo>
                    <a:lnTo>
                      <a:pt x="30252" y="1371"/>
                    </a:lnTo>
                    <a:close/>
                    <a:moveTo>
                      <a:pt x="38122" y="1"/>
                    </a:moveTo>
                    <a:lnTo>
                      <a:pt x="38099" y="94"/>
                    </a:lnTo>
                    <a:lnTo>
                      <a:pt x="38006" y="326"/>
                    </a:lnTo>
                    <a:lnTo>
                      <a:pt x="37867" y="651"/>
                    </a:lnTo>
                    <a:lnTo>
                      <a:pt x="37751" y="860"/>
                    </a:lnTo>
                    <a:lnTo>
                      <a:pt x="37635" y="1046"/>
                    </a:lnTo>
                    <a:lnTo>
                      <a:pt x="10053" y="1046"/>
                    </a:lnTo>
                    <a:lnTo>
                      <a:pt x="4087" y="976"/>
                    </a:lnTo>
                    <a:lnTo>
                      <a:pt x="0" y="953"/>
                    </a:lnTo>
                    <a:lnTo>
                      <a:pt x="24" y="1185"/>
                    </a:lnTo>
                    <a:lnTo>
                      <a:pt x="70" y="1394"/>
                    </a:lnTo>
                    <a:lnTo>
                      <a:pt x="140" y="1626"/>
                    </a:lnTo>
                    <a:lnTo>
                      <a:pt x="233" y="1858"/>
                    </a:lnTo>
                    <a:lnTo>
                      <a:pt x="442" y="2322"/>
                    </a:lnTo>
                    <a:lnTo>
                      <a:pt x="720" y="2764"/>
                    </a:lnTo>
                    <a:lnTo>
                      <a:pt x="1022" y="3205"/>
                    </a:lnTo>
                    <a:lnTo>
                      <a:pt x="1347" y="3646"/>
                    </a:lnTo>
                    <a:lnTo>
                      <a:pt x="1695" y="4064"/>
                    </a:lnTo>
                    <a:lnTo>
                      <a:pt x="2044" y="4458"/>
                    </a:lnTo>
                    <a:lnTo>
                      <a:pt x="2415" y="4830"/>
                    </a:lnTo>
                    <a:lnTo>
                      <a:pt x="2740" y="5178"/>
                    </a:lnTo>
                    <a:lnTo>
                      <a:pt x="3344" y="5712"/>
                    </a:lnTo>
                    <a:lnTo>
                      <a:pt x="3762" y="6084"/>
                    </a:lnTo>
                    <a:lnTo>
                      <a:pt x="3924" y="6223"/>
                    </a:lnTo>
                    <a:lnTo>
                      <a:pt x="47595" y="6223"/>
                    </a:lnTo>
                    <a:lnTo>
                      <a:pt x="47339" y="5805"/>
                    </a:lnTo>
                    <a:lnTo>
                      <a:pt x="47153" y="5433"/>
                    </a:lnTo>
                    <a:lnTo>
                      <a:pt x="47014" y="5062"/>
                    </a:lnTo>
                    <a:lnTo>
                      <a:pt x="46944" y="4714"/>
                    </a:lnTo>
                    <a:lnTo>
                      <a:pt x="46921" y="4389"/>
                    </a:lnTo>
                    <a:lnTo>
                      <a:pt x="46968" y="4087"/>
                    </a:lnTo>
                    <a:lnTo>
                      <a:pt x="47037" y="3785"/>
                    </a:lnTo>
                    <a:lnTo>
                      <a:pt x="47130" y="3530"/>
                    </a:lnTo>
                    <a:lnTo>
                      <a:pt x="47269" y="3298"/>
                    </a:lnTo>
                    <a:lnTo>
                      <a:pt x="47432" y="3089"/>
                    </a:lnTo>
                    <a:lnTo>
                      <a:pt x="47618" y="2880"/>
                    </a:lnTo>
                    <a:lnTo>
                      <a:pt x="47827" y="2717"/>
                    </a:lnTo>
                    <a:lnTo>
                      <a:pt x="48012" y="2578"/>
                    </a:lnTo>
                    <a:lnTo>
                      <a:pt x="48221" y="2439"/>
                    </a:lnTo>
                    <a:lnTo>
                      <a:pt x="48430" y="2346"/>
                    </a:lnTo>
                    <a:lnTo>
                      <a:pt x="48639" y="2276"/>
                    </a:lnTo>
                    <a:lnTo>
                      <a:pt x="48802" y="2183"/>
                    </a:lnTo>
                    <a:lnTo>
                      <a:pt x="48964" y="2090"/>
                    </a:lnTo>
                    <a:lnTo>
                      <a:pt x="49104" y="1951"/>
                    </a:lnTo>
                    <a:lnTo>
                      <a:pt x="49196" y="1788"/>
                    </a:lnTo>
                    <a:lnTo>
                      <a:pt x="49289" y="1626"/>
                    </a:lnTo>
                    <a:lnTo>
                      <a:pt x="49359" y="1440"/>
                    </a:lnTo>
                    <a:lnTo>
                      <a:pt x="49429" y="1231"/>
                    </a:lnTo>
                    <a:lnTo>
                      <a:pt x="49475" y="1046"/>
                    </a:lnTo>
                    <a:lnTo>
                      <a:pt x="49522" y="674"/>
                    </a:lnTo>
                    <a:lnTo>
                      <a:pt x="49545" y="372"/>
                    </a:lnTo>
                    <a:lnTo>
                      <a:pt x="49522" y="70"/>
                    </a:lnTo>
                    <a:lnTo>
                      <a:pt x="381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4035352" y="4397744"/>
                <a:ext cx="3064936" cy="69905"/>
              </a:xfrm>
              <a:custGeom>
                <a:avLst/>
                <a:gdLst/>
                <a:ahLst/>
                <a:cxnLst/>
                <a:rect l="l" t="t" r="r" b="b"/>
                <a:pathLst>
                  <a:path w="44809" h="1022" extrusionOk="0">
                    <a:moveTo>
                      <a:pt x="0" y="0"/>
                    </a:moveTo>
                    <a:lnTo>
                      <a:pt x="442" y="418"/>
                    </a:lnTo>
                    <a:lnTo>
                      <a:pt x="813" y="743"/>
                    </a:lnTo>
                    <a:lnTo>
                      <a:pt x="1138" y="1022"/>
                    </a:lnTo>
                    <a:lnTo>
                      <a:pt x="44809" y="1022"/>
                    </a:lnTo>
                    <a:lnTo>
                      <a:pt x="44623" y="743"/>
                    </a:lnTo>
                    <a:lnTo>
                      <a:pt x="44483" y="488"/>
                    </a:lnTo>
                    <a:lnTo>
                      <a:pt x="44367" y="256"/>
                    </a:lnTo>
                    <a:lnTo>
                      <a:pt x="442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" name="Google Shape;206;p4"/>
          <p:cNvGrpSpPr/>
          <p:nvPr/>
        </p:nvGrpSpPr>
        <p:grpSpPr>
          <a:xfrm>
            <a:off x="-709675" y="3779992"/>
            <a:ext cx="2044472" cy="1169062"/>
            <a:chOff x="-2150675" y="3642792"/>
            <a:chExt cx="2044472" cy="1169062"/>
          </a:xfrm>
        </p:grpSpPr>
        <p:sp>
          <p:nvSpPr>
            <p:cNvPr id="207" name="Google Shape;207;p4"/>
            <p:cNvSpPr/>
            <p:nvPr/>
          </p:nvSpPr>
          <p:spPr>
            <a:xfrm flipH="1">
              <a:off x="-671747" y="4306283"/>
              <a:ext cx="189397" cy="227004"/>
            </a:xfrm>
            <a:custGeom>
              <a:avLst/>
              <a:gdLst/>
              <a:ahLst/>
              <a:cxnLst/>
              <a:rect l="l" t="t" r="r" b="b"/>
              <a:pathLst>
                <a:path w="3971" h="4760" extrusionOk="0">
                  <a:moveTo>
                    <a:pt x="47" y="0"/>
                  </a:moveTo>
                  <a:lnTo>
                    <a:pt x="0" y="46"/>
                  </a:lnTo>
                  <a:lnTo>
                    <a:pt x="3901" y="4759"/>
                  </a:lnTo>
                  <a:lnTo>
                    <a:pt x="3970" y="471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 flipH="1">
              <a:off x="-665067" y="4300700"/>
              <a:ext cx="170553" cy="132911"/>
            </a:xfrm>
            <a:custGeom>
              <a:avLst/>
              <a:gdLst/>
              <a:ahLst/>
              <a:cxnLst/>
              <a:rect l="l" t="t" r="r" b="b"/>
              <a:pathLst>
                <a:path w="3553" h="2695" extrusionOk="0">
                  <a:moveTo>
                    <a:pt x="70" y="1"/>
                  </a:moveTo>
                  <a:lnTo>
                    <a:pt x="1" y="71"/>
                  </a:lnTo>
                  <a:lnTo>
                    <a:pt x="3506" y="2694"/>
                  </a:lnTo>
                  <a:lnTo>
                    <a:pt x="3553" y="262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 flipH="1">
              <a:off x="-458024" y="4300703"/>
              <a:ext cx="149524" cy="192715"/>
            </a:xfrm>
            <a:custGeom>
              <a:avLst/>
              <a:gdLst/>
              <a:ahLst/>
              <a:cxnLst/>
              <a:rect l="l" t="t" r="r" b="b"/>
              <a:pathLst>
                <a:path w="3135" h="4041" extrusionOk="0">
                  <a:moveTo>
                    <a:pt x="3065" y="1"/>
                  </a:moveTo>
                  <a:lnTo>
                    <a:pt x="0" y="3994"/>
                  </a:lnTo>
                  <a:lnTo>
                    <a:pt x="47" y="4041"/>
                  </a:lnTo>
                  <a:lnTo>
                    <a:pt x="3135" y="71"/>
                  </a:lnTo>
                  <a:lnTo>
                    <a:pt x="30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 flipH="1">
              <a:off x="-470187" y="4306283"/>
              <a:ext cx="103021" cy="187136"/>
            </a:xfrm>
            <a:custGeom>
              <a:avLst/>
              <a:gdLst/>
              <a:ahLst/>
              <a:cxnLst/>
              <a:rect l="l" t="t" r="r" b="b"/>
              <a:pathLst>
                <a:path w="2160" h="3924" extrusionOk="0">
                  <a:moveTo>
                    <a:pt x="2090" y="0"/>
                  </a:moveTo>
                  <a:lnTo>
                    <a:pt x="1" y="3877"/>
                  </a:lnTo>
                  <a:lnTo>
                    <a:pt x="71" y="3924"/>
                  </a:lnTo>
                  <a:lnTo>
                    <a:pt x="2160" y="46"/>
                  </a:lnTo>
                  <a:lnTo>
                    <a:pt x="20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 flipH="1">
              <a:off x="-1998417" y="3727618"/>
              <a:ext cx="233825" cy="277386"/>
            </a:xfrm>
            <a:custGeom>
              <a:avLst/>
              <a:gdLst/>
              <a:ahLst/>
              <a:cxnLst/>
              <a:rect l="l" t="t" r="r" b="b"/>
              <a:pathLst>
                <a:path w="4992" h="5922" extrusionOk="0">
                  <a:moveTo>
                    <a:pt x="418" y="1"/>
                  </a:moveTo>
                  <a:lnTo>
                    <a:pt x="0" y="94"/>
                  </a:lnTo>
                  <a:lnTo>
                    <a:pt x="186" y="303"/>
                  </a:lnTo>
                  <a:lnTo>
                    <a:pt x="534" y="744"/>
                  </a:lnTo>
                  <a:lnTo>
                    <a:pt x="1115" y="1463"/>
                  </a:lnTo>
                  <a:lnTo>
                    <a:pt x="1486" y="1881"/>
                  </a:lnTo>
                  <a:lnTo>
                    <a:pt x="2020" y="2555"/>
                  </a:lnTo>
                  <a:lnTo>
                    <a:pt x="2368" y="2973"/>
                  </a:lnTo>
                  <a:lnTo>
                    <a:pt x="2902" y="3623"/>
                  </a:lnTo>
                  <a:lnTo>
                    <a:pt x="3250" y="4041"/>
                  </a:lnTo>
                  <a:lnTo>
                    <a:pt x="4063" y="5016"/>
                  </a:lnTo>
                  <a:lnTo>
                    <a:pt x="4992" y="5921"/>
                  </a:lnTo>
                  <a:lnTo>
                    <a:pt x="4620" y="4528"/>
                  </a:lnTo>
                  <a:lnTo>
                    <a:pt x="4388" y="4296"/>
                  </a:lnTo>
                  <a:lnTo>
                    <a:pt x="3993" y="3855"/>
                  </a:lnTo>
                  <a:lnTo>
                    <a:pt x="3970" y="3855"/>
                  </a:lnTo>
                  <a:lnTo>
                    <a:pt x="3367" y="3182"/>
                  </a:lnTo>
                  <a:lnTo>
                    <a:pt x="2949" y="2740"/>
                  </a:lnTo>
                  <a:lnTo>
                    <a:pt x="2322" y="2067"/>
                  </a:lnTo>
                  <a:lnTo>
                    <a:pt x="1927" y="1626"/>
                  </a:lnTo>
                  <a:lnTo>
                    <a:pt x="1231" y="883"/>
                  </a:lnTo>
                  <a:lnTo>
                    <a:pt x="836" y="465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 flipH="1">
              <a:off x="-2003847" y="3921204"/>
              <a:ext cx="34849" cy="101174"/>
            </a:xfrm>
            <a:custGeom>
              <a:avLst/>
              <a:gdLst/>
              <a:ahLst/>
              <a:cxnLst/>
              <a:rect l="l" t="t" r="r" b="b"/>
              <a:pathLst>
                <a:path w="744" h="2160" extrusionOk="0">
                  <a:moveTo>
                    <a:pt x="349" y="0"/>
                  </a:moveTo>
                  <a:lnTo>
                    <a:pt x="47" y="1068"/>
                  </a:lnTo>
                  <a:lnTo>
                    <a:pt x="47" y="1579"/>
                  </a:lnTo>
                  <a:lnTo>
                    <a:pt x="349" y="1579"/>
                  </a:lnTo>
                  <a:lnTo>
                    <a:pt x="419" y="1602"/>
                  </a:lnTo>
                  <a:lnTo>
                    <a:pt x="442" y="1672"/>
                  </a:lnTo>
                  <a:lnTo>
                    <a:pt x="419" y="1718"/>
                  </a:lnTo>
                  <a:lnTo>
                    <a:pt x="349" y="1742"/>
                  </a:lnTo>
                  <a:lnTo>
                    <a:pt x="1" y="1742"/>
                  </a:lnTo>
                  <a:lnTo>
                    <a:pt x="1" y="2160"/>
                  </a:lnTo>
                  <a:lnTo>
                    <a:pt x="744" y="2160"/>
                  </a:lnTo>
                  <a:lnTo>
                    <a:pt x="744" y="442"/>
                  </a:lnTo>
                  <a:lnTo>
                    <a:pt x="744" y="302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 flipH="1">
              <a:off x="-1246972" y="4406763"/>
              <a:ext cx="14146" cy="21781"/>
            </a:xfrm>
            <a:custGeom>
              <a:avLst/>
              <a:gdLst/>
              <a:ahLst/>
              <a:cxnLst/>
              <a:rect l="l" t="t" r="r" b="b"/>
              <a:pathLst>
                <a:path w="302" h="465" extrusionOk="0">
                  <a:moveTo>
                    <a:pt x="0" y="1"/>
                  </a:moveTo>
                  <a:lnTo>
                    <a:pt x="0" y="465"/>
                  </a:lnTo>
                  <a:lnTo>
                    <a:pt x="302" y="465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 flipH="1">
              <a:off x="-1274185" y="4406763"/>
              <a:ext cx="14193" cy="21781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1" y="1"/>
                  </a:moveTo>
                  <a:lnTo>
                    <a:pt x="1" y="465"/>
                  </a:lnTo>
                  <a:lnTo>
                    <a:pt x="302" y="465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 flipH="1">
              <a:off x="-1299197" y="4406763"/>
              <a:ext cx="15270" cy="21781"/>
            </a:xfrm>
            <a:custGeom>
              <a:avLst/>
              <a:gdLst/>
              <a:ahLst/>
              <a:cxnLst/>
              <a:rect l="l" t="t" r="r" b="b"/>
              <a:pathLst>
                <a:path w="326" h="465" extrusionOk="0">
                  <a:moveTo>
                    <a:pt x="0" y="1"/>
                  </a:moveTo>
                  <a:lnTo>
                    <a:pt x="0" y="465"/>
                  </a:lnTo>
                  <a:lnTo>
                    <a:pt x="325" y="465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 flipH="1">
              <a:off x="-1326364" y="4406763"/>
              <a:ext cx="14146" cy="21781"/>
            </a:xfrm>
            <a:custGeom>
              <a:avLst/>
              <a:gdLst/>
              <a:ahLst/>
              <a:cxnLst/>
              <a:rect l="l" t="t" r="r" b="b"/>
              <a:pathLst>
                <a:path w="302" h="465" extrusionOk="0">
                  <a:moveTo>
                    <a:pt x="0" y="1"/>
                  </a:moveTo>
                  <a:lnTo>
                    <a:pt x="0" y="465"/>
                  </a:lnTo>
                  <a:lnTo>
                    <a:pt x="302" y="465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 flipH="1">
              <a:off x="-682065" y="4406763"/>
              <a:ext cx="14193" cy="21781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1" y="1"/>
                  </a:moveTo>
                  <a:lnTo>
                    <a:pt x="1" y="465"/>
                  </a:lnTo>
                  <a:lnTo>
                    <a:pt x="302" y="465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 flipH="1">
              <a:off x="-709232" y="4406763"/>
              <a:ext cx="15270" cy="21781"/>
            </a:xfrm>
            <a:custGeom>
              <a:avLst/>
              <a:gdLst/>
              <a:ahLst/>
              <a:cxnLst/>
              <a:rect l="l" t="t" r="r" b="b"/>
              <a:pathLst>
                <a:path w="326" h="465" extrusionOk="0">
                  <a:moveTo>
                    <a:pt x="1" y="1"/>
                  </a:moveTo>
                  <a:lnTo>
                    <a:pt x="1" y="465"/>
                  </a:lnTo>
                  <a:lnTo>
                    <a:pt x="326" y="46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 flipH="1">
              <a:off x="-733166" y="4406763"/>
              <a:ext cx="14193" cy="21781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1" y="1"/>
                  </a:moveTo>
                  <a:lnTo>
                    <a:pt x="1" y="465"/>
                  </a:lnTo>
                  <a:lnTo>
                    <a:pt x="303" y="46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761457" y="4406763"/>
              <a:ext cx="14193" cy="21781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0" y="1"/>
                  </a:moveTo>
                  <a:lnTo>
                    <a:pt x="0" y="465"/>
                  </a:lnTo>
                  <a:lnTo>
                    <a:pt x="302" y="465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 flipH="1">
              <a:off x="-828326" y="4406763"/>
              <a:ext cx="15270" cy="21781"/>
            </a:xfrm>
            <a:custGeom>
              <a:avLst/>
              <a:gdLst/>
              <a:ahLst/>
              <a:cxnLst/>
              <a:rect l="l" t="t" r="r" b="b"/>
              <a:pathLst>
                <a:path w="326" h="465" extrusionOk="0">
                  <a:moveTo>
                    <a:pt x="1" y="1"/>
                  </a:moveTo>
                  <a:lnTo>
                    <a:pt x="1" y="465"/>
                  </a:lnTo>
                  <a:lnTo>
                    <a:pt x="326" y="46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-854416" y="4406763"/>
              <a:ext cx="14146" cy="21781"/>
            </a:xfrm>
            <a:custGeom>
              <a:avLst/>
              <a:gdLst/>
              <a:ahLst/>
              <a:cxnLst/>
              <a:rect l="l" t="t" r="r" b="b"/>
              <a:pathLst>
                <a:path w="302" h="465" extrusionOk="0">
                  <a:moveTo>
                    <a:pt x="0" y="1"/>
                  </a:moveTo>
                  <a:lnTo>
                    <a:pt x="0" y="465"/>
                  </a:lnTo>
                  <a:lnTo>
                    <a:pt x="302" y="465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 flipH="1">
              <a:off x="-879428" y="4406763"/>
              <a:ext cx="15270" cy="21781"/>
            </a:xfrm>
            <a:custGeom>
              <a:avLst/>
              <a:gdLst/>
              <a:ahLst/>
              <a:cxnLst/>
              <a:rect l="l" t="t" r="r" b="b"/>
              <a:pathLst>
                <a:path w="326" h="465" extrusionOk="0">
                  <a:moveTo>
                    <a:pt x="1" y="1"/>
                  </a:moveTo>
                  <a:lnTo>
                    <a:pt x="1" y="465"/>
                  </a:lnTo>
                  <a:lnTo>
                    <a:pt x="326" y="46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4"/>
            <p:cNvSpPr/>
            <p:nvPr/>
          </p:nvSpPr>
          <p:spPr>
            <a:xfrm flipH="1">
              <a:off x="-906641" y="4406763"/>
              <a:ext cx="14193" cy="21781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0" y="1"/>
                  </a:moveTo>
                  <a:lnTo>
                    <a:pt x="0" y="465"/>
                  </a:lnTo>
                  <a:lnTo>
                    <a:pt x="302" y="465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 flipH="1">
              <a:off x="-1055587" y="4406763"/>
              <a:ext cx="15270" cy="21781"/>
            </a:xfrm>
            <a:custGeom>
              <a:avLst/>
              <a:gdLst/>
              <a:ahLst/>
              <a:cxnLst/>
              <a:rect l="l" t="t" r="r" b="b"/>
              <a:pathLst>
                <a:path w="326" h="465" extrusionOk="0">
                  <a:moveTo>
                    <a:pt x="1" y="1"/>
                  </a:moveTo>
                  <a:lnTo>
                    <a:pt x="1" y="465"/>
                  </a:lnTo>
                  <a:lnTo>
                    <a:pt x="326" y="46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 flipH="1">
              <a:off x="-1081723" y="4406763"/>
              <a:ext cx="14193" cy="21781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0" y="1"/>
                  </a:moveTo>
                  <a:lnTo>
                    <a:pt x="0" y="465"/>
                  </a:lnTo>
                  <a:lnTo>
                    <a:pt x="302" y="465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4"/>
            <p:cNvSpPr/>
            <p:nvPr/>
          </p:nvSpPr>
          <p:spPr>
            <a:xfrm flipH="1">
              <a:off x="-1106735" y="4406763"/>
              <a:ext cx="15270" cy="21781"/>
            </a:xfrm>
            <a:custGeom>
              <a:avLst/>
              <a:gdLst/>
              <a:ahLst/>
              <a:cxnLst/>
              <a:rect l="l" t="t" r="r" b="b"/>
              <a:pathLst>
                <a:path w="326" h="465" extrusionOk="0">
                  <a:moveTo>
                    <a:pt x="0" y="1"/>
                  </a:moveTo>
                  <a:lnTo>
                    <a:pt x="0" y="465"/>
                  </a:lnTo>
                  <a:lnTo>
                    <a:pt x="325" y="465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 flipH="1">
              <a:off x="-1133902" y="4406763"/>
              <a:ext cx="14193" cy="21781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1" y="1"/>
                  </a:moveTo>
                  <a:lnTo>
                    <a:pt x="1" y="465"/>
                  </a:lnTo>
                  <a:lnTo>
                    <a:pt x="302" y="465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 flipH="1">
              <a:off x="-1518873" y="3903780"/>
              <a:ext cx="20703" cy="28338"/>
            </a:xfrm>
            <a:custGeom>
              <a:avLst/>
              <a:gdLst/>
              <a:ahLst/>
              <a:cxnLst/>
              <a:rect l="l" t="t" r="r" b="b"/>
              <a:pathLst>
                <a:path w="442" h="605" extrusionOk="0">
                  <a:moveTo>
                    <a:pt x="116" y="1"/>
                  </a:moveTo>
                  <a:lnTo>
                    <a:pt x="139" y="47"/>
                  </a:lnTo>
                  <a:lnTo>
                    <a:pt x="116" y="140"/>
                  </a:lnTo>
                  <a:lnTo>
                    <a:pt x="93" y="187"/>
                  </a:lnTo>
                  <a:lnTo>
                    <a:pt x="70" y="233"/>
                  </a:lnTo>
                  <a:lnTo>
                    <a:pt x="23" y="280"/>
                  </a:lnTo>
                  <a:lnTo>
                    <a:pt x="0" y="372"/>
                  </a:lnTo>
                  <a:lnTo>
                    <a:pt x="0" y="442"/>
                  </a:lnTo>
                  <a:lnTo>
                    <a:pt x="46" y="512"/>
                  </a:lnTo>
                  <a:lnTo>
                    <a:pt x="93" y="558"/>
                  </a:lnTo>
                  <a:lnTo>
                    <a:pt x="139" y="605"/>
                  </a:lnTo>
                  <a:lnTo>
                    <a:pt x="325" y="605"/>
                  </a:lnTo>
                  <a:lnTo>
                    <a:pt x="395" y="535"/>
                  </a:lnTo>
                  <a:lnTo>
                    <a:pt x="418" y="512"/>
                  </a:lnTo>
                  <a:lnTo>
                    <a:pt x="441" y="465"/>
                  </a:lnTo>
                  <a:lnTo>
                    <a:pt x="441" y="372"/>
                  </a:lnTo>
                  <a:lnTo>
                    <a:pt x="418" y="326"/>
                  </a:lnTo>
                  <a:lnTo>
                    <a:pt x="395" y="303"/>
                  </a:lnTo>
                  <a:lnTo>
                    <a:pt x="348" y="396"/>
                  </a:lnTo>
                  <a:lnTo>
                    <a:pt x="325" y="442"/>
                  </a:lnTo>
                  <a:lnTo>
                    <a:pt x="279" y="465"/>
                  </a:lnTo>
                  <a:lnTo>
                    <a:pt x="255" y="465"/>
                  </a:lnTo>
                  <a:lnTo>
                    <a:pt x="186" y="442"/>
                  </a:lnTo>
                  <a:lnTo>
                    <a:pt x="139" y="396"/>
                  </a:lnTo>
                  <a:lnTo>
                    <a:pt x="139" y="326"/>
                  </a:lnTo>
                  <a:lnTo>
                    <a:pt x="163" y="280"/>
                  </a:lnTo>
                  <a:lnTo>
                    <a:pt x="232" y="233"/>
                  </a:lnTo>
                  <a:lnTo>
                    <a:pt x="255" y="163"/>
                  </a:lnTo>
                  <a:lnTo>
                    <a:pt x="302" y="94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 flipH="1">
              <a:off x="-1526461" y="3765698"/>
              <a:ext cx="4403" cy="85951"/>
            </a:xfrm>
            <a:custGeom>
              <a:avLst/>
              <a:gdLst/>
              <a:ahLst/>
              <a:cxnLst/>
              <a:rect l="l" t="t" r="r" b="b"/>
              <a:pathLst>
                <a:path w="94" h="1835" extrusionOk="0">
                  <a:moveTo>
                    <a:pt x="1" y="0"/>
                  </a:moveTo>
                  <a:lnTo>
                    <a:pt x="1" y="1835"/>
                  </a:lnTo>
                  <a:lnTo>
                    <a:pt x="94" y="183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 flipH="1">
              <a:off x="-1499294" y="3765698"/>
              <a:ext cx="4403" cy="85951"/>
            </a:xfrm>
            <a:custGeom>
              <a:avLst/>
              <a:gdLst/>
              <a:ahLst/>
              <a:cxnLst/>
              <a:rect l="l" t="t" r="r" b="b"/>
              <a:pathLst>
                <a:path w="94" h="1835" extrusionOk="0">
                  <a:moveTo>
                    <a:pt x="0" y="0"/>
                  </a:moveTo>
                  <a:lnTo>
                    <a:pt x="0" y="1835"/>
                  </a:lnTo>
                  <a:lnTo>
                    <a:pt x="93" y="1835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"/>
            <p:cNvSpPr/>
            <p:nvPr/>
          </p:nvSpPr>
          <p:spPr>
            <a:xfrm flipH="1">
              <a:off x="-1515595" y="3901626"/>
              <a:ext cx="13115" cy="4403"/>
            </a:xfrm>
            <a:custGeom>
              <a:avLst/>
              <a:gdLst/>
              <a:ahLst/>
              <a:cxnLst/>
              <a:rect l="l" t="t" r="r" b="b"/>
              <a:pathLst>
                <a:path w="280" h="94" extrusionOk="0">
                  <a:moveTo>
                    <a:pt x="1" y="0"/>
                  </a:moveTo>
                  <a:lnTo>
                    <a:pt x="24" y="93"/>
                  </a:lnTo>
                  <a:lnTo>
                    <a:pt x="256" y="9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"/>
            <p:cNvSpPr/>
            <p:nvPr/>
          </p:nvSpPr>
          <p:spPr>
            <a:xfrm flipH="1">
              <a:off x="-1525384" y="3888558"/>
              <a:ext cx="31570" cy="13115"/>
            </a:xfrm>
            <a:custGeom>
              <a:avLst/>
              <a:gdLst/>
              <a:ahLst/>
              <a:cxnLst/>
              <a:rect l="l" t="t" r="r" b="b"/>
              <a:pathLst>
                <a:path w="674" h="280" extrusionOk="0">
                  <a:moveTo>
                    <a:pt x="0" y="1"/>
                  </a:moveTo>
                  <a:lnTo>
                    <a:pt x="93" y="279"/>
                  </a:lnTo>
                  <a:lnTo>
                    <a:pt x="581" y="279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2C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 flipH="1">
              <a:off x="-1525384" y="3888558"/>
              <a:ext cx="31570" cy="13115"/>
            </a:xfrm>
            <a:custGeom>
              <a:avLst/>
              <a:gdLst/>
              <a:ahLst/>
              <a:cxnLst/>
              <a:rect l="l" t="t" r="r" b="b"/>
              <a:pathLst>
                <a:path w="674" h="280" fill="none" extrusionOk="0">
                  <a:moveTo>
                    <a:pt x="0" y="1"/>
                  </a:moveTo>
                  <a:lnTo>
                    <a:pt x="93" y="279"/>
                  </a:lnTo>
                  <a:lnTo>
                    <a:pt x="186" y="279"/>
                  </a:lnTo>
                  <a:lnTo>
                    <a:pt x="465" y="279"/>
                  </a:lnTo>
                  <a:lnTo>
                    <a:pt x="581" y="279"/>
                  </a:lnTo>
                  <a:lnTo>
                    <a:pt x="67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 flipH="1">
              <a:off x="-1525384" y="3888558"/>
              <a:ext cx="31570" cy="13115"/>
            </a:xfrm>
            <a:custGeom>
              <a:avLst/>
              <a:gdLst/>
              <a:ahLst/>
              <a:cxnLst/>
              <a:rect l="l" t="t" r="r" b="b"/>
              <a:pathLst>
                <a:path w="674" h="280" extrusionOk="0">
                  <a:moveTo>
                    <a:pt x="0" y="1"/>
                  </a:moveTo>
                  <a:lnTo>
                    <a:pt x="93" y="279"/>
                  </a:lnTo>
                  <a:lnTo>
                    <a:pt x="581" y="279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"/>
            <p:cNvSpPr/>
            <p:nvPr/>
          </p:nvSpPr>
          <p:spPr>
            <a:xfrm flipH="1">
              <a:off x="-1525384" y="3888558"/>
              <a:ext cx="31570" cy="13115"/>
            </a:xfrm>
            <a:custGeom>
              <a:avLst/>
              <a:gdLst/>
              <a:ahLst/>
              <a:cxnLst/>
              <a:rect l="l" t="t" r="r" b="b"/>
              <a:pathLst>
                <a:path w="674" h="280" fill="none" extrusionOk="0">
                  <a:moveTo>
                    <a:pt x="0" y="1"/>
                  </a:moveTo>
                  <a:lnTo>
                    <a:pt x="93" y="279"/>
                  </a:lnTo>
                  <a:lnTo>
                    <a:pt x="186" y="279"/>
                  </a:lnTo>
                  <a:lnTo>
                    <a:pt x="465" y="279"/>
                  </a:lnTo>
                  <a:lnTo>
                    <a:pt x="581" y="279"/>
                  </a:lnTo>
                  <a:lnTo>
                    <a:pt x="67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 flipH="1">
              <a:off x="-1528663" y="3845091"/>
              <a:ext cx="37050" cy="43514"/>
            </a:xfrm>
            <a:custGeom>
              <a:avLst/>
              <a:gdLst/>
              <a:ahLst/>
              <a:cxnLst/>
              <a:rect l="l" t="t" r="r" b="b"/>
              <a:pathLst>
                <a:path w="791" h="929" extrusionOk="0">
                  <a:moveTo>
                    <a:pt x="1" y="0"/>
                  </a:moveTo>
                  <a:lnTo>
                    <a:pt x="47" y="929"/>
                  </a:lnTo>
                  <a:lnTo>
                    <a:pt x="720" y="9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"/>
            <p:cNvSpPr/>
            <p:nvPr/>
          </p:nvSpPr>
          <p:spPr>
            <a:xfrm flipH="1">
              <a:off x="-1528663" y="3845091"/>
              <a:ext cx="37050" cy="43514"/>
            </a:xfrm>
            <a:custGeom>
              <a:avLst/>
              <a:gdLst/>
              <a:ahLst/>
              <a:cxnLst/>
              <a:rect l="l" t="t" r="r" b="b"/>
              <a:pathLst>
                <a:path w="791" h="929" fill="none" extrusionOk="0">
                  <a:moveTo>
                    <a:pt x="1" y="0"/>
                  </a:moveTo>
                  <a:lnTo>
                    <a:pt x="47" y="929"/>
                  </a:lnTo>
                  <a:lnTo>
                    <a:pt x="720" y="929"/>
                  </a:lnTo>
                  <a:lnTo>
                    <a:pt x="79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 flipH="1">
              <a:off x="-1528663" y="3845091"/>
              <a:ext cx="37050" cy="43514"/>
            </a:xfrm>
            <a:custGeom>
              <a:avLst/>
              <a:gdLst/>
              <a:ahLst/>
              <a:cxnLst/>
              <a:rect l="l" t="t" r="r" b="b"/>
              <a:pathLst>
                <a:path w="791" h="929" extrusionOk="0">
                  <a:moveTo>
                    <a:pt x="1" y="0"/>
                  </a:moveTo>
                  <a:lnTo>
                    <a:pt x="47" y="929"/>
                  </a:lnTo>
                  <a:lnTo>
                    <a:pt x="720" y="9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 flipH="1">
              <a:off x="-1525384" y="3861391"/>
              <a:ext cx="32694" cy="27214"/>
            </a:xfrm>
            <a:custGeom>
              <a:avLst/>
              <a:gdLst/>
              <a:ahLst/>
              <a:cxnLst/>
              <a:rect l="l" t="t" r="r" b="b"/>
              <a:pathLst>
                <a:path w="698" h="581" extrusionOk="0">
                  <a:moveTo>
                    <a:pt x="1" y="0"/>
                  </a:moveTo>
                  <a:lnTo>
                    <a:pt x="24" y="302"/>
                  </a:lnTo>
                  <a:lnTo>
                    <a:pt x="512" y="581"/>
                  </a:lnTo>
                  <a:lnTo>
                    <a:pt x="697" y="581"/>
                  </a:lnTo>
                  <a:lnTo>
                    <a:pt x="697" y="4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"/>
            <p:cNvSpPr/>
            <p:nvPr/>
          </p:nvSpPr>
          <p:spPr>
            <a:xfrm flipH="1">
              <a:off x="-1527539" y="3845091"/>
              <a:ext cx="35926" cy="25059"/>
            </a:xfrm>
            <a:custGeom>
              <a:avLst/>
              <a:gdLst/>
              <a:ahLst/>
              <a:cxnLst/>
              <a:rect l="l" t="t" r="r" b="b"/>
              <a:pathLst>
                <a:path w="767" h="535" extrusionOk="0">
                  <a:moveTo>
                    <a:pt x="1" y="0"/>
                  </a:moveTo>
                  <a:lnTo>
                    <a:pt x="1" y="70"/>
                  </a:lnTo>
                  <a:lnTo>
                    <a:pt x="744" y="534"/>
                  </a:lnTo>
                  <a:lnTo>
                    <a:pt x="767" y="232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 flipH="1">
              <a:off x="-1525384" y="3847245"/>
              <a:ext cx="6558" cy="6558"/>
            </a:xfrm>
            <a:custGeom>
              <a:avLst/>
              <a:gdLst/>
              <a:ahLst/>
              <a:cxnLst/>
              <a:rect l="l" t="t" r="r" b="b"/>
              <a:pathLst>
                <a:path w="140" h="140" extrusionOk="0">
                  <a:moveTo>
                    <a:pt x="70" y="1"/>
                  </a:moveTo>
                  <a:lnTo>
                    <a:pt x="23" y="24"/>
                  </a:lnTo>
                  <a:lnTo>
                    <a:pt x="0" y="70"/>
                  </a:lnTo>
                  <a:lnTo>
                    <a:pt x="23" y="117"/>
                  </a:lnTo>
                  <a:lnTo>
                    <a:pt x="70" y="140"/>
                  </a:lnTo>
                  <a:lnTo>
                    <a:pt x="116" y="117"/>
                  </a:lnTo>
                  <a:lnTo>
                    <a:pt x="139" y="70"/>
                  </a:lnTo>
                  <a:lnTo>
                    <a:pt x="116" y="2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"/>
            <p:cNvSpPr/>
            <p:nvPr/>
          </p:nvSpPr>
          <p:spPr>
            <a:xfrm flipH="1">
              <a:off x="-1500372" y="3847245"/>
              <a:ext cx="6558" cy="6558"/>
            </a:xfrm>
            <a:custGeom>
              <a:avLst/>
              <a:gdLst/>
              <a:ahLst/>
              <a:cxnLst/>
              <a:rect l="l" t="t" r="r" b="b"/>
              <a:pathLst>
                <a:path w="140" h="140" extrusionOk="0">
                  <a:moveTo>
                    <a:pt x="70" y="1"/>
                  </a:moveTo>
                  <a:lnTo>
                    <a:pt x="23" y="24"/>
                  </a:lnTo>
                  <a:lnTo>
                    <a:pt x="0" y="70"/>
                  </a:lnTo>
                  <a:lnTo>
                    <a:pt x="23" y="117"/>
                  </a:lnTo>
                  <a:lnTo>
                    <a:pt x="70" y="140"/>
                  </a:lnTo>
                  <a:lnTo>
                    <a:pt x="116" y="117"/>
                  </a:lnTo>
                  <a:lnTo>
                    <a:pt x="139" y="70"/>
                  </a:lnTo>
                  <a:lnTo>
                    <a:pt x="116" y="2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"/>
            <p:cNvSpPr/>
            <p:nvPr/>
          </p:nvSpPr>
          <p:spPr>
            <a:xfrm flipH="1">
              <a:off x="-1780944" y="3642792"/>
              <a:ext cx="304554" cy="124032"/>
            </a:xfrm>
            <a:custGeom>
              <a:avLst/>
              <a:gdLst/>
              <a:ahLst/>
              <a:cxnLst/>
              <a:rect l="l" t="t" r="r" b="b"/>
              <a:pathLst>
                <a:path w="6502" h="2648" extrusionOk="0">
                  <a:moveTo>
                    <a:pt x="4876" y="1"/>
                  </a:moveTo>
                  <a:lnTo>
                    <a:pt x="1" y="2648"/>
                  </a:lnTo>
                  <a:lnTo>
                    <a:pt x="442" y="2555"/>
                  </a:lnTo>
                  <a:lnTo>
                    <a:pt x="2322" y="1556"/>
                  </a:lnTo>
                  <a:lnTo>
                    <a:pt x="4853" y="163"/>
                  </a:lnTo>
                  <a:lnTo>
                    <a:pt x="4876" y="187"/>
                  </a:lnTo>
                  <a:lnTo>
                    <a:pt x="6339" y="1464"/>
                  </a:lnTo>
                  <a:lnTo>
                    <a:pt x="6501" y="1440"/>
                  </a:lnTo>
                  <a:lnTo>
                    <a:pt x="48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 flipH="1">
              <a:off x="-1779861" y="3715674"/>
              <a:ext cx="6604" cy="6558"/>
            </a:xfrm>
            <a:custGeom>
              <a:avLst/>
              <a:gdLst/>
              <a:ahLst/>
              <a:cxnLst/>
              <a:rect l="l" t="t" r="r" b="b"/>
              <a:pathLst>
                <a:path w="141" h="140" extrusionOk="0">
                  <a:moveTo>
                    <a:pt x="71" y="0"/>
                  </a:moveTo>
                  <a:lnTo>
                    <a:pt x="24" y="24"/>
                  </a:lnTo>
                  <a:lnTo>
                    <a:pt x="1" y="70"/>
                  </a:lnTo>
                  <a:lnTo>
                    <a:pt x="24" y="140"/>
                  </a:lnTo>
                  <a:lnTo>
                    <a:pt x="117" y="140"/>
                  </a:lnTo>
                  <a:lnTo>
                    <a:pt x="140" y="70"/>
                  </a:lnTo>
                  <a:lnTo>
                    <a:pt x="117" y="2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"/>
            <p:cNvSpPr/>
            <p:nvPr/>
          </p:nvSpPr>
          <p:spPr>
            <a:xfrm flipH="1">
              <a:off x="-1734193" y="3742841"/>
              <a:ext cx="6604" cy="6604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70" y="1"/>
                  </a:moveTo>
                  <a:lnTo>
                    <a:pt x="24" y="24"/>
                  </a:lnTo>
                  <a:lnTo>
                    <a:pt x="1" y="71"/>
                  </a:lnTo>
                  <a:lnTo>
                    <a:pt x="24" y="140"/>
                  </a:lnTo>
                  <a:lnTo>
                    <a:pt x="117" y="140"/>
                  </a:lnTo>
                  <a:lnTo>
                    <a:pt x="140" y="71"/>
                  </a:lnTo>
                  <a:lnTo>
                    <a:pt x="117" y="2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"/>
            <p:cNvSpPr/>
            <p:nvPr/>
          </p:nvSpPr>
          <p:spPr>
            <a:xfrm flipH="1">
              <a:off x="-1516672" y="3773286"/>
              <a:ext cx="9836" cy="9836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70" y="1"/>
                  </a:moveTo>
                  <a:lnTo>
                    <a:pt x="47" y="24"/>
                  </a:lnTo>
                  <a:lnTo>
                    <a:pt x="24" y="47"/>
                  </a:lnTo>
                  <a:lnTo>
                    <a:pt x="1" y="94"/>
                  </a:lnTo>
                  <a:lnTo>
                    <a:pt x="24" y="140"/>
                  </a:lnTo>
                  <a:lnTo>
                    <a:pt x="47" y="163"/>
                  </a:lnTo>
                  <a:lnTo>
                    <a:pt x="70" y="187"/>
                  </a:lnTo>
                  <a:lnTo>
                    <a:pt x="117" y="210"/>
                  </a:lnTo>
                  <a:lnTo>
                    <a:pt x="163" y="187"/>
                  </a:lnTo>
                  <a:lnTo>
                    <a:pt x="187" y="163"/>
                  </a:lnTo>
                  <a:lnTo>
                    <a:pt x="210" y="140"/>
                  </a:lnTo>
                  <a:lnTo>
                    <a:pt x="210" y="94"/>
                  </a:lnTo>
                  <a:lnTo>
                    <a:pt x="210" y="47"/>
                  </a:lnTo>
                  <a:lnTo>
                    <a:pt x="187" y="2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 flipH="1">
              <a:off x="-1933169" y="3768977"/>
              <a:ext cx="214246" cy="429570"/>
            </a:xfrm>
            <a:custGeom>
              <a:avLst/>
              <a:gdLst/>
              <a:ahLst/>
              <a:cxnLst/>
              <a:rect l="l" t="t" r="r" b="b"/>
              <a:pathLst>
                <a:path w="4574" h="9171" extrusionOk="0">
                  <a:moveTo>
                    <a:pt x="697" y="0"/>
                  </a:moveTo>
                  <a:lnTo>
                    <a:pt x="511" y="47"/>
                  </a:lnTo>
                  <a:lnTo>
                    <a:pt x="163" y="139"/>
                  </a:lnTo>
                  <a:lnTo>
                    <a:pt x="0" y="163"/>
                  </a:lnTo>
                  <a:lnTo>
                    <a:pt x="4272" y="9171"/>
                  </a:lnTo>
                  <a:lnTo>
                    <a:pt x="4272" y="8335"/>
                  </a:lnTo>
                  <a:lnTo>
                    <a:pt x="4272" y="7429"/>
                  </a:lnTo>
                  <a:lnTo>
                    <a:pt x="4272" y="7220"/>
                  </a:lnTo>
                  <a:lnTo>
                    <a:pt x="4574" y="7220"/>
                  </a:lnTo>
                  <a:lnTo>
                    <a:pt x="4434" y="6269"/>
                  </a:lnTo>
                  <a:lnTo>
                    <a:pt x="4342" y="5642"/>
                  </a:lnTo>
                  <a:lnTo>
                    <a:pt x="3993" y="5108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"/>
            <p:cNvSpPr/>
            <p:nvPr/>
          </p:nvSpPr>
          <p:spPr>
            <a:xfrm flipH="1">
              <a:off x="-1786377" y="3710241"/>
              <a:ext cx="325210" cy="87029"/>
            </a:xfrm>
            <a:custGeom>
              <a:avLst/>
              <a:gdLst/>
              <a:ahLst/>
              <a:cxnLst/>
              <a:rect l="l" t="t" r="r" b="b"/>
              <a:pathLst>
                <a:path w="6943" h="1858" extrusionOk="0">
                  <a:moveTo>
                    <a:pt x="6734" y="116"/>
                  </a:moveTo>
                  <a:lnTo>
                    <a:pt x="6780" y="140"/>
                  </a:lnTo>
                  <a:lnTo>
                    <a:pt x="6803" y="186"/>
                  </a:lnTo>
                  <a:lnTo>
                    <a:pt x="6780" y="256"/>
                  </a:lnTo>
                  <a:lnTo>
                    <a:pt x="6687" y="256"/>
                  </a:lnTo>
                  <a:lnTo>
                    <a:pt x="6664" y="186"/>
                  </a:lnTo>
                  <a:lnTo>
                    <a:pt x="6687" y="140"/>
                  </a:lnTo>
                  <a:lnTo>
                    <a:pt x="6734" y="116"/>
                  </a:lnTo>
                  <a:close/>
                  <a:moveTo>
                    <a:pt x="1138" y="1347"/>
                  </a:moveTo>
                  <a:lnTo>
                    <a:pt x="1162" y="1370"/>
                  </a:lnTo>
                  <a:lnTo>
                    <a:pt x="1185" y="1393"/>
                  </a:lnTo>
                  <a:lnTo>
                    <a:pt x="1185" y="1440"/>
                  </a:lnTo>
                  <a:lnTo>
                    <a:pt x="1185" y="1486"/>
                  </a:lnTo>
                  <a:lnTo>
                    <a:pt x="1162" y="1509"/>
                  </a:lnTo>
                  <a:lnTo>
                    <a:pt x="1138" y="1533"/>
                  </a:lnTo>
                  <a:lnTo>
                    <a:pt x="1092" y="1556"/>
                  </a:lnTo>
                  <a:lnTo>
                    <a:pt x="1045" y="1533"/>
                  </a:lnTo>
                  <a:lnTo>
                    <a:pt x="1022" y="1509"/>
                  </a:lnTo>
                  <a:lnTo>
                    <a:pt x="999" y="1486"/>
                  </a:lnTo>
                  <a:lnTo>
                    <a:pt x="976" y="1440"/>
                  </a:lnTo>
                  <a:lnTo>
                    <a:pt x="999" y="1393"/>
                  </a:lnTo>
                  <a:lnTo>
                    <a:pt x="1022" y="1370"/>
                  </a:lnTo>
                  <a:lnTo>
                    <a:pt x="1045" y="1347"/>
                  </a:lnTo>
                  <a:close/>
                  <a:moveTo>
                    <a:pt x="6826" y="0"/>
                  </a:moveTo>
                  <a:lnTo>
                    <a:pt x="6664" y="24"/>
                  </a:lnTo>
                  <a:lnTo>
                    <a:pt x="5457" y="256"/>
                  </a:lnTo>
                  <a:lnTo>
                    <a:pt x="2763" y="743"/>
                  </a:lnTo>
                  <a:lnTo>
                    <a:pt x="767" y="1115"/>
                  </a:lnTo>
                  <a:lnTo>
                    <a:pt x="326" y="1208"/>
                  </a:lnTo>
                  <a:lnTo>
                    <a:pt x="1" y="1277"/>
                  </a:lnTo>
                  <a:lnTo>
                    <a:pt x="47" y="1440"/>
                  </a:lnTo>
                  <a:lnTo>
                    <a:pt x="581" y="1347"/>
                  </a:lnTo>
                  <a:lnTo>
                    <a:pt x="674" y="1533"/>
                  </a:lnTo>
                  <a:lnTo>
                    <a:pt x="720" y="1649"/>
                  </a:lnTo>
                  <a:lnTo>
                    <a:pt x="790" y="1718"/>
                  </a:lnTo>
                  <a:lnTo>
                    <a:pt x="883" y="1788"/>
                  </a:lnTo>
                  <a:lnTo>
                    <a:pt x="976" y="1834"/>
                  </a:lnTo>
                  <a:lnTo>
                    <a:pt x="1115" y="1858"/>
                  </a:lnTo>
                  <a:lnTo>
                    <a:pt x="1208" y="1834"/>
                  </a:lnTo>
                  <a:lnTo>
                    <a:pt x="1324" y="1788"/>
                  </a:lnTo>
                  <a:lnTo>
                    <a:pt x="1417" y="1718"/>
                  </a:lnTo>
                  <a:lnTo>
                    <a:pt x="1487" y="1649"/>
                  </a:lnTo>
                  <a:lnTo>
                    <a:pt x="1579" y="1556"/>
                  </a:lnTo>
                  <a:lnTo>
                    <a:pt x="1695" y="1486"/>
                  </a:lnTo>
                  <a:lnTo>
                    <a:pt x="1951" y="1347"/>
                  </a:lnTo>
                  <a:lnTo>
                    <a:pt x="2276" y="1254"/>
                  </a:lnTo>
                  <a:lnTo>
                    <a:pt x="2601" y="1161"/>
                  </a:lnTo>
                  <a:lnTo>
                    <a:pt x="5364" y="674"/>
                  </a:lnTo>
                  <a:lnTo>
                    <a:pt x="6107" y="534"/>
                  </a:lnTo>
                  <a:lnTo>
                    <a:pt x="6478" y="465"/>
                  </a:lnTo>
                  <a:lnTo>
                    <a:pt x="6896" y="372"/>
                  </a:lnTo>
                  <a:lnTo>
                    <a:pt x="6942" y="302"/>
                  </a:lnTo>
                  <a:lnTo>
                    <a:pt x="6942" y="233"/>
                  </a:lnTo>
                  <a:lnTo>
                    <a:pt x="6942" y="163"/>
                  </a:lnTo>
                  <a:lnTo>
                    <a:pt x="6919" y="93"/>
                  </a:lnTo>
                  <a:lnTo>
                    <a:pt x="6873" y="24"/>
                  </a:lnTo>
                  <a:lnTo>
                    <a:pt x="68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 flipH="1">
              <a:off x="-1749416" y="3735253"/>
              <a:ext cx="38128" cy="27214"/>
            </a:xfrm>
            <a:custGeom>
              <a:avLst/>
              <a:gdLst/>
              <a:ahLst/>
              <a:cxnLst/>
              <a:rect l="l" t="t" r="r" b="b"/>
              <a:pathLst>
                <a:path w="814" h="581" extrusionOk="0">
                  <a:moveTo>
                    <a:pt x="418" y="163"/>
                  </a:moveTo>
                  <a:lnTo>
                    <a:pt x="465" y="186"/>
                  </a:lnTo>
                  <a:lnTo>
                    <a:pt x="488" y="233"/>
                  </a:lnTo>
                  <a:lnTo>
                    <a:pt x="465" y="302"/>
                  </a:lnTo>
                  <a:lnTo>
                    <a:pt x="372" y="302"/>
                  </a:lnTo>
                  <a:lnTo>
                    <a:pt x="349" y="233"/>
                  </a:lnTo>
                  <a:lnTo>
                    <a:pt x="372" y="186"/>
                  </a:lnTo>
                  <a:lnTo>
                    <a:pt x="418" y="163"/>
                  </a:lnTo>
                  <a:close/>
                  <a:moveTo>
                    <a:pt x="767" y="0"/>
                  </a:moveTo>
                  <a:lnTo>
                    <a:pt x="24" y="140"/>
                  </a:lnTo>
                  <a:lnTo>
                    <a:pt x="1" y="186"/>
                  </a:lnTo>
                  <a:lnTo>
                    <a:pt x="24" y="302"/>
                  </a:lnTo>
                  <a:lnTo>
                    <a:pt x="70" y="395"/>
                  </a:lnTo>
                  <a:lnTo>
                    <a:pt x="140" y="488"/>
                  </a:lnTo>
                  <a:lnTo>
                    <a:pt x="233" y="534"/>
                  </a:lnTo>
                  <a:lnTo>
                    <a:pt x="326" y="581"/>
                  </a:lnTo>
                  <a:lnTo>
                    <a:pt x="395" y="581"/>
                  </a:lnTo>
                  <a:lnTo>
                    <a:pt x="534" y="558"/>
                  </a:lnTo>
                  <a:lnTo>
                    <a:pt x="674" y="488"/>
                  </a:lnTo>
                  <a:lnTo>
                    <a:pt x="720" y="418"/>
                  </a:lnTo>
                  <a:lnTo>
                    <a:pt x="767" y="349"/>
                  </a:lnTo>
                  <a:lnTo>
                    <a:pt x="790" y="279"/>
                  </a:lnTo>
                  <a:lnTo>
                    <a:pt x="813" y="186"/>
                  </a:lnTo>
                  <a:lnTo>
                    <a:pt x="790" y="93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 flipH="1">
              <a:off x="-1745060" y="3758064"/>
              <a:ext cx="23982" cy="17471"/>
            </a:xfrm>
            <a:custGeom>
              <a:avLst/>
              <a:gdLst/>
              <a:ahLst/>
              <a:cxnLst/>
              <a:rect l="l" t="t" r="r" b="b"/>
              <a:pathLst>
                <a:path w="512" h="373" extrusionOk="0">
                  <a:moveTo>
                    <a:pt x="465" y="1"/>
                  </a:moveTo>
                  <a:lnTo>
                    <a:pt x="325" y="71"/>
                  </a:lnTo>
                  <a:lnTo>
                    <a:pt x="186" y="94"/>
                  </a:lnTo>
                  <a:lnTo>
                    <a:pt x="117" y="94"/>
                  </a:lnTo>
                  <a:lnTo>
                    <a:pt x="24" y="47"/>
                  </a:lnTo>
                  <a:lnTo>
                    <a:pt x="0" y="163"/>
                  </a:lnTo>
                  <a:lnTo>
                    <a:pt x="24" y="210"/>
                  </a:lnTo>
                  <a:lnTo>
                    <a:pt x="47" y="280"/>
                  </a:lnTo>
                  <a:lnTo>
                    <a:pt x="70" y="326"/>
                  </a:lnTo>
                  <a:lnTo>
                    <a:pt x="117" y="372"/>
                  </a:lnTo>
                  <a:lnTo>
                    <a:pt x="465" y="280"/>
                  </a:lnTo>
                  <a:lnTo>
                    <a:pt x="488" y="233"/>
                  </a:lnTo>
                  <a:lnTo>
                    <a:pt x="511" y="163"/>
                  </a:lnTo>
                  <a:lnTo>
                    <a:pt x="488" y="71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 flipH="1">
              <a:off x="-1811385" y="4081067"/>
              <a:ext cx="44639" cy="21781"/>
            </a:xfrm>
            <a:custGeom>
              <a:avLst/>
              <a:gdLst/>
              <a:ahLst/>
              <a:cxnLst/>
              <a:rect l="l" t="t" r="r" b="b"/>
              <a:pathLst>
                <a:path w="953" h="465" extrusionOk="0">
                  <a:moveTo>
                    <a:pt x="1" y="0"/>
                  </a:moveTo>
                  <a:lnTo>
                    <a:pt x="1" y="465"/>
                  </a:lnTo>
                  <a:lnTo>
                    <a:pt x="952" y="465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"/>
            <p:cNvSpPr/>
            <p:nvPr/>
          </p:nvSpPr>
          <p:spPr>
            <a:xfrm flipH="1">
              <a:off x="-1872276" y="4081067"/>
              <a:ext cx="44639" cy="21781"/>
            </a:xfrm>
            <a:custGeom>
              <a:avLst/>
              <a:gdLst/>
              <a:ahLst/>
              <a:cxnLst/>
              <a:rect l="l" t="t" r="r" b="b"/>
              <a:pathLst>
                <a:path w="953" h="465" extrusionOk="0">
                  <a:moveTo>
                    <a:pt x="1" y="0"/>
                  </a:moveTo>
                  <a:lnTo>
                    <a:pt x="1" y="465"/>
                  </a:lnTo>
                  <a:lnTo>
                    <a:pt x="953" y="46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 flipH="1">
              <a:off x="-1933167" y="4081067"/>
              <a:ext cx="44639" cy="21781"/>
            </a:xfrm>
            <a:custGeom>
              <a:avLst/>
              <a:gdLst/>
              <a:ahLst/>
              <a:cxnLst/>
              <a:rect l="l" t="t" r="r" b="b"/>
              <a:pathLst>
                <a:path w="953" h="465" extrusionOk="0">
                  <a:moveTo>
                    <a:pt x="1" y="0"/>
                  </a:moveTo>
                  <a:lnTo>
                    <a:pt x="1" y="465"/>
                  </a:lnTo>
                  <a:lnTo>
                    <a:pt x="953" y="46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 flipH="1">
              <a:off x="-1994058" y="4081067"/>
              <a:ext cx="44639" cy="21781"/>
            </a:xfrm>
            <a:custGeom>
              <a:avLst/>
              <a:gdLst/>
              <a:ahLst/>
              <a:cxnLst/>
              <a:rect l="l" t="t" r="r" b="b"/>
              <a:pathLst>
                <a:path w="953" h="465" extrusionOk="0">
                  <a:moveTo>
                    <a:pt x="1" y="0"/>
                  </a:moveTo>
                  <a:lnTo>
                    <a:pt x="1" y="465"/>
                  </a:lnTo>
                  <a:lnTo>
                    <a:pt x="953" y="46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 flipH="1">
              <a:off x="-2054949" y="4081067"/>
              <a:ext cx="44592" cy="21781"/>
            </a:xfrm>
            <a:custGeom>
              <a:avLst/>
              <a:gdLst/>
              <a:ahLst/>
              <a:cxnLst/>
              <a:rect l="l" t="t" r="r" b="b"/>
              <a:pathLst>
                <a:path w="952" h="465" extrusionOk="0">
                  <a:moveTo>
                    <a:pt x="0" y="0"/>
                  </a:moveTo>
                  <a:lnTo>
                    <a:pt x="0" y="465"/>
                  </a:lnTo>
                  <a:lnTo>
                    <a:pt x="952" y="465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 flipH="1">
              <a:off x="-2023425" y="3921204"/>
              <a:ext cx="19626" cy="20703"/>
            </a:xfrm>
            <a:custGeom>
              <a:avLst/>
              <a:gdLst/>
              <a:ahLst/>
              <a:cxnLst/>
              <a:rect l="l" t="t" r="r" b="b"/>
              <a:pathLst>
                <a:path w="419" h="442" extrusionOk="0">
                  <a:moveTo>
                    <a:pt x="279" y="0"/>
                  </a:moveTo>
                  <a:lnTo>
                    <a:pt x="210" y="302"/>
                  </a:lnTo>
                  <a:lnTo>
                    <a:pt x="1" y="302"/>
                  </a:lnTo>
                  <a:lnTo>
                    <a:pt x="1" y="442"/>
                  </a:lnTo>
                  <a:lnTo>
                    <a:pt x="419" y="442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 flipH="1">
              <a:off x="-1989702" y="3995164"/>
              <a:ext cx="52227" cy="7635"/>
            </a:xfrm>
            <a:custGeom>
              <a:avLst/>
              <a:gdLst/>
              <a:ahLst/>
              <a:cxnLst/>
              <a:rect l="l" t="t" r="r" b="b"/>
              <a:pathLst>
                <a:path w="1115" h="163" extrusionOk="0">
                  <a:moveTo>
                    <a:pt x="70" y="0"/>
                  </a:moveTo>
                  <a:lnTo>
                    <a:pt x="24" y="23"/>
                  </a:lnTo>
                  <a:lnTo>
                    <a:pt x="1" y="93"/>
                  </a:lnTo>
                  <a:lnTo>
                    <a:pt x="24" y="139"/>
                  </a:lnTo>
                  <a:lnTo>
                    <a:pt x="70" y="163"/>
                  </a:lnTo>
                  <a:lnTo>
                    <a:pt x="1022" y="163"/>
                  </a:lnTo>
                  <a:lnTo>
                    <a:pt x="1092" y="139"/>
                  </a:lnTo>
                  <a:lnTo>
                    <a:pt x="1115" y="93"/>
                  </a:lnTo>
                  <a:lnTo>
                    <a:pt x="1092" y="23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 flipH="1">
              <a:off x="-1956024" y="3962517"/>
              <a:ext cx="45716" cy="9836"/>
            </a:xfrm>
            <a:custGeom>
              <a:avLst/>
              <a:gdLst/>
              <a:ahLst/>
              <a:cxnLst/>
              <a:rect l="l" t="t" r="r" b="b"/>
              <a:pathLst>
                <a:path w="976" h="210" extrusionOk="0">
                  <a:moveTo>
                    <a:pt x="0" y="1"/>
                  </a:moveTo>
                  <a:lnTo>
                    <a:pt x="93" y="210"/>
                  </a:lnTo>
                  <a:lnTo>
                    <a:pt x="975" y="210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rgbClr val="6AA4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 flipH="1">
              <a:off x="-1971246" y="3957083"/>
              <a:ext cx="15270" cy="38128"/>
            </a:xfrm>
            <a:custGeom>
              <a:avLst/>
              <a:gdLst/>
              <a:ahLst/>
              <a:cxnLst/>
              <a:rect l="l" t="t" r="r" b="b"/>
              <a:pathLst>
                <a:path w="326" h="814" extrusionOk="0">
                  <a:moveTo>
                    <a:pt x="0" y="1"/>
                  </a:moveTo>
                  <a:lnTo>
                    <a:pt x="0" y="117"/>
                  </a:lnTo>
                  <a:lnTo>
                    <a:pt x="0" y="326"/>
                  </a:lnTo>
                  <a:lnTo>
                    <a:pt x="0" y="813"/>
                  </a:lnTo>
                  <a:lnTo>
                    <a:pt x="325" y="813"/>
                  </a:lnTo>
                  <a:lnTo>
                    <a:pt x="325" y="302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6AA4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 flipH="1">
              <a:off x="-1971244" y="4002748"/>
              <a:ext cx="15196" cy="19631"/>
            </a:xfrm>
            <a:custGeom>
              <a:avLst/>
              <a:gdLst/>
              <a:ahLst/>
              <a:cxnLst/>
              <a:rect l="l" t="t" r="r" b="b"/>
              <a:pathLst>
                <a:path w="233" h="419" extrusionOk="0">
                  <a:moveTo>
                    <a:pt x="1" y="1"/>
                  </a:moveTo>
                  <a:lnTo>
                    <a:pt x="1" y="326"/>
                  </a:lnTo>
                  <a:lnTo>
                    <a:pt x="1" y="419"/>
                  </a:lnTo>
                  <a:lnTo>
                    <a:pt x="233" y="419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6AA4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 flipH="1">
              <a:off x="-1818972" y="3966873"/>
              <a:ext cx="35926" cy="11991"/>
            </a:xfrm>
            <a:custGeom>
              <a:avLst/>
              <a:gdLst/>
              <a:ahLst/>
              <a:cxnLst/>
              <a:rect l="l" t="t" r="r" b="b"/>
              <a:pathLst>
                <a:path w="767" h="256" extrusionOk="0">
                  <a:moveTo>
                    <a:pt x="140" y="0"/>
                  </a:moveTo>
                  <a:lnTo>
                    <a:pt x="94" y="24"/>
                  </a:lnTo>
                  <a:lnTo>
                    <a:pt x="47" y="47"/>
                  </a:lnTo>
                  <a:lnTo>
                    <a:pt x="24" y="70"/>
                  </a:lnTo>
                  <a:lnTo>
                    <a:pt x="1" y="140"/>
                  </a:lnTo>
                  <a:lnTo>
                    <a:pt x="24" y="186"/>
                  </a:lnTo>
                  <a:lnTo>
                    <a:pt x="47" y="209"/>
                  </a:lnTo>
                  <a:lnTo>
                    <a:pt x="94" y="233"/>
                  </a:lnTo>
                  <a:lnTo>
                    <a:pt x="140" y="256"/>
                  </a:lnTo>
                  <a:lnTo>
                    <a:pt x="651" y="256"/>
                  </a:lnTo>
                  <a:lnTo>
                    <a:pt x="697" y="233"/>
                  </a:lnTo>
                  <a:lnTo>
                    <a:pt x="721" y="209"/>
                  </a:lnTo>
                  <a:lnTo>
                    <a:pt x="767" y="186"/>
                  </a:lnTo>
                  <a:lnTo>
                    <a:pt x="767" y="140"/>
                  </a:lnTo>
                  <a:lnTo>
                    <a:pt x="767" y="70"/>
                  </a:lnTo>
                  <a:lnTo>
                    <a:pt x="721" y="47"/>
                  </a:lnTo>
                  <a:lnTo>
                    <a:pt x="697" y="24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 flipH="1">
              <a:off x="-1824453" y="3992962"/>
              <a:ext cx="46840" cy="10914"/>
            </a:xfrm>
            <a:custGeom>
              <a:avLst/>
              <a:gdLst/>
              <a:ahLst/>
              <a:cxnLst/>
              <a:rect l="l" t="t" r="r" b="b"/>
              <a:pathLst>
                <a:path w="1000" h="233" extrusionOk="0">
                  <a:moveTo>
                    <a:pt x="1" y="1"/>
                  </a:moveTo>
                  <a:lnTo>
                    <a:pt x="1" y="186"/>
                  </a:lnTo>
                  <a:lnTo>
                    <a:pt x="256" y="233"/>
                  </a:lnTo>
                  <a:lnTo>
                    <a:pt x="744" y="233"/>
                  </a:lnTo>
                  <a:lnTo>
                    <a:pt x="999" y="186"/>
                  </a:lnTo>
                  <a:lnTo>
                    <a:pt x="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 flipH="1">
              <a:off x="-2003848" y="4022330"/>
              <a:ext cx="76162" cy="13115"/>
            </a:xfrm>
            <a:custGeom>
              <a:avLst/>
              <a:gdLst/>
              <a:ahLst/>
              <a:cxnLst/>
              <a:rect l="l" t="t" r="r" b="b"/>
              <a:pathLst>
                <a:path w="1626" h="280" extrusionOk="0">
                  <a:moveTo>
                    <a:pt x="93" y="1"/>
                  </a:moveTo>
                  <a:lnTo>
                    <a:pt x="47" y="24"/>
                  </a:lnTo>
                  <a:lnTo>
                    <a:pt x="24" y="70"/>
                  </a:lnTo>
                  <a:lnTo>
                    <a:pt x="1" y="140"/>
                  </a:lnTo>
                  <a:lnTo>
                    <a:pt x="24" y="186"/>
                  </a:lnTo>
                  <a:lnTo>
                    <a:pt x="47" y="233"/>
                  </a:lnTo>
                  <a:lnTo>
                    <a:pt x="93" y="279"/>
                  </a:lnTo>
                  <a:lnTo>
                    <a:pt x="1626" y="279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 flipH="1">
              <a:off x="-1811384" y="3959238"/>
              <a:ext cx="19626" cy="7682"/>
            </a:xfrm>
            <a:custGeom>
              <a:avLst/>
              <a:gdLst/>
              <a:ahLst/>
              <a:cxnLst/>
              <a:rect l="l" t="t" r="r" b="b"/>
              <a:pathLst>
                <a:path w="419" h="164" extrusionOk="0">
                  <a:moveTo>
                    <a:pt x="1" y="1"/>
                  </a:moveTo>
                  <a:lnTo>
                    <a:pt x="1" y="163"/>
                  </a:lnTo>
                  <a:lnTo>
                    <a:pt x="418" y="163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 flipH="1">
              <a:off x="-1811384" y="3978817"/>
              <a:ext cx="20703" cy="14193"/>
            </a:xfrm>
            <a:custGeom>
              <a:avLst/>
              <a:gdLst/>
              <a:ahLst/>
              <a:cxnLst/>
              <a:rect l="l" t="t" r="r" b="b"/>
              <a:pathLst>
                <a:path w="442" h="303" extrusionOk="0">
                  <a:moveTo>
                    <a:pt x="70" y="1"/>
                  </a:moveTo>
                  <a:lnTo>
                    <a:pt x="0" y="303"/>
                  </a:lnTo>
                  <a:lnTo>
                    <a:pt x="441" y="303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 flipH="1">
              <a:off x="-1823329" y="4003829"/>
              <a:ext cx="44639" cy="60939"/>
            </a:xfrm>
            <a:custGeom>
              <a:avLst/>
              <a:gdLst/>
              <a:ahLst/>
              <a:cxnLst/>
              <a:rect l="l" t="t" r="r" b="b"/>
              <a:pathLst>
                <a:path w="953" h="1301" extrusionOk="0">
                  <a:moveTo>
                    <a:pt x="233" y="1"/>
                  </a:moveTo>
                  <a:lnTo>
                    <a:pt x="1" y="1301"/>
                  </a:lnTo>
                  <a:lnTo>
                    <a:pt x="953" y="1301"/>
                  </a:lnTo>
                  <a:lnTo>
                    <a:pt x="930" y="118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 flipH="1">
              <a:off x="-2003847" y="4035398"/>
              <a:ext cx="58737" cy="29369"/>
            </a:xfrm>
            <a:custGeom>
              <a:avLst/>
              <a:gdLst/>
              <a:ahLst/>
              <a:cxnLst/>
              <a:rect l="l" t="t" r="r" b="b"/>
              <a:pathLst>
                <a:path w="1254" h="627" extrusionOk="0">
                  <a:moveTo>
                    <a:pt x="186" y="0"/>
                  </a:moveTo>
                  <a:lnTo>
                    <a:pt x="0" y="627"/>
                  </a:lnTo>
                  <a:lnTo>
                    <a:pt x="1254" y="627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96C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 flipH="1">
              <a:off x="-2063661" y="3978817"/>
              <a:ext cx="40282" cy="85951"/>
            </a:xfrm>
            <a:custGeom>
              <a:avLst/>
              <a:gdLst/>
              <a:ahLst/>
              <a:cxnLst/>
              <a:rect l="l" t="t" r="r" b="b"/>
              <a:pathLst>
                <a:path w="860" h="1835" extrusionOk="0">
                  <a:moveTo>
                    <a:pt x="419" y="1"/>
                  </a:moveTo>
                  <a:lnTo>
                    <a:pt x="419" y="419"/>
                  </a:lnTo>
                  <a:lnTo>
                    <a:pt x="1" y="419"/>
                  </a:lnTo>
                  <a:lnTo>
                    <a:pt x="1" y="1835"/>
                  </a:lnTo>
                  <a:lnTo>
                    <a:pt x="860" y="1835"/>
                  </a:lnTo>
                  <a:lnTo>
                    <a:pt x="8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 flipH="1">
              <a:off x="-2073455" y="4064720"/>
              <a:ext cx="326287" cy="38128"/>
            </a:xfrm>
            <a:custGeom>
              <a:avLst/>
              <a:gdLst/>
              <a:ahLst/>
              <a:cxnLst/>
              <a:rect l="l" t="t" r="r" b="b"/>
              <a:pathLst>
                <a:path w="6966" h="814" extrusionOk="0">
                  <a:moveTo>
                    <a:pt x="1" y="1"/>
                  </a:moveTo>
                  <a:lnTo>
                    <a:pt x="1" y="814"/>
                  </a:lnTo>
                  <a:lnTo>
                    <a:pt x="419" y="814"/>
                  </a:lnTo>
                  <a:lnTo>
                    <a:pt x="419" y="349"/>
                  </a:lnTo>
                  <a:lnTo>
                    <a:pt x="1370" y="349"/>
                  </a:lnTo>
                  <a:lnTo>
                    <a:pt x="1370" y="814"/>
                  </a:lnTo>
                  <a:lnTo>
                    <a:pt x="1719" y="814"/>
                  </a:lnTo>
                  <a:lnTo>
                    <a:pt x="1719" y="349"/>
                  </a:lnTo>
                  <a:lnTo>
                    <a:pt x="2671" y="349"/>
                  </a:lnTo>
                  <a:lnTo>
                    <a:pt x="2671" y="814"/>
                  </a:lnTo>
                  <a:lnTo>
                    <a:pt x="3019" y="814"/>
                  </a:lnTo>
                  <a:lnTo>
                    <a:pt x="3019" y="349"/>
                  </a:lnTo>
                  <a:lnTo>
                    <a:pt x="3971" y="349"/>
                  </a:lnTo>
                  <a:lnTo>
                    <a:pt x="3971" y="814"/>
                  </a:lnTo>
                  <a:lnTo>
                    <a:pt x="4319" y="814"/>
                  </a:lnTo>
                  <a:lnTo>
                    <a:pt x="4319" y="349"/>
                  </a:lnTo>
                  <a:lnTo>
                    <a:pt x="5271" y="349"/>
                  </a:lnTo>
                  <a:lnTo>
                    <a:pt x="5271" y="814"/>
                  </a:lnTo>
                  <a:lnTo>
                    <a:pt x="5619" y="814"/>
                  </a:lnTo>
                  <a:lnTo>
                    <a:pt x="5619" y="349"/>
                  </a:lnTo>
                  <a:lnTo>
                    <a:pt x="6571" y="349"/>
                  </a:lnTo>
                  <a:lnTo>
                    <a:pt x="6571" y="814"/>
                  </a:lnTo>
                  <a:lnTo>
                    <a:pt x="6966" y="814"/>
                  </a:lnTo>
                  <a:lnTo>
                    <a:pt x="69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 flipH="1">
              <a:off x="-2121326" y="4102800"/>
              <a:ext cx="425260" cy="19626"/>
            </a:xfrm>
            <a:custGeom>
              <a:avLst/>
              <a:gdLst/>
              <a:ahLst/>
              <a:cxnLst/>
              <a:rect l="l" t="t" r="r" b="b"/>
              <a:pathLst>
                <a:path w="9079" h="419" extrusionOk="0">
                  <a:moveTo>
                    <a:pt x="0" y="1"/>
                  </a:moveTo>
                  <a:lnTo>
                    <a:pt x="0" y="418"/>
                  </a:lnTo>
                  <a:lnTo>
                    <a:pt x="9078" y="418"/>
                  </a:lnTo>
                  <a:lnTo>
                    <a:pt x="9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 flipH="1">
              <a:off x="-2112614" y="4122379"/>
              <a:ext cx="407836" cy="30493"/>
            </a:xfrm>
            <a:custGeom>
              <a:avLst/>
              <a:gdLst/>
              <a:ahLst/>
              <a:cxnLst/>
              <a:rect l="l" t="t" r="r" b="b"/>
              <a:pathLst>
                <a:path w="8707" h="651" extrusionOk="0">
                  <a:moveTo>
                    <a:pt x="0" y="0"/>
                  </a:moveTo>
                  <a:lnTo>
                    <a:pt x="140" y="24"/>
                  </a:lnTo>
                  <a:lnTo>
                    <a:pt x="279" y="70"/>
                  </a:lnTo>
                  <a:lnTo>
                    <a:pt x="418" y="93"/>
                  </a:lnTo>
                  <a:lnTo>
                    <a:pt x="604" y="209"/>
                  </a:lnTo>
                  <a:lnTo>
                    <a:pt x="743" y="325"/>
                  </a:lnTo>
                  <a:lnTo>
                    <a:pt x="836" y="442"/>
                  </a:lnTo>
                  <a:lnTo>
                    <a:pt x="882" y="534"/>
                  </a:lnTo>
                  <a:lnTo>
                    <a:pt x="906" y="651"/>
                  </a:lnTo>
                  <a:lnTo>
                    <a:pt x="7778" y="651"/>
                  </a:lnTo>
                  <a:lnTo>
                    <a:pt x="7824" y="534"/>
                  </a:lnTo>
                  <a:lnTo>
                    <a:pt x="7871" y="442"/>
                  </a:lnTo>
                  <a:lnTo>
                    <a:pt x="7964" y="325"/>
                  </a:lnTo>
                  <a:lnTo>
                    <a:pt x="8103" y="209"/>
                  </a:lnTo>
                  <a:lnTo>
                    <a:pt x="8289" y="93"/>
                  </a:lnTo>
                  <a:lnTo>
                    <a:pt x="8405" y="70"/>
                  </a:lnTo>
                  <a:lnTo>
                    <a:pt x="8544" y="24"/>
                  </a:lnTo>
                  <a:lnTo>
                    <a:pt x="87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 flipH="1">
              <a:off x="-2003846" y="4035398"/>
              <a:ext cx="3279" cy="29369"/>
            </a:xfrm>
            <a:custGeom>
              <a:avLst/>
              <a:gdLst/>
              <a:ahLst/>
              <a:cxnLst/>
              <a:rect l="l" t="t" r="r" b="b"/>
              <a:pathLst>
                <a:path w="70" h="627" extrusionOk="0">
                  <a:moveTo>
                    <a:pt x="0" y="0"/>
                  </a:moveTo>
                  <a:lnTo>
                    <a:pt x="47" y="627"/>
                  </a:lnTo>
                  <a:lnTo>
                    <a:pt x="70" y="62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 flipH="1">
              <a:off x="-1957101" y="4035398"/>
              <a:ext cx="11991" cy="29369"/>
            </a:xfrm>
            <a:custGeom>
              <a:avLst/>
              <a:gdLst/>
              <a:ahLst/>
              <a:cxnLst/>
              <a:rect l="l" t="t" r="r" b="b"/>
              <a:pathLst>
                <a:path w="256" h="627" extrusionOk="0">
                  <a:moveTo>
                    <a:pt x="186" y="0"/>
                  </a:moveTo>
                  <a:lnTo>
                    <a:pt x="0" y="627"/>
                  </a:lnTo>
                  <a:lnTo>
                    <a:pt x="23" y="627"/>
                  </a:lnTo>
                  <a:lnTo>
                    <a:pt x="163" y="256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7BB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 flipH="1">
              <a:off x="-1945159" y="4001674"/>
              <a:ext cx="124032" cy="58784"/>
            </a:xfrm>
            <a:custGeom>
              <a:avLst/>
              <a:gdLst/>
              <a:ahLst/>
              <a:cxnLst/>
              <a:rect l="l" t="t" r="r" b="b"/>
              <a:pathLst>
                <a:path w="2648" h="1255" extrusionOk="0">
                  <a:moveTo>
                    <a:pt x="2624" y="0"/>
                  </a:moveTo>
                  <a:lnTo>
                    <a:pt x="0" y="1208"/>
                  </a:lnTo>
                  <a:lnTo>
                    <a:pt x="24" y="1254"/>
                  </a:lnTo>
                  <a:lnTo>
                    <a:pt x="2647" y="47"/>
                  </a:lnTo>
                  <a:lnTo>
                    <a:pt x="26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 flipH="1">
              <a:off x="-2058227" y="4078865"/>
              <a:ext cx="50072" cy="23982"/>
            </a:xfrm>
            <a:custGeom>
              <a:avLst/>
              <a:gdLst/>
              <a:ahLst/>
              <a:cxnLst/>
              <a:rect l="l" t="t" r="r" b="b"/>
              <a:pathLst>
                <a:path w="1069" h="512" extrusionOk="0">
                  <a:moveTo>
                    <a:pt x="1" y="1"/>
                  </a:moveTo>
                  <a:lnTo>
                    <a:pt x="1" y="512"/>
                  </a:lnTo>
                  <a:lnTo>
                    <a:pt x="94" y="512"/>
                  </a:lnTo>
                  <a:lnTo>
                    <a:pt x="94" y="94"/>
                  </a:lnTo>
                  <a:lnTo>
                    <a:pt x="953" y="94"/>
                  </a:lnTo>
                  <a:lnTo>
                    <a:pt x="953" y="512"/>
                  </a:lnTo>
                  <a:lnTo>
                    <a:pt x="1069" y="512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 flipH="1">
              <a:off x="-1997336" y="4078865"/>
              <a:ext cx="50072" cy="23982"/>
            </a:xfrm>
            <a:custGeom>
              <a:avLst/>
              <a:gdLst/>
              <a:ahLst/>
              <a:cxnLst/>
              <a:rect l="l" t="t" r="r" b="b"/>
              <a:pathLst>
                <a:path w="1069" h="512" extrusionOk="0">
                  <a:moveTo>
                    <a:pt x="1" y="1"/>
                  </a:moveTo>
                  <a:lnTo>
                    <a:pt x="1" y="512"/>
                  </a:lnTo>
                  <a:lnTo>
                    <a:pt x="93" y="512"/>
                  </a:lnTo>
                  <a:lnTo>
                    <a:pt x="93" y="94"/>
                  </a:lnTo>
                  <a:lnTo>
                    <a:pt x="952" y="94"/>
                  </a:lnTo>
                  <a:lnTo>
                    <a:pt x="952" y="512"/>
                  </a:lnTo>
                  <a:lnTo>
                    <a:pt x="1068" y="51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 flipH="1">
              <a:off x="-1936445" y="4078865"/>
              <a:ext cx="50072" cy="23982"/>
            </a:xfrm>
            <a:custGeom>
              <a:avLst/>
              <a:gdLst/>
              <a:ahLst/>
              <a:cxnLst/>
              <a:rect l="l" t="t" r="r" b="b"/>
              <a:pathLst>
                <a:path w="1069" h="512" extrusionOk="0">
                  <a:moveTo>
                    <a:pt x="0" y="1"/>
                  </a:moveTo>
                  <a:lnTo>
                    <a:pt x="0" y="512"/>
                  </a:lnTo>
                  <a:lnTo>
                    <a:pt x="93" y="512"/>
                  </a:lnTo>
                  <a:lnTo>
                    <a:pt x="93" y="94"/>
                  </a:lnTo>
                  <a:lnTo>
                    <a:pt x="952" y="94"/>
                  </a:lnTo>
                  <a:lnTo>
                    <a:pt x="952" y="512"/>
                  </a:lnTo>
                  <a:lnTo>
                    <a:pt x="1068" y="51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 flipH="1">
              <a:off x="-1875554" y="4078865"/>
              <a:ext cx="50072" cy="23982"/>
            </a:xfrm>
            <a:custGeom>
              <a:avLst/>
              <a:gdLst/>
              <a:ahLst/>
              <a:cxnLst/>
              <a:rect l="l" t="t" r="r" b="b"/>
              <a:pathLst>
                <a:path w="1069" h="512" extrusionOk="0">
                  <a:moveTo>
                    <a:pt x="0" y="1"/>
                  </a:moveTo>
                  <a:lnTo>
                    <a:pt x="0" y="512"/>
                  </a:lnTo>
                  <a:lnTo>
                    <a:pt x="93" y="512"/>
                  </a:lnTo>
                  <a:lnTo>
                    <a:pt x="93" y="94"/>
                  </a:lnTo>
                  <a:lnTo>
                    <a:pt x="952" y="94"/>
                  </a:lnTo>
                  <a:lnTo>
                    <a:pt x="952" y="512"/>
                  </a:lnTo>
                  <a:lnTo>
                    <a:pt x="1068" y="51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 flipH="1">
              <a:off x="-1814664" y="4078865"/>
              <a:ext cx="51196" cy="23982"/>
            </a:xfrm>
            <a:custGeom>
              <a:avLst/>
              <a:gdLst/>
              <a:ahLst/>
              <a:cxnLst/>
              <a:rect l="l" t="t" r="r" b="b"/>
              <a:pathLst>
                <a:path w="1093" h="512" extrusionOk="0">
                  <a:moveTo>
                    <a:pt x="1" y="1"/>
                  </a:moveTo>
                  <a:lnTo>
                    <a:pt x="1" y="512"/>
                  </a:lnTo>
                  <a:lnTo>
                    <a:pt x="117" y="512"/>
                  </a:lnTo>
                  <a:lnTo>
                    <a:pt x="117" y="94"/>
                  </a:lnTo>
                  <a:lnTo>
                    <a:pt x="976" y="94"/>
                  </a:lnTo>
                  <a:lnTo>
                    <a:pt x="976" y="512"/>
                  </a:lnTo>
                  <a:lnTo>
                    <a:pt x="1092" y="512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 flipH="1">
              <a:off x="-1871198" y="3900548"/>
              <a:ext cx="5480" cy="164221"/>
            </a:xfrm>
            <a:custGeom>
              <a:avLst/>
              <a:gdLst/>
              <a:ahLst/>
              <a:cxnLst/>
              <a:rect l="l" t="t" r="r" b="b"/>
              <a:pathLst>
                <a:path w="117" h="3506" extrusionOk="0">
                  <a:moveTo>
                    <a:pt x="70" y="0"/>
                  </a:moveTo>
                  <a:lnTo>
                    <a:pt x="0" y="3506"/>
                  </a:lnTo>
                  <a:lnTo>
                    <a:pt x="116" y="350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 flipH="1">
              <a:off x="-2070176" y="4152824"/>
              <a:ext cx="323009" cy="293640"/>
            </a:xfrm>
            <a:custGeom>
              <a:avLst/>
              <a:gdLst/>
              <a:ahLst/>
              <a:cxnLst/>
              <a:rect l="l" t="t" r="r" b="b"/>
              <a:pathLst>
                <a:path w="6896" h="6269" extrusionOk="0">
                  <a:moveTo>
                    <a:pt x="2020" y="511"/>
                  </a:moveTo>
                  <a:lnTo>
                    <a:pt x="2020" y="976"/>
                  </a:lnTo>
                  <a:lnTo>
                    <a:pt x="1603" y="976"/>
                  </a:lnTo>
                  <a:lnTo>
                    <a:pt x="1603" y="511"/>
                  </a:lnTo>
                  <a:close/>
                  <a:moveTo>
                    <a:pt x="3088" y="511"/>
                  </a:moveTo>
                  <a:lnTo>
                    <a:pt x="3088" y="976"/>
                  </a:lnTo>
                  <a:lnTo>
                    <a:pt x="2671" y="976"/>
                  </a:lnTo>
                  <a:lnTo>
                    <a:pt x="2671" y="511"/>
                  </a:lnTo>
                  <a:close/>
                  <a:moveTo>
                    <a:pt x="4180" y="511"/>
                  </a:moveTo>
                  <a:lnTo>
                    <a:pt x="4180" y="976"/>
                  </a:lnTo>
                  <a:lnTo>
                    <a:pt x="3739" y="976"/>
                  </a:lnTo>
                  <a:lnTo>
                    <a:pt x="3739" y="511"/>
                  </a:lnTo>
                  <a:close/>
                  <a:moveTo>
                    <a:pt x="5248" y="511"/>
                  </a:moveTo>
                  <a:lnTo>
                    <a:pt x="5248" y="976"/>
                  </a:lnTo>
                  <a:lnTo>
                    <a:pt x="4830" y="976"/>
                  </a:lnTo>
                  <a:lnTo>
                    <a:pt x="4830" y="511"/>
                  </a:lnTo>
                  <a:close/>
                  <a:moveTo>
                    <a:pt x="6316" y="511"/>
                  </a:moveTo>
                  <a:lnTo>
                    <a:pt x="6316" y="976"/>
                  </a:lnTo>
                  <a:lnTo>
                    <a:pt x="5898" y="976"/>
                  </a:lnTo>
                  <a:lnTo>
                    <a:pt x="5898" y="511"/>
                  </a:lnTo>
                  <a:close/>
                  <a:moveTo>
                    <a:pt x="3088" y="1974"/>
                  </a:moveTo>
                  <a:lnTo>
                    <a:pt x="3088" y="2438"/>
                  </a:lnTo>
                  <a:lnTo>
                    <a:pt x="2671" y="2438"/>
                  </a:lnTo>
                  <a:lnTo>
                    <a:pt x="2671" y="1974"/>
                  </a:lnTo>
                  <a:close/>
                  <a:moveTo>
                    <a:pt x="4180" y="1974"/>
                  </a:moveTo>
                  <a:lnTo>
                    <a:pt x="4180" y="2438"/>
                  </a:lnTo>
                  <a:lnTo>
                    <a:pt x="3739" y="2438"/>
                  </a:lnTo>
                  <a:lnTo>
                    <a:pt x="3739" y="1974"/>
                  </a:lnTo>
                  <a:close/>
                  <a:moveTo>
                    <a:pt x="5248" y="1974"/>
                  </a:moveTo>
                  <a:lnTo>
                    <a:pt x="5248" y="2438"/>
                  </a:lnTo>
                  <a:lnTo>
                    <a:pt x="4830" y="2438"/>
                  </a:lnTo>
                  <a:lnTo>
                    <a:pt x="4830" y="1974"/>
                  </a:lnTo>
                  <a:close/>
                  <a:moveTo>
                    <a:pt x="1" y="1"/>
                  </a:moveTo>
                  <a:lnTo>
                    <a:pt x="1" y="6246"/>
                  </a:lnTo>
                  <a:lnTo>
                    <a:pt x="6896" y="6269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 flipH="1">
              <a:off x="-1841830" y="4176759"/>
              <a:ext cx="19626" cy="21781"/>
            </a:xfrm>
            <a:custGeom>
              <a:avLst/>
              <a:gdLst/>
              <a:ahLst/>
              <a:cxnLst/>
              <a:rect l="l" t="t" r="r" b="b"/>
              <a:pathLst>
                <a:path w="419" h="465" extrusionOk="0">
                  <a:moveTo>
                    <a:pt x="1" y="0"/>
                  </a:moveTo>
                  <a:lnTo>
                    <a:pt x="1" y="465"/>
                  </a:lnTo>
                  <a:lnTo>
                    <a:pt x="418" y="465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 flipH="1">
              <a:off x="-1789651" y="4176759"/>
              <a:ext cx="19626" cy="21781"/>
            </a:xfrm>
            <a:custGeom>
              <a:avLst/>
              <a:gdLst/>
              <a:ahLst/>
              <a:cxnLst/>
              <a:rect l="l" t="t" r="r" b="b"/>
              <a:pathLst>
                <a:path w="419" h="465" extrusionOk="0">
                  <a:moveTo>
                    <a:pt x="0" y="0"/>
                  </a:moveTo>
                  <a:lnTo>
                    <a:pt x="0" y="465"/>
                  </a:lnTo>
                  <a:lnTo>
                    <a:pt x="418" y="465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 flipH="1">
              <a:off x="-1891854" y="4245238"/>
              <a:ext cx="19626" cy="21827"/>
            </a:xfrm>
            <a:custGeom>
              <a:avLst/>
              <a:gdLst/>
              <a:ahLst/>
              <a:cxnLst/>
              <a:rect l="l" t="t" r="r" b="b"/>
              <a:pathLst>
                <a:path w="419" h="466" extrusionOk="0">
                  <a:moveTo>
                    <a:pt x="1" y="1"/>
                  </a:moveTo>
                  <a:lnTo>
                    <a:pt x="1" y="465"/>
                  </a:lnTo>
                  <a:lnTo>
                    <a:pt x="418" y="465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 flipH="1">
              <a:off x="-1841830" y="4245238"/>
              <a:ext cx="19626" cy="21827"/>
            </a:xfrm>
            <a:custGeom>
              <a:avLst/>
              <a:gdLst/>
              <a:ahLst/>
              <a:cxnLst/>
              <a:rect l="l" t="t" r="r" b="b"/>
              <a:pathLst>
                <a:path w="419" h="466" extrusionOk="0">
                  <a:moveTo>
                    <a:pt x="1" y="1"/>
                  </a:moveTo>
                  <a:lnTo>
                    <a:pt x="1" y="465"/>
                  </a:lnTo>
                  <a:lnTo>
                    <a:pt x="418" y="465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 flipH="1">
              <a:off x="-1791805" y="4245238"/>
              <a:ext cx="20703" cy="21827"/>
            </a:xfrm>
            <a:custGeom>
              <a:avLst/>
              <a:gdLst/>
              <a:ahLst/>
              <a:cxnLst/>
              <a:rect l="l" t="t" r="r" b="b"/>
              <a:pathLst>
                <a:path w="442" h="466" extrusionOk="0">
                  <a:moveTo>
                    <a:pt x="0" y="1"/>
                  </a:moveTo>
                  <a:lnTo>
                    <a:pt x="0" y="465"/>
                  </a:lnTo>
                  <a:lnTo>
                    <a:pt x="442" y="465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 flipH="1">
              <a:off x="-1891854" y="4176759"/>
              <a:ext cx="19626" cy="21781"/>
            </a:xfrm>
            <a:custGeom>
              <a:avLst/>
              <a:gdLst/>
              <a:ahLst/>
              <a:cxnLst/>
              <a:rect l="l" t="t" r="r" b="b"/>
              <a:pathLst>
                <a:path w="419" h="465" extrusionOk="0">
                  <a:moveTo>
                    <a:pt x="1" y="0"/>
                  </a:moveTo>
                  <a:lnTo>
                    <a:pt x="1" y="465"/>
                  </a:lnTo>
                  <a:lnTo>
                    <a:pt x="418" y="465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 flipH="1">
              <a:off x="-1942956" y="4245238"/>
              <a:ext cx="20703" cy="21827"/>
            </a:xfrm>
            <a:custGeom>
              <a:avLst/>
              <a:gdLst/>
              <a:ahLst/>
              <a:cxnLst/>
              <a:rect l="l" t="t" r="r" b="b"/>
              <a:pathLst>
                <a:path w="442" h="466" extrusionOk="0">
                  <a:moveTo>
                    <a:pt x="1" y="1"/>
                  </a:moveTo>
                  <a:lnTo>
                    <a:pt x="1" y="465"/>
                  </a:lnTo>
                  <a:lnTo>
                    <a:pt x="442" y="465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 flipH="1">
              <a:off x="-1942956" y="4176759"/>
              <a:ext cx="20703" cy="21781"/>
            </a:xfrm>
            <a:custGeom>
              <a:avLst/>
              <a:gdLst/>
              <a:ahLst/>
              <a:cxnLst/>
              <a:rect l="l" t="t" r="r" b="b"/>
              <a:pathLst>
                <a:path w="442" h="465" extrusionOk="0">
                  <a:moveTo>
                    <a:pt x="1" y="0"/>
                  </a:moveTo>
                  <a:lnTo>
                    <a:pt x="1" y="465"/>
                  </a:lnTo>
                  <a:lnTo>
                    <a:pt x="442" y="465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 flipH="1">
              <a:off x="-1992980" y="4245238"/>
              <a:ext cx="19626" cy="21827"/>
            </a:xfrm>
            <a:custGeom>
              <a:avLst/>
              <a:gdLst/>
              <a:ahLst/>
              <a:cxnLst/>
              <a:rect l="l" t="t" r="r" b="b"/>
              <a:pathLst>
                <a:path w="419" h="466" extrusionOk="0">
                  <a:moveTo>
                    <a:pt x="1" y="1"/>
                  </a:moveTo>
                  <a:lnTo>
                    <a:pt x="1" y="465"/>
                  </a:lnTo>
                  <a:lnTo>
                    <a:pt x="419" y="46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 flipH="1">
              <a:off x="-1992980" y="4176759"/>
              <a:ext cx="19626" cy="21781"/>
            </a:xfrm>
            <a:custGeom>
              <a:avLst/>
              <a:gdLst/>
              <a:ahLst/>
              <a:cxnLst/>
              <a:rect l="l" t="t" r="r" b="b"/>
              <a:pathLst>
                <a:path w="419" h="465" extrusionOk="0">
                  <a:moveTo>
                    <a:pt x="1" y="0"/>
                  </a:moveTo>
                  <a:lnTo>
                    <a:pt x="1" y="465"/>
                  </a:lnTo>
                  <a:lnTo>
                    <a:pt x="419" y="4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 flipH="1">
              <a:off x="-2043004" y="4245238"/>
              <a:ext cx="19626" cy="21827"/>
            </a:xfrm>
            <a:custGeom>
              <a:avLst/>
              <a:gdLst/>
              <a:ahLst/>
              <a:cxnLst/>
              <a:rect l="l" t="t" r="r" b="b"/>
              <a:pathLst>
                <a:path w="419" h="466" extrusionOk="0">
                  <a:moveTo>
                    <a:pt x="1" y="1"/>
                  </a:moveTo>
                  <a:lnTo>
                    <a:pt x="1" y="465"/>
                  </a:lnTo>
                  <a:lnTo>
                    <a:pt x="419" y="46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 flipH="1">
              <a:off x="-2043004" y="4176759"/>
              <a:ext cx="19626" cy="21781"/>
            </a:xfrm>
            <a:custGeom>
              <a:avLst/>
              <a:gdLst/>
              <a:ahLst/>
              <a:cxnLst/>
              <a:rect l="l" t="t" r="r" b="b"/>
              <a:pathLst>
                <a:path w="419" h="465" extrusionOk="0">
                  <a:moveTo>
                    <a:pt x="1" y="0"/>
                  </a:moveTo>
                  <a:lnTo>
                    <a:pt x="1" y="465"/>
                  </a:lnTo>
                  <a:lnTo>
                    <a:pt x="419" y="4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 flipH="1">
              <a:off x="-2100669" y="4442103"/>
              <a:ext cx="392660" cy="159865"/>
            </a:xfrm>
            <a:custGeom>
              <a:avLst/>
              <a:gdLst/>
              <a:ahLst/>
              <a:cxnLst/>
              <a:rect l="l" t="t" r="r" b="b"/>
              <a:pathLst>
                <a:path w="8383" h="3413" extrusionOk="0">
                  <a:moveTo>
                    <a:pt x="1" y="0"/>
                  </a:moveTo>
                  <a:lnTo>
                    <a:pt x="1" y="3413"/>
                  </a:lnTo>
                  <a:lnTo>
                    <a:pt x="8382" y="3413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 flipH="1">
              <a:off x="-1342713" y="4425756"/>
              <a:ext cx="120754" cy="14193"/>
            </a:xfrm>
            <a:custGeom>
              <a:avLst/>
              <a:gdLst/>
              <a:ahLst/>
              <a:cxnLst/>
              <a:rect l="l" t="t" r="r" b="b"/>
              <a:pathLst>
                <a:path w="2578" h="303" extrusionOk="0">
                  <a:moveTo>
                    <a:pt x="93" y="1"/>
                  </a:moveTo>
                  <a:lnTo>
                    <a:pt x="23" y="47"/>
                  </a:lnTo>
                  <a:lnTo>
                    <a:pt x="0" y="94"/>
                  </a:lnTo>
                  <a:lnTo>
                    <a:pt x="0" y="140"/>
                  </a:lnTo>
                  <a:lnTo>
                    <a:pt x="0" y="210"/>
                  </a:lnTo>
                  <a:lnTo>
                    <a:pt x="23" y="256"/>
                  </a:lnTo>
                  <a:lnTo>
                    <a:pt x="93" y="303"/>
                  </a:lnTo>
                  <a:lnTo>
                    <a:pt x="2484" y="303"/>
                  </a:lnTo>
                  <a:lnTo>
                    <a:pt x="2531" y="256"/>
                  </a:lnTo>
                  <a:lnTo>
                    <a:pt x="2577" y="210"/>
                  </a:lnTo>
                  <a:lnTo>
                    <a:pt x="2577" y="140"/>
                  </a:lnTo>
                  <a:lnTo>
                    <a:pt x="2577" y="94"/>
                  </a:lnTo>
                  <a:lnTo>
                    <a:pt x="2531" y="47"/>
                  </a:lnTo>
                  <a:lnTo>
                    <a:pt x="2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 flipH="1">
              <a:off x="-1253530" y="4425756"/>
              <a:ext cx="94664" cy="168624"/>
            </a:xfrm>
            <a:custGeom>
              <a:avLst/>
              <a:gdLst/>
              <a:ahLst/>
              <a:cxnLst/>
              <a:rect l="l" t="t" r="r" b="b"/>
              <a:pathLst>
                <a:path w="2021" h="3600" extrusionOk="0">
                  <a:moveTo>
                    <a:pt x="0" y="1"/>
                  </a:moveTo>
                  <a:lnTo>
                    <a:pt x="0" y="3599"/>
                  </a:lnTo>
                  <a:lnTo>
                    <a:pt x="2020" y="3599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 flipH="1">
              <a:off x="-1253530" y="4425756"/>
              <a:ext cx="94664" cy="168624"/>
            </a:xfrm>
            <a:custGeom>
              <a:avLst/>
              <a:gdLst/>
              <a:ahLst/>
              <a:cxnLst/>
              <a:rect l="l" t="t" r="r" b="b"/>
              <a:pathLst>
                <a:path w="2021" h="3600" fill="none" extrusionOk="0">
                  <a:moveTo>
                    <a:pt x="2020" y="3599"/>
                  </a:moveTo>
                  <a:lnTo>
                    <a:pt x="0" y="3599"/>
                  </a:lnTo>
                  <a:lnTo>
                    <a:pt x="0" y="1"/>
                  </a:lnTo>
                  <a:lnTo>
                    <a:pt x="2020" y="1"/>
                  </a:lnTo>
                  <a:lnTo>
                    <a:pt x="2020" y="35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 flipH="1">
              <a:off x="-777759" y="4425756"/>
              <a:ext cx="121831" cy="14193"/>
            </a:xfrm>
            <a:custGeom>
              <a:avLst/>
              <a:gdLst/>
              <a:ahLst/>
              <a:cxnLst/>
              <a:rect l="l" t="t" r="r" b="b"/>
              <a:pathLst>
                <a:path w="2601" h="303" extrusionOk="0">
                  <a:moveTo>
                    <a:pt x="93" y="1"/>
                  </a:moveTo>
                  <a:lnTo>
                    <a:pt x="47" y="47"/>
                  </a:lnTo>
                  <a:lnTo>
                    <a:pt x="23" y="94"/>
                  </a:lnTo>
                  <a:lnTo>
                    <a:pt x="0" y="140"/>
                  </a:lnTo>
                  <a:lnTo>
                    <a:pt x="23" y="210"/>
                  </a:lnTo>
                  <a:lnTo>
                    <a:pt x="47" y="256"/>
                  </a:lnTo>
                  <a:lnTo>
                    <a:pt x="93" y="303"/>
                  </a:lnTo>
                  <a:lnTo>
                    <a:pt x="2508" y="303"/>
                  </a:lnTo>
                  <a:lnTo>
                    <a:pt x="2554" y="256"/>
                  </a:lnTo>
                  <a:lnTo>
                    <a:pt x="2577" y="210"/>
                  </a:lnTo>
                  <a:lnTo>
                    <a:pt x="2600" y="140"/>
                  </a:lnTo>
                  <a:lnTo>
                    <a:pt x="2577" y="94"/>
                  </a:lnTo>
                  <a:lnTo>
                    <a:pt x="2554" y="47"/>
                  </a:lnTo>
                  <a:lnTo>
                    <a:pt x="25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 flipH="1">
              <a:off x="-760333" y="4439902"/>
              <a:ext cx="5480" cy="88153"/>
            </a:xfrm>
            <a:custGeom>
              <a:avLst/>
              <a:gdLst/>
              <a:ahLst/>
              <a:cxnLst/>
              <a:rect l="l" t="t" r="r" b="b"/>
              <a:pathLst>
                <a:path w="117" h="1882" extrusionOk="0">
                  <a:moveTo>
                    <a:pt x="1" y="1"/>
                  </a:moveTo>
                  <a:lnTo>
                    <a:pt x="1" y="1881"/>
                  </a:lnTo>
                  <a:lnTo>
                    <a:pt x="117" y="188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 flipH="1">
              <a:off x="-673353" y="4439902"/>
              <a:ext cx="5480" cy="88153"/>
            </a:xfrm>
            <a:custGeom>
              <a:avLst/>
              <a:gdLst/>
              <a:ahLst/>
              <a:cxnLst/>
              <a:rect l="l" t="t" r="r" b="b"/>
              <a:pathLst>
                <a:path w="117" h="1882" extrusionOk="0">
                  <a:moveTo>
                    <a:pt x="1" y="1"/>
                  </a:moveTo>
                  <a:lnTo>
                    <a:pt x="1" y="1881"/>
                  </a:lnTo>
                  <a:lnTo>
                    <a:pt x="117" y="188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 flipH="1">
              <a:off x="-703798" y="4439902"/>
              <a:ext cx="5480" cy="88153"/>
            </a:xfrm>
            <a:custGeom>
              <a:avLst/>
              <a:gdLst/>
              <a:ahLst/>
              <a:cxnLst/>
              <a:rect l="l" t="t" r="r" b="b"/>
              <a:pathLst>
                <a:path w="117" h="1882" extrusionOk="0">
                  <a:moveTo>
                    <a:pt x="1" y="1"/>
                  </a:moveTo>
                  <a:lnTo>
                    <a:pt x="1" y="1881"/>
                  </a:lnTo>
                  <a:lnTo>
                    <a:pt x="117" y="188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 flipH="1">
              <a:off x="-728810" y="4439902"/>
              <a:ext cx="5480" cy="88153"/>
            </a:xfrm>
            <a:custGeom>
              <a:avLst/>
              <a:gdLst/>
              <a:ahLst/>
              <a:cxnLst/>
              <a:rect l="l" t="t" r="r" b="b"/>
              <a:pathLst>
                <a:path w="117" h="1882" extrusionOk="0">
                  <a:moveTo>
                    <a:pt x="1" y="1"/>
                  </a:moveTo>
                  <a:lnTo>
                    <a:pt x="1" y="1881"/>
                  </a:lnTo>
                  <a:lnTo>
                    <a:pt x="117" y="188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 flipH="1">
              <a:off x="-787013" y="4528006"/>
              <a:ext cx="159912" cy="66372"/>
            </a:xfrm>
            <a:custGeom>
              <a:avLst/>
              <a:gdLst/>
              <a:ahLst/>
              <a:cxnLst/>
              <a:rect l="l" t="t" r="r" b="b"/>
              <a:pathLst>
                <a:path w="3414" h="1417" extrusionOk="0">
                  <a:moveTo>
                    <a:pt x="1" y="0"/>
                  </a:moveTo>
                  <a:lnTo>
                    <a:pt x="1" y="1416"/>
                  </a:lnTo>
                  <a:lnTo>
                    <a:pt x="3413" y="1416"/>
                  </a:lnTo>
                  <a:lnTo>
                    <a:pt x="34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 flipH="1">
              <a:off x="-787013" y="4528006"/>
              <a:ext cx="159912" cy="66372"/>
            </a:xfrm>
            <a:custGeom>
              <a:avLst/>
              <a:gdLst/>
              <a:ahLst/>
              <a:cxnLst/>
              <a:rect l="l" t="t" r="r" b="b"/>
              <a:pathLst>
                <a:path w="3414" h="1417" fill="none" extrusionOk="0">
                  <a:moveTo>
                    <a:pt x="3413" y="1416"/>
                  </a:moveTo>
                  <a:lnTo>
                    <a:pt x="1" y="1416"/>
                  </a:lnTo>
                  <a:lnTo>
                    <a:pt x="1" y="0"/>
                  </a:lnTo>
                  <a:lnTo>
                    <a:pt x="3413" y="0"/>
                  </a:lnTo>
                  <a:lnTo>
                    <a:pt x="3413" y="14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 flipH="1">
              <a:off x="-922943" y="4425756"/>
              <a:ext cx="120754" cy="14193"/>
            </a:xfrm>
            <a:custGeom>
              <a:avLst/>
              <a:gdLst/>
              <a:ahLst/>
              <a:cxnLst/>
              <a:rect l="l" t="t" r="r" b="b"/>
              <a:pathLst>
                <a:path w="2578" h="303" extrusionOk="0">
                  <a:moveTo>
                    <a:pt x="93" y="1"/>
                  </a:moveTo>
                  <a:lnTo>
                    <a:pt x="47" y="47"/>
                  </a:lnTo>
                  <a:lnTo>
                    <a:pt x="0" y="94"/>
                  </a:lnTo>
                  <a:lnTo>
                    <a:pt x="0" y="140"/>
                  </a:lnTo>
                  <a:lnTo>
                    <a:pt x="0" y="210"/>
                  </a:lnTo>
                  <a:lnTo>
                    <a:pt x="47" y="256"/>
                  </a:lnTo>
                  <a:lnTo>
                    <a:pt x="93" y="303"/>
                  </a:lnTo>
                  <a:lnTo>
                    <a:pt x="2485" y="303"/>
                  </a:lnTo>
                  <a:lnTo>
                    <a:pt x="2531" y="256"/>
                  </a:lnTo>
                  <a:lnTo>
                    <a:pt x="2578" y="210"/>
                  </a:lnTo>
                  <a:lnTo>
                    <a:pt x="2578" y="140"/>
                  </a:lnTo>
                  <a:lnTo>
                    <a:pt x="2578" y="94"/>
                  </a:lnTo>
                  <a:lnTo>
                    <a:pt x="2531" y="47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 flipH="1">
              <a:off x="-906641" y="4439902"/>
              <a:ext cx="5480" cy="29416"/>
            </a:xfrm>
            <a:custGeom>
              <a:avLst/>
              <a:gdLst/>
              <a:ahLst/>
              <a:cxnLst/>
              <a:rect l="l" t="t" r="r" b="b"/>
              <a:pathLst>
                <a:path w="117" h="628" extrusionOk="0">
                  <a:moveTo>
                    <a:pt x="0" y="1"/>
                  </a:moveTo>
                  <a:lnTo>
                    <a:pt x="0" y="628"/>
                  </a:lnTo>
                  <a:lnTo>
                    <a:pt x="116" y="62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 flipH="1">
              <a:off x="-818537" y="4439902"/>
              <a:ext cx="5480" cy="29416"/>
            </a:xfrm>
            <a:custGeom>
              <a:avLst/>
              <a:gdLst/>
              <a:ahLst/>
              <a:cxnLst/>
              <a:rect l="l" t="t" r="r" b="b"/>
              <a:pathLst>
                <a:path w="117" h="628" extrusionOk="0">
                  <a:moveTo>
                    <a:pt x="1" y="1"/>
                  </a:moveTo>
                  <a:lnTo>
                    <a:pt x="1" y="628"/>
                  </a:lnTo>
                  <a:lnTo>
                    <a:pt x="117" y="62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 flipH="1">
              <a:off x="-850059" y="4439902"/>
              <a:ext cx="5480" cy="29416"/>
            </a:xfrm>
            <a:custGeom>
              <a:avLst/>
              <a:gdLst/>
              <a:ahLst/>
              <a:cxnLst/>
              <a:rect l="l" t="t" r="r" b="b"/>
              <a:pathLst>
                <a:path w="117" h="628" extrusionOk="0">
                  <a:moveTo>
                    <a:pt x="1" y="1"/>
                  </a:moveTo>
                  <a:lnTo>
                    <a:pt x="1" y="628"/>
                  </a:lnTo>
                  <a:lnTo>
                    <a:pt x="117" y="62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 flipH="1">
              <a:off x="-873994" y="4439902"/>
              <a:ext cx="5480" cy="29416"/>
            </a:xfrm>
            <a:custGeom>
              <a:avLst/>
              <a:gdLst/>
              <a:ahLst/>
              <a:cxnLst/>
              <a:rect l="l" t="t" r="r" b="b"/>
              <a:pathLst>
                <a:path w="117" h="628" extrusionOk="0">
                  <a:moveTo>
                    <a:pt x="1" y="1"/>
                  </a:moveTo>
                  <a:lnTo>
                    <a:pt x="1" y="628"/>
                  </a:lnTo>
                  <a:lnTo>
                    <a:pt x="117" y="62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 flipH="1">
              <a:off x="-516233" y="4199570"/>
              <a:ext cx="33772" cy="55505"/>
            </a:xfrm>
            <a:custGeom>
              <a:avLst/>
              <a:gdLst/>
              <a:ahLst/>
              <a:cxnLst/>
              <a:rect l="l" t="t" r="r" b="b"/>
              <a:pathLst>
                <a:path w="721" h="1185" extrusionOk="0">
                  <a:moveTo>
                    <a:pt x="349" y="1"/>
                  </a:moveTo>
                  <a:lnTo>
                    <a:pt x="1" y="24"/>
                  </a:lnTo>
                  <a:lnTo>
                    <a:pt x="1" y="1185"/>
                  </a:lnTo>
                  <a:lnTo>
                    <a:pt x="488" y="1185"/>
                  </a:lnTo>
                  <a:lnTo>
                    <a:pt x="628" y="1162"/>
                  </a:lnTo>
                  <a:lnTo>
                    <a:pt x="674" y="1138"/>
                  </a:lnTo>
                  <a:lnTo>
                    <a:pt x="720" y="1092"/>
                  </a:lnTo>
                  <a:lnTo>
                    <a:pt x="720" y="1046"/>
                  </a:lnTo>
                  <a:lnTo>
                    <a:pt x="720" y="976"/>
                  </a:lnTo>
                  <a:lnTo>
                    <a:pt x="697" y="721"/>
                  </a:lnTo>
                  <a:lnTo>
                    <a:pt x="674" y="372"/>
                  </a:lnTo>
                  <a:lnTo>
                    <a:pt x="674" y="187"/>
                  </a:lnTo>
                  <a:lnTo>
                    <a:pt x="697" y="70"/>
                  </a:lnTo>
                  <a:lnTo>
                    <a:pt x="697" y="47"/>
                  </a:lnTo>
                  <a:lnTo>
                    <a:pt x="674" y="24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 flipH="1">
              <a:off x="-540168" y="4208282"/>
              <a:ext cx="42484" cy="54428"/>
            </a:xfrm>
            <a:custGeom>
              <a:avLst/>
              <a:gdLst/>
              <a:ahLst/>
              <a:cxnLst/>
              <a:rect l="l" t="t" r="r" b="b"/>
              <a:pathLst>
                <a:path w="907" h="1162" extrusionOk="0">
                  <a:moveTo>
                    <a:pt x="349" y="1"/>
                  </a:moveTo>
                  <a:lnTo>
                    <a:pt x="349" y="186"/>
                  </a:lnTo>
                  <a:lnTo>
                    <a:pt x="372" y="535"/>
                  </a:lnTo>
                  <a:lnTo>
                    <a:pt x="395" y="790"/>
                  </a:lnTo>
                  <a:lnTo>
                    <a:pt x="395" y="860"/>
                  </a:lnTo>
                  <a:lnTo>
                    <a:pt x="395" y="906"/>
                  </a:lnTo>
                  <a:lnTo>
                    <a:pt x="349" y="952"/>
                  </a:lnTo>
                  <a:lnTo>
                    <a:pt x="303" y="976"/>
                  </a:lnTo>
                  <a:lnTo>
                    <a:pt x="163" y="999"/>
                  </a:lnTo>
                  <a:lnTo>
                    <a:pt x="1" y="999"/>
                  </a:lnTo>
                  <a:lnTo>
                    <a:pt x="1" y="1069"/>
                  </a:lnTo>
                  <a:lnTo>
                    <a:pt x="1" y="1092"/>
                  </a:lnTo>
                  <a:lnTo>
                    <a:pt x="47" y="1115"/>
                  </a:lnTo>
                  <a:lnTo>
                    <a:pt x="256" y="1138"/>
                  </a:lnTo>
                  <a:lnTo>
                    <a:pt x="419" y="1161"/>
                  </a:lnTo>
                  <a:lnTo>
                    <a:pt x="697" y="1138"/>
                  </a:lnTo>
                  <a:lnTo>
                    <a:pt x="860" y="1115"/>
                  </a:lnTo>
                  <a:lnTo>
                    <a:pt x="906" y="1092"/>
                  </a:lnTo>
                  <a:lnTo>
                    <a:pt x="860" y="1022"/>
                  </a:lnTo>
                  <a:lnTo>
                    <a:pt x="837" y="929"/>
                  </a:lnTo>
                  <a:lnTo>
                    <a:pt x="813" y="836"/>
                  </a:lnTo>
                  <a:lnTo>
                    <a:pt x="813" y="720"/>
                  </a:lnTo>
                  <a:lnTo>
                    <a:pt x="813" y="488"/>
                  </a:lnTo>
                  <a:lnTo>
                    <a:pt x="883" y="302"/>
                  </a:lnTo>
                  <a:lnTo>
                    <a:pt x="906" y="163"/>
                  </a:lnTo>
                  <a:lnTo>
                    <a:pt x="906" y="70"/>
                  </a:lnTo>
                  <a:lnTo>
                    <a:pt x="883" y="24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 flipH="1">
              <a:off x="-1527538" y="4581263"/>
              <a:ext cx="9836" cy="9836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1" y="1"/>
                  </a:moveTo>
                  <a:lnTo>
                    <a:pt x="1" y="210"/>
                  </a:lnTo>
                  <a:lnTo>
                    <a:pt x="210" y="2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C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 flipH="1">
              <a:off x="-1527538" y="4581263"/>
              <a:ext cx="9836" cy="9836"/>
            </a:xfrm>
            <a:custGeom>
              <a:avLst/>
              <a:gdLst/>
              <a:ahLst/>
              <a:cxnLst/>
              <a:rect l="l" t="t" r="r" b="b"/>
              <a:pathLst>
                <a:path w="210" h="210" fill="none" extrusionOk="0">
                  <a:moveTo>
                    <a:pt x="1" y="1"/>
                  </a:moveTo>
                  <a:lnTo>
                    <a:pt x="1" y="210"/>
                  </a:lnTo>
                  <a:lnTo>
                    <a:pt x="1" y="210"/>
                  </a:lnTo>
                  <a:lnTo>
                    <a:pt x="210" y="21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 flipH="1">
              <a:off x="-417267" y="4488849"/>
              <a:ext cx="311064" cy="10914"/>
            </a:xfrm>
            <a:custGeom>
              <a:avLst/>
              <a:gdLst/>
              <a:ahLst/>
              <a:cxnLst/>
              <a:rect l="l" t="t" r="r" b="b"/>
              <a:pathLst>
                <a:path w="6641" h="233" extrusionOk="0">
                  <a:moveTo>
                    <a:pt x="117" y="0"/>
                  </a:moveTo>
                  <a:lnTo>
                    <a:pt x="70" y="24"/>
                  </a:lnTo>
                  <a:lnTo>
                    <a:pt x="24" y="47"/>
                  </a:lnTo>
                  <a:lnTo>
                    <a:pt x="1" y="70"/>
                  </a:lnTo>
                  <a:lnTo>
                    <a:pt x="1" y="116"/>
                  </a:lnTo>
                  <a:lnTo>
                    <a:pt x="1" y="163"/>
                  </a:lnTo>
                  <a:lnTo>
                    <a:pt x="24" y="209"/>
                  </a:lnTo>
                  <a:lnTo>
                    <a:pt x="70" y="233"/>
                  </a:lnTo>
                  <a:lnTo>
                    <a:pt x="6571" y="233"/>
                  </a:lnTo>
                  <a:lnTo>
                    <a:pt x="6618" y="209"/>
                  </a:lnTo>
                  <a:lnTo>
                    <a:pt x="6641" y="163"/>
                  </a:lnTo>
                  <a:lnTo>
                    <a:pt x="6641" y="116"/>
                  </a:lnTo>
                  <a:lnTo>
                    <a:pt x="6641" y="70"/>
                  </a:lnTo>
                  <a:lnTo>
                    <a:pt x="6618" y="47"/>
                  </a:lnTo>
                  <a:lnTo>
                    <a:pt x="6571" y="24"/>
                  </a:lnTo>
                  <a:lnTo>
                    <a:pt x="65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 flipH="1">
              <a:off x="-486865" y="4179991"/>
              <a:ext cx="14193" cy="105531"/>
            </a:xfrm>
            <a:custGeom>
              <a:avLst/>
              <a:gdLst/>
              <a:ahLst/>
              <a:cxnLst/>
              <a:rect l="l" t="t" r="r" b="b"/>
              <a:pathLst>
                <a:path w="303" h="2253" extrusionOk="0">
                  <a:moveTo>
                    <a:pt x="94" y="1"/>
                  </a:moveTo>
                  <a:lnTo>
                    <a:pt x="47" y="47"/>
                  </a:lnTo>
                  <a:lnTo>
                    <a:pt x="1" y="94"/>
                  </a:lnTo>
                  <a:lnTo>
                    <a:pt x="1" y="140"/>
                  </a:lnTo>
                  <a:lnTo>
                    <a:pt x="1" y="2253"/>
                  </a:lnTo>
                  <a:lnTo>
                    <a:pt x="303" y="2253"/>
                  </a:lnTo>
                  <a:lnTo>
                    <a:pt x="303" y="1603"/>
                  </a:lnTo>
                  <a:lnTo>
                    <a:pt x="303" y="442"/>
                  </a:lnTo>
                  <a:lnTo>
                    <a:pt x="303" y="140"/>
                  </a:lnTo>
                  <a:lnTo>
                    <a:pt x="303" y="94"/>
                  </a:lnTo>
                  <a:lnTo>
                    <a:pt x="256" y="47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 flipH="1">
              <a:off x="-486865" y="4307253"/>
              <a:ext cx="14193" cy="258838"/>
            </a:xfrm>
            <a:custGeom>
              <a:avLst/>
              <a:gdLst/>
              <a:ahLst/>
              <a:cxnLst/>
              <a:rect l="l" t="t" r="r" b="b"/>
              <a:pathLst>
                <a:path w="303" h="5526" extrusionOk="0">
                  <a:moveTo>
                    <a:pt x="1" y="0"/>
                  </a:moveTo>
                  <a:lnTo>
                    <a:pt x="1" y="5526"/>
                  </a:lnTo>
                  <a:lnTo>
                    <a:pt x="303" y="5526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 flipH="1">
              <a:off x="-1150204" y="4425756"/>
              <a:ext cx="120754" cy="14193"/>
            </a:xfrm>
            <a:custGeom>
              <a:avLst/>
              <a:gdLst/>
              <a:ahLst/>
              <a:cxnLst/>
              <a:rect l="l" t="t" r="r" b="b"/>
              <a:pathLst>
                <a:path w="2578" h="303" extrusionOk="0">
                  <a:moveTo>
                    <a:pt x="94" y="1"/>
                  </a:moveTo>
                  <a:lnTo>
                    <a:pt x="47" y="47"/>
                  </a:lnTo>
                  <a:lnTo>
                    <a:pt x="1" y="94"/>
                  </a:lnTo>
                  <a:lnTo>
                    <a:pt x="1" y="140"/>
                  </a:lnTo>
                  <a:lnTo>
                    <a:pt x="1" y="210"/>
                  </a:lnTo>
                  <a:lnTo>
                    <a:pt x="47" y="256"/>
                  </a:lnTo>
                  <a:lnTo>
                    <a:pt x="94" y="303"/>
                  </a:lnTo>
                  <a:lnTo>
                    <a:pt x="2485" y="303"/>
                  </a:lnTo>
                  <a:lnTo>
                    <a:pt x="2531" y="256"/>
                  </a:lnTo>
                  <a:lnTo>
                    <a:pt x="2578" y="210"/>
                  </a:lnTo>
                  <a:lnTo>
                    <a:pt x="2578" y="140"/>
                  </a:lnTo>
                  <a:lnTo>
                    <a:pt x="2578" y="94"/>
                  </a:lnTo>
                  <a:lnTo>
                    <a:pt x="2531" y="47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 flipH="1">
              <a:off x="-1834195" y="4556251"/>
              <a:ext cx="19579" cy="26184"/>
            </a:xfrm>
            <a:custGeom>
              <a:avLst/>
              <a:gdLst/>
              <a:ahLst/>
              <a:cxnLst/>
              <a:rect l="l" t="t" r="r" b="b"/>
              <a:pathLst>
                <a:path w="418" h="559" extrusionOk="0">
                  <a:moveTo>
                    <a:pt x="0" y="1"/>
                  </a:moveTo>
                  <a:lnTo>
                    <a:pt x="0" y="558"/>
                  </a:lnTo>
                  <a:lnTo>
                    <a:pt x="209" y="27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 flipH="1">
              <a:off x="-1895134" y="4456202"/>
              <a:ext cx="80518" cy="90308"/>
            </a:xfrm>
            <a:custGeom>
              <a:avLst/>
              <a:gdLst/>
              <a:ahLst/>
              <a:cxnLst/>
              <a:rect l="l" t="t" r="r" b="b"/>
              <a:pathLst>
                <a:path w="1719" h="1928" extrusionOk="0">
                  <a:moveTo>
                    <a:pt x="0" y="1"/>
                  </a:moveTo>
                  <a:lnTo>
                    <a:pt x="0" y="1928"/>
                  </a:lnTo>
                  <a:lnTo>
                    <a:pt x="1718" y="1928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 flipH="1">
              <a:off x="-1895134" y="4456202"/>
              <a:ext cx="80518" cy="90308"/>
            </a:xfrm>
            <a:custGeom>
              <a:avLst/>
              <a:gdLst/>
              <a:ahLst/>
              <a:cxnLst/>
              <a:rect l="l" t="t" r="r" b="b"/>
              <a:pathLst>
                <a:path w="1719" h="1928" fill="none" extrusionOk="0">
                  <a:moveTo>
                    <a:pt x="0" y="1"/>
                  </a:moveTo>
                  <a:lnTo>
                    <a:pt x="0" y="1928"/>
                  </a:lnTo>
                  <a:lnTo>
                    <a:pt x="580" y="1928"/>
                  </a:lnTo>
                  <a:lnTo>
                    <a:pt x="1718" y="1928"/>
                  </a:lnTo>
                  <a:lnTo>
                    <a:pt x="171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 flipH="1">
              <a:off x="-1989702" y="4456202"/>
              <a:ext cx="81595" cy="90308"/>
            </a:xfrm>
            <a:custGeom>
              <a:avLst/>
              <a:gdLst/>
              <a:ahLst/>
              <a:cxnLst/>
              <a:rect l="l" t="t" r="r" b="b"/>
              <a:pathLst>
                <a:path w="1742" h="1928" extrusionOk="0">
                  <a:moveTo>
                    <a:pt x="1" y="1"/>
                  </a:moveTo>
                  <a:lnTo>
                    <a:pt x="1" y="1928"/>
                  </a:lnTo>
                  <a:lnTo>
                    <a:pt x="1742" y="1928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 flipH="1">
              <a:off x="-1989702" y="4456202"/>
              <a:ext cx="81595" cy="90308"/>
            </a:xfrm>
            <a:custGeom>
              <a:avLst/>
              <a:gdLst/>
              <a:ahLst/>
              <a:cxnLst/>
              <a:rect l="l" t="t" r="r" b="b"/>
              <a:pathLst>
                <a:path w="1742" h="1928" fill="none" extrusionOk="0">
                  <a:moveTo>
                    <a:pt x="1" y="1"/>
                  </a:moveTo>
                  <a:lnTo>
                    <a:pt x="1" y="1928"/>
                  </a:lnTo>
                  <a:lnTo>
                    <a:pt x="1742" y="1928"/>
                  </a:lnTo>
                  <a:lnTo>
                    <a:pt x="1742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 flipH="1">
              <a:off x="-2084317" y="4456202"/>
              <a:ext cx="81595" cy="90308"/>
            </a:xfrm>
            <a:custGeom>
              <a:avLst/>
              <a:gdLst/>
              <a:ahLst/>
              <a:cxnLst/>
              <a:rect l="l" t="t" r="r" b="b"/>
              <a:pathLst>
                <a:path w="1742" h="1928" extrusionOk="0">
                  <a:moveTo>
                    <a:pt x="1" y="1"/>
                  </a:moveTo>
                  <a:lnTo>
                    <a:pt x="1" y="1928"/>
                  </a:lnTo>
                  <a:lnTo>
                    <a:pt x="1742" y="1928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 flipH="1">
              <a:off x="-2084317" y="4456202"/>
              <a:ext cx="81595" cy="90308"/>
            </a:xfrm>
            <a:custGeom>
              <a:avLst/>
              <a:gdLst/>
              <a:ahLst/>
              <a:cxnLst/>
              <a:rect l="l" t="t" r="r" b="b"/>
              <a:pathLst>
                <a:path w="1742" h="1928" fill="none" extrusionOk="0">
                  <a:moveTo>
                    <a:pt x="1" y="1"/>
                  </a:moveTo>
                  <a:lnTo>
                    <a:pt x="1" y="1928"/>
                  </a:lnTo>
                  <a:lnTo>
                    <a:pt x="1742" y="1928"/>
                  </a:lnTo>
                  <a:lnTo>
                    <a:pt x="1742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 flipH="1">
              <a:off x="-1895134" y="4524728"/>
              <a:ext cx="80518" cy="21781"/>
            </a:xfrm>
            <a:custGeom>
              <a:avLst/>
              <a:gdLst/>
              <a:ahLst/>
              <a:cxnLst/>
              <a:rect l="l" t="t" r="r" b="b"/>
              <a:pathLst>
                <a:path w="1719" h="465" extrusionOk="0">
                  <a:moveTo>
                    <a:pt x="0" y="1"/>
                  </a:moveTo>
                  <a:lnTo>
                    <a:pt x="0" y="465"/>
                  </a:lnTo>
                  <a:lnTo>
                    <a:pt x="1718" y="465"/>
                  </a:lnTo>
                  <a:lnTo>
                    <a:pt x="1718" y="4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 flipH="1">
              <a:off x="-1895134" y="4524728"/>
              <a:ext cx="80518" cy="21781"/>
            </a:xfrm>
            <a:custGeom>
              <a:avLst/>
              <a:gdLst/>
              <a:ahLst/>
              <a:cxnLst/>
              <a:rect l="l" t="t" r="r" b="b"/>
              <a:pathLst>
                <a:path w="1719" h="465" fill="none" extrusionOk="0">
                  <a:moveTo>
                    <a:pt x="0" y="1"/>
                  </a:moveTo>
                  <a:lnTo>
                    <a:pt x="0" y="465"/>
                  </a:lnTo>
                  <a:lnTo>
                    <a:pt x="580" y="465"/>
                  </a:lnTo>
                  <a:lnTo>
                    <a:pt x="580" y="465"/>
                  </a:lnTo>
                  <a:lnTo>
                    <a:pt x="1718" y="465"/>
                  </a:lnTo>
                  <a:lnTo>
                    <a:pt x="1718" y="418"/>
                  </a:lnTo>
                  <a:lnTo>
                    <a:pt x="1718" y="41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 flipH="1">
              <a:off x="-1895134" y="4460558"/>
              <a:ext cx="80518" cy="65295"/>
            </a:xfrm>
            <a:custGeom>
              <a:avLst/>
              <a:gdLst/>
              <a:ahLst/>
              <a:cxnLst/>
              <a:rect l="l" t="t" r="r" b="b"/>
              <a:pathLst>
                <a:path w="1719" h="1394" extrusionOk="0">
                  <a:moveTo>
                    <a:pt x="0" y="1"/>
                  </a:moveTo>
                  <a:lnTo>
                    <a:pt x="0" y="720"/>
                  </a:lnTo>
                  <a:lnTo>
                    <a:pt x="1718" y="1394"/>
                  </a:lnTo>
                  <a:lnTo>
                    <a:pt x="1718" y="837"/>
                  </a:lnTo>
                  <a:lnTo>
                    <a:pt x="859" y="4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 flipH="1">
              <a:off x="-1989702" y="4456202"/>
              <a:ext cx="81595" cy="66419"/>
            </a:xfrm>
            <a:custGeom>
              <a:avLst/>
              <a:gdLst/>
              <a:ahLst/>
              <a:cxnLst/>
              <a:rect l="l" t="t" r="r" b="b"/>
              <a:pathLst>
                <a:path w="1742" h="1418" extrusionOk="0">
                  <a:moveTo>
                    <a:pt x="1" y="1"/>
                  </a:moveTo>
                  <a:lnTo>
                    <a:pt x="1" y="721"/>
                  </a:lnTo>
                  <a:lnTo>
                    <a:pt x="1742" y="1417"/>
                  </a:lnTo>
                  <a:lnTo>
                    <a:pt x="1742" y="697"/>
                  </a:lnTo>
                  <a:lnTo>
                    <a:pt x="976" y="372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 flipH="1">
              <a:off x="-1989702" y="4456202"/>
              <a:ext cx="81595" cy="66419"/>
            </a:xfrm>
            <a:custGeom>
              <a:avLst/>
              <a:gdLst/>
              <a:ahLst/>
              <a:cxnLst/>
              <a:rect l="l" t="t" r="r" b="b"/>
              <a:pathLst>
                <a:path w="1742" h="1418" fill="none" extrusionOk="0">
                  <a:moveTo>
                    <a:pt x="210" y="1"/>
                  </a:moveTo>
                  <a:lnTo>
                    <a:pt x="1" y="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742" y="1417"/>
                  </a:lnTo>
                  <a:lnTo>
                    <a:pt x="1742" y="697"/>
                  </a:lnTo>
                  <a:lnTo>
                    <a:pt x="1742" y="697"/>
                  </a:lnTo>
                  <a:lnTo>
                    <a:pt x="976" y="372"/>
                  </a:lnTo>
                  <a:lnTo>
                    <a:pt x="2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 flipH="1">
              <a:off x="-1989702" y="4504072"/>
              <a:ext cx="81595" cy="42437"/>
            </a:xfrm>
            <a:custGeom>
              <a:avLst/>
              <a:gdLst/>
              <a:ahLst/>
              <a:cxnLst/>
              <a:rect l="l" t="t" r="r" b="b"/>
              <a:pathLst>
                <a:path w="1742" h="906" extrusionOk="0">
                  <a:moveTo>
                    <a:pt x="1" y="0"/>
                  </a:moveTo>
                  <a:lnTo>
                    <a:pt x="1" y="465"/>
                  </a:lnTo>
                  <a:lnTo>
                    <a:pt x="744" y="674"/>
                  </a:lnTo>
                  <a:lnTo>
                    <a:pt x="1487" y="906"/>
                  </a:lnTo>
                  <a:lnTo>
                    <a:pt x="1742" y="906"/>
                  </a:lnTo>
                  <a:lnTo>
                    <a:pt x="1742" y="558"/>
                  </a:lnTo>
                  <a:lnTo>
                    <a:pt x="883" y="2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 flipH="1">
              <a:off x="-1989702" y="4504072"/>
              <a:ext cx="81595" cy="42437"/>
            </a:xfrm>
            <a:custGeom>
              <a:avLst/>
              <a:gdLst/>
              <a:ahLst/>
              <a:cxnLst/>
              <a:rect l="l" t="t" r="r" b="b"/>
              <a:pathLst>
                <a:path w="1742" h="906" fill="none" extrusionOk="0">
                  <a:moveTo>
                    <a:pt x="1" y="0"/>
                  </a:moveTo>
                  <a:lnTo>
                    <a:pt x="1" y="465"/>
                  </a:lnTo>
                  <a:lnTo>
                    <a:pt x="1" y="465"/>
                  </a:lnTo>
                  <a:lnTo>
                    <a:pt x="744" y="674"/>
                  </a:lnTo>
                  <a:lnTo>
                    <a:pt x="1487" y="906"/>
                  </a:lnTo>
                  <a:lnTo>
                    <a:pt x="1742" y="906"/>
                  </a:lnTo>
                  <a:lnTo>
                    <a:pt x="1742" y="558"/>
                  </a:lnTo>
                  <a:lnTo>
                    <a:pt x="1742" y="558"/>
                  </a:lnTo>
                  <a:lnTo>
                    <a:pt x="883" y="2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 flipH="1">
              <a:off x="-2084317" y="4460558"/>
              <a:ext cx="81595" cy="76162"/>
            </a:xfrm>
            <a:custGeom>
              <a:avLst/>
              <a:gdLst/>
              <a:ahLst/>
              <a:cxnLst/>
              <a:rect l="l" t="t" r="r" b="b"/>
              <a:pathLst>
                <a:path w="1742" h="1626" extrusionOk="0">
                  <a:moveTo>
                    <a:pt x="1" y="1"/>
                  </a:moveTo>
                  <a:lnTo>
                    <a:pt x="1" y="837"/>
                  </a:lnTo>
                  <a:lnTo>
                    <a:pt x="860" y="1254"/>
                  </a:lnTo>
                  <a:lnTo>
                    <a:pt x="1742" y="1626"/>
                  </a:lnTo>
                  <a:lnTo>
                    <a:pt x="1742" y="8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 flipH="1">
              <a:off x="-2084317" y="4460558"/>
              <a:ext cx="81595" cy="76162"/>
            </a:xfrm>
            <a:custGeom>
              <a:avLst/>
              <a:gdLst/>
              <a:ahLst/>
              <a:cxnLst/>
              <a:rect l="l" t="t" r="r" b="b"/>
              <a:pathLst>
                <a:path w="1742" h="1626" fill="none" extrusionOk="0">
                  <a:moveTo>
                    <a:pt x="1" y="1"/>
                  </a:moveTo>
                  <a:lnTo>
                    <a:pt x="1" y="837"/>
                  </a:lnTo>
                  <a:lnTo>
                    <a:pt x="1" y="837"/>
                  </a:lnTo>
                  <a:lnTo>
                    <a:pt x="860" y="1254"/>
                  </a:lnTo>
                  <a:lnTo>
                    <a:pt x="1742" y="1626"/>
                  </a:lnTo>
                  <a:lnTo>
                    <a:pt x="1742" y="837"/>
                  </a:lnTo>
                  <a:lnTo>
                    <a:pt x="1742" y="83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 flipH="1">
              <a:off x="-2084317" y="4512784"/>
              <a:ext cx="81595" cy="33725"/>
            </a:xfrm>
            <a:custGeom>
              <a:avLst/>
              <a:gdLst/>
              <a:ahLst/>
              <a:cxnLst/>
              <a:rect l="l" t="t" r="r" b="b"/>
              <a:pathLst>
                <a:path w="1742" h="720" extrusionOk="0">
                  <a:moveTo>
                    <a:pt x="1" y="0"/>
                  </a:moveTo>
                  <a:lnTo>
                    <a:pt x="1" y="720"/>
                  </a:lnTo>
                  <a:lnTo>
                    <a:pt x="1742" y="720"/>
                  </a:lnTo>
                  <a:lnTo>
                    <a:pt x="860" y="3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 flipH="1">
              <a:off x="-2084317" y="4512784"/>
              <a:ext cx="81595" cy="33725"/>
            </a:xfrm>
            <a:custGeom>
              <a:avLst/>
              <a:gdLst/>
              <a:ahLst/>
              <a:cxnLst/>
              <a:rect l="l" t="t" r="r" b="b"/>
              <a:pathLst>
                <a:path w="1742" h="720" fill="none" extrusionOk="0">
                  <a:moveTo>
                    <a:pt x="1" y="0"/>
                  </a:moveTo>
                  <a:lnTo>
                    <a:pt x="1" y="720"/>
                  </a:lnTo>
                  <a:lnTo>
                    <a:pt x="1742" y="720"/>
                  </a:lnTo>
                  <a:lnTo>
                    <a:pt x="1742" y="720"/>
                  </a:lnTo>
                  <a:lnTo>
                    <a:pt x="1742" y="720"/>
                  </a:lnTo>
                  <a:lnTo>
                    <a:pt x="860" y="3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 flipH="1">
              <a:off x="-2084348" y="4710679"/>
              <a:ext cx="1875895" cy="101174"/>
            </a:xfrm>
            <a:custGeom>
              <a:avLst/>
              <a:gdLst/>
              <a:ahLst/>
              <a:cxnLst/>
              <a:rect l="l" t="t" r="r" b="b"/>
              <a:pathLst>
                <a:path w="40049" h="2160" extrusionOk="0">
                  <a:moveTo>
                    <a:pt x="488" y="1"/>
                  </a:moveTo>
                  <a:lnTo>
                    <a:pt x="511" y="256"/>
                  </a:lnTo>
                  <a:lnTo>
                    <a:pt x="511" y="511"/>
                  </a:lnTo>
                  <a:lnTo>
                    <a:pt x="488" y="790"/>
                  </a:lnTo>
                  <a:lnTo>
                    <a:pt x="441" y="1069"/>
                  </a:lnTo>
                  <a:lnTo>
                    <a:pt x="372" y="1324"/>
                  </a:lnTo>
                  <a:lnTo>
                    <a:pt x="279" y="1603"/>
                  </a:lnTo>
                  <a:lnTo>
                    <a:pt x="139" y="1881"/>
                  </a:lnTo>
                  <a:lnTo>
                    <a:pt x="0" y="2160"/>
                  </a:lnTo>
                  <a:lnTo>
                    <a:pt x="38702" y="2160"/>
                  </a:lnTo>
                  <a:lnTo>
                    <a:pt x="38818" y="1997"/>
                  </a:lnTo>
                  <a:lnTo>
                    <a:pt x="39120" y="1556"/>
                  </a:lnTo>
                  <a:lnTo>
                    <a:pt x="39538" y="883"/>
                  </a:lnTo>
                  <a:lnTo>
                    <a:pt x="400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 flipH="1">
              <a:off x="-925391" y="4467116"/>
              <a:ext cx="142487" cy="130543"/>
            </a:xfrm>
            <a:custGeom>
              <a:avLst/>
              <a:gdLst/>
              <a:ahLst/>
              <a:cxnLst/>
              <a:rect l="l" t="t" r="r" b="b"/>
              <a:pathLst>
                <a:path w="3042" h="2787" extrusionOk="0">
                  <a:moveTo>
                    <a:pt x="0" y="0"/>
                  </a:moveTo>
                  <a:lnTo>
                    <a:pt x="0" y="2786"/>
                  </a:lnTo>
                  <a:lnTo>
                    <a:pt x="3042" y="2786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 flipH="1">
              <a:off x="-929451" y="4467116"/>
              <a:ext cx="142487" cy="130543"/>
            </a:xfrm>
            <a:custGeom>
              <a:avLst/>
              <a:gdLst/>
              <a:ahLst/>
              <a:cxnLst/>
              <a:rect l="l" t="t" r="r" b="b"/>
              <a:pathLst>
                <a:path w="3042" h="2787" fill="none" extrusionOk="0">
                  <a:moveTo>
                    <a:pt x="3042" y="2786"/>
                  </a:moveTo>
                  <a:lnTo>
                    <a:pt x="0" y="2786"/>
                  </a:lnTo>
                  <a:lnTo>
                    <a:pt x="0" y="0"/>
                  </a:lnTo>
                  <a:lnTo>
                    <a:pt x="3042" y="0"/>
                  </a:lnTo>
                  <a:lnTo>
                    <a:pt x="3042" y="27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 flipH="1">
              <a:off x="-1193718" y="4482338"/>
              <a:ext cx="167500" cy="107685"/>
            </a:xfrm>
            <a:custGeom>
              <a:avLst/>
              <a:gdLst/>
              <a:ahLst/>
              <a:cxnLst/>
              <a:rect l="l" t="t" r="r" b="b"/>
              <a:pathLst>
                <a:path w="3576" h="2299" extrusionOk="0">
                  <a:moveTo>
                    <a:pt x="0" y="0"/>
                  </a:moveTo>
                  <a:lnTo>
                    <a:pt x="0" y="2299"/>
                  </a:lnTo>
                  <a:lnTo>
                    <a:pt x="3575" y="2299"/>
                  </a:lnTo>
                  <a:lnTo>
                    <a:pt x="35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 flipH="1">
              <a:off x="-1193718" y="4482338"/>
              <a:ext cx="167500" cy="107685"/>
            </a:xfrm>
            <a:custGeom>
              <a:avLst/>
              <a:gdLst/>
              <a:ahLst/>
              <a:cxnLst/>
              <a:rect l="l" t="t" r="r" b="b"/>
              <a:pathLst>
                <a:path w="3576" h="2299" fill="none" extrusionOk="0">
                  <a:moveTo>
                    <a:pt x="0" y="0"/>
                  </a:moveTo>
                  <a:lnTo>
                    <a:pt x="0" y="2299"/>
                  </a:lnTo>
                  <a:lnTo>
                    <a:pt x="3575" y="2299"/>
                  </a:lnTo>
                  <a:lnTo>
                    <a:pt x="3575" y="0"/>
                  </a:lnTo>
                  <a:lnTo>
                    <a:pt x="2856" y="0"/>
                  </a:lnTo>
                  <a:lnTo>
                    <a:pt x="2229" y="0"/>
                  </a:lnTo>
                  <a:lnTo>
                    <a:pt x="1556" y="0"/>
                  </a:lnTo>
                  <a:lnTo>
                    <a:pt x="1022" y="0"/>
                  </a:lnTo>
                  <a:lnTo>
                    <a:pt x="37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 flipH="1">
              <a:off x="-1335078" y="4494282"/>
              <a:ext cx="93586" cy="95741"/>
            </a:xfrm>
            <a:custGeom>
              <a:avLst/>
              <a:gdLst/>
              <a:ahLst/>
              <a:cxnLst/>
              <a:rect l="l" t="t" r="r" b="b"/>
              <a:pathLst>
                <a:path w="1998" h="2044" extrusionOk="0">
                  <a:moveTo>
                    <a:pt x="1" y="0"/>
                  </a:moveTo>
                  <a:lnTo>
                    <a:pt x="1" y="2044"/>
                  </a:lnTo>
                  <a:lnTo>
                    <a:pt x="1998" y="2044"/>
                  </a:lnTo>
                  <a:lnTo>
                    <a:pt x="19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 flipH="1">
              <a:off x="-1335078" y="4494282"/>
              <a:ext cx="93586" cy="95741"/>
            </a:xfrm>
            <a:custGeom>
              <a:avLst/>
              <a:gdLst/>
              <a:ahLst/>
              <a:cxnLst/>
              <a:rect l="l" t="t" r="r" b="b"/>
              <a:pathLst>
                <a:path w="1998" h="2044" fill="none" extrusionOk="0">
                  <a:moveTo>
                    <a:pt x="1" y="0"/>
                  </a:moveTo>
                  <a:lnTo>
                    <a:pt x="1" y="2044"/>
                  </a:lnTo>
                  <a:lnTo>
                    <a:pt x="1998" y="2044"/>
                  </a:lnTo>
                  <a:lnTo>
                    <a:pt x="1998" y="0"/>
                  </a:lnTo>
                  <a:lnTo>
                    <a:pt x="1696" y="0"/>
                  </a:lnTo>
                  <a:lnTo>
                    <a:pt x="1022" y="0"/>
                  </a:lnTo>
                  <a:lnTo>
                    <a:pt x="488" y="0"/>
                  </a:lnTo>
                  <a:lnTo>
                    <a:pt x="21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 flipH="1">
              <a:off x="-1379668" y="4556251"/>
              <a:ext cx="44639" cy="34849"/>
            </a:xfrm>
            <a:custGeom>
              <a:avLst/>
              <a:gdLst/>
              <a:ahLst/>
              <a:cxnLst/>
              <a:rect l="l" t="t" r="r" b="b"/>
              <a:pathLst>
                <a:path w="953" h="744" fill="none" extrusionOk="0">
                  <a:moveTo>
                    <a:pt x="1" y="721"/>
                  </a:moveTo>
                  <a:lnTo>
                    <a:pt x="1" y="744"/>
                  </a:lnTo>
                  <a:lnTo>
                    <a:pt x="1" y="744"/>
                  </a:lnTo>
                  <a:lnTo>
                    <a:pt x="952" y="744"/>
                  </a:lnTo>
                  <a:lnTo>
                    <a:pt x="952" y="744"/>
                  </a:lnTo>
                  <a:lnTo>
                    <a:pt x="233" y="1"/>
                  </a:lnTo>
                  <a:lnTo>
                    <a:pt x="1" y="1"/>
                  </a:lnTo>
                  <a:lnTo>
                    <a:pt x="1" y="7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 flipH="1">
              <a:off x="-1406294" y="4451897"/>
              <a:ext cx="76160" cy="139198"/>
            </a:xfrm>
            <a:custGeom>
              <a:avLst/>
              <a:gdLst/>
              <a:ahLst/>
              <a:cxnLst/>
              <a:rect l="l" t="t" r="r" b="b"/>
              <a:pathLst>
                <a:path w="1417" h="2020" extrusionOk="0">
                  <a:moveTo>
                    <a:pt x="1" y="0"/>
                  </a:moveTo>
                  <a:lnTo>
                    <a:pt x="1" y="905"/>
                  </a:lnTo>
                  <a:lnTo>
                    <a:pt x="1" y="2020"/>
                  </a:lnTo>
                  <a:lnTo>
                    <a:pt x="1417" y="2020"/>
                  </a:lnTo>
                  <a:lnTo>
                    <a:pt x="1417" y="511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 flipH="1">
              <a:off x="-1517751" y="4475781"/>
              <a:ext cx="116397" cy="114243"/>
            </a:xfrm>
            <a:custGeom>
              <a:avLst/>
              <a:gdLst/>
              <a:ahLst/>
              <a:cxnLst/>
              <a:rect l="l" t="t" r="r" b="b"/>
              <a:pathLst>
                <a:path w="2485" h="2439" extrusionOk="0">
                  <a:moveTo>
                    <a:pt x="1" y="1"/>
                  </a:moveTo>
                  <a:lnTo>
                    <a:pt x="1" y="2439"/>
                  </a:lnTo>
                  <a:lnTo>
                    <a:pt x="2485" y="2439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 flipH="1">
              <a:off x="-1623232" y="4556251"/>
              <a:ext cx="98973" cy="34849"/>
            </a:xfrm>
            <a:custGeom>
              <a:avLst/>
              <a:gdLst/>
              <a:ahLst/>
              <a:cxnLst/>
              <a:rect l="l" t="t" r="r" b="b"/>
              <a:pathLst>
                <a:path w="2113" h="744" extrusionOk="0">
                  <a:moveTo>
                    <a:pt x="0" y="1"/>
                  </a:moveTo>
                  <a:lnTo>
                    <a:pt x="743" y="744"/>
                  </a:lnTo>
                  <a:lnTo>
                    <a:pt x="2113" y="744"/>
                  </a:lnTo>
                  <a:lnTo>
                    <a:pt x="2113" y="721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 flipH="1">
              <a:off x="-1623232" y="4556251"/>
              <a:ext cx="98973" cy="34849"/>
            </a:xfrm>
            <a:custGeom>
              <a:avLst/>
              <a:gdLst/>
              <a:ahLst/>
              <a:cxnLst/>
              <a:rect l="l" t="t" r="r" b="b"/>
              <a:pathLst>
                <a:path w="2113" h="744" fill="none" extrusionOk="0">
                  <a:moveTo>
                    <a:pt x="0" y="1"/>
                  </a:moveTo>
                  <a:lnTo>
                    <a:pt x="743" y="744"/>
                  </a:lnTo>
                  <a:lnTo>
                    <a:pt x="743" y="744"/>
                  </a:lnTo>
                  <a:lnTo>
                    <a:pt x="2113" y="744"/>
                  </a:lnTo>
                  <a:lnTo>
                    <a:pt x="2113" y="721"/>
                  </a:lnTo>
                  <a:lnTo>
                    <a:pt x="211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 flipH="1">
              <a:off x="-1675457" y="4556251"/>
              <a:ext cx="52273" cy="34849"/>
            </a:xfrm>
            <a:custGeom>
              <a:avLst/>
              <a:gdLst/>
              <a:ahLst/>
              <a:cxnLst/>
              <a:rect l="l" t="t" r="r" b="b"/>
              <a:pathLst>
                <a:path w="1116" h="744" fill="none" extrusionOk="0">
                  <a:moveTo>
                    <a:pt x="1" y="721"/>
                  </a:moveTo>
                  <a:lnTo>
                    <a:pt x="1" y="744"/>
                  </a:lnTo>
                  <a:lnTo>
                    <a:pt x="1" y="744"/>
                  </a:lnTo>
                  <a:lnTo>
                    <a:pt x="1115" y="744"/>
                  </a:lnTo>
                  <a:lnTo>
                    <a:pt x="396" y="1"/>
                  </a:lnTo>
                  <a:lnTo>
                    <a:pt x="1" y="1"/>
                  </a:lnTo>
                  <a:lnTo>
                    <a:pt x="1" y="7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 flipH="1">
              <a:off x="-1711288" y="4505145"/>
              <a:ext cx="88104" cy="85958"/>
            </a:xfrm>
            <a:custGeom>
              <a:avLst/>
              <a:gdLst/>
              <a:ahLst/>
              <a:cxnLst/>
              <a:rect l="l" t="t" r="r" b="b"/>
              <a:pathLst>
                <a:path w="1789" h="883" extrusionOk="0">
                  <a:moveTo>
                    <a:pt x="1" y="1"/>
                  </a:moveTo>
                  <a:lnTo>
                    <a:pt x="1" y="883"/>
                  </a:lnTo>
                  <a:lnTo>
                    <a:pt x="1789" y="883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 flipH="1">
              <a:off x="-1706980" y="4556251"/>
              <a:ext cx="34849" cy="34849"/>
            </a:xfrm>
            <a:custGeom>
              <a:avLst/>
              <a:gdLst/>
              <a:ahLst/>
              <a:cxnLst/>
              <a:rect l="l" t="t" r="r" b="b"/>
              <a:pathLst>
                <a:path w="744" h="744" fill="none" extrusionOk="0">
                  <a:moveTo>
                    <a:pt x="1" y="1"/>
                  </a:moveTo>
                  <a:lnTo>
                    <a:pt x="720" y="744"/>
                  </a:lnTo>
                  <a:lnTo>
                    <a:pt x="744" y="744"/>
                  </a:lnTo>
                  <a:lnTo>
                    <a:pt x="74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 flipH="1">
              <a:off x="-1675457" y="4556251"/>
              <a:ext cx="52273" cy="34849"/>
            </a:xfrm>
            <a:custGeom>
              <a:avLst/>
              <a:gdLst/>
              <a:ahLst/>
              <a:cxnLst/>
              <a:rect l="l" t="t" r="r" b="b"/>
              <a:pathLst>
                <a:path w="1116" h="744" fill="none" extrusionOk="0">
                  <a:moveTo>
                    <a:pt x="396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71" y="1"/>
                  </a:lnTo>
                  <a:lnTo>
                    <a:pt x="71" y="721"/>
                  </a:lnTo>
                  <a:lnTo>
                    <a:pt x="1" y="721"/>
                  </a:lnTo>
                  <a:lnTo>
                    <a:pt x="1" y="744"/>
                  </a:lnTo>
                  <a:lnTo>
                    <a:pt x="1" y="744"/>
                  </a:lnTo>
                  <a:lnTo>
                    <a:pt x="1" y="744"/>
                  </a:lnTo>
                  <a:lnTo>
                    <a:pt x="1115" y="744"/>
                  </a:lnTo>
                  <a:lnTo>
                    <a:pt x="3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 flipH="1">
              <a:off x="-1706980" y="4556251"/>
              <a:ext cx="34849" cy="34849"/>
            </a:xfrm>
            <a:custGeom>
              <a:avLst/>
              <a:gdLst/>
              <a:ahLst/>
              <a:cxnLst/>
              <a:rect l="l" t="t" r="r" b="b"/>
              <a:pathLst>
                <a:path w="744" h="744" fill="none" extrusionOk="0">
                  <a:moveTo>
                    <a:pt x="744" y="1"/>
                  </a:moveTo>
                  <a:lnTo>
                    <a:pt x="1" y="1"/>
                  </a:lnTo>
                  <a:lnTo>
                    <a:pt x="720" y="744"/>
                  </a:lnTo>
                  <a:lnTo>
                    <a:pt x="720" y="744"/>
                  </a:lnTo>
                  <a:lnTo>
                    <a:pt x="744" y="744"/>
                  </a:lnTo>
                  <a:lnTo>
                    <a:pt x="7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 flipH="1">
              <a:off x="-1800519" y="4556251"/>
              <a:ext cx="80518" cy="33772"/>
            </a:xfrm>
            <a:custGeom>
              <a:avLst/>
              <a:gdLst/>
              <a:ahLst/>
              <a:cxnLst/>
              <a:rect l="l" t="t" r="r" b="b"/>
              <a:pathLst>
                <a:path w="1719" h="721" extrusionOk="0">
                  <a:moveTo>
                    <a:pt x="0" y="1"/>
                  </a:moveTo>
                  <a:lnTo>
                    <a:pt x="0" y="721"/>
                  </a:lnTo>
                  <a:lnTo>
                    <a:pt x="1091" y="721"/>
                  </a:lnTo>
                  <a:lnTo>
                    <a:pt x="1718" y="697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 flipH="1">
              <a:off x="-1800519" y="4556251"/>
              <a:ext cx="80518" cy="33772"/>
            </a:xfrm>
            <a:custGeom>
              <a:avLst/>
              <a:gdLst/>
              <a:ahLst/>
              <a:cxnLst/>
              <a:rect l="l" t="t" r="r" b="b"/>
              <a:pathLst>
                <a:path w="1719" h="721" fill="none" extrusionOk="0">
                  <a:moveTo>
                    <a:pt x="0" y="721"/>
                  </a:moveTo>
                  <a:lnTo>
                    <a:pt x="0" y="721"/>
                  </a:lnTo>
                  <a:lnTo>
                    <a:pt x="0" y="721"/>
                  </a:lnTo>
                  <a:lnTo>
                    <a:pt x="1091" y="721"/>
                  </a:lnTo>
                  <a:lnTo>
                    <a:pt x="1718" y="697"/>
                  </a:lnTo>
                  <a:lnTo>
                    <a:pt x="1718" y="1"/>
                  </a:lnTo>
                  <a:lnTo>
                    <a:pt x="0" y="1"/>
                  </a:lnTo>
                  <a:lnTo>
                    <a:pt x="0" y="7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 flipH="1">
              <a:off x="-1800519" y="4456202"/>
              <a:ext cx="80518" cy="90308"/>
            </a:xfrm>
            <a:custGeom>
              <a:avLst/>
              <a:gdLst/>
              <a:ahLst/>
              <a:cxnLst/>
              <a:rect l="l" t="t" r="r" b="b"/>
              <a:pathLst>
                <a:path w="1719" h="1928" extrusionOk="0">
                  <a:moveTo>
                    <a:pt x="0" y="1"/>
                  </a:moveTo>
                  <a:lnTo>
                    <a:pt x="0" y="1928"/>
                  </a:lnTo>
                  <a:lnTo>
                    <a:pt x="1718" y="1928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 flipH="1">
              <a:off x="-154119" y="4499716"/>
              <a:ext cx="5480" cy="46793"/>
            </a:xfrm>
            <a:custGeom>
              <a:avLst/>
              <a:gdLst/>
              <a:ahLst/>
              <a:cxnLst/>
              <a:rect l="l" t="t" r="r" b="b"/>
              <a:pathLst>
                <a:path w="117" h="999" extrusionOk="0">
                  <a:moveTo>
                    <a:pt x="0" y="1"/>
                  </a:moveTo>
                  <a:lnTo>
                    <a:pt x="0" y="999"/>
                  </a:lnTo>
                  <a:lnTo>
                    <a:pt x="116" y="99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 flipH="1">
              <a:off x="-186719" y="4499716"/>
              <a:ext cx="5480" cy="46793"/>
            </a:xfrm>
            <a:custGeom>
              <a:avLst/>
              <a:gdLst/>
              <a:ahLst/>
              <a:cxnLst/>
              <a:rect l="l" t="t" r="r" b="b"/>
              <a:pathLst>
                <a:path w="117" h="999" extrusionOk="0">
                  <a:moveTo>
                    <a:pt x="1" y="1"/>
                  </a:moveTo>
                  <a:lnTo>
                    <a:pt x="1" y="999"/>
                  </a:lnTo>
                  <a:lnTo>
                    <a:pt x="117" y="999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 flipH="1">
              <a:off x="-218289" y="4499716"/>
              <a:ext cx="5480" cy="46793"/>
            </a:xfrm>
            <a:custGeom>
              <a:avLst/>
              <a:gdLst/>
              <a:ahLst/>
              <a:cxnLst/>
              <a:rect l="l" t="t" r="r" b="b"/>
              <a:pathLst>
                <a:path w="117" h="999" extrusionOk="0">
                  <a:moveTo>
                    <a:pt x="0" y="1"/>
                  </a:moveTo>
                  <a:lnTo>
                    <a:pt x="0" y="999"/>
                  </a:lnTo>
                  <a:lnTo>
                    <a:pt x="116" y="99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 flipH="1">
              <a:off x="-249811" y="4499716"/>
              <a:ext cx="5480" cy="46793"/>
            </a:xfrm>
            <a:custGeom>
              <a:avLst/>
              <a:gdLst/>
              <a:ahLst/>
              <a:cxnLst/>
              <a:rect l="l" t="t" r="r" b="b"/>
              <a:pathLst>
                <a:path w="117" h="999" extrusionOk="0">
                  <a:moveTo>
                    <a:pt x="0" y="1"/>
                  </a:moveTo>
                  <a:lnTo>
                    <a:pt x="0" y="999"/>
                  </a:lnTo>
                  <a:lnTo>
                    <a:pt x="116" y="99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 flipH="1">
              <a:off x="-281334" y="4499716"/>
              <a:ext cx="5480" cy="46793"/>
            </a:xfrm>
            <a:custGeom>
              <a:avLst/>
              <a:gdLst/>
              <a:ahLst/>
              <a:cxnLst/>
              <a:rect l="l" t="t" r="r" b="b"/>
              <a:pathLst>
                <a:path w="117" h="999" extrusionOk="0">
                  <a:moveTo>
                    <a:pt x="1" y="1"/>
                  </a:moveTo>
                  <a:lnTo>
                    <a:pt x="1" y="999"/>
                  </a:lnTo>
                  <a:lnTo>
                    <a:pt x="117" y="999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 flipH="1">
              <a:off x="-313981" y="4499716"/>
              <a:ext cx="5480" cy="46793"/>
            </a:xfrm>
            <a:custGeom>
              <a:avLst/>
              <a:gdLst/>
              <a:ahLst/>
              <a:cxnLst/>
              <a:rect l="l" t="t" r="r" b="b"/>
              <a:pathLst>
                <a:path w="117" h="999" extrusionOk="0">
                  <a:moveTo>
                    <a:pt x="0" y="1"/>
                  </a:moveTo>
                  <a:lnTo>
                    <a:pt x="0" y="999"/>
                  </a:lnTo>
                  <a:lnTo>
                    <a:pt x="116" y="99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 flipH="1">
              <a:off x="-345504" y="4499716"/>
              <a:ext cx="5480" cy="46793"/>
            </a:xfrm>
            <a:custGeom>
              <a:avLst/>
              <a:gdLst/>
              <a:ahLst/>
              <a:cxnLst/>
              <a:rect l="l" t="t" r="r" b="b"/>
              <a:pathLst>
                <a:path w="117" h="999" extrusionOk="0">
                  <a:moveTo>
                    <a:pt x="0" y="1"/>
                  </a:moveTo>
                  <a:lnTo>
                    <a:pt x="0" y="999"/>
                  </a:lnTo>
                  <a:lnTo>
                    <a:pt x="116" y="99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 flipH="1">
              <a:off x="-377027" y="4499716"/>
              <a:ext cx="5480" cy="46793"/>
            </a:xfrm>
            <a:custGeom>
              <a:avLst/>
              <a:gdLst/>
              <a:ahLst/>
              <a:cxnLst/>
              <a:rect l="l" t="t" r="r" b="b"/>
              <a:pathLst>
                <a:path w="117" h="999" extrusionOk="0">
                  <a:moveTo>
                    <a:pt x="1" y="1"/>
                  </a:moveTo>
                  <a:lnTo>
                    <a:pt x="1" y="999"/>
                  </a:lnTo>
                  <a:lnTo>
                    <a:pt x="117" y="999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 flipH="1">
              <a:off x="-374876" y="4520372"/>
              <a:ext cx="223005" cy="5480"/>
            </a:xfrm>
            <a:custGeom>
              <a:avLst/>
              <a:gdLst/>
              <a:ahLst/>
              <a:cxnLst/>
              <a:rect l="l" t="t" r="r" b="b"/>
              <a:pathLst>
                <a:path w="4761" h="117" extrusionOk="0">
                  <a:moveTo>
                    <a:pt x="1" y="1"/>
                  </a:moveTo>
                  <a:lnTo>
                    <a:pt x="1" y="117"/>
                  </a:lnTo>
                  <a:lnTo>
                    <a:pt x="4760" y="117"/>
                  </a:lnTo>
                  <a:lnTo>
                    <a:pt x="4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 flipH="1">
              <a:off x="-1133902" y="4439902"/>
              <a:ext cx="5480" cy="42484"/>
            </a:xfrm>
            <a:custGeom>
              <a:avLst/>
              <a:gdLst/>
              <a:ahLst/>
              <a:cxnLst/>
              <a:rect l="l" t="t" r="r" b="b"/>
              <a:pathLst>
                <a:path w="117" h="907" extrusionOk="0">
                  <a:moveTo>
                    <a:pt x="0" y="1"/>
                  </a:moveTo>
                  <a:lnTo>
                    <a:pt x="0" y="906"/>
                  </a:lnTo>
                  <a:lnTo>
                    <a:pt x="116" y="906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 flipH="1">
              <a:off x="-1045797" y="4439902"/>
              <a:ext cx="5480" cy="42484"/>
            </a:xfrm>
            <a:custGeom>
              <a:avLst/>
              <a:gdLst/>
              <a:ahLst/>
              <a:cxnLst/>
              <a:rect l="l" t="t" r="r" b="b"/>
              <a:pathLst>
                <a:path w="117" h="907" extrusionOk="0">
                  <a:moveTo>
                    <a:pt x="1" y="1"/>
                  </a:moveTo>
                  <a:lnTo>
                    <a:pt x="1" y="906"/>
                  </a:lnTo>
                  <a:lnTo>
                    <a:pt x="117" y="906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 flipH="1">
              <a:off x="-1077367" y="4439902"/>
              <a:ext cx="5480" cy="42484"/>
            </a:xfrm>
            <a:custGeom>
              <a:avLst/>
              <a:gdLst/>
              <a:ahLst/>
              <a:cxnLst/>
              <a:rect l="l" t="t" r="r" b="b"/>
              <a:pathLst>
                <a:path w="117" h="907" extrusionOk="0">
                  <a:moveTo>
                    <a:pt x="0" y="1"/>
                  </a:moveTo>
                  <a:lnTo>
                    <a:pt x="0" y="906"/>
                  </a:lnTo>
                  <a:lnTo>
                    <a:pt x="116" y="906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 flipH="1">
              <a:off x="-1101255" y="4439902"/>
              <a:ext cx="5480" cy="42484"/>
            </a:xfrm>
            <a:custGeom>
              <a:avLst/>
              <a:gdLst/>
              <a:ahLst/>
              <a:cxnLst/>
              <a:rect l="l" t="t" r="r" b="b"/>
              <a:pathLst>
                <a:path w="117" h="907" extrusionOk="0">
                  <a:moveTo>
                    <a:pt x="1" y="1"/>
                  </a:moveTo>
                  <a:lnTo>
                    <a:pt x="1" y="906"/>
                  </a:lnTo>
                  <a:lnTo>
                    <a:pt x="117" y="906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 flipH="1">
              <a:off x="-1324209" y="4439902"/>
              <a:ext cx="5480" cy="54428"/>
            </a:xfrm>
            <a:custGeom>
              <a:avLst/>
              <a:gdLst/>
              <a:ahLst/>
              <a:cxnLst/>
              <a:rect l="l" t="t" r="r" b="b"/>
              <a:pathLst>
                <a:path w="117" h="1162" extrusionOk="0">
                  <a:moveTo>
                    <a:pt x="0" y="1"/>
                  </a:moveTo>
                  <a:lnTo>
                    <a:pt x="0" y="1161"/>
                  </a:lnTo>
                  <a:lnTo>
                    <a:pt x="116" y="1161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 flipH="1">
              <a:off x="-1267674" y="4439902"/>
              <a:ext cx="5480" cy="54428"/>
            </a:xfrm>
            <a:custGeom>
              <a:avLst/>
              <a:gdLst/>
              <a:ahLst/>
              <a:cxnLst/>
              <a:rect l="l" t="t" r="r" b="b"/>
              <a:pathLst>
                <a:path w="117" h="1162" extrusionOk="0">
                  <a:moveTo>
                    <a:pt x="0" y="1"/>
                  </a:moveTo>
                  <a:lnTo>
                    <a:pt x="0" y="1161"/>
                  </a:lnTo>
                  <a:lnTo>
                    <a:pt x="116" y="1161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 flipH="1">
              <a:off x="-1291562" y="4439902"/>
              <a:ext cx="5480" cy="54428"/>
            </a:xfrm>
            <a:custGeom>
              <a:avLst/>
              <a:gdLst/>
              <a:ahLst/>
              <a:cxnLst/>
              <a:rect l="l" t="t" r="r" b="b"/>
              <a:pathLst>
                <a:path w="117" h="1162" extrusionOk="0">
                  <a:moveTo>
                    <a:pt x="1" y="1"/>
                  </a:moveTo>
                  <a:lnTo>
                    <a:pt x="1" y="1161"/>
                  </a:lnTo>
                  <a:lnTo>
                    <a:pt x="117" y="116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 flipH="1">
              <a:off x="-1559109" y="4556251"/>
              <a:ext cx="65295" cy="34849"/>
            </a:xfrm>
            <a:custGeom>
              <a:avLst/>
              <a:gdLst/>
              <a:ahLst/>
              <a:cxnLst/>
              <a:rect l="l" t="t" r="r" b="b"/>
              <a:pathLst>
                <a:path w="1394" h="744" extrusionOk="0">
                  <a:moveTo>
                    <a:pt x="0" y="1"/>
                  </a:moveTo>
                  <a:lnTo>
                    <a:pt x="511" y="535"/>
                  </a:lnTo>
                  <a:lnTo>
                    <a:pt x="720" y="744"/>
                  </a:lnTo>
                  <a:lnTo>
                    <a:pt x="1393" y="744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 flipH="1">
              <a:off x="-1559109" y="4556251"/>
              <a:ext cx="65295" cy="34849"/>
            </a:xfrm>
            <a:custGeom>
              <a:avLst/>
              <a:gdLst/>
              <a:ahLst/>
              <a:cxnLst/>
              <a:rect l="l" t="t" r="r" b="b"/>
              <a:pathLst>
                <a:path w="1394" h="744" fill="none" extrusionOk="0">
                  <a:moveTo>
                    <a:pt x="0" y="1"/>
                  </a:moveTo>
                  <a:lnTo>
                    <a:pt x="511" y="535"/>
                  </a:lnTo>
                  <a:lnTo>
                    <a:pt x="720" y="744"/>
                  </a:lnTo>
                  <a:lnTo>
                    <a:pt x="720" y="744"/>
                  </a:lnTo>
                  <a:lnTo>
                    <a:pt x="1393" y="744"/>
                  </a:lnTo>
                  <a:lnTo>
                    <a:pt x="65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 flipH="1">
              <a:off x="-1411191" y="4556251"/>
              <a:ext cx="65295" cy="34849"/>
            </a:xfrm>
            <a:custGeom>
              <a:avLst/>
              <a:gdLst/>
              <a:ahLst/>
              <a:cxnLst/>
              <a:rect l="l" t="t" r="r" b="b"/>
              <a:pathLst>
                <a:path w="1394" h="744" extrusionOk="0">
                  <a:moveTo>
                    <a:pt x="1" y="1"/>
                  </a:moveTo>
                  <a:lnTo>
                    <a:pt x="720" y="744"/>
                  </a:lnTo>
                  <a:lnTo>
                    <a:pt x="1394" y="744"/>
                  </a:lnTo>
                  <a:lnTo>
                    <a:pt x="1185" y="535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 flipH="1">
              <a:off x="-1411191" y="4556251"/>
              <a:ext cx="65295" cy="34849"/>
            </a:xfrm>
            <a:custGeom>
              <a:avLst/>
              <a:gdLst/>
              <a:ahLst/>
              <a:cxnLst/>
              <a:rect l="l" t="t" r="r" b="b"/>
              <a:pathLst>
                <a:path w="1394" h="744" fill="none" extrusionOk="0">
                  <a:moveTo>
                    <a:pt x="1" y="1"/>
                  </a:moveTo>
                  <a:lnTo>
                    <a:pt x="720" y="744"/>
                  </a:lnTo>
                  <a:lnTo>
                    <a:pt x="720" y="744"/>
                  </a:lnTo>
                  <a:lnTo>
                    <a:pt x="720" y="744"/>
                  </a:lnTo>
                  <a:lnTo>
                    <a:pt x="1394" y="744"/>
                  </a:lnTo>
                  <a:lnTo>
                    <a:pt x="1185" y="535"/>
                  </a:lnTo>
                  <a:lnTo>
                    <a:pt x="65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 flipH="1">
              <a:off x="-2150675" y="4546461"/>
              <a:ext cx="2039039" cy="92509"/>
            </a:xfrm>
            <a:custGeom>
              <a:avLst/>
              <a:gdLst/>
              <a:ahLst/>
              <a:cxnLst/>
              <a:rect l="l" t="t" r="r" b="b"/>
              <a:pathLst>
                <a:path w="43532" h="1975" extrusionOk="0">
                  <a:moveTo>
                    <a:pt x="1" y="1"/>
                  </a:moveTo>
                  <a:lnTo>
                    <a:pt x="465" y="372"/>
                  </a:lnTo>
                  <a:lnTo>
                    <a:pt x="906" y="744"/>
                  </a:lnTo>
                  <a:lnTo>
                    <a:pt x="1301" y="1138"/>
                  </a:lnTo>
                  <a:lnTo>
                    <a:pt x="1649" y="1533"/>
                  </a:lnTo>
                  <a:lnTo>
                    <a:pt x="6827" y="1510"/>
                  </a:lnTo>
                  <a:lnTo>
                    <a:pt x="11331" y="1533"/>
                  </a:lnTo>
                  <a:lnTo>
                    <a:pt x="15858" y="1556"/>
                  </a:lnTo>
                  <a:lnTo>
                    <a:pt x="24866" y="1672"/>
                  </a:lnTo>
                  <a:lnTo>
                    <a:pt x="33851" y="1835"/>
                  </a:lnTo>
                  <a:lnTo>
                    <a:pt x="42836" y="1974"/>
                  </a:lnTo>
                  <a:lnTo>
                    <a:pt x="43044" y="1487"/>
                  </a:lnTo>
                  <a:lnTo>
                    <a:pt x="43230" y="999"/>
                  </a:lnTo>
                  <a:lnTo>
                    <a:pt x="43393" y="512"/>
                  </a:lnTo>
                  <a:lnTo>
                    <a:pt x="43532" y="1"/>
                  </a:lnTo>
                  <a:lnTo>
                    <a:pt x="42464" y="1"/>
                  </a:lnTo>
                  <a:lnTo>
                    <a:pt x="42464" y="1185"/>
                  </a:lnTo>
                  <a:lnTo>
                    <a:pt x="34083" y="1185"/>
                  </a:lnTo>
                  <a:lnTo>
                    <a:pt x="34083" y="953"/>
                  </a:lnTo>
                  <a:lnTo>
                    <a:pt x="24378" y="953"/>
                  </a:lnTo>
                  <a:lnTo>
                    <a:pt x="24378" y="1022"/>
                  </a:lnTo>
                  <a:lnTo>
                    <a:pt x="22358" y="1022"/>
                  </a:lnTo>
                  <a:lnTo>
                    <a:pt x="22358" y="930"/>
                  </a:lnTo>
                  <a:lnTo>
                    <a:pt x="17460" y="930"/>
                  </a:lnTo>
                  <a:lnTo>
                    <a:pt x="17460" y="1092"/>
                  </a:lnTo>
                  <a:lnTo>
                    <a:pt x="14418" y="1092"/>
                  </a:lnTo>
                  <a:lnTo>
                    <a:pt x="14418" y="1022"/>
                  </a:lnTo>
                  <a:lnTo>
                    <a:pt x="11006" y="1022"/>
                  </a:lnTo>
                  <a:lnTo>
                    <a:pt x="11006" y="419"/>
                  </a:lnTo>
                  <a:lnTo>
                    <a:pt x="7105" y="419"/>
                  </a:lnTo>
                  <a:lnTo>
                    <a:pt x="6687" y="1"/>
                  </a:lnTo>
                  <a:close/>
                </a:path>
              </a:pathLst>
            </a:custGeom>
            <a:solidFill>
              <a:srgbClr val="D203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 flipH="1">
              <a:off x="-2150675" y="4546461"/>
              <a:ext cx="2039039" cy="92509"/>
            </a:xfrm>
            <a:custGeom>
              <a:avLst/>
              <a:gdLst/>
              <a:ahLst/>
              <a:cxnLst/>
              <a:rect l="l" t="t" r="r" b="b"/>
              <a:pathLst>
                <a:path w="43532" h="1975" fill="none" extrusionOk="0">
                  <a:moveTo>
                    <a:pt x="43532" y="1"/>
                  </a:moveTo>
                  <a:lnTo>
                    <a:pt x="42464" y="1"/>
                  </a:lnTo>
                  <a:lnTo>
                    <a:pt x="42464" y="1185"/>
                  </a:lnTo>
                  <a:lnTo>
                    <a:pt x="34083" y="1185"/>
                  </a:lnTo>
                  <a:lnTo>
                    <a:pt x="34083" y="953"/>
                  </a:lnTo>
                  <a:lnTo>
                    <a:pt x="34083" y="953"/>
                  </a:lnTo>
                  <a:lnTo>
                    <a:pt x="34060" y="953"/>
                  </a:lnTo>
                  <a:lnTo>
                    <a:pt x="34060" y="953"/>
                  </a:lnTo>
                  <a:lnTo>
                    <a:pt x="34036" y="953"/>
                  </a:lnTo>
                  <a:lnTo>
                    <a:pt x="34036" y="953"/>
                  </a:lnTo>
                  <a:lnTo>
                    <a:pt x="33386" y="953"/>
                  </a:lnTo>
                  <a:lnTo>
                    <a:pt x="33386" y="953"/>
                  </a:lnTo>
                  <a:lnTo>
                    <a:pt x="33386" y="953"/>
                  </a:lnTo>
                  <a:lnTo>
                    <a:pt x="33386" y="953"/>
                  </a:lnTo>
                  <a:lnTo>
                    <a:pt x="32272" y="953"/>
                  </a:lnTo>
                  <a:lnTo>
                    <a:pt x="32272" y="953"/>
                  </a:lnTo>
                  <a:lnTo>
                    <a:pt x="32272" y="953"/>
                  </a:lnTo>
                  <a:lnTo>
                    <a:pt x="32272" y="953"/>
                  </a:lnTo>
                  <a:lnTo>
                    <a:pt x="30902" y="953"/>
                  </a:lnTo>
                  <a:lnTo>
                    <a:pt x="30902" y="953"/>
                  </a:lnTo>
                  <a:lnTo>
                    <a:pt x="30902" y="953"/>
                  </a:lnTo>
                  <a:lnTo>
                    <a:pt x="30229" y="953"/>
                  </a:lnTo>
                  <a:lnTo>
                    <a:pt x="30229" y="953"/>
                  </a:lnTo>
                  <a:lnTo>
                    <a:pt x="30229" y="953"/>
                  </a:lnTo>
                  <a:lnTo>
                    <a:pt x="30229" y="953"/>
                  </a:lnTo>
                  <a:lnTo>
                    <a:pt x="30020" y="953"/>
                  </a:lnTo>
                  <a:lnTo>
                    <a:pt x="30020" y="953"/>
                  </a:lnTo>
                  <a:lnTo>
                    <a:pt x="30020" y="953"/>
                  </a:lnTo>
                  <a:lnTo>
                    <a:pt x="27745" y="953"/>
                  </a:lnTo>
                  <a:lnTo>
                    <a:pt x="27745" y="953"/>
                  </a:lnTo>
                  <a:lnTo>
                    <a:pt x="27745" y="953"/>
                  </a:lnTo>
                  <a:lnTo>
                    <a:pt x="27071" y="953"/>
                  </a:lnTo>
                  <a:lnTo>
                    <a:pt x="27071" y="953"/>
                  </a:lnTo>
                  <a:lnTo>
                    <a:pt x="27071" y="953"/>
                  </a:lnTo>
                  <a:lnTo>
                    <a:pt x="27071" y="953"/>
                  </a:lnTo>
                  <a:lnTo>
                    <a:pt x="26120" y="953"/>
                  </a:lnTo>
                  <a:lnTo>
                    <a:pt x="26120" y="953"/>
                  </a:lnTo>
                  <a:lnTo>
                    <a:pt x="26120" y="953"/>
                  </a:lnTo>
                  <a:lnTo>
                    <a:pt x="24564" y="953"/>
                  </a:lnTo>
                  <a:lnTo>
                    <a:pt x="24564" y="953"/>
                  </a:lnTo>
                  <a:lnTo>
                    <a:pt x="24378" y="953"/>
                  </a:lnTo>
                  <a:lnTo>
                    <a:pt x="24378" y="1022"/>
                  </a:lnTo>
                  <a:lnTo>
                    <a:pt x="22358" y="1022"/>
                  </a:lnTo>
                  <a:lnTo>
                    <a:pt x="22358" y="930"/>
                  </a:lnTo>
                  <a:lnTo>
                    <a:pt x="22358" y="930"/>
                  </a:lnTo>
                  <a:lnTo>
                    <a:pt x="21407" y="930"/>
                  </a:lnTo>
                  <a:lnTo>
                    <a:pt x="21407" y="930"/>
                  </a:lnTo>
                  <a:lnTo>
                    <a:pt x="20733" y="930"/>
                  </a:lnTo>
                  <a:lnTo>
                    <a:pt x="20733" y="930"/>
                  </a:lnTo>
                  <a:lnTo>
                    <a:pt x="19526" y="930"/>
                  </a:lnTo>
                  <a:lnTo>
                    <a:pt x="19526" y="930"/>
                  </a:lnTo>
                  <a:lnTo>
                    <a:pt x="18226" y="930"/>
                  </a:lnTo>
                  <a:lnTo>
                    <a:pt x="18226" y="930"/>
                  </a:lnTo>
                  <a:lnTo>
                    <a:pt x="17576" y="930"/>
                  </a:lnTo>
                  <a:lnTo>
                    <a:pt x="17576" y="930"/>
                  </a:lnTo>
                  <a:lnTo>
                    <a:pt x="17460" y="930"/>
                  </a:lnTo>
                  <a:lnTo>
                    <a:pt x="17460" y="1092"/>
                  </a:lnTo>
                  <a:lnTo>
                    <a:pt x="14418" y="1092"/>
                  </a:lnTo>
                  <a:lnTo>
                    <a:pt x="14418" y="906"/>
                  </a:lnTo>
                  <a:lnTo>
                    <a:pt x="14418" y="906"/>
                  </a:lnTo>
                  <a:lnTo>
                    <a:pt x="14418" y="1022"/>
                  </a:lnTo>
                  <a:lnTo>
                    <a:pt x="11006" y="1022"/>
                  </a:lnTo>
                  <a:lnTo>
                    <a:pt x="11006" y="419"/>
                  </a:lnTo>
                  <a:lnTo>
                    <a:pt x="10982" y="419"/>
                  </a:lnTo>
                  <a:lnTo>
                    <a:pt x="8011" y="419"/>
                  </a:lnTo>
                  <a:lnTo>
                    <a:pt x="7709" y="419"/>
                  </a:lnTo>
                  <a:lnTo>
                    <a:pt x="7105" y="419"/>
                  </a:lnTo>
                  <a:lnTo>
                    <a:pt x="6687" y="1"/>
                  </a:lnTo>
                  <a:lnTo>
                    <a:pt x="5619" y="1"/>
                  </a:lnTo>
                  <a:lnTo>
                    <a:pt x="4923" y="1"/>
                  </a:lnTo>
                  <a:lnTo>
                    <a:pt x="4250" y="1"/>
                  </a:lnTo>
                  <a:lnTo>
                    <a:pt x="3576" y="1"/>
                  </a:lnTo>
                  <a:lnTo>
                    <a:pt x="2903" y="1"/>
                  </a:lnTo>
                  <a:lnTo>
                    <a:pt x="2206" y="1"/>
                  </a:lnTo>
                  <a:lnTo>
                    <a:pt x="1533" y="1"/>
                  </a:lnTo>
                  <a:lnTo>
                    <a:pt x="86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65" y="372"/>
                  </a:lnTo>
                  <a:lnTo>
                    <a:pt x="906" y="744"/>
                  </a:lnTo>
                  <a:lnTo>
                    <a:pt x="1301" y="1138"/>
                  </a:lnTo>
                  <a:lnTo>
                    <a:pt x="1649" y="1533"/>
                  </a:lnTo>
                  <a:lnTo>
                    <a:pt x="1649" y="1533"/>
                  </a:lnTo>
                  <a:lnTo>
                    <a:pt x="6827" y="1510"/>
                  </a:lnTo>
                  <a:lnTo>
                    <a:pt x="6827" y="1510"/>
                  </a:lnTo>
                  <a:lnTo>
                    <a:pt x="11331" y="1533"/>
                  </a:lnTo>
                  <a:lnTo>
                    <a:pt x="15858" y="1556"/>
                  </a:lnTo>
                  <a:lnTo>
                    <a:pt x="24866" y="1672"/>
                  </a:lnTo>
                  <a:lnTo>
                    <a:pt x="33851" y="1835"/>
                  </a:lnTo>
                  <a:lnTo>
                    <a:pt x="42836" y="1974"/>
                  </a:lnTo>
                  <a:lnTo>
                    <a:pt x="42836" y="1974"/>
                  </a:lnTo>
                  <a:lnTo>
                    <a:pt x="43044" y="1487"/>
                  </a:lnTo>
                  <a:lnTo>
                    <a:pt x="43230" y="999"/>
                  </a:lnTo>
                  <a:lnTo>
                    <a:pt x="43393" y="512"/>
                  </a:lnTo>
                  <a:lnTo>
                    <a:pt x="435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 flipH="1">
              <a:off x="-2100669" y="4546461"/>
              <a:ext cx="392660" cy="55505"/>
            </a:xfrm>
            <a:custGeom>
              <a:avLst/>
              <a:gdLst/>
              <a:ahLst/>
              <a:cxnLst/>
              <a:rect l="l" t="t" r="r" b="b"/>
              <a:pathLst>
                <a:path w="8383" h="1185" extrusionOk="0">
                  <a:moveTo>
                    <a:pt x="2856" y="1"/>
                  </a:moveTo>
                  <a:lnTo>
                    <a:pt x="2694" y="210"/>
                  </a:lnTo>
                  <a:lnTo>
                    <a:pt x="2485" y="488"/>
                  </a:lnTo>
                  <a:lnTo>
                    <a:pt x="2276" y="767"/>
                  </a:lnTo>
                  <a:lnTo>
                    <a:pt x="2183" y="837"/>
                  </a:lnTo>
                  <a:lnTo>
                    <a:pt x="2090" y="906"/>
                  </a:lnTo>
                  <a:lnTo>
                    <a:pt x="1974" y="906"/>
                  </a:lnTo>
                  <a:lnTo>
                    <a:pt x="1347" y="930"/>
                  </a:lnTo>
                  <a:lnTo>
                    <a:pt x="256" y="930"/>
                  </a:lnTo>
                  <a:lnTo>
                    <a:pt x="1" y="953"/>
                  </a:lnTo>
                  <a:lnTo>
                    <a:pt x="1" y="1185"/>
                  </a:lnTo>
                  <a:lnTo>
                    <a:pt x="8382" y="1185"/>
                  </a:lnTo>
                  <a:lnTo>
                    <a:pt x="8382" y="1"/>
                  </a:lnTo>
                  <a:close/>
                </a:path>
              </a:pathLst>
            </a:custGeom>
            <a:solidFill>
              <a:srgbClr val="D77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 flipH="1">
              <a:off x="-2100669" y="4546461"/>
              <a:ext cx="392660" cy="55505"/>
            </a:xfrm>
            <a:custGeom>
              <a:avLst/>
              <a:gdLst/>
              <a:ahLst/>
              <a:cxnLst/>
              <a:rect l="l" t="t" r="r" b="b"/>
              <a:pathLst>
                <a:path w="8383" h="1185" fill="none" extrusionOk="0">
                  <a:moveTo>
                    <a:pt x="8382" y="1"/>
                  </a:moveTo>
                  <a:lnTo>
                    <a:pt x="8359" y="1"/>
                  </a:lnTo>
                  <a:lnTo>
                    <a:pt x="8034" y="1"/>
                  </a:lnTo>
                  <a:lnTo>
                    <a:pt x="6293" y="1"/>
                  </a:lnTo>
                  <a:lnTo>
                    <a:pt x="6014" y="1"/>
                  </a:lnTo>
                  <a:lnTo>
                    <a:pt x="4273" y="1"/>
                  </a:lnTo>
                  <a:lnTo>
                    <a:pt x="3994" y="1"/>
                  </a:lnTo>
                  <a:lnTo>
                    <a:pt x="2856" y="1"/>
                  </a:lnTo>
                  <a:lnTo>
                    <a:pt x="2856" y="1"/>
                  </a:lnTo>
                  <a:lnTo>
                    <a:pt x="2694" y="210"/>
                  </a:lnTo>
                  <a:lnTo>
                    <a:pt x="2694" y="210"/>
                  </a:lnTo>
                  <a:lnTo>
                    <a:pt x="2694" y="210"/>
                  </a:lnTo>
                  <a:lnTo>
                    <a:pt x="2694" y="210"/>
                  </a:lnTo>
                  <a:lnTo>
                    <a:pt x="2485" y="488"/>
                  </a:lnTo>
                  <a:lnTo>
                    <a:pt x="2276" y="767"/>
                  </a:lnTo>
                  <a:lnTo>
                    <a:pt x="2276" y="767"/>
                  </a:lnTo>
                  <a:lnTo>
                    <a:pt x="2276" y="767"/>
                  </a:lnTo>
                  <a:lnTo>
                    <a:pt x="2183" y="837"/>
                  </a:lnTo>
                  <a:lnTo>
                    <a:pt x="2090" y="906"/>
                  </a:lnTo>
                  <a:lnTo>
                    <a:pt x="2090" y="906"/>
                  </a:lnTo>
                  <a:lnTo>
                    <a:pt x="1974" y="906"/>
                  </a:lnTo>
                  <a:lnTo>
                    <a:pt x="1974" y="906"/>
                  </a:lnTo>
                  <a:lnTo>
                    <a:pt x="1974" y="906"/>
                  </a:lnTo>
                  <a:lnTo>
                    <a:pt x="1347" y="930"/>
                  </a:lnTo>
                  <a:lnTo>
                    <a:pt x="256" y="930"/>
                  </a:lnTo>
                  <a:lnTo>
                    <a:pt x="256" y="930"/>
                  </a:lnTo>
                  <a:lnTo>
                    <a:pt x="256" y="930"/>
                  </a:lnTo>
                  <a:lnTo>
                    <a:pt x="1" y="953"/>
                  </a:lnTo>
                  <a:lnTo>
                    <a:pt x="1" y="1185"/>
                  </a:lnTo>
                  <a:lnTo>
                    <a:pt x="8382" y="1185"/>
                  </a:lnTo>
                  <a:lnTo>
                    <a:pt x="83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 flipH="1">
              <a:off x="-1253530" y="4589975"/>
              <a:ext cx="94664" cy="4403"/>
            </a:xfrm>
            <a:custGeom>
              <a:avLst/>
              <a:gdLst/>
              <a:ahLst/>
              <a:cxnLst/>
              <a:rect l="l" t="t" r="r" b="b"/>
              <a:pathLst>
                <a:path w="2021" h="94" extrusionOk="0">
                  <a:moveTo>
                    <a:pt x="0" y="1"/>
                  </a:moveTo>
                  <a:lnTo>
                    <a:pt x="0" y="93"/>
                  </a:lnTo>
                  <a:lnTo>
                    <a:pt x="2020" y="93"/>
                  </a:lnTo>
                  <a:lnTo>
                    <a:pt x="2020" y="24"/>
                  </a:lnTo>
                  <a:lnTo>
                    <a:pt x="743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7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 flipH="1">
              <a:off x="-1253530" y="4589975"/>
              <a:ext cx="94664" cy="4403"/>
            </a:xfrm>
            <a:custGeom>
              <a:avLst/>
              <a:gdLst/>
              <a:ahLst/>
              <a:cxnLst/>
              <a:rect l="l" t="t" r="r" b="b"/>
              <a:pathLst>
                <a:path w="2021" h="94" fill="none" extrusionOk="0">
                  <a:moveTo>
                    <a:pt x="0" y="1"/>
                  </a:moveTo>
                  <a:lnTo>
                    <a:pt x="0" y="93"/>
                  </a:lnTo>
                  <a:lnTo>
                    <a:pt x="2020" y="93"/>
                  </a:lnTo>
                  <a:lnTo>
                    <a:pt x="2020" y="24"/>
                  </a:lnTo>
                  <a:lnTo>
                    <a:pt x="2020" y="24"/>
                  </a:lnTo>
                  <a:lnTo>
                    <a:pt x="1556" y="24"/>
                  </a:lnTo>
                  <a:lnTo>
                    <a:pt x="1556" y="24"/>
                  </a:lnTo>
                  <a:lnTo>
                    <a:pt x="743" y="24"/>
                  </a:lnTo>
                  <a:lnTo>
                    <a:pt x="743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 flipH="1">
              <a:off x="-787013" y="4566040"/>
              <a:ext cx="159912" cy="28338"/>
            </a:xfrm>
            <a:custGeom>
              <a:avLst/>
              <a:gdLst/>
              <a:ahLst/>
              <a:cxnLst/>
              <a:rect l="l" t="t" r="r" b="b"/>
              <a:pathLst>
                <a:path w="3414" h="605" extrusionOk="0">
                  <a:moveTo>
                    <a:pt x="1" y="1"/>
                  </a:moveTo>
                  <a:lnTo>
                    <a:pt x="1" y="604"/>
                  </a:lnTo>
                  <a:lnTo>
                    <a:pt x="3413" y="604"/>
                  </a:lnTo>
                  <a:lnTo>
                    <a:pt x="3413" y="488"/>
                  </a:lnTo>
                  <a:lnTo>
                    <a:pt x="1231" y="488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rgbClr val="D77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 flipH="1">
              <a:off x="-787013" y="4566040"/>
              <a:ext cx="159912" cy="28338"/>
            </a:xfrm>
            <a:custGeom>
              <a:avLst/>
              <a:gdLst/>
              <a:ahLst/>
              <a:cxnLst/>
              <a:rect l="l" t="t" r="r" b="b"/>
              <a:pathLst>
                <a:path w="3414" h="605" fill="none" extrusionOk="0">
                  <a:moveTo>
                    <a:pt x="929" y="1"/>
                  </a:moveTo>
                  <a:lnTo>
                    <a:pt x="326" y="1"/>
                  </a:lnTo>
                  <a:lnTo>
                    <a:pt x="1" y="1"/>
                  </a:lnTo>
                  <a:lnTo>
                    <a:pt x="1" y="604"/>
                  </a:lnTo>
                  <a:lnTo>
                    <a:pt x="3413" y="604"/>
                  </a:lnTo>
                  <a:lnTo>
                    <a:pt x="3413" y="488"/>
                  </a:lnTo>
                  <a:lnTo>
                    <a:pt x="3413" y="488"/>
                  </a:lnTo>
                  <a:lnTo>
                    <a:pt x="3390" y="488"/>
                  </a:lnTo>
                  <a:lnTo>
                    <a:pt x="3390" y="488"/>
                  </a:lnTo>
                  <a:lnTo>
                    <a:pt x="1231" y="488"/>
                  </a:lnTo>
                  <a:lnTo>
                    <a:pt x="9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 flipH="1">
              <a:off x="-1989702" y="4546461"/>
              <a:ext cx="81595" cy="47"/>
            </a:xfrm>
            <a:custGeom>
              <a:avLst/>
              <a:gdLst/>
              <a:ahLst/>
              <a:cxnLst/>
              <a:rect l="l" t="t" r="r" b="b"/>
              <a:pathLst>
                <a:path w="1742" h="1" extrusionOk="0">
                  <a:moveTo>
                    <a:pt x="1742" y="1"/>
                  </a:moveTo>
                  <a:lnTo>
                    <a:pt x="1487" y="1"/>
                  </a:lnTo>
                  <a:lnTo>
                    <a:pt x="1487" y="1"/>
                  </a:lnTo>
                  <a:lnTo>
                    <a:pt x="1" y="1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rgbClr val="DF8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 flipH="1">
              <a:off x="-1989702" y="4546461"/>
              <a:ext cx="81595" cy="47"/>
            </a:xfrm>
            <a:custGeom>
              <a:avLst/>
              <a:gdLst/>
              <a:ahLst/>
              <a:cxnLst/>
              <a:rect l="l" t="t" r="r" b="b"/>
              <a:pathLst>
                <a:path w="1742" h="1" fill="none" extrusionOk="0">
                  <a:moveTo>
                    <a:pt x="1742" y="1"/>
                  </a:moveTo>
                  <a:lnTo>
                    <a:pt x="1487" y="1"/>
                  </a:lnTo>
                  <a:lnTo>
                    <a:pt x="1487" y="1"/>
                  </a:lnTo>
                  <a:lnTo>
                    <a:pt x="1" y="1"/>
                  </a:lnTo>
                  <a:lnTo>
                    <a:pt x="17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 flipH="1">
              <a:off x="-929451" y="4588897"/>
              <a:ext cx="142487" cy="8759"/>
            </a:xfrm>
            <a:custGeom>
              <a:avLst/>
              <a:gdLst/>
              <a:ahLst/>
              <a:cxnLst/>
              <a:rect l="l" t="t" r="r" b="b"/>
              <a:pathLst>
                <a:path w="3042" h="187" extrusionOk="0">
                  <a:moveTo>
                    <a:pt x="0" y="0"/>
                  </a:moveTo>
                  <a:lnTo>
                    <a:pt x="0" y="186"/>
                  </a:lnTo>
                  <a:lnTo>
                    <a:pt x="3042" y="186"/>
                  </a:lnTo>
                  <a:lnTo>
                    <a:pt x="3042" y="24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DA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 flipH="1">
              <a:off x="-929451" y="4588897"/>
              <a:ext cx="142487" cy="8759"/>
            </a:xfrm>
            <a:custGeom>
              <a:avLst/>
              <a:gdLst/>
              <a:ahLst/>
              <a:cxnLst/>
              <a:rect l="l" t="t" r="r" b="b"/>
              <a:pathLst>
                <a:path w="3042" h="187" fill="none" extrusionOk="0">
                  <a:moveTo>
                    <a:pt x="0" y="0"/>
                  </a:moveTo>
                  <a:lnTo>
                    <a:pt x="0" y="186"/>
                  </a:lnTo>
                  <a:lnTo>
                    <a:pt x="3042" y="186"/>
                  </a:lnTo>
                  <a:lnTo>
                    <a:pt x="3042" y="24"/>
                  </a:lnTo>
                  <a:lnTo>
                    <a:pt x="3042" y="24"/>
                  </a:lnTo>
                  <a:lnTo>
                    <a:pt x="650" y="0"/>
                  </a:lnTo>
                  <a:lnTo>
                    <a:pt x="65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 flipH="1">
              <a:off x="-1705903" y="4556251"/>
              <a:ext cx="64218" cy="34849"/>
            </a:xfrm>
            <a:custGeom>
              <a:avLst/>
              <a:gdLst/>
              <a:ahLst/>
              <a:cxnLst/>
              <a:rect l="l" t="t" r="r" b="b"/>
              <a:pathLst>
                <a:path w="1371" h="744" extrusionOk="0">
                  <a:moveTo>
                    <a:pt x="1" y="1"/>
                  </a:moveTo>
                  <a:lnTo>
                    <a:pt x="720" y="744"/>
                  </a:lnTo>
                  <a:lnTo>
                    <a:pt x="1370" y="744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 flipH="1">
              <a:off x="-1841850" y="4546461"/>
              <a:ext cx="1199526" cy="9836"/>
            </a:xfrm>
            <a:custGeom>
              <a:avLst/>
              <a:gdLst/>
              <a:ahLst/>
              <a:cxnLst/>
              <a:rect l="l" t="t" r="r" b="b"/>
              <a:pathLst>
                <a:path w="25609" h="210" extrusionOk="0">
                  <a:moveTo>
                    <a:pt x="1" y="1"/>
                  </a:moveTo>
                  <a:lnTo>
                    <a:pt x="1" y="210"/>
                  </a:lnTo>
                  <a:lnTo>
                    <a:pt x="25446" y="210"/>
                  </a:lnTo>
                  <a:lnTo>
                    <a:pt x="256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 flipH="1">
              <a:off x="-2150675" y="4546461"/>
              <a:ext cx="2039039" cy="164268"/>
            </a:xfrm>
            <a:custGeom>
              <a:avLst/>
              <a:gdLst/>
              <a:ahLst/>
              <a:cxnLst/>
              <a:rect l="l" t="t" r="r" b="b"/>
              <a:pathLst>
                <a:path w="43532" h="3507" extrusionOk="0">
                  <a:moveTo>
                    <a:pt x="1" y="1"/>
                  </a:moveTo>
                  <a:lnTo>
                    <a:pt x="488" y="396"/>
                  </a:lnTo>
                  <a:lnTo>
                    <a:pt x="953" y="790"/>
                  </a:lnTo>
                  <a:lnTo>
                    <a:pt x="1371" y="1208"/>
                  </a:lnTo>
                  <a:lnTo>
                    <a:pt x="1719" y="1649"/>
                  </a:lnTo>
                  <a:lnTo>
                    <a:pt x="1881" y="1858"/>
                  </a:lnTo>
                  <a:lnTo>
                    <a:pt x="2021" y="2090"/>
                  </a:lnTo>
                  <a:lnTo>
                    <a:pt x="2160" y="2323"/>
                  </a:lnTo>
                  <a:lnTo>
                    <a:pt x="2276" y="2555"/>
                  </a:lnTo>
                  <a:lnTo>
                    <a:pt x="2369" y="2787"/>
                  </a:lnTo>
                  <a:lnTo>
                    <a:pt x="2439" y="3019"/>
                  </a:lnTo>
                  <a:lnTo>
                    <a:pt x="2508" y="3251"/>
                  </a:lnTo>
                  <a:lnTo>
                    <a:pt x="2555" y="3507"/>
                  </a:lnTo>
                  <a:lnTo>
                    <a:pt x="42116" y="3507"/>
                  </a:lnTo>
                  <a:lnTo>
                    <a:pt x="42510" y="2717"/>
                  </a:lnTo>
                  <a:lnTo>
                    <a:pt x="42882" y="1858"/>
                  </a:lnTo>
                  <a:lnTo>
                    <a:pt x="43068" y="1417"/>
                  </a:lnTo>
                  <a:lnTo>
                    <a:pt x="43253" y="953"/>
                  </a:lnTo>
                  <a:lnTo>
                    <a:pt x="43393" y="488"/>
                  </a:lnTo>
                  <a:lnTo>
                    <a:pt x="43532" y="1"/>
                  </a:lnTo>
                  <a:lnTo>
                    <a:pt x="36938" y="1"/>
                  </a:lnTo>
                  <a:lnTo>
                    <a:pt x="36776" y="210"/>
                  </a:lnTo>
                  <a:lnTo>
                    <a:pt x="36567" y="488"/>
                  </a:lnTo>
                  <a:lnTo>
                    <a:pt x="36358" y="767"/>
                  </a:lnTo>
                  <a:lnTo>
                    <a:pt x="36265" y="837"/>
                  </a:lnTo>
                  <a:lnTo>
                    <a:pt x="36172" y="906"/>
                  </a:lnTo>
                  <a:lnTo>
                    <a:pt x="36056" y="906"/>
                  </a:lnTo>
                  <a:lnTo>
                    <a:pt x="35429" y="930"/>
                  </a:lnTo>
                  <a:lnTo>
                    <a:pt x="34338" y="930"/>
                  </a:lnTo>
                  <a:lnTo>
                    <a:pt x="34060" y="953"/>
                  </a:lnTo>
                  <a:lnTo>
                    <a:pt x="23101" y="953"/>
                  </a:lnTo>
                  <a:lnTo>
                    <a:pt x="21407" y="930"/>
                  </a:lnTo>
                  <a:lnTo>
                    <a:pt x="17576" y="930"/>
                  </a:lnTo>
                  <a:lnTo>
                    <a:pt x="15068" y="906"/>
                  </a:lnTo>
                  <a:lnTo>
                    <a:pt x="12236" y="906"/>
                  </a:lnTo>
                  <a:lnTo>
                    <a:pt x="11934" y="419"/>
                  </a:lnTo>
                  <a:lnTo>
                    <a:pt x="7105" y="419"/>
                  </a:lnTo>
                  <a:lnTo>
                    <a:pt x="66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 flipH="1">
              <a:off x="-817457" y="4556251"/>
              <a:ext cx="64218" cy="32694"/>
            </a:xfrm>
            <a:custGeom>
              <a:avLst/>
              <a:gdLst/>
              <a:ahLst/>
              <a:cxnLst/>
              <a:rect l="l" t="t" r="r" b="b"/>
              <a:pathLst>
                <a:path w="1371" h="698" extrusionOk="0">
                  <a:moveTo>
                    <a:pt x="1" y="1"/>
                  </a:moveTo>
                  <a:lnTo>
                    <a:pt x="697" y="697"/>
                  </a:lnTo>
                  <a:lnTo>
                    <a:pt x="1370" y="697"/>
                  </a:lnTo>
                  <a:lnTo>
                    <a:pt x="929" y="279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 flipH="1">
              <a:off x="-965328" y="4556251"/>
              <a:ext cx="64171" cy="33772"/>
            </a:xfrm>
            <a:custGeom>
              <a:avLst/>
              <a:gdLst/>
              <a:ahLst/>
              <a:cxnLst/>
              <a:rect l="l" t="t" r="r" b="b"/>
              <a:pathLst>
                <a:path w="1370" h="721" extrusionOk="0">
                  <a:moveTo>
                    <a:pt x="0" y="1"/>
                  </a:moveTo>
                  <a:lnTo>
                    <a:pt x="720" y="721"/>
                  </a:lnTo>
                  <a:lnTo>
                    <a:pt x="1370" y="72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 flipH="1">
              <a:off x="-1114324" y="4556251"/>
              <a:ext cx="65295" cy="33772"/>
            </a:xfrm>
            <a:custGeom>
              <a:avLst/>
              <a:gdLst/>
              <a:ahLst/>
              <a:cxnLst/>
              <a:rect l="l" t="t" r="r" b="b"/>
              <a:pathLst>
                <a:path w="1394" h="721" extrusionOk="0">
                  <a:moveTo>
                    <a:pt x="1" y="1"/>
                  </a:moveTo>
                  <a:lnTo>
                    <a:pt x="720" y="721"/>
                  </a:lnTo>
                  <a:lnTo>
                    <a:pt x="1394" y="721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 flipH="1">
              <a:off x="-1262242" y="4556251"/>
              <a:ext cx="64218" cy="34849"/>
            </a:xfrm>
            <a:custGeom>
              <a:avLst/>
              <a:gdLst/>
              <a:ahLst/>
              <a:cxnLst/>
              <a:rect l="l" t="t" r="r" b="b"/>
              <a:pathLst>
                <a:path w="1371" h="744" extrusionOk="0">
                  <a:moveTo>
                    <a:pt x="0" y="1"/>
                  </a:moveTo>
                  <a:lnTo>
                    <a:pt x="720" y="744"/>
                  </a:lnTo>
                  <a:lnTo>
                    <a:pt x="1370" y="744"/>
                  </a:lnTo>
                  <a:lnTo>
                    <a:pt x="929" y="303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 flipH="1">
              <a:off x="-2150675" y="4545384"/>
              <a:ext cx="2039039" cy="57707"/>
            </a:xfrm>
            <a:custGeom>
              <a:avLst/>
              <a:gdLst/>
              <a:ahLst/>
              <a:cxnLst/>
              <a:rect l="l" t="t" r="r" b="b"/>
              <a:pathLst>
                <a:path w="43532" h="1232" extrusionOk="0">
                  <a:moveTo>
                    <a:pt x="1" y="1"/>
                  </a:moveTo>
                  <a:lnTo>
                    <a:pt x="1" y="47"/>
                  </a:lnTo>
                  <a:lnTo>
                    <a:pt x="3344" y="117"/>
                  </a:lnTo>
                  <a:lnTo>
                    <a:pt x="5016" y="163"/>
                  </a:lnTo>
                  <a:lnTo>
                    <a:pt x="6617" y="185"/>
                  </a:lnTo>
                  <a:lnTo>
                    <a:pt x="6617" y="185"/>
                  </a:lnTo>
                  <a:lnTo>
                    <a:pt x="6989" y="558"/>
                  </a:lnTo>
                  <a:lnTo>
                    <a:pt x="7036" y="628"/>
                  </a:lnTo>
                  <a:lnTo>
                    <a:pt x="7105" y="628"/>
                  </a:lnTo>
                  <a:lnTo>
                    <a:pt x="11785" y="673"/>
                  </a:lnTo>
                  <a:lnTo>
                    <a:pt x="11785" y="673"/>
                  </a:lnTo>
                  <a:lnTo>
                    <a:pt x="12027" y="1045"/>
                  </a:lnTo>
                  <a:lnTo>
                    <a:pt x="12097" y="1161"/>
                  </a:lnTo>
                  <a:lnTo>
                    <a:pt x="12236" y="1161"/>
                  </a:lnTo>
                  <a:lnTo>
                    <a:pt x="18505" y="1208"/>
                  </a:lnTo>
                  <a:lnTo>
                    <a:pt x="21662" y="1231"/>
                  </a:lnTo>
                  <a:lnTo>
                    <a:pt x="24796" y="1231"/>
                  </a:lnTo>
                  <a:lnTo>
                    <a:pt x="31065" y="1208"/>
                  </a:lnTo>
                  <a:lnTo>
                    <a:pt x="34222" y="1161"/>
                  </a:lnTo>
                  <a:lnTo>
                    <a:pt x="35801" y="1115"/>
                  </a:lnTo>
                  <a:lnTo>
                    <a:pt x="36079" y="1115"/>
                  </a:lnTo>
                  <a:lnTo>
                    <a:pt x="36149" y="1092"/>
                  </a:lnTo>
                  <a:lnTo>
                    <a:pt x="36242" y="1092"/>
                  </a:lnTo>
                  <a:lnTo>
                    <a:pt x="36265" y="1069"/>
                  </a:lnTo>
                  <a:lnTo>
                    <a:pt x="36288" y="1069"/>
                  </a:lnTo>
                  <a:lnTo>
                    <a:pt x="36312" y="1045"/>
                  </a:lnTo>
                  <a:lnTo>
                    <a:pt x="36358" y="999"/>
                  </a:lnTo>
                  <a:lnTo>
                    <a:pt x="36451" y="929"/>
                  </a:lnTo>
                  <a:lnTo>
                    <a:pt x="36590" y="767"/>
                  </a:lnTo>
                  <a:lnTo>
                    <a:pt x="36846" y="442"/>
                  </a:lnTo>
                  <a:lnTo>
                    <a:pt x="37010" y="185"/>
                  </a:lnTo>
                  <a:lnTo>
                    <a:pt x="37010" y="185"/>
                  </a:lnTo>
                  <a:lnTo>
                    <a:pt x="38587" y="163"/>
                  </a:lnTo>
                  <a:lnTo>
                    <a:pt x="40235" y="117"/>
                  </a:lnTo>
                  <a:lnTo>
                    <a:pt x="43532" y="47"/>
                  </a:lnTo>
                  <a:lnTo>
                    <a:pt x="43532" y="1"/>
                  </a:lnTo>
                  <a:lnTo>
                    <a:pt x="36915" y="1"/>
                  </a:lnTo>
                  <a:lnTo>
                    <a:pt x="36915" y="24"/>
                  </a:lnTo>
                  <a:lnTo>
                    <a:pt x="36683" y="326"/>
                  </a:lnTo>
                  <a:lnTo>
                    <a:pt x="36451" y="651"/>
                  </a:lnTo>
                  <a:lnTo>
                    <a:pt x="36312" y="790"/>
                  </a:lnTo>
                  <a:lnTo>
                    <a:pt x="36242" y="860"/>
                  </a:lnTo>
                  <a:lnTo>
                    <a:pt x="36172" y="906"/>
                  </a:lnTo>
                  <a:lnTo>
                    <a:pt x="35778" y="929"/>
                  </a:lnTo>
                  <a:lnTo>
                    <a:pt x="34222" y="953"/>
                  </a:lnTo>
                  <a:lnTo>
                    <a:pt x="31065" y="953"/>
                  </a:lnTo>
                  <a:lnTo>
                    <a:pt x="24796" y="929"/>
                  </a:lnTo>
                  <a:lnTo>
                    <a:pt x="12243" y="883"/>
                  </a:lnTo>
                  <a:lnTo>
                    <a:pt x="12243" y="883"/>
                  </a:lnTo>
                  <a:lnTo>
                    <a:pt x="11934" y="442"/>
                  </a:lnTo>
                  <a:lnTo>
                    <a:pt x="11934" y="419"/>
                  </a:lnTo>
                  <a:lnTo>
                    <a:pt x="11911" y="419"/>
                  </a:lnTo>
                  <a:lnTo>
                    <a:pt x="7128" y="442"/>
                  </a:lnTo>
                  <a:lnTo>
                    <a:pt x="7128" y="442"/>
                  </a:lnTo>
                  <a:lnTo>
                    <a:pt x="67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 flipH="1">
              <a:off x="-471568" y="4283698"/>
              <a:ext cx="15194" cy="25378"/>
            </a:xfrm>
            <a:custGeom>
              <a:avLst/>
              <a:gdLst/>
              <a:ahLst/>
              <a:cxnLst/>
              <a:rect l="l" t="t" r="r" b="b"/>
              <a:pathLst>
                <a:path w="279" h="466" extrusionOk="0">
                  <a:moveTo>
                    <a:pt x="0" y="1"/>
                  </a:moveTo>
                  <a:lnTo>
                    <a:pt x="0" y="372"/>
                  </a:lnTo>
                  <a:lnTo>
                    <a:pt x="279" y="46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 flipH="1">
              <a:off x="-491171" y="4283694"/>
              <a:ext cx="22814" cy="25383"/>
            </a:xfrm>
            <a:custGeom>
              <a:avLst/>
              <a:gdLst/>
              <a:ahLst/>
              <a:cxnLst/>
              <a:rect l="l" t="t" r="r" b="b"/>
              <a:pathLst>
                <a:path w="303" h="466" extrusionOk="0">
                  <a:moveTo>
                    <a:pt x="1" y="1"/>
                  </a:moveTo>
                  <a:lnTo>
                    <a:pt x="1" y="465"/>
                  </a:lnTo>
                  <a:lnTo>
                    <a:pt x="303" y="46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 flipH="1">
              <a:off x="-503208" y="4283698"/>
              <a:ext cx="15248" cy="25378"/>
            </a:xfrm>
            <a:custGeom>
              <a:avLst/>
              <a:gdLst/>
              <a:ahLst/>
              <a:cxnLst/>
              <a:rect l="l" t="t" r="r" b="b"/>
              <a:pathLst>
                <a:path w="280" h="466" extrusionOk="0">
                  <a:moveTo>
                    <a:pt x="1" y="1"/>
                  </a:moveTo>
                  <a:lnTo>
                    <a:pt x="1" y="465"/>
                  </a:lnTo>
                  <a:lnTo>
                    <a:pt x="279" y="372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" name="Google Shape;400;p4"/>
          <p:cNvSpPr/>
          <p:nvPr/>
        </p:nvSpPr>
        <p:spPr>
          <a:xfrm>
            <a:off x="1391700" y="143591"/>
            <a:ext cx="763222" cy="221288"/>
          </a:xfrm>
          <a:custGeom>
            <a:avLst/>
            <a:gdLst/>
            <a:ahLst/>
            <a:cxnLst/>
            <a:rect l="l" t="t" r="r" b="b"/>
            <a:pathLst>
              <a:path w="7291" h="2114" extrusionOk="0">
                <a:moveTo>
                  <a:pt x="2252" y="0"/>
                </a:moveTo>
                <a:lnTo>
                  <a:pt x="2113" y="24"/>
                </a:lnTo>
                <a:lnTo>
                  <a:pt x="1997" y="47"/>
                </a:lnTo>
                <a:lnTo>
                  <a:pt x="1857" y="116"/>
                </a:lnTo>
                <a:lnTo>
                  <a:pt x="1741" y="186"/>
                </a:lnTo>
                <a:lnTo>
                  <a:pt x="1648" y="279"/>
                </a:lnTo>
                <a:lnTo>
                  <a:pt x="1579" y="418"/>
                </a:lnTo>
                <a:lnTo>
                  <a:pt x="1556" y="534"/>
                </a:lnTo>
                <a:lnTo>
                  <a:pt x="1648" y="650"/>
                </a:lnTo>
                <a:lnTo>
                  <a:pt x="1556" y="558"/>
                </a:lnTo>
                <a:lnTo>
                  <a:pt x="1439" y="488"/>
                </a:lnTo>
                <a:lnTo>
                  <a:pt x="1323" y="465"/>
                </a:lnTo>
                <a:lnTo>
                  <a:pt x="1184" y="441"/>
                </a:lnTo>
                <a:lnTo>
                  <a:pt x="1068" y="441"/>
                </a:lnTo>
                <a:lnTo>
                  <a:pt x="952" y="465"/>
                </a:lnTo>
                <a:lnTo>
                  <a:pt x="813" y="488"/>
                </a:lnTo>
                <a:lnTo>
                  <a:pt x="720" y="558"/>
                </a:lnTo>
                <a:lnTo>
                  <a:pt x="604" y="627"/>
                </a:lnTo>
                <a:lnTo>
                  <a:pt x="511" y="720"/>
                </a:lnTo>
                <a:lnTo>
                  <a:pt x="441" y="813"/>
                </a:lnTo>
                <a:lnTo>
                  <a:pt x="395" y="906"/>
                </a:lnTo>
                <a:lnTo>
                  <a:pt x="348" y="1022"/>
                </a:lnTo>
                <a:lnTo>
                  <a:pt x="348" y="1161"/>
                </a:lnTo>
                <a:lnTo>
                  <a:pt x="348" y="1277"/>
                </a:lnTo>
                <a:lnTo>
                  <a:pt x="371" y="1393"/>
                </a:lnTo>
                <a:lnTo>
                  <a:pt x="395" y="1393"/>
                </a:lnTo>
                <a:lnTo>
                  <a:pt x="464" y="1417"/>
                </a:lnTo>
                <a:lnTo>
                  <a:pt x="534" y="1463"/>
                </a:lnTo>
                <a:lnTo>
                  <a:pt x="604" y="1533"/>
                </a:lnTo>
                <a:lnTo>
                  <a:pt x="534" y="1486"/>
                </a:lnTo>
                <a:lnTo>
                  <a:pt x="464" y="1440"/>
                </a:lnTo>
                <a:lnTo>
                  <a:pt x="395" y="1417"/>
                </a:lnTo>
                <a:lnTo>
                  <a:pt x="302" y="1417"/>
                </a:lnTo>
                <a:lnTo>
                  <a:pt x="232" y="1440"/>
                </a:lnTo>
                <a:lnTo>
                  <a:pt x="163" y="1463"/>
                </a:lnTo>
                <a:lnTo>
                  <a:pt x="93" y="1533"/>
                </a:lnTo>
                <a:lnTo>
                  <a:pt x="46" y="1579"/>
                </a:lnTo>
                <a:lnTo>
                  <a:pt x="23" y="1649"/>
                </a:lnTo>
                <a:lnTo>
                  <a:pt x="0" y="1718"/>
                </a:lnTo>
                <a:lnTo>
                  <a:pt x="23" y="1811"/>
                </a:lnTo>
                <a:lnTo>
                  <a:pt x="23" y="1881"/>
                </a:lnTo>
                <a:lnTo>
                  <a:pt x="70" y="1927"/>
                </a:lnTo>
                <a:lnTo>
                  <a:pt x="116" y="1997"/>
                </a:lnTo>
                <a:lnTo>
                  <a:pt x="186" y="2043"/>
                </a:lnTo>
                <a:lnTo>
                  <a:pt x="325" y="2090"/>
                </a:lnTo>
                <a:lnTo>
                  <a:pt x="5409" y="2090"/>
                </a:lnTo>
                <a:lnTo>
                  <a:pt x="6710" y="2113"/>
                </a:lnTo>
                <a:lnTo>
                  <a:pt x="7035" y="2113"/>
                </a:lnTo>
                <a:lnTo>
                  <a:pt x="7104" y="2090"/>
                </a:lnTo>
                <a:lnTo>
                  <a:pt x="7174" y="2067"/>
                </a:lnTo>
                <a:lnTo>
                  <a:pt x="7220" y="2020"/>
                </a:lnTo>
                <a:lnTo>
                  <a:pt x="7244" y="1974"/>
                </a:lnTo>
                <a:lnTo>
                  <a:pt x="7290" y="1904"/>
                </a:lnTo>
                <a:lnTo>
                  <a:pt x="7290" y="1834"/>
                </a:lnTo>
                <a:lnTo>
                  <a:pt x="7290" y="1672"/>
                </a:lnTo>
                <a:lnTo>
                  <a:pt x="7244" y="1509"/>
                </a:lnTo>
                <a:lnTo>
                  <a:pt x="7197" y="1370"/>
                </a:lnTo>
                <a:lnTo>
                  <a:pt x="7081" y="1277"/>
                </a:lnTo>
                <a:lnTo>
                  <a:pt x="6942" y="1184"/>
                </a:lnTo>
                <a:lnTo>
                  <a:pt x="6802" y="1138"/>
                </a:lnTo>
                <a:lnTo>
                  <a:pt x="6640" y="1138"/>
                </a:lnTo>
                <a:lnTo>
                  <a:pt x="6477" y="1161"/>
                </a:lnTo>
                <a:lnTo>
                  <a:pt x="6338" y="1231"/>
                </a:lnTo>
                <a:lnTo>
                  <a:pt x="6268" y="1277"/>
                </a:lnTo>
                <a:lnTo>
                  <a:pt x="6222" y="1347"/>
                </a:lnTo>
                <a:lnTo>
                  <a:pt x="6187" y="1399"/>
                </a:lnTo>
                <a:lnTo>
                  <a:pt x="6199" y="1370"/>
                </a:lnTo>
                <a:lnTo>
                  <a:pt x="6199" y="1347"/>
                </a:lnTo>
                <a:lnTo>
                  <a:pt x="6152" y="1138"/>
                </a:lnTo>
                <a:lnTo>
                  <a:pt x="6083" y="952"/>
                </a:lnTo>
                <a:lnTo>
                  <a:pt x="5967" y="766"/>
                </a:lnTo>
                <a:lnTo>
                  <a:pt x="5804" y="604"/>
                </a:lnTo>
                <a:lnTo>
                  <a:pt x="5642" y="465"/>
                </a:lnTo>
                <a:lnTo>
                  <a:pt x="5433" y="372"/>
                </a:lnTo>
                <a:lnTo>
                  <a:pt x="5224" y="302"/>
                </a:lnTo>
                <a:lnTo>
                  <a:pt x="5015" y="256"/>
                </a:lnTo>
                <a:lnTo>
                  <a:pt x="4806" y="232"/>
                </a:lnTo>
                <a:lnTo>
                  <a:pt x="4597" y="232"/>
                </a:lnTo>
                <a:lnTo>
                  <a:pt x="4365" y="279"/>
                </a:lnTo>
                <a:lnTo>
                  <a:pt x="4156" y="325"/>
                </a:lnTo>
                <a:lnTo>
                  <a:pt x="3970" y="395"/>
                </a:lnTo>
                <a:lnTo>
                  <a:pt x="3784" y="511"/>
                </a:lnTo>
                <a:lnTo>
                  <a:pt x="3645" y="627"/>
                </a:lnTo>
                <a:lnTo>
                  <a:pt x="3599" y="697"/>
                </a:lnTo>
                <a:lnTo>
                  <a:pt x="3575" y="790"/>
                </a:lnTo>
                <a:lnTo>
                  <a:pt x="3599" y="813"/>
                </a:lnTo>
                <a:lnTo>
                  <a:pt x="3691" y="929"/>
                </a:lnTo>
                <a:lnTo>
                  <a:pt x="3761" y="1068"/>
                </a:lnTo>
                <a:lnTo>
                  <a:pt x="3784" y="1208"/>
                </a:lnTo>
                <a:lnTo>
                  <a:pt x="3761" y="1347"/>
                </a:lnTo>
                <a:lnTo>
                  <a:pt x="3761" y="1208"/>
                </a:lnTo>
                <a:lnTo>
                  <a:pt x="3715" y="1092"/>
                </a:lnTo>
                <a:lnTo>
                  <a:pt x="3645" y="975"/>
                </a:lnTo>
                <a:lnTo>
                  <a:pt x="3529" y="883"/>
                </a:lnTo>
                <a:lnTo>
                  <a:pt x="3413" y="813"/>
                </a:lnTo>
                <a:lnTo>
                  <a:pt x="3297" y="766"/>
                </a:lnTo>
                <a:lnTo>
                  <a:pt x="3157" y="743"/>
                </a:lnTo>
                <a:lnTo>
                  <a:pt x="3018" y="743"/>
                </a:lnTo>
                <a:lnTo>
                  <a:pt x="2902" y="766"/>
                </a:lnTo>
                <a:lnTo>
                  <a:pt x="2763" y="790"/>
                </a:lnTo>
                <a:lnTo>
                  <a:pt x="2647" y="836"/>
                </a:lnTo>
                <a:lnTo>
                  <a:pt x="2531" y="906"/>
                </a:lnTo>
                <a:lnTo>
                  <a:pt x="2438" y="999"/>
                </a:lnTo>
                <a:lnTo>
                  <a:pt x="2368" y="1138"/>
                </a:lnTo>
                <a:lnTo>
                  <a:pt x="2345" y="1254"/>
                </a:lnTo>
                <a:lnTo>
                  <a:pt x="2345" y="1417"/>
                </a:lnTo>
                <a:lnTo>
                  <a:pt x="2298" y="1254"/>
                </a:lnTo>
                <a:lnTo>
                  <a:pt x="2322" y="1115"/>
                </a:lnTo>
                <a:lnTo>
                  <a:pt x="2368" y="975"/>
                </a:lnTo>
                <a:lnTo>
                  <a:pt x="2461" y="836"/>
                </a:lnTo>
                <a:lnTo>
                  <a:pt x="2577" y="743"/>
                </a:lnTo>
                <a:lnTo>
                  <a:pt x="2716" y="674"/>
                </a:lnTo>
                <a:lnTo>
                  <a:pt x="2879" y="627"/>
                </a:lnTo>
                <a:lnTo>
                  <a:pt x="3065" y="627"/>
                </a:lnTo>
                <a:lnTo>
                  <a:pt x="3041" y="511"/>
                </a:lnTo>
                <a:lnTo>
                  <a:pt x="3018" y="418"/>
                </a:lnTo>
                <a:lnTo>
                  <a:pt x="2949" y="325"/>
                </a:lnTo>
                <a:lnTo>
                  <a:pt x="2879" y="232"/>
                </a:lnTo>
                <a:lnTo>
                  <a:pt x="2786" y="163"/>
                </a:lnTo>
                <a:lnTo>
                  <a:pt x="2647" y="93"/>
                </a:lnTo>
                <a:lnTo>
                  <a:pt x="2531" y="47"/>
                </a:lnTo>
                <a:lnTo>
                  <a:pt x="2391" y="24"/>
                </a:lnTo>
                <a:lnTo>
                  <a:pt x="2252" y="0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"/>
          <p:cNvSpPr/>
          <p:nvPr/>
        </p:nvSpPr>
        <p:spPr>
          <a:xfrm>
            <a:off x="-226552" y="2724878"/>
            <a:ext cx="532401" cy="194869"/>
          </a:xfrm>
          <a:custGeom>
            <a:avLst/>
            <a:gdLst/>
            <a:ahLst/>
            <a:cxnLst/>
            <a:rect l="l" t="t" r="r" b="b"/>
            <a:pathLst>
              <a:path w="3112" h="1139" extrusionOk="0">
                <a:moveTo>
                  <a:pt x="1626" y="1"/>
                </a:moveTo>
                <a:lnTo>
                  <a:pt x="1440" y="24"/>
                </a:lnTo>
                <a:lnTo>
                  <a:pt x="1278" y="47"/>
                </a:lnTo>
                <a:lnTo>
                  <a:pt x="1115" y="94"/>
                </a:lnTo>
                <a:lnTo>
                  <a:pt x="953" y="140"/>
                </a:lnTo>
                <a:lnTo>
                  <a:pt x="813" y="210"/>
                </a:lnTo>
                <a:lnTo>
                  <a:pt x="697" y="303"/>
                </a:lnTo>
                <a:lnTo>
                  <a:pt x="628" y="395"/>
                </a:lnTo>
                <a:lnTo>
                  <a:pt x="558" y="511"/>
                </a:lnTo>
                <a:lnTo>
                  <a:pt x="628" y="535"/>
                </a:lnTo>
                <a:lnTo>
                  <a:pt x="790" y="604"/>
                </a:lnTo>
                <a:lnTo>
                  <a:pt x="883" y="651"/>
                </a:lnTo>
                <a:lnTo>
                  <a:pt x="930" y="720"/>
                </a:lnTo>
                <a:lnTo>
                  <a:pt x="860" y="651"/>
                </a:lnTo>
                <a:lnTo>
                  <a:pt x="790" y="628"/>
                </a:lnTo>
                <a:lnTo>
                  <a:pt x="628" y="581"/>
                </a:lnTo>
                <a:lnTo>
                  <a:pt x="465" y="558"/>
                </a:lnTo>
                <a:lnTo>
                  <a:pt x="279" y="604"/>
                </a:lnTo>
                <a:lnTo>
                  <a:pt x="210" y="628"/>
                </a:lnTo>
                <a:lnTo>
                  <a:pt x="140" y="674"/>
                </a:lnTo>
                <a:lnTo>
                  <a:pt x="94" y="720"/>
                </a:lnTo>
                <a:lnTo>
                  <a:pt x="47" y="790"/>
                </a:lnTo>
                <a:lnTo>
                  <a:pt x="24" y="860"/>
                </a:lnTo>
                <a:lnTo>
                  <a:pt x="1" y="929"/>
                </a:lnTo>
                <a:lnTo>
                  <a:pt x="1" y="999"/>
                </a:lnTo>
                <a:lnTo>
                  <a:pt x="24" y="1069"/>
                </a:lnTo>
                <a:lnTo>
                  <a:pt x="71" y="1115"/>
                </a:lnTo>
                <a:lnTo>
                  <a:pt x="117" y="1138"/>
                </a:lnTo>
                <a:lnTo>
                  <a:pt x="2044" y="1138"/>
                </a:lnTo>
                <a:lnTo>
                  <a:pt x="2740" y="1115"/>
                </a:lnTo>
                <a:lnTo>
                  <a:pt x="2903" y="1115"/>
                </a:lnTo>
                <a:lnTo>
                  <a:pt x="2996" y="1092"/>
                </a:lnTo>
                <a:lnTo>
                  <a:pt x="3042" y="1092"/>
                </a:lnTo>
                <a:lnTo>
                  <a:pt x="3089" y="1022"/>
                </a:lnTo>
                <a:lnTo>
                  <a:pt x="3112" y="953"/>
                </a:lnTo>
                <a:lnTo>
                  <a:pt x="3112" y="883"/>
                </a:lnTo>
                <a:lnTo>
                  <a:pt x="3089" y="813"/>
                </a:lnTo>
                <a:lnTo>
                  <a:pt x="3042" y="744"/>
                </a:lnTo>
                <a:lnTo>
                  <a:pt x="2996" y="697"/>
                </a:lnTo>
                <a:lnTo>
                  <a:pt x="2903" y="651"/>
                </a:lnTo>
                <a:lnTo>
                  <a:pt x="2833" y="628"/>
                </a:lnTo>
                <a:lnTo>
                  <a:pt x="2764" y="628"/>
                </a:lnTo>
                <a:lnTo>
                  <a:pt x="2671" y="651"/>
                </a:lnTo>
                <a:lnTo>
                  <a:pt x="2601" y="674"/>
                </a:lnTo>
                <a:lnTo>
                  <a:pt x="2671" y="628"/>
                </a:lnTo>
                <a:lnTo>
                  <a:pt x="2717" y="604"/>
                </a:lnTo>
                <a:lnTo>
                  <a:pt x="2648" y="442"/>
                </a:lnTo>
                <a:lnTo>
                  <a:pt x="2555" y="326"/>
                </a:lnTo>
                <a:lnTo>
                  <a:pt x="2439" y="233"/>
                </a:lnTo>
                <a:lnTo>
                  <a:pt x="2299" y="140"/>
                </a:lnTo>
                <a:lnTo>
                  <a:pt x="2137" y="70"/>
                </a:lnTo>
                <a:lnTo>
                  <a:pt x="1974" y="24"/>
                </a:lnTo>
                <a:lnTo>
                  <a:pt x="1812" y="1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"/>
          <p:cNvSpPr/>
          <p:nvPr/>
        </p:nvSpPr>
        <p:spPr>
          <a:xfrm>
            <a:off x="7458234" y="152617"/>
            <a:ext cx="555702" cy="203224"/>
          </a:xfrm>
          <a:custGeom>
            <a:avLst/>
            <a:gdLst/>
            <a:ahLst/>
            <a:cxnLst/>
            <a:rect l="l" t="t" r="r" b="b"/>
            <a:pathLst>
              <a:path w="3112" h="1138" extrusionOk="0">
                <a:moveTo>
                  <a:pt x="1463" y="0"/>
                </a:moveTo>
                <a:lnTo>
                  <a:pt x="1301" y="23"/>
                </a:lnTo>
                <a:lnTo>
                  <a:pt x="1115" y="70"/>
                </a:lnTo>
                <a:lnTo>
                  <a:pt x="976" y="139"/>
                </a:lnTo>
                <a:lnTo>
                  <a:pt x="836" y="209"/>
                </a:lnTo>
                <a:lnTo>
                  <a:pt x="720" y="302"/>
                </a:lnTo>
                <a:lnTo>
                  <a:pt x="627" y="395"/>
                </a:lnTo>
                <a:lnTo>
                  <a:pt x="558" y="511"/>
                </a:lnTo>
                <a:lnTo>
                  <a:pt x="627" y="534"/>
                </a:lnTo>
                <a:lnTo>
                  <a:pt x="790" y="581"/>
                </a:lnTo>
                <a:lnTo>
                  <a:pt x="883" y="650"/>
                </a:lnTo>
                <a:lnTo>
                  <a:pt x="929" y="697"/>
                </a:lnTo>
                <a:lnTo>
                  <a:pt x="836" y="650"/>
                </a:lnTo>
                <a:lnTo>
                  <a:pt x="743" y="604"/>
                </a:lnTo>
                <a:lnTo>
                  <a:pt x="627" y="581"/>
                </a:lnTo>
                <a:lnTo>
                  <a:pt x="534" y="557"/>
                </a:lnTo>
                <a:lnTo>
                  <a:pt x="395" y="581"/>
                </a:lnTo>
                <a:lnTo>
                  <a:pt x="279" y="604"/>
                </a:lnTo>
                <a:lnTo>
                  <a:pt x="209" y="627"/>
                </a:lnTo>
                <a:lnTo>
                  <a:pt x="140" y="673"/>
                </a:lnTo>
                <a:lnTo>
                  <a:pt x="93" y="720"/>
                </a:lnTo>
                <a:lnTo>
                  <a:pt x="47" y="789"/>
                </a:lnTo>
                <a:lnTo>
                  <a:pt x="24" y="859"/>
                </a:lnTo>
                <a:lnTo>
                  <a:pt x="1" y="929"/>
                </a:lnTo>
                <a:lnTo>
                  <a:pt x="1" y="998"/>
                </a:lnTo>
                <a:lnTo>
                  <a:pt x="24" y="1068"/>
                </a:lnTo>
                <a:lnTo>
                  <a:pt x="70" y="1114"/>
                </a:lnTo>
                <a:lnTo>
                  <a:pt x="117" y="1138"/>
                </a:lnTo>
                <a:lnTo>
                  <a:pt x="1324" y="1138"/>
                </a:lnTo>
                <a:lnTo>
                  <a:pt x="2044" y="1114"/>
                </a:lnTo>
                <a:lnTo>
                  <a:pt x="2903" y="1114"/>
                </a:lnTo>
                <a:lnTo>
                  <a:pt x="2995" y="1091"/>
                </a:lnTo>
                <a:lnTo>
                  <a:pt x="3042" y="1091"/>
                </a:lnTo>
                <a:lnTo>
                  <a:pt x="3042" y="1068"/>
                </a:lnTo>
                <a:lnTo>
                  <a:pt x="3088" y="1022"/>
                </a:lnTo>
                <a:lnTo>
                  <a:pt x="3112" y="952"/>
                </a:lnTo>
                <a:lnTo>
                  <a:pt x="3112" y="882"/>
                </a:lnTo>
                <a:lnTo>
                  <a:pt x="3088" y="813"/>
                </a:lnTo>
                <a:lnTo>
                  <a:pt x="3042" y="743"/>
                </a:lnTo>
                <a:lnTo>
                  <a:pt x="2995" y="697"/>
                </a:lnTo>
                <a:lnTo>
                  <a:pt x="2903" y="650"/>
                </a:lnTo>
                <a:lnTo>
                  <a:pt x="2833" y="627"/>
                </a:lnTo>
                <a:lnTo>
                  <a:pt x="2717" y="627"/>
                </a:lnTo>
                <a:lnTo>
                  <a:pt x="2647" y="650"/>
                </a:lnTo>
                <a:lnTo>
                  <a:pt x="2578" y="697"/>
                </a:lnTo>
                <a:lnTo>
                  <a:pt x="2531" y="743"/>
                </a:lnTo>
                <a:lnTo>
                  <a:pt x="2578" y="673"/>
                </a:lnTo>
                <a:lnTo>
                  <a:pt x="2670" y="627"/>
                </a:lnTo>
                <a:lnTo>
                  <a:pt x="2694" y="604"/>
                </a:lnTo>
                <a:lnTo>
                  <a:pt x="2647" y="441"/>
                </a:lnTo>
                <a:lnTo>
                  <a:pt x="2554" y="325"/>
                </a:lnTo>
                <a:lnTo>
                  <a:pt x="2438" y="232"/>
                </a:lnTo>
                <a:lnTo>
                  <a:pt x="2299" y="139"/>
                </a:lnTo>
                <a:lnTo>
                  <a:pt x="2160" y="70"/>
                </a:lnTo>
                <a:lnTo>
                  <a:pt x="1997" y="23"/>
                </a:lnTo>
                <a:lnTo>
                  <a:pt x="1835" y="0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"/>
          <p:cNvSpPr/>
          <p:nvPr/>
        </p:nvSpPr>
        <p:spPr>
          <a:xfrm>
            <a:off x="8626225" y="3281276"/>
            <a:ext cx="768370" cy="221274"/>
          </a:xfrm>
          <a:custGeom>
            <a:avLst/>
            <a:gdLst/>
            <a:ahLst/>
            <a:cxnLst/>
            <a:rect l="l" t="t" r="r" b="b"/>
            <a:pathLst>
              <a:path w="9033" h="2601" extrusionOk="0">
                <a:moveTo>
                  <a:pt x="6084" y="1"/>
                </a:moveTo>
                <a:lnTo>
                  <a:pt x="5921" y="47"/>
                </a:lnTo>
                <a:lnTo>
                  <a:pt x="5759" y="93"/>
                </a:lnTo>
                <a:lnTo>
                  <a:pt x="5596" y="186"/>
                </a:lnTo>
                <a:lnTo>
                  <a:pt x="5480" y="279"/>
                </a:lnTo>
                <a:lnTo>
                  <a:pt x="5387" y="372"/>
                </a:lnTo>
                <a:lnTo>
                  <a:pt x="5318" y="488"/>
                </a:lnTo>
                <a:lnTo>
                  <a:pt x="5271" y="627"/>
                </a:lnTo>
                <a:lnTo>
                  <a:pt x="5248" y="767"/>
                </a:lnTo>
                <a:lnTo>
                  <a:pt x="5480" y="767"/>
                </a:lnTo>
                <a:lnTo>
                  <a:pt x="5666" y="836"/>
                </a:lnTo>
                <a:lnTo>
                  <a:pt x="5852" y="906"/>
                </a:lnTo>
                <a:lnTo>
                  <a:pt x="5991" y="1022"/>
                </a:lnTo>
                <a:lnTo>
                  <a:pt x="6060" y="1115"/>
                </a:lnTo>
                <a:lnTo>
                  <a:pt x="6107" y="1185"/>
                </a:lnTo>
                <a:lnTo>
                  <a:pt x="6153" y="1277"/>
                </a:lnTo>
                <a:lnTo>
                  <a:pt x="6177" y="1370"/>
                </a:lnTo>
                <a:lnTo>
                  <a:pt x="6177" y="1556"/>
                </a:lnTo>
                <a:lnTo>
                  <a:pt x="6153" y="1742"/>
                </a:lnTo>
                <a:lnTo>
                  <a:pt x="6153" y="1556"/>
                </a:lnTo>
                <a:lnTo>
                  <a:pt x="6107" y="1394"/>
                </a:lnTo>
                <a:lnTo>
                  <a:pt x="6037" y="1231"/>
                </a:lnTo>
                <a:lnTo>
                  <a:pt x="5921" y="1115"/>
                </a:lnTo>
                <a:lnTo>
                  <a:pt x="5782" y="1022"/>
                </a:lnTo>
                <a:lnTo>
                  <a:pt x="5619" y="952"/>
                </a:lnTo>
                <a:lnTo>
                  <a:pt x="5457" y="929"/>
                </a:lnTo>
                <a:lnTo>
                  <a:pt x="5294" y="906"/>
                </a:lnTo>
                <a:lnTo>
                  <a:pt x="5271" y="906"/>
                </a:lnTo>
                <a:lnTo>
                  <a:pt x="5109" y="929"/>
                </a:lnTo>
                <a:lnTo>
                  <a:pt x="4946" y="952"/>
                </a:lnTo>
                <a:lnTo>
                  <a:pt x="4807" y="999"/>
                </a:lnTo>
                <a:lnTo>
                  <a:pt x="4667" y="1068"/>
                </a:lnTo>
                <a:lnTo>
                  <a:pt x="4528" y="1185"/>
                </a:lnTo>
                <a:lnTo>
                  <a:pt x="4435" y="1324"/>
                </a:lnTo>
                <a:lnTo>
                  <a:pt x="4389" y="1486"/>
                </a:lnTo>
                <a:lnTo>
                  <a:pt x="4389" y="1672"/>
                </a:lnTo>
                <a:lnTo>
                  <a:pt x="4342" y="1486"/>
                </a:lnTo>
                <a:lnTo>
                  <a:pt x="4366" y="1394"/>
                </a:lnTo>
                <a:lnTo>
                  <a:pt x="4366" y="1301"/>
                </a:lnTo>
                <a:lnTo>
                  <a:pt x="4412" y="1208"/>
                </a:lnTo>
                <a:lnTo>
                  <a:pt x="4459" y="1138"/>
                </a:lnTo>
                <a:lnTo>
                  <a:pt x="4598" y="976"/>
                </a:lnTo>
                <a:lnTo>
                  <a:pt x="4621" y="952"/>
                </a:lnTo>
                <a:lnTo>
                  <a:pt x="4575" y="860"/>
                </a:lnTo>
                <a:lnTo>
                  <a:pt x="4505" y="767"/>
                </a:lnTo>
                <a:lnTo>
                  <a:pt x="4435" y="674"/>
                </a:lnTo>
                <a:lnTo>
                  <a:pt x="4342" y="604"/>
                </a:lnTo>
                <a:lnTo>
                  <a:pt x="4133" y="465"/>
                </a:lnTo>
                <a:lnTo>
                  <a:pt x="3878" y="372"/>
                </a:lnTo>
                <a:lnTo>
                  <a:pt x="3553" y="302"/>
                </a:lnTo>
                <a:lnTo>
                  <a:pt x="3205" y="279"/>
                </a:lnTo>
                <a:lnTo>
                  <a:pt x="3019" y="279"/>
                </a:lnTo>
                <a:lnTo>
                  <a:pt x="2810" y="302"/>
                </a:lnTo>
                <a:lnTo>
                  <a:pt x="2555" y="372"/>
                </a:lnTo>
                <a:lnTo>
                  <a:pt x="2299" y="465"/>
                </a:lnTo>
                <a:lnTo>
                  <a:pt x="2067" y="581"/>
                </a:lnTo>
                <a:lnTo>
                  <a:pt x="1835" y="743"/>
                </a:lnTo>
                <a:lnTo>
                  <a:pt x="1649" y="929"/>
                </a:lnTo>
                <a:lnTo>
                  <a:pt x="1510" y="1161"/>
                </a:lnTo>
                <a:lnTo>
                  <a:pt x="1417" y="1417"/>
                </a:lnTo>
                <a:lnTo>
                  <a:pt x="1371" y="1672"/>
                </a:lnTo>
                <a:lnTo>
                  <a:pt x="1417" y="1835"/>
                </a:lnTo>
                <a:lnTo>
                  <a:pt x="1371" y="1742"/>
                </a:lnTo>
                <a:lnTo>
                  <a:pt x="1324" y="1649"/>
                </a:lnTo>
                <a:lnTo>
                  <a:pt x="1255" y="1579"/>
                </a:lnTo>
                <a:lnTo>
                  <a:pt x="1185" y="1510"/>
                </a:lnTo>
                <a:lnTo>
                  <a:pt x="1092" y="1463"/>
                </a:lnTo>
                <a:lnTo>
                  <a:pt x="999" y="1440"/>
                </a:lnTo>
                <a:lnTo>
                  <a:pt x="814" y="1394"/>
                </a:lnTo>
                <a:lnTo>
                  <a:pt x="767" y="1394"/>
                </a:lnTo>
                <a:lnTo>
                  <a:pt x="581" y="1417"/>
                </a:lnTo>
                <a:lnTo>
                  <a:pt x="419" y="1486"/>
                </a:lnTo>
                <a:lnTo>
                  <a:pt x="256" y="1579"/>
                </a:lnTo>
                <a:lnTo>
                  <a:pt x="117" y="1695"/>
                </a:lnTo>
                <a:lnTo>
                  <a:pt x="71" y="1788"/>
                </a:lnTo>
                <a:lnTo>
                  <a:pt x="47" y="1858"/>
                </a:lnTo>
                <a:lnTo>
                  <a:pt x="1" y="2067"/>
                </a:lnTo>
                <a:lnTo>
                  <a:pt x="1" y="2253"/>
                </a:lnTo>
                <a:lnTo>
                  <a:pt x="24" y="2345"/>
                </a:lnTo>
                <a:lnTo>
                  <a:pt x="47" y="2415"/>
                </a:lnTo>
                <a:lnTo>
                  <a:pt x="94" y="2485"/>
                </a:lnTo>
                <a:lnTo>
                  <a:pt x="163" y="2554"/>
                </a:lnTo>
                <a:lnTo>
                  <a:pt x="233" y="2578"/>
                </a:lnTo>
                <a:lnTo>
                  <a:pt x="326" y="2601"/>
                </a:lnTo>
                <a:lnTo>
                  <a:pt x="721" y="2601"/>
                </a:lnTo>
                <a:lnTo>
                  <a:pt x="2346" y="2578"/>
                </a:lnTo>
                <a:lnTo>
                  <a:pt x="8057" y="2578"/>
                </a:lnTo>
                <a:lnTo>
                  <a:pt x="8452" y="2601"/>
                </a:lnTo>
                <a:lnTo>
                  <a:pt x="8568" y="2601"/>
                </a:lnTo>
                <a:lnTo>
                  <a:pt x="8661" y="2578"/>
                </a:lnTo>
                <a:lnTo>
                  <a:pt x="8754" y="2554"/>
                </a:lnTo>
                <a:lnTo>
                  <a:pt x="8823" y="2508"/>
                </a:lnTo>
                <a:lnTo>
                  <a:pt x="8916" y="2461"/>
                </a:lnTo>
                <a:lnTo>
                  <a:pt x="8963" y="2392"/>
                </a:lnTo>
                <a:lnTo>
                  <a:pt x="9009" y="2322"/>
                </a:lnTo>
                <a:lnTo>
                  <a:pt x="9032" y="2229"/>
                </a:lnTo>
                <a:lnTo>
                  <a:pt x="9032" y="2136"/>
                </a:lnTo>
                <a:lnTo>
                  <a:pt x="9032" y="2044"/>
                </a:lnTo>
                <a:lnTo>
                  <a:pt x="8986" y="1951"/>
                </a:lnTo>
                <a:lnTo>
                  <a:pt x="8916" y="1881"/>
                </a:lnTo>
                <a:lnTo>
                  <a:pt x="8870" y="1811"/>
                </a:lnTo>
                <a:lnTo>
                  <a:pt x="8800" y="1788"/>
                </a:lnTo>
                <a:lnTo>
                  <a:pt x="8730" y="1765"/>
                </a:lnTo>
                <a:lnTo>
                  <a:pt x="8638" y="1742"/>
                </a:lnTo>
                <a:lnTo>
                  <a:pt x="8568" y="1742"/>
                </a:lnTo>
                <a:lnTo>
                  <a:pt x="8475" y="1765"/>
                </a:lnTo>
                <a:lnTo>
                  <a:pt x="8568" y="1719"/>
                </a:lnTo>
                <a:lnTo>
                  <a:pt x="8591" y="1719"/>
                </a:lnTo>
                <a:lnTo>
                  <a:pt x="8614" y="1556"/>
                </a:lnTo>
                <a:lnTo>
                  <a:pt x="8638" y="1417"/>
                </a:lnTo>
                <a:lnTo>
                  <a:pt x="8614" y="1277"/>
                </a:lnTo>
                <a:lnTo>
                  <a:pt x="8568" y="1115"/>
                </a:lnTo>
                <a:lnTo>
                  <a:pt x="8498" y="999"/>
                </a:lnTo>
                <a:lnTo>
                  <a:pt x="8405" y="860"/>
                </a:lnTo>
                <a:lnTo>
                  <a:pt x="8289" y="767"/>
                </a:lnTo>
                <a:lnTo>
                  <a:pt x="8173" y="674"/>
                </a:lnTo>
                <a:lnTo>
                  <a:pt x="8057" y="604"/>
                </a:lnTo>
                <a:lnTo>
                  <a:pt x="7918" y="558"/>
                </a:lnTo>
                <a:lnTo>
                  <a:pt x="7778" y="535"/>
                </a:lnTo>
                <a:lnTo>
                  <a:pt x="7570" y="535"/>
                </a:lnTo>
                <a:lnTo>
                  <a:pt x="7407" y="558"/>
                </a:lnTo>
                <a:lnTo>
                  <a:pt x="7268" y="604"/>
                </a:lnTo>
                <a:lnTo>
                  <a:pt x="7128" y="674"/>
                </a:lnTo>
                <a:lnTo>
                  <a:pt x="6989" y="790"/>
                </a:lnTo>
                <a:lnTo>
                  <a:pt x="7128" y="651"/>
                </a:lnTo>
                <a:lnTo>
                  <a:pt x="7082" y="488"/>
                </a:lnTo>
                <a:lnTo>
                  <a:pt x="7012" y="349"/>
                </a:lnTo>
                <a:lnTo>
                  <a:pt x="6896" y="209"/>
                </a:lnTo>
                <a:lnTo>
                  <a:pt x="6757" y="117"/>
                </a:lnTo>
                <a:lnTo>
                  <a:pt x="6618" y="70"/>
                </a:lnTo>
                <a:lnTo>
                  <a:pt x="6502" y="24"/>
                </a:lnTo>
                <a:lnTo>
                  <a:pt x="6385" y="1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"/>
          <p:cNvSpPr/>
          <p:nvPr/>
        </p:nvSpPr>
        <p:spPr>
          <a:xfrm>
            <a:off x="215638" y="811196"/>
            <a:ext cx="156499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"/>
          <p:cNvSpPr/>
          <p:nvPr/>
        </p:nvSpPr>
        <p:spPr>
          <a:xfrm rot="1159801">
            <a:off x="8802062" y="1503347"/>
            <a:ext cx="156500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5400700" scaled="0"/>
          </a:gra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" name="Google Shape;3000;p24"/>
          <p:cNvSpPr/>
          <p:nvPr/>
        </p:nvSpPr>
        <p:spPr>
          <a:xfrm flipH="1">
            <a:off x="4572117" y="4168700"/>
            <a:ext cx="4571983" cy="861048"/>
          </a:xfrm>
          <a:custGeom>
            <a:avLst/>
            <a:gdLst/>
            <a:ahLst/>
            <a:cxnLst/>
            <a:rect l="l" t="t" r="r" b="b"/>
            <a:pathLst>
              <a:path w="46968" h="8846" extrusionOk="0">
                <a:moveTo>
                  <a:pt x="24680" y="0"/>
                </a:moveTo>
                <a:lnTo>
                  <a:pt x="24680" y="2554"/>
                </a:lnTo>
                <a:lnTo>
                  <a:pt x="23147" y="2554"/>
                </a:lnTo>
                <a:lnTo>
                  <a:pt x="23147" y="6060"/>
                </a:lnTo>
                <a:lnTo>
                  <a:pt x="21801" y="6060"/>
                </a:lnTo>
                <a:lnTo>
                  <a:pt x="21801" y="2066"/>
                </a:lnTo>
                <a:lnTo>
                  <a:pt x="20059" y="2066"/>
                </a:lnTo>
                <a:lnTo>
                  <a:pt x="20059" y="929"/>
                </a:lnTo>
                <a:lnTo>
                  <a:pt x="17854" y="929"/>
                </a:lnTo>
                <a:lnTo>
                  <a:pt x="17854" y="3065"/>
                </a:lnTo>
                <a:lnTo>
                  <a:pt x="16577" y="3065"/>
                </a:lnTo>
                <a:lnTo>
                  <a:pt x="16577" y="2345"/>
                </a:lnTo>
                <a:lnTo>
                  <a:pt x="15346" y="2345"/>
                </a:lnTo>
                <a:lnTo>
                  <a:pt x="15346" y="5224"/>
                </a:lnTo>
                <a:lnTo>
                  <a:pt x="13907" y="5224"/>
                </a:lnTo>
                <a:lnTo>
                  <a:pt x="13048" y="3738"/>
                </a:lnTo>
                <a:lnTo>
                  <a:pt x="12050" y="3738"/>
                </a:lnTo>
                <a:lnTo>
                  <a:pt x="12050" y="2066"/>
                </a:lnTo>
                <a:lnTo>
                  <a:pt x="10285" y="2066"/>
                </a:lnTo>
                <a:lnTo>
                  <a:pt x="10285" y="6710"/>
                </a:lnTo>
                <a:lnTo>
                  <a:pt x="8498" y="6710"/>
                </a:lnTo>
                <a:lnTo>
                  <a:pt x="8498" y="5038"/>
                </a:lnTo>
                <a:lnTo>
                  <a:pt x="6988" y="5038"/>
                </a:lnTo>
                <a:lnTo>
                  <a:pt x="6988" y="2740"/>
                </a:lnTo>
                <a:lnTo>
                  <a:pt x="4644" y="2740"/>
                </a:lnTo>
                <a:lnTo>
                  <a:pt x="4644" y="3854"/>
                </a:lnTo>
                <a:lnTo>
                  <a:pt x="1811" y="3854"/>
                </a:lnTo>
                <a:lnTo>
                  <a:pt x="1811" y="5247"/>
                </a:lnTo>
                <a:lnTo>
                  <a:pt x="0" y="5247"/>
                </a:lnTo>
                <a:lnTo>
                  <a:pt x="0" y="8845"/>
                </a:lnTo>
                <a:lnTo>
                  <a:pt x="46967" y="8845"/>
                </a:lnTo>
                <a:lnTo>
                  <a:pt x="46967" y="6385"/>
                </a:lnTo>
                <a:lnTo>
                  <a:pt x="43462" y="6385"/>
                </a:lnTo>
                <a:lnTo>
                  <a:pt x="43462" y="4411"/>
                </a:lnTo>
                <a:lnTo>
                  <a:pt x="42022" y="4411"/>
                </a:lnTo>
                <a:lnTo>
                  <a:pt x="42022" y="209"/>
                </a:lnTo>
                <a:lnTo>
                  <a:pt x="39608" y="209"/>
                </a:lnTo>
                <a:lnTo>
                  <a:pt x="39608" y="2925"/>
                </a:lnTo>
                <a:lnTo>
                  <a:pt x="38261" y="2925"/>
                </a:lnTo>
                <a:lnTo>
                  <a:pt x="38261" y="6268"/>
                </a:lnTo>
                <a:lnTo>
                  <a:pt x="36149" y="6268"/>
                </a:lnTo>
                <a:lnTo>
                  <a:pt x="36149" y="5108"/>
                </a:lnTo>
                <a:lnTo>
                  <a:pt x="34082" y="5108"/>
                </a:lnTo>
                <a:lnTo>
                  <a:pt x="32504" y="3552"/>
                </a:lnTo>
                <a:lnTo>
                  <a:pt x="30344" y="3552"/>
                </a:lnTo>
                <a:lnTo>
                  <a:pt x="30344" y="1068"/>
                </a:lnTo>
                <a:lnTo>
                  <a:pt x="27117" y="1068"/>
                </a:lnTo>
                <a:lnTo>
                  <a:pt x="2711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1" name="Google Shape;3001;p24"/>
          <p:cNvSpPr/>
          <p:nvPr/>
        </p:nvSpPr>
        <p:spPr>
          <a:xfrm flipH="1">
            <a:off x="146" y="4168700"/>
            <a:ext cx="4571983" cy="861048"/>
          </a:xfrm>
          <a:custGeom>
            <a:avLst/>
            <a:gdLst/>
            <a:ahLst/>
            <a:cxnLst/>
            <a:rect l="l" t="t" r="r" b="b"/>
            <a:pathLst>
              <a:path w="46968" h="8846" extrusionOk="0">
                <a:moveTo>
                  <a:pt x="24680" y="0"/>
                </a:moveTo>
                <a:lnTo>
                  <a:pt x="24680" y="2554"/>
                </a:lnTo>
                <a:lnTo>
                  <a:pt x="23147" y="2554"/>
                </a:lnTo>
                <a:lnTo>
                  <a:pt x="23147" y="6060"/>
                </a:lnTo>
                <a:lnTo>
                  <a:pt x="21801" y="6060"/>
                </a:lnTo>
                <a:lnTo>
                  <a:pt x="21801" y="2066"/>
                </a:lnTo>
                <a:lnTo>
                  <a:pt x="20059" y="2066"/>
                </a:lnTo>
                <a:lnTo>
                  <a:pt x="20059" y="929"/>
                </a:lnTo>
                <a:lnTo>
                  <a:pt x="17854" y="929"/>
                </a:lnTo>
                <a:lnTo>
                  <a:pt x="17854" y="3065"/>
                </a:lnTo>
                <a:lnTo>
                  <a:pt x="16577" y="3065"/>
                </a:lnTo>
                <a:lnTo>
                  <a:pt x="16577" y="2345"/>
                </a:lnTo>
                <a:lnTo>
                  <a:pt x="15346" y="2345"/>
                </a:lnTo>
                <a:lnTo>
                  <a:pt x="15346" y="5224"/>
                </a:lnTo>
                <a:lnTo>
                  <a:pt x="13907" y="5224"/>
                </a:lnTo>
                <a:lnTo>
                  <a:pt x="13048" y="3738"/>
                </a:lnTo>
                <a:lnTo>
                  <a:pt x="12050" y="3738"/>
                </a:lnTo>
                <a:lnTo>
                  <a:pt x="12050" y="2066"/>
                </a:lnTo>
                <a:lnTo>
                  <a:pt x="10285" y="2066"/>
                </a:lnTo>
                <a:lnTo>
                  <a:pt x="10285" y="6710"/>
                </a:lnTo>
                <a:lnTo>
                  <a:pt x="8498" y="6710"/>
                </a:lnTo>
                <a:lnTo>
                  <a:pt x="8498" y="5038"/>
                </a:lnTo>
                <a:lnTo>
                  <a:pt x="6988" y="5038"/>
                </a:lnTo>
                <a:lnTo>
                  <a:pt x="6988" y="2740"/>
                </a:lnTo>
                <a:lnTo>
                  <a:pt x="4644" y="2740"/>
                </a:lnTo>
                <a:lnTo>
                  <a:pt x="4644" y="3854"/>
                </a:lnTo>
                <a:lnTo>
                  <a:pt x="1811" y="3854"/>
                </a:lnTo>
                <a:lnTo>
                  <a:pt x="1811" y="5247"/>
                </a:lnTo>
                <a:lnTo>
                  <a:pt x="0" y="5247"/>
                </a:lnTo>
                <a:lnTo>
                  <a:pt x="0" y="8845"/>
                </a:lnTo>
                <a:lnTo>
                  <a:pt x="46967" y="8845"/>
                </a:lnTo>
                <a:lnTo>
                  <a:pt x="46967" y="6385"/>
                </a:lnTo>
                <a:lnTo>
                  <a:pt x="43462" y="6385"/>
                </a:lnTo>
                <a:lnTo>
                  <a:pt x="43462" y="4411"/>
                </a:lnTo>
                <a:lnTo>
                  <a:pt x="42022" y="4411"/>
                </a:lnTo>
                <a:lnTo>
                  <a:pt x="42022" y="209"/>
                </a:lnTo>
                <a:lnTo>
                  <a:pt x="39608" y="209"/>
                </a:lnTo>
                <a:lnTo>
                  <a:pt x="39608" y="2925"/>
                </a:lnTo>
                <a:lnTo>
                  <a:pt x="38261" y="2925"/>
                </a:lnTo>
                <a:lnTo>
                  <a:pt x="38261" y="6268"/>
                </a:lnTo>
                <a:lnTo>
                  <a:pt x="36149" y="6268"/>
                </a:lnTo>
                <a:lnTo>
                  <a:pt x="36149" y="5108"/>
                </a:lnTo>
                <a:lnTo>
                  <a:pt x="34082" y="5108"/>
                </a:lnTo>
                <a:lnTo>
                  <a:pt x="32504" y="3552"/>
                </a:lnTo>
                <a:lnTo>
                  <a:pt x="30344" y="3552"/>
                </a:lnTo>
                <a:lnTo>
                  <a:pt x="30344" y="1068"/>
                </a:lnTo>
                <a:lnTo>
                  <a:pt x="27117" y="1068"/>
                </a:lnTo>
                <a:lnTo>
                  <a:pt x="2711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2" name="Google Shape;3002;p24"/>
          <p:cNvSpPr/>
          <p:nvPr/>
        </p:nvSpPr>
        <p:spPr>
          <a:xfrm>
            <a:off x="100" y="4821325"/>
            <a:ext cx="9144000" cy="355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3" name="Google Shape;3003;p24"/>
          <p:cNvGrpSpPr/>
          <p:nvPr/>
        </p:nvGrpSpPr>
        <p:grpSpPr>
          <a:xfrm>
            <a:off x="1091091" y="4639051"/>
            <a:ext cx="582635" cy="355480"/>
            <a:chOff x="1170428" y="5511318"/>
            <a:chExt cx="3696921" cy="2255586"/>
          </a:xfrm>
        </p:grpSpPr>
        <p:sp>
          <p:nvSpPr>
            <p:cNvPr id="3004" name="Google Shape;3004;p24"/>
            <p:cNvSpPr/>
            <p:nvPr/>
          </p:nvSpPr>
          <p:spPr>
            <a:xfrm>
              <a:off x="2849500" y="6896249"/>
              <a:ext cx="363300" cy="31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4"/>
            <p:cNvSpPr/>
            <p:nvPr/>
          </p:nvSpPr>
          <p:spPr>
            <a:xfrm>
              <a:off x="1215517" y="7094120"/>
              <a:ext cx="2008500" cy="421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4"/>
            <p:cNvSpPr/>
            <p:nvPr/>
          </p:nvSpPr>
          <p:spPr>
            <a:xfrm>
              <a:off x="2888038" y="6878266"/>
              <a:ext cx="392448" cy="32765"/>
            </a:xfrm>
            <a:custGeom>
              <a:avLst/>
              <a:gdLst/>
              <a:ahLst/>
              <a:cxnLst/>
              <a:rect l="l" t="t" r="r" b="b"/>
              <a:pathLst>
                <a:path w="3066" h="256" extrusionOk="0">
                  <a:moveTo>
                    <a:pt x="1" y="0"/>
                  </a:moveTo>
                  <a:lnTo>
                    <a:pt x="94" y="256"/>
                  </a:lnTo>
                  <a:lnTo>
                    <a:pt x="3065" y="256"/>
                  </a:lnTo>
                  <a:lnTo>
                    <a:pt x="3065" y="0"/>
                  </a:lnTo>
                  <a:close/>
                </a:path>
              </a:pathLst>
            </a:custGeom>
            <a:solidFill>
              <a:srgbClr val="90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4"/>
            <p:cNvSpPr/>
            <p:nvPr/>
          </p:nvSpPr>
          <p:spPr>
            <a:xfrm>
              <a:off x="2671081" y="7104043"/>
              <a:ext cx="529152" cy="23934"/>
            </a:xfrm>
            <a:custGeom>
              <a:avLst/>
              <a:gdLst/>
              <a:ahLst/>
              <a:cxnLst/>
              <a:rect l="l" t="t" r="r" b="b"/>
              <a:pathLst>
                <a:path w="4134" h="187" extrusionOk="0">
                  <a:moveTo>
                    <a:pt x="326" y="1"/>
                  </a:moveTo>
                  <a:lnTo>
                    <a:pt x="1" y="187"/>
                  </a:lnTo>
                  <a:lnTo>
                    <a:pt x="4133" y="187"/>
                  </a:lnTo>
                  <a:lnTo>
                    <a:pt x="40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4"/>
            <p:cNvSpPr/>
            <p:nvPr/>
          </p:nvSpPr>
          <p:spPr>
            <a:xfrm>
              <a:off x="3128803" y="6910904"/>
              <a:ext cx="113024" cy="422111"/>
            </a:xfrm>
            <a:custGeom>
              <a:avLst/>
              <a:gdLst/>
              <a:ahLst/>
              <a:cxnLst/>
              <a:rect l="l" t="t" r="r" b="b"/>
              <a:pathLst>
                <a:path w="883" h="3298" extrusionOk="0">
                  <a:moveTo>
                    <a:pt x="0" y="1"/>
                  </a:moveTo>
                  <a:lnTo>
                    <a:pt x="0" y="1510"/>
                  </a:lnTo>
                  <a:lnTo>
                    <a:pt x="441" y="1510"/>
                  </a:lnTo>
                  <a:lnTo>
                    <a:pt x="557" y="1696"/>
                  </a:lnTo>
                  <a:lnTo>
                    <a:pt x="0" y="1696"/>
                  </a:lnTo>
                  <a:lnTo>
                    <a:pt x="0" y="2137"/>
                  </a:lnTo>
                  <a:lnTo>
                    <a:pt x="232" y="2392"/>
                  </a:lnTo>
                  <a:lnTo>
                    <a:pt x="441" y="2671"/>
                  </a:lnTo>
                  <a:lnTo>
                    <a:pt x="627" y="2973"/>
                  </a:lnTo>
                  <a:lnTo>
                    <a:pt x="743" y="3298"/>
                  </a:lnTo>
                  <a:lnTo>
                    <a:pt x="743" y="233"/>
                  </a:lnTo>
                  <a:lnTo>
                    <a:pt x="882" y="233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4"/>
            <p:cNvSpPr/>
            <p:nvPr/>
          </p:nvSpPr>
          <p:spPr>
            <a:xfrm>
              <a:off x="3128800" y="5633182"/>
              <a:ext cx="130792" cy="1245215"/>
            </a:xfrm>
            <a:custGeom>
              <a:avLst/>
              <a:gdLst/>
              <a:ahLst/>
              <a:cxnLst/>
              <a:rect l="l" t="t" r="r" b="b"/>
              <a:pathLst>
                <a:path w="883" h="9729" extrusionOk="0">
                  <a:moveTo>
                    <a:pt x="0" y="1"/>
                  </a:moveTo>
                  <a:lnTo>
                    <a:pt x="0" y="9728"/>
                  </a:lnTo>
                  <a:lnTo>
                    <a:pt x="882" y="9728"/>
                  </a:lnTo>
                  <a:lnTo>
                    <a:pt x="882" y="8777"/>
                  </a:lnTo>
                  <a:lnTo>
                    <a:pt x="743" y="8777"/>
                  </a:lnTo>
                  <a:lnTo>
                    <a:pt x="743" y="7871"/>
                  </a:lnTo>
                  <a:lnTo>
                    <a:pt x="882" y="7871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4"/>
            <p:cNvSpPr/>
            <p:nvPr/>
          </p:nvSpPr>
          <p:spPr>
            <a:xfrm>
              <a:off x="3241698" y="5511318"/>
              <a:ext cx="110080" cy="1429520"/>
            </a:xfrm>
            <a:custGeom>
              <a:avLst/>
              <a:gdLst/>
              <a:ahLst/>
              <a:cxnLst/>
              <a:rect l="l" t="t" r="r" b="b"/>
              <a:pathLst>
                <a:path w="860" h="11169" extrusionOk="0">
                  <a:moveTo>
                    <a:pt x="0" y="1"/>
                  </a:moveTo>
                  <a:lnTo>
                    <a:pt x="0" y="605"/>
                  </a:lnTo>
                  <a:lnTo>
                    <a:pt x="0" y="953"/>
                  </a:lnTo>
                  <a:lnTo>
                    <a:pt x="0" y="8823"/>
                  </a:lnTo>
                  <a:lnTo>
                    <a:pt x="627" y="8823"/>
                  </a:lnTo>
                  <a:lnTo>
                    <a:pt x="627" y="9729"/>
                  </a:lnTo>
                  <a:lnTo>
                    <a:pt x="0" y="9729"/>
                  </a:lnTo>
                  <a:lnTo>
                    <a:pt x="0" y="10680"/>
                  </a:lnTo>
                  <a:lnTo>
                    <a:pt x="302" y="10680"/>
                  </a:lnTo>
                  <a:lnTo>
                    <a:pt x="302" y="10936"/>
                  </a:lnTo>
                  <a:lnTo>
                    <a:pt x="0" y="10936"/>
                  </a:lnTo>
                  <a:lnTo>
                    <a:pt x="0" y="11168"/>
                  </a:lnTo>
                  <a:lnTo>
                    <a:pt x="859" y="11168"/>
                  </a:lnTo>
                  <a:lnTo>
                    <a:pt x="859" y="8823"/>
                  </a:lnTo>
                  <a:lnTo>
                    <a:pt x="859" y="870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4"/>
            <p:cNvSpPr/>
            <p:nvPr/>
          </p:nvSpPr>
          <p:spPr>
            <a:xfrm>
              <a:off x="3223906" y="6940726"/>
              <a:ext cx="127872" cy="597329"/>
            </a:xfrm>
            <a:custGeom>
              <a:avLst/>
              <a:gdLst/>
              <a:ahLst/>
              <a:cxnLst/>
              <a:rect l="l" t="t" r="r" b="b"/>
              <a:pathLst>
                <a:path w="999" h="4667" extrusionOk="0">
                  <a:moveTo>
                    <a:pt x="0" y="0"/>
                  </a:moveTo>
                  <a:lnTo>
                    <a:pt x="0" y="3065"/>
                  </a:lnTo>
                  <a:lnTo>
                    <a:pt x="70" y="3250"/>
                  </a:lnTo>
                  <a:lnTo>
                    <a:pt x="116" y="3459"/>
                  </a:lnTo>
                  <a:lnTo>
                    <a:pt x="139" y="3668"/>
                  </a:lnTo>
                  <a:lnTo>
                    <a:pt x="139" y="3877"/>
                  </a:lnTo>
                  <a:lnTo>
                    <a:pt x="139" y="4086"/>
                  </a:lnTo>
                  <a:lnTo>
                    <a:pt x="116" y="4272"/>
                  </a:lnTo>
                  <a:lnTo>
                    <a:pt x="70" y="4481"/>
                  </a:lnTo>
                  <a:lnTo>
                    <a:pt x="0" y="4667"/>
                  </a:lnTo>
                  <a:lnTo>
                    <a:pt x="998" y="4667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4"/>
            <p:cNvSpPr/>
            <p:nvPr/>
          </p:nvSpPr>
          <p:spPr>
            <a:xfrm>
              <a:off x="3339797" y="6625739"/>
              <a:ext cx="124928" cy="956853"/>
            </a:xfrm>
            <a:custGeom>
              <a:avLst/>
              <a:gdLst/>
              <a:ahLst/>
              <a:cxnLst/>
              <a:rect l="l" t="t" r="r" b="b"/>
              <a:pathLst>
                <a:path w="976" h="7476" extrusionOk="0">
                  <a:moveTo>
                    <a:pt x="0" y="0"/>
                  </a:moveTo>
                  <a:lnTo>
                    <a:pt x="0" y="116"/>
                  </a:lnTo>
                  <a:lnTo>
                    <a:pt x="0" y="2461"/>
                  </a:lnTo>
                  <a:lnTo>
                    <a:pt x="0" y="7128"/>
                  </a:lnTo>
                  <a:lnTo>
                    <a:pt x="0" y="7220"/>
                  </a:lnTo>
                  <a:lnTo>
                    <a:pt x="24" y="7313"/>
                  </a:lnTo>
                  <a:lnTo>
                    <a:pt x="70" y="7406"/>
                  </a:lnTo>
                  <a:lnTo>
                    <a:pt x="140" y="7453"/>
                  </a:lnTo>
                  <a:lnTo>
                    <a:pt x="256" y="7476"/>
                  </a:lnTo>
                  <a:lnTo>
                    <a:pt x="976" y="7476"/>
                  </a:lnTo>
                  <a:lnTo>
                    <a:pt x="976" y="7081"/>
                  </a:lnTo>
                  <a:lnTo>
                    <a:pt x="976" y="6361"/>
                  </a:lnTo>
                  <a:lnTo>
                    <a:pt x="976" y="998"/>
                  </a:lnTo>
                  <a:lnTo>
                    <a:pt x="952" y="813"/>
                  </a:lnTo>
                  <a:lnTo>
                    <a:pt x="859" y="627"/>
                  </a:lnTo>
                  <a:lnTo>
                    <a:pt x="743" y="488"/>
                  </a:lnTo>
                  <a:lnTo>
                    <a:pt x="604" y="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4"/>
            <p:cNvSpPr/>
            <p:nvPr/>
          </p:nvSpPr>
          <p:spPr>
            <a:xfrm>
              <a:off x="3464596" y="7439892"/>
              <a:ext cx="1328512" cy="139765"/>
            </a:xfrm>
            <a:custGeom>
              <a:avLst/>
              <a:gdLst/>
              <a:ahLst/>
              <a:cxnLst/>
              <a:rect l="l" t="t" r="r" b="b"/>
              <a:pathLst>
                <a:path w="10379" h="1092" extrusionOk="0">
                  <a:moveTo>
                    <a:pt x="1" y="0"/>
                  </a:moveTo>
                  <a:lnTo>
                    <a:pt x="1" y="720"/>
                  </a:lnTo>
                  <a:lnTo>
                    <a:pt x="10378" y="1092"/>
                  </a:lnTo>
                  <a:lnTo>
                    <a:pt x="10378" y="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4"/>
            <p:cNvSpPr/>
            <p:nvPr/>
          </p:nvSpPr>
          <p:spPr>
            <a:xfrm>
              <a:off x="3402132" y="7582475"/>
              <a:ext cx="1465216" cy="98168"/>
            </a:xfrm>
            <a:custGeom>
              <a:avLst/>
              <a:gdLst/>
              <a:ahLst/>
              <a:cxnLst/>
              <a:rect l="l" t="t" r="r" b="b"/>
              <a:pathLst>
                <a:path w="11447" h="767" extrusionOk="0">
                  <a:moveTo>
                    <a:pt x="1" y="1"/>
                  </a:moveTo>
                  <a:lnTo>
                    <a:pt x="489" y="767"/>
                  </a:lnTo>
                  <a:lnTo>
                    <a:pt x="11447" y="767"/>
                  </a:lnTo>
                  <a:lnTo>
                    <a:pt x="11447" y="488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4"/>
            <p:cNvSpPr/>
            <p:nvPr/>
          </p:nvSpPr>
          <p:spPr>
            <a:xfrm>
              <a:off x="2520691" y="6166266"/>
              <a:ext cx="157706" cy="95943"/>
            </a:xfrm>
            <a:custGeom>
              <a:avLst/>
              <a:gdLst/>
              <a:ahLst/>
              <a:cxnLst/>
              <a:rect l="l" t="t" r="r" b="b"/>
              <a:pathLst>
                <a:path w="1185" h="721" extrusionOk="0">
                  <a:moveTo>
                    <a:pt x="0" y="1"/>
                  </a:moveTo>
                  <a:lnTo>
                    <a:pt x="279" y="535"/>
                  </a:lnTo>
                  <a:lnTo>
                    <a:pt x="418" y="581"/>
                  </a:lnTo>
                  <a:lnTo>
                    <a:pt x="929" y="674"/>
                  </a:lnTo>
                  <a:lnTo>
                    <a:pt x="1184" y="720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4"/>
            <p:cNvSpPr/>
            <p:nvPr/>
          </p:nvSpPr>
          <p:spPr>
            <a:xfrm>
              <a:off x="2507881" y="6453328"/>
              <a:ext cx="130816" cy="246765"/>
            </a:xfrm>
            <a:custGeom>
              <a:avLst/>
              <a:gdLst/>
              <a:ahLst/>
              <a:cxnLst/>
              <a:rect l="l" t="t" r="r" b="b"/>
              <a:pathLst>
                <a:path w="1022" h="1928" extrusionOk="0">
                  <a:moveTo>
                    <a:pt x="232" y="1"/>
                  </a:moveTo>
                  <a:lnTo>
                    <a:pt x="0" y="117"/>
                  </a:lnTo>
                  <a:lnTo>
                    <a:pt x="789" y="1928"/>
                  </a:lnTo>
                  <a:lnTo>
                    <a:pt x="813" y="1928"/>
                  </a:lnTo>
                  <a:lnTo>
                    <a:pt x="929" y="1858"/>
                  </a:lnTo>
                  <a:lnTo>
                    <a:pt x="1022" y="1835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4"/>
            <p:cNvSpPr/>
            <p:nvPr/>
          </p:nvSpPr>
          <p:spPr>
            <a:xfrm>
              <a:off x="2582120" y="6665850"/>
              <a:ext cx="154624" cy="306152"/>
            </a:xfrm>
            <a:custGeom>
              <a:avLst/>
              <a:gdLst/>
              <a:ahLst/>
              <a:cxnLst/>
              <a:rect l="l" t="t" r="r" b="b"/>
              <a:pathLst>
                <a:path w="1208" h="2392" extrusionOk="0">
                  <a:moveTo>
                    <a:pt x="581" y="0"/>
                  </a:moveTo>
                  <a:lnTo>
                    <a:pt x="442" y="24"/>
                  </a:lnTo>
                  <a:lnTo>
                    <a:pt x="349" y="47"/>
                  </a:lnTo>
                  <a:lnTo>
                    <a:pt x="233" y="117"/>
                  </a:lnTo>
                  <a:lnTo>
                    <a:pt x="209" y="117"/>
                  </a:lnTo>
                  <a:lnTo>
                    <a:pt x="140" y="186"/>
                  </a:lnTo>
                  <a:lnTo>
                    <a:pt x="93" y="256"/>
                  </a:lnTo>
                  <a:lnTo>
                    <a:pt x="47" y="349"/>
                  </a:lnTo>
                  <a:lnTo>
                    <a:pt x="24" y="442"/>
                  </a:lnTo>
                  <a:lnTo>
                    <a:pt x="0" y="534"/>
                  </a:lnTo>
                  <a:lnTo>
                    <a:pt x="0" y="651"/>
                  </a:lnTo>
                  <a:lnTo>
                    <a:pt x="47" y="929"/>
                  </a:lnTo>
                  <a:lnTo>
                    <a:pt x="140" y="1231"/>
                  </a:lnTo>
                  <a:lnTo>
                    <a:pt x="256" y="1579"/>
                  </a:lnTo>
                  <a:lnTo>
                    <a:pt x="442" y="1974"/>
                  </a:lnTo>
                  <a:lnTo>
                    <a:pt x="627" y="2392"/>
                  </a:lnTo>
                  <a:lnTo>
                    <a:pt x="790" y="2229"/>
                  </a:lnTo>
                  <a:lnTo>
                    <a:pt x="906" y="2067"/>
                  </a:lnTo>
                  <a:lnTo>
                    <a:pt x="1022" y="1881"/>
                  </a:lnTo>
                  <a:lnTo>
                    <a:pt x="1092" y="1695"/>
                  </a:lnTo>
                  <a:lnTo>
                    <a:pt x="1138" y="1510"/>
                  </a:lnTo>
                  <a:lnTo>
                    <a:pt x="1185" y="1324"/>
                  </a:lnTo>
                  <a:lnTo>
                    <a:pt x="1208" y="976"/>
                  </a:lnTo>
                  <a:lnTo>
                    <a:pt x="1208" y="674"/>
                  </a:lnTo>
                  <a:lnTo>
                    <a:pt x="1161" y="442"/>
                  </a:lnTo>
                  <a:lnTo>
                    <a:pt x="1115" y="209"/>
                  </a:lnTo>
                  <a:lnTo>
                    <a:pt x="1045" y="186"/>
                  </a:lnTo>
                  <a:lnTo>
                    <a:pt x="906" y="93"/>
                  </a:lnTo>
                  <a:lnTo>
                    <a:pt x="813" y="47"/>
                  </a:lnTo>
                  <a:lnTo>
                    <a:pt x="697" y="24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4"/>
            <p:cNvSpPr/>
            <p:nvPr/>
          </p:nvSpPr>
          <p:spPr>
            <a:xfrm>
              <a:off x="2650345" y="6685127"/>
              <a:ext cx="282368" cy="315111"/>
            </a:xfrm>
            <a:custGeom>
              <a:avLst/>
              <a:gdLst/>
              <a:ahLst/>
              <a:cxnLst/>
              <a:rect l="l" t="t" r="r" b="b"/>
              <a:pathLst>
                <a:path w="2206" h="2462" extrusionOk="0">
                  <a:moveTo>
                    <a:pt x="488" y="0"/>
                  </a:moveTo>
                  <a:lnTo>
                    <a:pt x="534" y="233"/>
                  </a:lnTo>
                  <a:lnTo>
                    <a:pt x="581" y="465"/>
                  </a:lnTo>
                  <a:lnTo>
                    <a:pt x="581" y="767"/>
                  </a:lnTo>
                  <a:lnTo>
                    <a:pt x="558" y="1115"/>
                  </a:lnTo>
                  <a:lnTo>
                    <a:pt x="511" y="1301"/>
                  </a:lnTo>
                  <a:lnTo>
                    <a:pt x="465" y="1486"/>
                  </a:lnTo>
                  <a:lnTo>
                    <a:pt x="395" y="1672"/>
                  </a:lnTo>
                  <a:lnTo>
                    <a:pt x="279" y="1858"/>
                  </a:lnTo>
                  <a:lnTo>
                    <a:pt x="163" y="2020"/>
                  </a:lnTo>
                  <a:lnTo>
                    <a:pt x="0" y="2183"/>
                  </a:lnTo>
                  <a:lnTo>
                    <a:pt x="2206" y="2461"/>
                  </a:lnTo>
                  <a:lnTo>
                    <a:pt x="1951" y="1765"/>
                  </a:lnTo>
                  <a:lnTo>
                    <a:pt x="1858" y="1509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4"/>
            <p:cNvSpPr/>
            <p:nvPr/>
          </p:nvSpPr>
          <p:spPr>
            <a:xfrm>
              <a:off x="1987698" y="6765378"/>
              <a:ext cx="422016" cy="74362"/>
            </a:xfrm>
            <a:custGeom>
              <a:avLst/>
              <a:gdLst/>
              <a:ahLst/>
              <a:cxnLst/>
              <a:rect l="l" t="t" r="r" b="b"/>
              <a:pathLst>
                <a:path w="3297" h="581" extrusionOk="0">
                  <a:moveTo>
                    <a:pt x="0" y="0"/>
                  </a:moveTo>
                  <a:lnTo>
                    <a:pt x="23" y="581"/>
                  </a:lnTo>
                  <a:lnTo>
                    <a:pt x="3297" y="581"/>
                  </a:lnTo>
                  <a:lnTo>
                    <a:pt x="3134" y="348"/>
                  </a:lnTo>
                  <a:lnTo>
                    <a:pt x="3018" y="163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47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4"/>
            <p:cNvSpPr/>
            <p:nvPr/>
          </p:nvSpPr>
          <p:spPr>
            <a:xfrm>
              <a:off x="1987698" y="6765378"/>
              <a:ext cx="422016" cy="74362"/>
            </a:xfrm>
            <a:custGeom>
              <a:avLst/>
              <a:gdLst/>
              <a:ahLst/>
              <a:cxnLst/>
              <a:rect l="l" t="t" r="r" b="b"/>
              <a:pathLst>
                <a:path w="3297" h="581" extrusionOk="0">
                  <a:moveTo>
                    <a:pt x="0" y="0"/>
                  </a:moveTo>
                  <a:lnTo>
                    <a:pt x="23" y="581"/>
                  </a:lnTo>
                  <a:lnTo>
                    <a:pt x="3297" y="581"/>
                  </a:lnTo>
                  <a:lnTo>
                    <a:pt x="3134" y="348"/>
                  </a:lnTo>
                  <a:lnTo>
                    <a:pt x="3018" y="163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4"/>
            <p:cNvSpPr/>
            <p:nvPr/>
          </p:nvSpPr>
          <p:spPr>
            <a:xfrm>
              <a:off x="1990642" y="6839613"/>
              <a:ext cx="448768" cy="240877"/>
            </a:xfrm>
            <a:custGeom>
              <a:avLst/>
              <a:gdLst/>
              <a:ahLst/>
              <a:cxnLst/>
              <a:rect l="l" t="t" r="r" b="b"/>
              <a:pathLst>
                <a:path w="3506" h="1882" extrusionOk="0">
                  <a:moveTo>
                    <a:pt x="0" y="1"/>
                  </a:moveTo>
                  <a:lnTo>
                    <a:pt x="70" y="1881"/>
                  </a:lnTo>
                  <a:lnTo>
                    <a:pt x="3506" y="1881"/>
                  </a:lnTo>
                  <a:lnTo>
                    <a:pt x="3506" y="604"/>
                  </a:lnTo>
                  <a:lnTo>
                    <a:pt x="3390" y="279"/>
                  </a:lnTo>
                  <a:lnTo>
                    <a:pt x="32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4"/>
            <p:cNvSpPr/>
            <p:nvPr/>
          </p:nvSpPr>
          <p:spPr>
            <a:xfrm>
              <a:off x="2198639" y="7080364"/>
              <a:ext cx="344832" cy="127862"/>
            </a:xfrm>
            <a:custGeom>
              <a:avLst/>
              <a:gdLst/>
              <a:ahLst/>
              <a:cxnLst/>
              <a:rect l="l" t="t" r="r" b="b"/>
              <a:pathLst>
                <a:path w="2694" h="999" extrusionOk="0">
                  <a:moveTo>
                    <a:pt x="0" y="0"/>
                  </a:moveTo>
                  <a:lnTo>
                    <a:pt x="1324" y="998"/>
                  </a:lnTo>
                  <a:lnTo>
                    <a:pt x="2206" y="998"/>
                  </a:lnTo>
                  <a:lnTo>
                    <a:pt x="2276" y="743"/>
                  </a:lnTo>
                  <a:lnTo>
                    <a:pt x="2368" y="511"/>
                  </a:lnTo>
                  <a:lnTo>
                    <a:pt x="2508" y="256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4"/>
            <p:cNvSpPr/>
            <p:nvPr/>
          </p:nvSpPr>
          <p:spPr>
            <a:xfrm>
              <a:off x="1170428" y="7113002"/>
              <a:ext cx="246784" cy="454748"/>
            </a:xfrm>
            <a:custGeom>
              <a:avLst/>
              <a:gdLst/>
              <a:ahLst/>
              <a:cxnLst/>
              <a:rect l="l" t="t" r="r" b="b"/>
              <a:pathLst>
                <a:path w="1928" h="3553" extrusionOk="0">
                  <a:moveTo>
                    <a:pt x="233" y="1"/>
                  </a:moveTo>
                  <a:lnTo>
                    <a:pt x="233" y="418"/>
                  </a:lnTo>
                  <a:lnTo>
                    <a:pt x="24" y="418"/>
                  </a:lnTo>
                  <a:lnTo>
                    <a:pt x="24" y="674"/>
                  </a:lnTo>
                  <a:lnTo>
                    <a:pt x="0" y="1324"/>
                  </a:lnTo>
                  <a:lnTo>
                    <a:pt x="0" y="1788"/>
                  </a:lnTo>
                  <a:lnTo>
                    <a:pt x="24" y="2322"/>
                  </a:lnTo>
                  <a:lnTo>
                    <a:pt x="70" y="2903"/>
                  </a:lnTo>
                  <a:lnTo>
                    <a:pt x="140" y="3553"/>
                  </a:lnTo>
                  <a:lnTo>
                    <a:pt x="627" y="3553"/>
                  </a:lnTo>
                  <a:lnTo>
                    <a:pt x="581" y="3297"/>
                  </a:lnTo>
                  <a:lnTo>
                    <a:pt x="511" y="3019"/>
                  </a:lnTo>
                  <a:lnTo>
                    <a:pt x="488" y="2647"/>
                  </a:lnTo>
                  <a:lnTo>
                    <a:pt x="488" y="2229"/>
                  </a:lnTo>
                  <a:lnTo>
                    <a:pt x="511" y="2020"/>
                  </a:lnTo>
                  <a:lnTo>
                    <a:pt x="558" y="1788"/>
                  </a:lnTo>
                  <a:lnTo>
                    <a:pt x="627" y="1533"/>
                  </a:lnTo>
                  <a:lnTo>
                    <a:pt x="720" y="1301"/>
                  </a:lnTo>
                  <a:lnTo>
                    <a:pt x="836" y="1069"/>
                  </a:lnTo>
                  <a:lnTo>
                    <a:pt x="999" y="836"/>
                  </a:lnTo>
                  <a:lnTo>
                    <a:pt x="1161" y="604"/>
                  </a:lnTo>
                  <a:lnTo>
                    <a:pt x="1393" y="395"/>
                  </a:lnTo>
                  <a:lnTo>
                    <a:pt x="1649" y="186"/>
                  </a:lnTo>
                  <a:lnTo>
                    <a:pt x="1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4"/>
            <p:cNvSpPr/>
            <p:nvPr/>
          </p:nvSpPr>
          <p:spPr>
            <a:xfrm>
              <a:off x="2644384" y="7172559"/>
              <a:ext cx="529147" cy="525833"/>
            </a:xfrm>
            <a:custGeom>
              <a:avLst/>
              <a:gdLst/>
              <a:ahLst/>
              <a:cxnLst/>
              <a:rect l="l" t="t" r="r" b="b"/>
              <a:pathLst>
                <a:path w="3855" h="3831" extrusionOk="0">
                  <a:moveTo>
                    <a:pt x="1741" y="0"/>
                  </a:moveTo>
                  <a:lnTo>
                    <a:pt x="1532" y="23"/>
                  </a:lnTo>
                  <a:lnTo>
                    <a:pt x="1347" y="70"/>
                  </a:lnTo>
                  <a:lnTo>
                    <a:pt x="1184" y="139"/>
                  </a:lnTo>
                  <a:lnTo>
                    <a:pt x="1022" y="232"/>
                  </a:lnTo>
                  <a:lnTo>
                    <a:pt x="859" y="325"/>
                  </a:lnTo>
                  <a:lnTo>
                    <a:pt x="697" y="441"/>
                  </a:lnTo>
                  <a:lnTo>
                    <a:pt x="581" y="557"/>
                  </a:lnTo>
                  <a:lnTo>
                    <a:pt x="441" y="697"/>
                  </a:lnTo>
                  <a:lnTo>
                    <a:pt x="325" y="836"/>
                  </a:lnTo>
                  <a:lnTo>
                    <a:pt x="232" y="999"/>
                  </a:lnTo>
                  <a:lnTo>
                    <a:pt x="163" y="1161"/>
                  </a:lnTo>
                  <a:lnTo>
                    <a:pt x="93" y="1347"/>
                  </a:lnTo>
                  <a:lnTo>
                    <a:pt x="47" y="1532"/>
                  </a:lnTo>
                  <a:lnTo>
                    <a:pt x="23" y="1718"/>
                  </a:lnTo>
                  <a:lnTo>
                    <a:pt x="0" y="1927"/>
                  </a:lnTo>
                  <a:lnTo>
                    <a:pt x="23" y="2113"/>
                  </a:lnTo>
                  <a:lnTo>
                    <a:pt x="47" y="2299"/>
                  </a:lnTo>
                  <a:lnTo>
                    <a:pt x="93" y="2484"/>
                  </a:lnTo>
                  <a:lnTo>
                    <a:pt x="163" y="2670"/>
                  </a:lnTo>
                  <a:lnTo>
                    <a:pt x="232" y="2833"/>
                  </a:lnTo>
                  <a:lnTo>
                    <a:pt x="325" y="2995"/>
                  </a:lnTo>
                  <a:lnTo>
                    <a:pt x="441" y="3134"/>
                  </a:lnTo>
                  <a:lnTo>
                    <a:pt x="581" y="3274"/>
                  </a:lnTo>
                  <a:lnTo>
                    <a:pt x="697" y="3390"/>
                  </a:lnTo>
                  <a:lnTo>
                    <a:pt x="859" y="3506"/>
                  </a:lnTo>
                  <a:lnTo>
                    <a:pt x="1022" y="3599"/>
                  </a:lnTo>
                  <a:lnTo>
                    <a:pt x="1184" y="3692"/>
                  </a:lnTo>
                  <a:lnTo>
                    <a:pt x="1347" y="3761"/>
                  </a:lnTo>
                  <a:lnTo>
                    <a:pt x="1532" y="3808"/>
                  </a:lnTo>
                  <a:lnTo>
                    <a:pt x="1741" y="3831"/>
                  </a:lnTo>
                  <a:lnTo>
                    <a:pt x="2136" y="3831"/>
                  </a:lnTo>
                  <a:lnTo>
                    <a:pt x="2322" y="3808"/>
                  </a:lnTo>
                  <a:lnTo>
                    <a:pt x="2508" y="3761"/>
                  </a:lnTo>
                  <a:lnTo>
                    <a:pt x="2670" y="3692"/>
                  </a:lnTo>
                  <a:lnTo>
                    <a:pt x="2856" y="3599"/>
                  </a:lnTo>
                  <a:lnTo>
                    <a:pt x="2995" y="3506"/>
                  </a:lnTo>
                  <a:lnTo>
                    <a:pt x="3158" y="3390"/>
                  </a:lnTo>
                  <a:lnTo>
                    <a:pt x="3297" y="3274"/>
                  </a:lnTo>
                  <a:lnTo>
                    <a:pt x="3413" y="3134"/>
                  </a:lnTo>
                  <a:lnTo>
                    <a:pt x="3529" y="2995"/>
                  </a:lnTo>
                  <a:lnTo>
                    <a:pt x="3622" y="2833"/>
                  </a:lnTo>
                  <a:lnTo>
                    <a:pt x="3692" y="2670"/>
                  </a:lnTo>
                  <a:lnTo>
                    <a:pt x="3761" y="2484"/>
                  </a:lnTo>
                  <a:lnTo>
                    <a:pt x="3808" y="2299"/>
                  </a:lnTo>
                  <a:lnTo>
                    <a:pt x="3854" y="2113"/>
                  </a:lnTo>
                  <a:lnTo>
                    <a:pt x="3854" y="1927"/>
                  </a:lnTo>
                  <a:lnTo>
                    <a:pt x="3854" y="1718"/>
                  </a:lnTo>
                  <a:lnTo>
                    <a:pt x="3808" y="1532"/>
                  </a:lnTo>
                  <a:lnTo>
                    <a:pt x="3761" y="1347"/>
                  </a:lnTo>
                  <a:lnTo>
                    <a:pt x="3692" y="1161"/>
                  </a:lnTo>
                  <a:lnTo>
                    <a:pt x="3622" y="999"/>
                  </a:lnTo>
                  <a:lnTo>
                    <a:pt x="3529" y="836"/>
                  </a:lnTo>
                  <a:lnTo>
                    <a:pt x="3413" y="697"/>
                  </a:lnTo>
                  <a:lnTo>
                    <a:pt x="3297" y="557"/>
                  </a:lnTo>
                  <a:lnTo>
                    <a:pt x="3158" y="441"/>
                  </a:lnTo>
                  <a:lnTo>
                    <a:pt x="2995" y="325"/>
                  </a:lnTo>
                  <a:lnTo>
                    <a:pt x="2856" y="232"/>
                  </a:lnTo>
                  <a:lnTo>
                    <a:pt x="2670" y="139"/>
                  </a:lnTo>
                  <a:lnTo>
                    <a:pt x="2508" y="70"/>
                  </a:lnTo>
                  <a:lnTo>
                    <a:pt x="2322" y="23"/>
                  </a:lnTo>
                  <a:lnTo>
                    <a:pt x="21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4"/>
            <p:cNvSpPr/>
            <p:nvPr/>
          </p:nvSpPr>
          <p:spPr>
            <a:xfrm>
              <a:off x="1341292" y="7170995"/>
              <a:ext cx="529161" cy="528956"/>
            </a:xfrm>
            <a:custGeom>
              <a:avLst/>
              <a:gdLst/>
              <a:ahLst/>
              <a:cxnLst/>
              <a:rect l="l" t="t" r="r" b="b"/>
              <a:pathLst>
                <a:path w="3832" h="3831" extrusionOk="0">
                  <a:moveTo>
                    <a:pt x="1718" y="0"/>
                  </a:moveTo>
                  <a:lnTo>
                    <a:pt x="1533" y="23"/>
                  </a:lnTo>
                  <a:lnTo>
                    <a:pt x="1347" y="70"/>
                  </a:lnTo>
                  <a:lnTo>
                    <a:pt x="1161" y="139"/>
                  </a:lnTo>
                  <a:lnTo>
                    <a:pt x="999" y="232"/>
                  </a:lnTo>
                  <a:lnTo>
                    <a:pt x="836" y="325"/>
                  </a:lnTo>
                  <a:lnTo>
                    <a:pt x="697" y="441"/>
                  </a:lnTo>
                  <a:lnTo>
                    <a:pt x="558" y="557"/>
                  </a:lnTo>
                  <a:lnTo>
                    <a:pt x="418" y="697"/>
                  </a:lnTo>
                  <a:lnTo>
                    <a:pt x="325" y="836"/>
                  </a:lnTo>
                  <a:lnTo>
                    <a:pt x="232" y="999"/>
                  </a:lnTo>
                  <a:lnTo>
                    <a:pt x="140" y="1161"/>
                  </a:lnTo>
                  <a:lnTo>
                    <a:pt x="70" y="1347"/>
                  </a:lnTo>
                  <a:lnTo>
                    <a:pt x="24" y="1532"/>
                  </a:lnTo>
                  <a:lnTo>
                    <a:pt x="0" y="1718"/>
                  </a:lnTo>
                  <a:lnTo>
                    <a:pt x="0" y="1927"/>
                  </a:lnTo>
                  <a:lnTo>
                    <a:pt x="0" y="2113"/>
                  </a:lnTo>
                  <a:lnTo>
                    <a:pt x="24" y="2299"/>
                  </a:lnTo>
                  <a:lnTo>
                    <a:pt x="70" y="2484"/>
                  </a:lnTo>
                  <a:lnTo>
                    <a:pt x="140" y="2670"/>
                  </a:lnTo>
                  <a:lnTo>
                    <a:pt x="232" y="2833"/>
                  </a:lnTo>
                  <a:lnTo>
                    <a:pt x="325" y="2995"/>
                  </a:lnTo>
                  <a:lnTo>
                    <a:pt x="418" y="3134"/>
                  </a:lnTo>
                  <a:lnTo>
                    <a:pt x="558" y="3274"/>
                  </a:lnTo>
                  <a:lnTo>
                    <a:pt x="697" y="3390"/>
                  </a:lnTo>
                  <a:lnTo>
                    <a:pt x="836" y="3506"/>
                  </a:lnTo>
                  <a:lnTo>
                    <a:pt x="999" y="3599"/>
                  </a:lnTo>
                  <a:lnTo>
                    <a:pt x="1161" y="3692"/>
                  </a:lnTo>
                  <a:lnTo>
                    <a:pt x="1347" y="3761"/>
                  </a:lnTo>
                  <a:lnTo>
                    <a:pt x="1533" y="3808"/>
                  </a:lnTo>
                  <a:lnTo>
                    <a:pt x="1718" y="3831"/>
                  </a:lnTo>
                  <a:lnTo>
                    <a:pt x="2113" y="3831"/>
                  </a:lnTo>
                  <a:lnTo>
                    <a:pt x="2299" y="3808"/>
                  </a:lnTo>
                  <a:lnTo>
                    <a:pt x="2484" y="3761"/>
                  </a:lnTo>
                  <a:lnTo>
                    <a:pt x="2670" y="3692"/>
                  </a:lnTo>
                  <a:lnTo>
                    <a:pt x="2833" y="3599"/>
                  </a:lnTo>
                  <a:lnTo>
                    <a:pt x="2995" y="3506"/>
                  </a:lnTo>
                  <a:lnTo>
                    <a:pt x="3135" y="3390"/>
                  </a:lnTo>
                  <a:lnTo>
                    <a:pt x="3274" y="3274"/>
                  </a:lnTo>
                  <a:lnTo>
                    <a:pt x="3390" y="3134"/>
                  </a:lnTo>
                  <a:lnTo>
                    <a:pt x="3506" y="2995"/>
                  </a:lnTo>
                  <a:lnTo>
                    <a:pt x="3599" y="2833"/>
                  </a:lnTo>
                  <a:lnTo>
                    <a:pt x="3692" y="2670"/>
                  </a:lnTo>
                  <a:lnTo>
                    <a:pt x="3761" y="2484"/>
                  </a:lnTo>
                  <a:lnTo>
                    <a:pt x="3808" y="2299"/>
                  </a:lnTo>
                  <a:lnTo>
                    <a:pt x="3831" y="2113"/>
                  </a:lnTo>
                  <a:lnTo>
                    <a:pt x="3831" y="1927"/>
                  </a:lnTo>
                  <a:lnTo>
                    <a:pt x="3831" y="1718"/>
                  </a:lnTo>
                  <a:lnTo>
                    <a:pt x="3808" y="1532"/>
                  </a:lnTo>
                  <a:lnTo>
                    <a:pt x="3761" y="1347"/>
                  </a:lnTo>
                  <a:lnTo>
                    <a:pt x="3692" y="1161"/>
                  </a:lnTo>
                  <a:lnTo>
                    <a:pt x="3599" y="999"/>
                  </a:lnTo>
                  <a:lnTo>
                    <a:pt x="3506" y="836"/>
                  </a:lnTo>
                  <a:lnTo>
                    <a:pt x="3390" y="697"/>
                  </a:lnTo>
                  <a:lnTo>
                    <a:pt x="3274" y="557"/>
                  </a:lnTo>
                  <a:lnTo>
                    <a:pt x="3135" y="441"/>
                  </a:lnTo>
                  <a:lnTo>
                    <a:pt x="2995" y="325"/>
                  </a:lnTo>
                  <a:lnTo>
                    <a:pt x="2833" y="232"/>
                  </a:lnTo>
                  <a:lnTo>
                    <a:pt x="2670" y="139"/>
                  </a:lnTo>
                  <a:lnTo>
                    <a:pt x="2484" y="70"/>
                  </a:lnTo>
                  <a:lnTo>
                    <a:pt x="2299" y="23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4"/>
            <p:cNvSpPr/>
            <p:nvPr/>
          </p:nvSpPr>
          <p:spPr>
            <a:xfrm>
              <a:off x="2575978" y="7127849"/>
              <a:ext cx="665856" cy="639054"/>
            </a:xfrm>
            <a:custGeom>
              <a:avLst/>
              <a:gdLst/>
              <a:ahLst/>
              <a:cxnLst/>
              <a:rect l="l" t="t" r="r" b="b"/>
              <a:pathLst>
                <a:path w="5202" h="4993" extrusionOk="0">
                  <a:moveTo>
                    <a:pt x="2810" y="488"/>
                  </a:moveTo>
                  <a:lnTo>
                    <a:pt x="2996" y="511"/>
                  </a:lnTo>
                  <a:lnTo>
                    <a:pt x="3182" y="558"/>
                  </a:lnTo>
                  <a:lnTo>
                    <a:pt x="3344" y="627"/>
                  </a:lnTo>
                  <a:lnTo>
                    <a:pt x="3530" y="720"/>
                  </a:lnTo>
                  <a:lnTo>
                    <a:pt x="3669" y="813"/>
                  </a:lnTo>
                  <a:lnTo>
                    <a:pt x="3832" y="929"/>
                  </a:lnTo>
                  <a:lnTo>
                    <a:pt x="3971" y="1045"/>
                  </a:lnTo>
                  <a:lnTo>
                    <a:pt x="4087" y="1185"/>
                  </a:lnTo>
                  <a:lnTo>
                    <a:pt x="4203" y="1324"/>
                  </a:lnTo>
                  <a:lnTo>
                    <a:pt x="4296" y="1487"/>
                  </a:lnTo>
                  <a:lnTo>
                    <a:pt x="4366" y="1649"/>
                  </a:lnTo>
                  <a:lnTo>
                    <a:pt x="4435" y="1835"/>
                  </a:lnTo>
                  <a:lnTo>
                    <a:pt x="4482" y="2020"/>
                  </a:lnTo>
                  <a:lnTo>
                    <a:pt x="4528" y="2206"/>
                  </a:lnTo>
                  <a:lnTo>
                    <a:pt x="4528" y="2415"/>
                  </a:lnTo>
                  <a:lnTo>
                    <a:pt x="4528" y="2601"/>
                  </a:lnTo>
                  <a:lnTo>
                    <a:pt x="4482" y="2787"/>
                  </a:lnTo>
                  <a:lnTo>
                    <a:pt x="4435" y="2972"/>
                  </a:lnTo>
                  <a:lnTo>
                    <a:pt x="4366" y="3158"/>
                  </a:lnTo>
                  <a:lnTo>
                    <a:pt x="4296" y="3321"/>
                  </a:lnTo>
                  <a:lnTo>
                    <a:pt x="4203" y="3483"/>
                  </a:lnTo>
                  <a:lnTo>
                    <a:pt x="4087" y="3622"/>
                  </a:lnTo>
                  <a:lnTo>
                    <a:pt x="3971" y="3762"/>
                  </a:lnTo>
                  <a:lnTo>
                    <a:pt x="3832" y="3878"/>
                  </a:lnTo>
                  <a:lnTo>
                    <a:pt x="3669" y="3994"/>
                  </a:lnTo>
                  <a:lnTo>
                    <a:pt x="3530" y="4087"/>
                  </a:lnTo>
                  <a:lnTo>
                    <a:pt x="3344" y="4180"/>
                  </a:lnTo>
                  <a:lnTo>
                    <a:pt x="3182" y="4249"/>
                  </a:lnTo>
                  <a:lnTo>
                    <a:pt x="2996" y="4296"/>
                  </a:lnTo>
                  <a:lnTo>
                    <a:pt x="2810" y="4319"/>
                  </a:lnTo>
                  <a:lnTo>
                    <a:pt x="2415" y="4319"/>
                  </a:lnTo>
                  <a:lnTo>
                    <a:pt x="2206" y="4296"/>
                  </a:lnTo>
                  <a:lnTo>
                    <a:pt x="2021" y="4249"/>
                  </a:lnTo>
                  <a:lnTo>
                    <a:pt x="1858" y="4180"/>
                  </a:lnTo>
                  <a:lnTo>
                    <a:pt x="1696" y="4087"/>
                  </a:lnTo>
                  <a:lnTo>
                    <a:pt x="1533" y="3994"/>
                  </a:lnTo>
                  <a:lnTo>
                    <a:pt x="1371" y="3878"/>
                  </a:lnTo>
                  <a:lnTo>
                    <a:pt x="1255" y="3762"/>
                  </a:lnTo>
                  <a:lnTo>
                    <a:pt x="1115" y="3622"/>
                  </a:lnTo>
                  <a:lnTo>
                    <a:pt x="999" y="3483"/>
                  </a:lnTo>
                  <a:lnTo>
                    <a:pt x="906" y="3321"/>
                  </a:lnTo>
                  <a:lnTo>
                    <a:pt x="837" y="3158"/>
                  </a:lnTo>
                  <a:lnTo>
                    <a:pt x="767" y="2972"/>
                  </a:lnTo>
                  <a:lnTo>
                    <a:pt x="721" y="2787"/>
                  </a:lnTo>
                  <a:lnTo>
                    <a:pt x="697" y="2601"/>
                  </a:lnTo>
                  <a:lnTo>
                    <a:pt x="674" y="2415"/>
                  </a:lnTo>
                  <a:lnTo>
                    <a:pt x="697" y="2206"/>
                  </a:lnTo>
                  <a:lnTo>
                    <a:pt x="721" y="2020"/>
                  </a:lnTo>
                  <a:lnTo>
                    <a:pt x="767" y="1835"/>
                  </a:lnTo>
                  <a:lnTo>
                    <a:pt x="837" y="1649"/>
                  </a:lnTo>
                  <a:lnTo>
                    <a:pt x="906" y="1487"/>
                  </a:lnTo>
                  <a:lnTo>
                    <a:pt x="999" y="1324"/>
                  </a:lnTo>
                  <a:lnTo>
                    <a:pt x="1115" y="1185"/>
                  </a:lnTo>
                  <a:lnTo>
                    <a:pt x="1255" y="1045"/>
                  </a:lnTo>
                  <a:lnTo>
                    <a:pt x="1371" y="929"/>
                  </a:lnTo>
                  <a:lnTo>
                    <a:pt x="1533" y="813"/>
                  </a:lnTo>
                  <a:lnTo>
                    <a:pt x="1696" y="720"/>
                  </a:lnTo>
                  <a:lnTo>
                    <a:pt x="1858" y="627"/>
                  </a:lnTo>
                  <a:lnTo>
                    <a:pt x="2021" y="558"/>
                  </a:lnTo>
                  <a:lnTo>
                    <a:pt x="2206" y="511"/>
                  </a:lnTo>
                  <a:lnTo>
                    <a:pt x="2415" y="488"/>
                  </a:lnTo>
                  <a:close/>
                  <a:moveTo>
                    <a:pt x="1603" y="1"/>
                  </a:moveTo>
                  <a:lnTo>
                    <a:pt x="1255" y="186"/>
                  </a:lnTo>
                  <a:lnTo>
                    <a:pt x="953" y="395"/>
                  </a:lnTo>
                  <a:lnTo>
                    <a:pt x="674" y="651"/>
                  </a:lnTo>
                  <a:lnTo>
                    <a:pt x="442" y="953"/>
                  </a:lnTo>
                  <a:lnTo>
                    <a:pt x="256" y="1278"/>
                  </a:lnTo>
                  <a:lnTo>
                    <a:pt x="187" y="1463"/>
                  </a:lnTo>
                  <a:lnTo>
                    <a:pt x="117" y="1626"/>
                  </a:lnTo>
                  <a:lnTo>
                    <a:pt x="71" y="1812"/>
                  </a:lnTo>
                  <a:lnTo>
                    <a:pt x="47" y="2020"/>
                  </a:lnTo>
                  <a:lnTo>
                    <a:pt x="24" y="2206"/>
                  </a:lnTo>
                  <a:lnTo>
                    <a:pt x="1" y="2415"/>
                  </a:lnTo>
                  <a:lnTo>
                    <a:pt x="24" y="2601"/>
                  </a:lnTo>
                  <a:lnTo>
                    <a:pt x="47" y="2810"/>
                  </a:lnTo>
                  <a:lnTo>
                    <a:pt x="71" y="2996"/>
                  </a:lnTo>
                  <a:lnTo>
                    <a:pt x="117" y="3181"/>
                  </a:lnTo>
                  <a:lnTo>
                    <a:pt x="187" y="3390"/>
                  </a:lnTo>
                  <a:lnTo>
                    <a:pt x="280" y="3576"/>
                  </a:lnTo>
                  <a:lnTo>
                    <a:pt x="372" y="3739"/>
                  </a:lnTo>
                  <a:lnTo>
                    <a:pt x="488" y="3924"/>
                  </a:lnTo>
                  <a:lnTo>
                    <a:pt x="605" y="4087"/>
                  </a:lnTo>
                  <a:lnTo>
                    <a:pt x="744" y="4226"/>
                  </a:lnTo>
                  <a:lnTo>
                    <a:pt x="906" y="4365"/>
                  </a:lnTo>
                  <a:lnTo>
                    <a:pt x="1046" y="4481"/>
                  </a:lnTo>
                  <a:lnTo>
                    <a:pt x="1231" y="4598"/>
                  </a:lnTo>
                  <a:lnTo>
                    <a:pt x="1394" y="4714"/>
                  </a:lnTo>
                  <a:lnTo>
                    <a:pt x="1580" y="4783"/>
                  </a:lnTo>
                  <a:lnTo>
                    <a:pt x="1765" y="4876"/>
                  </a:lnTo>
                  <a:lnTo>
                    <a:pt x="1974" y="4923"/>
                  </a:lnTo>
                  <a:lnTo>
                    <a:pt x="2183" y="4969"/>
                  </a:lnTo>
                  <a:lnTo>
                    <a:pt x="2392" y="4992"/>
                  </a:lnTo>
                  <a:lnTo>
                    <a:pt x="2810" y="4992"/>
                  </a:lnTo>
                  <a:lnTo>
                    <a:pt x="3019" y="4969"/>
                  </a:lnTo>
                  <a:lnTo>
                    <a:pt x="3228" y="4923"/>
                  </a:lnTo>
                  <a:lnTo>
                    <a:pt x="3437" y="4876"/>
                  </a:lnTo>
                  <a:lnTo>
                    <a:pt x="3623" y="4806"/>
                  </a:lnTo>
                  <a:lnTo>
                    <a:pt x="3808" y="4714"/>
                  </a:lnTo>
                  <a:lnTo>
                    <a:pt x="3971" y="4621"/>
                  </a:lnTo>
                  <a:lnTo>
                    <a:pt x="4133" y="4505"/>
                  </a:lnTo>
                  <a:lnTo>
                    <a:pt x="4296" y="4365"/>
                  </a:lnTo>
                  <a:lnTo>
                    <a:pt x="4435" y="4226"/>
                  </a:lnTo>
                  <a:lnTo>
                    <a:pt x="4575" y="4087"/>
                  </a:lnTo>
                  <a:lnTo>
                    <a:pt x="4714" y="3924"/>
                  </a:lnTo>
                  <a:lnTo>
                    <a:pt x="4807" y="3762"/>
                  </a:lnTo>
                  <a:lnTo>
                    <a:pt x="4923" y="3576"/>
                  </a:lnTo>
                  <a:lnTo>
                    <a:pt x="4992" y="3413"/>
                  </a:lnTo>
                  <a:lnTo>
                    <a:pt x="5062" y="3205"/>
                  </a:lnTo>
                  <a:lnTo>
                    <a:pt x="5132" y="3019"/>
                  </a:lnTo>
                  <a:lnTo>
                    <a:pt x="5178" y="2810"/>
                  </a:lnTo>
                  <a:lnTo>
                    <a:pt x="5201" y="2624"/>
                  </a:lnTo>
                  <a:lnTo>
                    <a:pt x="5201" y="2415"/>
                  </a:lnTo>
                  <a:lnTo>
                    <a:pt x="5201" y="2206"/>
                  </a:lnTo>
                  <a:lnTo>
                    <a:pt x="5178" y="1997"/>
                  </a:lnTo>
                  <a:lnTo>
                    <a:pt x="5132" y="1788"/>
                  </a:lnTo>
                  <a:lnTo>
                    <a:pt x="5062" y="1603"/>
                  </a:lnTo>
                  <a:lnTo>
                    <a:pt x="4946" y="1278"/>
                  </a:lnTo>
                  <a:lnTo>
                    <a:pt x="4760" y="976"/>
                  </a:lnTo>
                  <a:lnTo>
                    <a:pt x="4551" y="697"/>
                  </a:lnTo>
                  <a:lnTo>
                    <a:pt x="4319" y="442"/>
                  </a:lnTo>
                  <a:lnTo>
                    <a:pt x="4157" y="326"/>
                  </a:lnTo>
                  <a:lnTo>
                    <a:pt x="3971" y="210"/>
                  </a:lnTo>
                  <a:lnTo>
                    <a:pt x="3785" y="94"/>
                  </a:lnTo>
                  <a:lnTo>
                    <a:pt x="35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4"/>
            <p:cNvSpPr/>
            <p:nvPr/>
          </p:nvSpPr>
          <p:spPr>
            <a:xfrm>
              <a:off x="1274490" y="7113002"/>
              <a:ext cx="662784" cy="653901"/>
            </a:xfrm>
            <a:custGeom>
              <a:avLst/>
              <a:gdLst/>
              <a:ahLst/>
              <a:cxnLst/>
              <a:rect l="l" t="t" r="r" b="b"/>
              <a:pathLst>
                <a:path w="5178" h="5109" extrusionOk="0">
                  <a:moveTo>
                    <a:pt x="2786" y="604"/>
                  </a:moveTo>
                  <a:lnTo>
                    <a:pt x="2972" y="627"/>
                  </a:lnTo>
                  <a:lnTo>
                    <a:pt x="3157" y="674"/>
                  </a:lnTo>
                  <a:lnTo>
                    <a:pt x="3343" y="743"/>
                  </a:lnTo>
                  <a:lnTo>
                    <a:pt x="3506" y="836"/>
                  </a:lnTo>
                  <a:lnTo>
                    <a:pt x="3668" y="929"/>
                  </a:lnTo>
                  <a:lnTo>
                    <a:pt x="3808" y="1045"/>
                  </a:lnTo>
                  <a:lnTo>
                    <a:pt x="3947" y="1161"/>
                  </a:lnTo>
                  <a:lnTo>
                    <a:pt x="4063" y="1301"/>
                  </a:lnTo>
                  <a:lnTo>
                    <a:pt x="4179" y="1440"/>
                  </a:lnTo>
                  <a:lnTo>
                    <a:pt x="4272" y="1603"/>
                  </a:lnTo>
                  <a:lnTo>
                    <a:pt x="4365" y="1765"/>
                  </a:lnTo>
                  <a:lnTo>
                    <a:pt x="4434" y="1951"/>
                  </a:lnTo>
                  <a:lnTo>
                    <a:pt x="4481" y="2136"/>
                  </a:lnTo>
                  <a:lnTo>
                    <a:pt x="4504" y="2322"/>
                  </a:lnTo>
                  <a:lnTo>
                    <a:pt x="4504" y="2531"/>
                  </a:lnTo>
                  <a:lnTo>
                    <a:pt x="4504" y="2717"/>
                  </a:lnTo>
                  <a:lnTo>
                    <a:pt x="4481" y="2903"/>
                  </a:lnTo>
                  <a:lnTo>
                    <a:pt x="4434" y="3088"/>
                  </a:lnTo>
                  <a:lnTo>
                    <a:pt x="4365" y="3274"/>
                  </a:lnTo>
                  <a:lnTo>
                    <a:pt x="4272" y="3437"/>
                  </a:lnTo>
                  <a:lnTo>
                    <a:pt x="4179" y="3599"/>
                  </a:lnTo>
                  <a:lnTo>
                    <a:pt x="4063" y="3738"/>
                  </a:lnTo>
                  <a:lnTo>
                    <a:pt x="3947" y="3878"/>
                  </a:lnTo>
                  <a:lnTo>
                    <a:pt x="3808" y="3994"/>
                  </a:lnTo>
                  <a:lnTo>
                    <a:pt x="3668" y="4110"/>
                  </a:lnTo>
                  <a:lnTo>
                    <a:pt x="3506" y="4203"/>
                  </a:lnTo>
                  <a:lnTo>
                    <a:pt x="3343" y="4296"/>
                  </a:lnTo>
                  <a:lnTo>
                    <a:pt x="3157" y="4365"/>
                  </a:lnTo>
                  <a:lnTo>
                    <a:pt x="2972" y="4412"/>
                  </a:lnTo>
                  <a:lnTo>
                    <a:pt x="2786" y="4435"/>
                  </a:lnTo>
                  <a:lnTo>
                    <a:pt x="2391" y="4435"/>
                  </a:lnTo>
                  <a:lnTo>
                    <a:pt x="2206" y="4412"/>
                  </a:lnTo>
                  <a:lnTo>
                    <a:pt x="2020" y="4365"/>
                  </a:lnTo>
                  <a:lnTo>
                    <a:pt x="1834" y="4296"/>
                  </a:lnTo>
                  <a:lnTo>
                    <a:pt x="1672" y="4203"/>
                  </a:lnTo>
                  <a:lnTo>
                    <a:pt x="1509" y="4110"/>
                  </a:lnTo>
                  <a:lnTo>
                    <a:pt x="1370" y="3994"/>
                  </a:lnTo>
                  <a:lnTo>
                    <a:pt x="1231" y="3878"/>
                  </a:lnTo>
                  <a:lnTo>
                    <a:pt x="1091" y="3738"/>
                  </a:lnTo>
                  <a:lnTo>
                    <a:pt x="998" y="3599"/>
                  </a:lnTo>
                  <a:lnTo>
                    <a:pt x="905" y="3437"/>
                  </a:lnTo>
                  <a:lnTo>
                    <a:pt x="813" y="3274"/>
                  </a:lnTo>
                  <a:lnTo>
                    <a:pt x="743" y="3088"/>
                  </a:lnTo>
                  <a:lnTo>
                    <a:pt x="697" y="2903"/>
                  </a:lnTo>
                  <a:lnTo>
                    <a:pt x="673" y="2717"/>
                  </a:lnTo>
                  <a:lnTo>
                    <a:pt x="673" y="2531"/>
                  </a:lnTo>
                  <a:lnTo>
                    <a:pt x="673" y="2322"/>
                  </a:lnTo>
                  <a:lnTo>
                    <a:pt x="697" y="2136"/>
                  </a:lnTo>
                  <a:lnTo>
                    <a:pt x="743" y="1951"/>
                  </a:lnTo>
                  <a:lnTo>
                    <a:pt x="813" y="1765"/>
                  </a:lnTo>
                  <a:lnTo>
                    <a:pt x="905" y="1603"/>
                  </a:lnTo>
                  <a:lnTo>
                    <a:pt x="998" y="1440"/>
                  </a:lnTo>
                  <a:lnTo>
                    <a:pt x="1091" y="1301"/>
                  </a:lnTo>
                  <a:lnTo>
                    <a:pt x="1231" y="1161"/>
                  </a:lnTo>
                  <a:lnTo>
                    <a:pt x="1370" y="1045"/>
                  </a:lnTo>
                  <a:lnTo>
                    <a:pt x="1509" y="929"/>
                  </a:lnTo>
                  <a:lnTo>
                    <a:pt x="1672" y="836"/>
                  </a:lnTo>
                  <a:lnTo>
                    <a:pt x="1834" y="743"/>
                  </a:lnTo>
                  <a:lnTo>
                    <a:pt x="2020" y="674"/>
                  </a:lnTo>
                  <a:lnTo>
                    <a:pt x="2206" y="627"/>
                  </a:lnTo>
                  <a:lnTo>
                    <a:pt x="2391" y="604"/>
                  </a:lnTo>
                  <a:close/>
                  <a:moveTo>
                    <a:pt x="1927" y="1"/>
                  </a:moveTo>
                  <a:lnTo>
                    <a:pt x="1718" y="70"/>
                  </a:lnTo>
                  <a:lnTo>
                    <a:pt x="1532" y="140"/>
                  </a:lnTo>
                  <a:lnTo>
                    <a:pt x="1323" y="256"/>
                  </a:lnTo>
                  <a:lnTo>
                    <a:pt x="1161" y="349"/>
                  </a:lnTo>
                  <a:lnTo>
                    <a:pt x="975" y="488"/>
                  </a:lnTo>
                  <a:lnTo>
                    <a:pt x="813" y="604"/>
                  </a:lnTo>
                  <a:lnTo>
                    <a:pt x="673" y="767"/>
                  </a:lnTo>
                  <a:lnTo>
                    <a:pt x="534" y="929"/>
                  </a:lnTo>
                  <a:lnTo>
                    <a:pt x="418" y="1092"/>
                  </a:lnTo>
                  <a:lnTo>
                    <a:pt x="302" y="1277"/>
                  </a:lnTo>
                  <a:lnTo>
                    <a:pt x="209" y="1463"/>
                  </a:lnTo>
                  <a:lnTo>
                    <a:pt x="139" y="1649"/>
                  </a:lnTo>
                  <a:lnTo>
                    <a:pt x="70" y="1858"/>
                  </a:lnTo>
                  <a:lnTo>
                    <a:pt x="23" y="2067"/>
                  </a:lnTo>
                  <a:lnTo>
                    <a:pt x="0" y="2299"/>
                  </a:lnTo>
                  <a:lnTo>
                    <a:pt x="0" y="2531"/>
                  </a:lnTo>
                  <a:lnTo>
                    <a:pt x="0" y="2717"/>
                  </a:lnTo>
                  <a:lnTo>
                    <a:pt x="23" y="2926"/>
                  </a:lnTo>
                  <a:lnTo>
                    <a:pt x="46" y="3112"/>
                  </a:lnTo>
                  <a:lnTo>
                    <a:pt x="116" y="3297"/>
                  </a:lnTo>
                  <a:lnTo>
                    <a:pt x="186" y="3506"/>
                  </a:lnTo>
                  <a:lnTo>
                    <a:pt x="255" y="3692"/>
                  </a:lnTo>
                  <a:lnTo>
                    <a:pt x="372" y="3855"/>
                  </a:lnTo>
                  <a:lnTo>
                    <a:pt x="464" y="4040"/>
                  </a:lnTo>
                  <a:lnTo>
                    <a:pt x="604" y="4203"/>
                  </a:lnTo>
                  <a:lnTo>
                    <a:pt x="743" y="4342"/>
                  </a:lnTo>
                  <a:lnTo>
                    <a:pt x="882" y="4481"/>
                  </a:lnTo>
                  <a:lnTo>
                    <a:pt x="1045" y="4597"/>
                  </a:lnTo>
                  <a:lnTo>
                    <a:pt x="1207" y="4714"/>
                  </a:lnTo>
                  <a:lnTo>
                    <a:pt x="1370" y="4830"/>
                  </a:lnTo>
                  <a:lnTo>
                    <a:pt x="1556" y="4899"/>
                  </a:lnTo>
                  <a:lnTo>
                    <a:pt x="1765" y="4992"/>
                  </a:lnTo>
                  <a:lnTo>
                    <a:pt x="1950" y="5039"/>
                  </a:lnTo>
                  <a:lnTo>
                    <a:pt x="2159" y="5085"/>
                  </a:lnTo>
                  <a:lnTo>
                    <a:pt x="2368" y="5108"/>
                  </a:lnTo>
                  <a:lnTo>
                    <a:pt x="2809" y="5108"/>
                  </a:lnTo>
                  <a:lnTo>
                    <a:pt x="3018" y="5085"/>
                  </a:lnTo>
                  <a:lnTo>
                    <a:pt x="3227" y="5039"/>
                  </a:lnTo>
                  <a:lnTo>
                    <a:pt x="3413" y="4992"/>
                  </a:lnTo>
                  <a:lnTo>
                    <a:pt x="3599" y="4899"/>
                  </a:lnTo>
                  <a:lnTo>
                    <a:pt x="3784" y="4830"/>
                  </a:lnTo>
                  <a:lnTo>
                    <a:pt x="3970" y="4714"/>
                  </a:lnTo>
                  <a:lnTo>
                    <a:pt x="4133" y="4597"/>
                  </a:lnTo>
                  <a:lnTo>
                    <a:pt x="4295" y="4481"/>
                  </a:lnTo>
                  <a:lnTo>
                    <a:pt x="4434" y="4342"/>
                  </a:lnTo>
                  <a:lnTo>
                    <a:pt x="4574" y="4203"/>
                  </a:lnTo>
                  <a:lnTo>
                    <a:pt x="4690" y="4040"/>
                  </a:lnTo>
                  <a:lnTo>
                    <a:pt x="4806" y="3855"/>
                  </a:lnTo>
                  <a:lnTo>
                    <a:pt x="4899" y="3692"/>
                  </a:lnTo>
                  <a:lnTo>
                    <a:pt x="4992" y="3506"/>
                  </a:lnTo>
                  <a:lnTo>
                    <a:pt x="5061" y="3297"/>
                  </a:lnTo>
                  <a:lnTo>
                    <a:pt x="5108" y="3112"/>
                  </a:lnTo>
                  <a:lnTo>
                    <a:pt x="5154" y="2926"/>
                  </a:lnTo>
                  <a:lnTo>
                    <a:pt x="5177" y="2717"/>
                  </a:lnTo>
                  <a:lnTo>
                    <a:pt x="5177" y="2531"/>
                  </a:lnTo>
                  <a:lnTo>
                    <a:pt x="5177" y="2299"/>
                  </a:lnTo>
                  <a:lnTo>
                    <a:pt x="5154" y="2067"/>
                  </a:lnTo>
                  <a:lnTo>
                    <a:pt x="5108" y="1858"/>
                  </a:lnTo>
                  <a:lnTo>
                    <a:pt x="5038" y="1649"/>
                  </a:lnTo>
                  <a:lnTo>
                    <a:pt x="4968" y="1463"/>
                  </a:lnTo>
                  <a:lnTo>
                    <a:pt x="4876" y="1277"/>
                  </a:lnTo>
                  <a:lnTo>
                    <a:pt x="4759" y="1092"/>
                  </a:lnTo>
                  <a:lnTo>
                    <a:pt x="4643" y="929"/>
                  </a:lnTo>
                  <a:lnTo>
                    <a:pt x="4504" y="767"/>
                  </a:lnTo>
                  <a:lnTo>
                    <a:pt x="4342" y="604"/>
                  </a:lnTo>
                  <a:lnTo>
                    <a:pt x="4179" y="465"/>
                  </a:lnTo>
                  <a:lnTo>
                    <a:pt x="4017" y="349"/>
                  </a:lnTo>
                  <a:lnTo>
                    <a:pt x="3831" y="233"/>
                  </a:lnTo>
                  <a:lnTo>
                    <a:pt x="3645" y="140"/>
                  </a:lnTo>
                  <a:lnTo>
                    <a:pt x="3459" y="70"/>
                  </a:lnTo>
                  <a:lnTo>
                    <a:pt x="32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4"/>
            <p:cNvSpPr/>
            <p:nvPr/>
          </p:nvSpPr>
          <p:spPr>
            <a:xfrm>
              <a:off x="2579050" y="6242405"/>
              <a:ext cx="214016" cy="442845"/>
            </a:xfrm>
            <a:custGeom>
              <a:avLst/>
              <a:gdLst/>
              <a:ahLst/>
              <a:cxnLst/>
              <a:rect l="l" t="t" r="r" b="b"/>
              <a:pathLst>
                <a:path w="1672" h="3460" extrusionOk="0">
                  <a:moveTo>
                    <a:pt x="0" y="0"/>
                  </a:moveTo>
                  <a:lnTo>
                    <a:pt x="372" y="929"/>
                  </a:lnTo>
                  <a:lnTo>
                    <a:pt x="813" y="2113"/>
                  </a:lnTo>
                  <a:lnTo>
                    <a:pt x="1022" y="2763"/>
                  </a:lnTo>
                  <a:lnTo>
                    <a:pt x="1231" y="3459"/>
                  </a:lnTo>
                  <a:lnTo>
                    <a:pt x="1672" y="3459"/>
                  </a:lnTo>
                  <a:lnTo>
                    <a:pt x="1370" y="2484"/>
                  </a:lnTo>
                  <a:lnTo>
                    <a:pt x="1068" y="1602"/>
                  </a:lnTo>
                  <a:lnTo>
                    <a:pt x="789" y="789"/>
                  </a:lnTo>
                  <a:lnTo>
                    <a:pt x="511" y="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4"/>
            <p:cNvSpPr/>
            <p:nvPr/>
          </p:nvSpPr>
          <p:spPr>
            <a:xfrm>
              <a:off x="1743993" y="5998559"/>
              <a:ext cx="861952" cy="169608"/>
            </a:xfrm>
            <a:custGeom>
              <a:avLst/>
              <a:gdLst/>
              <a:ahLst/>
              <a:cxnLst/>
              <a:rect l="l" t="t" r="r" b="b"/>
              <a:pathLst>
                <a:path w="6734" h="1394" extrusionOk="0">
                  <a:moveTo>
                    <a:pt x="209" y="1"/>
                  </a:moveTo>
                  <a:lnTo>
                    <a:pt x="140" y="24"/>
                  </a:lnTo>
                  <a:lnTo>
                    <a:pt x="70" y="70"/>
                  </a:lnTo>
                  <a:lnTo>
                    <a:pt x="23" y="140"/>
                  </a:lnTo>
                  <a:lnTo>
                    <a:pt x="0" y="210"/>
                  </a:lnTo>
                  <a:lnTo>
                    <a:pt x="23" y="303"/>
                  </a:lnTo>
                  <a:lnTo>
                    <a:pt x="70" y="372"/>
                  </a:lnTo>
                  <a:lnTo>
                    <a:pt x="140" y="419"/>
                  </a:lnTo>
                  <a:lnTo>
                    <a:pt x="5085" y="419"/>
                  </a:lnTo>
                  <a:lnTo>
                    <a:pt x="5224" y="442"/>
                  </a:lnTo>
                  <a:lnTo>
                    <a:pt x="5387" y="488"/>
                  </a:lnTo>
                  <a:lnTo>
                    <a:pt x="5526" y="535"/>
                  </a:lnTo>
                  <a:lnTo>
                    <a:pt x="5688" y="628"/>
                  </a:lnTo>
                  <a:lnTo>
                    <a:pt x="5828" y="720"/>
                  </a:lnTo>
                  <a:lnTo>
                    <a:pt x="5944" y="813"/>
                  </a:lnTo>
                  <a:lnTo>
                    <a:pt x="6037" y="929"/>
                  </a:lnTo>
                  <a:lnTo>
                    <a:pt x="6106" y="1069"/>
                  </a:lnTo>
                  <a:lnTo>
                    <a:pt x="6269" y="1394"/>
                  </a:lnTo>
                  <a:lnTo>
                    <a:pt x="6733" y="1394"/>
                  </a:lnTo>
                  <a:lnTo>
                    <a:pt x="6501" y="883"/>
                  </a:lnTo>
                  <a:lnTo>
                    <a:pt x="6385" y="697"/>
                  </a:lnTo>
                  <a:lnTo>
                    <a:pt x="6246" y="535"/>
                  </a:lnTo>
                  <a:lnTo>
                    <a:pt x="6083" y="395"/>
                  </a:lnTo>
                  <a:lnTo>
                    <a:pt x="5897" y="256"/>
                  </a:lnTo>
                  <a:lnTo>
                    <a:pt x="5712" y="163"/>
                  </a:lnTo>
                  <a:lnTo>
                    <a:pt x="5503" y="70"/>
                  </a:lnTo>
                  <a:lnTo>
                    <a:pt x="5294" y="24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4"/>
            <p:cNvSpPr/>
            <p:nvPr/>
          </p:nvSpPr>
          <p:spPr>
            <a:xfrm>
              <a:off x="1972722" y="6379100"/>
              <a:ext cx="448896" cy="386402"/>
            </a:xfrm>
            <a:custGeom>
              <a:avLst/>
              <a:gdLst/>
              <a:ahLst/>
              <a:cxnLst/>
              <a:rect l="l" t="t" r="r" b="b"/>
              <a:pathLst>
                <a:path w="3507" h="3019" extrusionOk="0">
                  <a:moveTo>
                    <a:pt x="1" y="0"/>
                  </a:moveTo>
                  <a:lnTo>
                    <a:pt x="47" y="1300"/>
                  </a:lnTo>
                  <a:lnTo>
                    <a:pt x="94" y="1440"/>
                  </a:lnTo>
                  <a:lnTo>
                    <a:pt x="210" y="1834"/>
                  </a:lnTo>
                  <a:lnTo>
                    <a:pt x="442" y="2391"/>
                  </a:lnTo>
                  <a:lnTo>
                    <a:pt x="605" y="2693"/>
                  </a:lnTo>
                  <a:lnTo>
                    <a:pt x="790" y="3018"/>
                  </a:lnTo>
                  <a:lnTo>
                    <a:pt x="3019" y="3018"/>
                  </a:lnTo>
                  <a:lnTo>
                    <a:pt x="3274" y="2833"/>
                  </a:lnTo>
                  <a:lnTo>
                    <a:pt x="3414" y="2670"/>
                  </a:lnTo>
                  <a:lnTo>
                    <a:pt x="3460" y="2600"/>
                  </a:lnTo>
                  <a:lnTo>
                    <a:pt x="3507" y="2531"/>
                  </a:lnTo>
                  <a:lnTo>
                    <a:pt x="3507" y="2461"/>
                  </a:lnTo>
                  <a:lnTo>
                    <a:pt x="3507" y="2391"/>
                  </a:lnTo>
                  <a:lnTo>
                    <a:pt x="3437" y="2229"/>
                  </a:lnTo>
                  <a:lnTo>
                    <a:pt x="3367" y="2113"/>
                  </a:lnTo>
                  <a:lnTo>
                    <a:pt x="3251" y="1997"/>
                  </a:lnTo>
                  <a:lnTo>
                    <a:pt x="3112" y="1927"/>
                  </a:lnTo>
                  <a:lnTo>
                    <a:pt x="2949" y="1881"/>
                  </a:lnTo>
                  <a:lnTo>
                    <a:pt x="2787" y="1857"/>
                  </a:lnTo>
                  <a:lnTo>
                    <a:pt x="2415" y="1857"/>
                  </a:lnTo>
                  <a:lnTo>
                    <a:pt x="2067" y="1904"/>
                  </a:lnTo>
                  <a:lnTo>
                    <a:pt x="1765" y="1973"/>
                  </a:lnTo>
                  <a:lnTo>
                    <a:pt x="1487" y="2043"/>
                  </a:lnTo>
                  <a:lnTo>
                    <a:pt x="1440" y="1625"/>
                  </a:lnTo>
                  <a:lnTo>
                    <a:pt x="1371" y="1231"/>
                  </a:lnTo>
                  <a:lnTo>
                    <a:pt x="1301" y="906"/>
                  </a:lnTo>
                  <a:lnTo>
                    <a:pt x="1208" y="604"/>
                  </a:lnTo>
                  <a:lnTo>
                    <a:pt x="1092" y="395"/>
                  </a:lnTo>
                  <a:lnTo>
                    <a:pt x="976" y="209"/>
                  </a:lnTo>
                  <a:lnTo>
                    <a:pt x="906" y="163"/>
                  </a:lnTo>
                  <a:lnTo>
                    <a:pt x="837" y="93"/>
                  </a:lnTo>
                  <a:lnTo>
                    <a:pt x="767" y="70"/>
                  </a:lnTo>
                  <a:lnTo>
                    <a:pt x="697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4"/>
            <p:cNvSpPr/>
            <p:nvPr/>
          </p:nvSpPr>
          <p:spPr>
            <a:xfrm>
              <a:off x="2127344" y="6616780"/>
              <a:ext cx="285312" cy="74362"/>
            </a:xfrm>
            <a:custGeom>
              <a:avLst/>
              <a:gdLst/>
              <a:ahLst/>
              <a:cxnLst/>
              <a:rect l="l" t="t" r="r" b="b"/>
              <a:pathLst>
                <a:path w="2229" h="581" extrusionOk="0">
                  <a:moveTo>
                    <a:pt x="1115" y="0"/>
                  </a:moveTo>
                  <a:lnTo>
                    <a:pt x="790" y="47"/>
                  </a:lnTo>
                  <a:lnTo>
                    <a:pt x="534" y="116"/>
                  </a:lnTo>
                  <a:lnTo>
                    <a:pt x="279" y="186"/>
                  </a:lnTo>
                  <a:lnTo>
                    <a:pt x="0" y="581"/>
                  </a:lnTo>
                  <a:lnTo>
                    <a:pt x="557" y="465"/>
                  </a:lnTo>
                  <a:lnTo>
                    <a:pt x="1091" y="395"/>
                  </a:lnTo>
                  <a:lnTo>
                    <a:pt x="1672" y="349"/>
                  </a:lnTo>
                  <a:lnTo>
                    <a:pt x="2229" y="349"/>
                  </a:lnTo>
                  <a:lnTo>
                    <a:pt x="2136" y="233"/>
                  </a:lnTo>
                  <a:lnTo>
                    <a:pt x="2043" y="140"/>
                  </a:lnTo>
                  <a:lnTo>
                    <a:pt x="1904" y="70"/>
                  </a:lnTo>
                  <a:lnTo>
                    <a:pt x="1765" y="2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4"/>
            <p:cNvSpPr/>
            <p:nvPr/>
          </p:nvSpPr>
          <p:spPr>
            <a:xfrm>
              <a:off x="1235835" y="6673224"/>
              <a:ext cx="636032" cy="166515"/>
            </a:xfrm>
            <a:custGeom>
              <a:avLst/>
              <a:gdLst/>
              <a:ahLst/>
              <a:cxnLst/>
              <a:rect l="l" t="t" r="r" b="b"/>
              <a:pathLst>
                <a:path w="4969" h="1301" extrusionOk="0">
                  <a:moveTo>
                    <a:pt x="604" y="1"/>
                  </a:moveTo>
                  <a:lnTo>
                    <a:pt x="0" y="1301"/>
                  </a:lnTo>
                  <a:lnTo>
                    <a:pt x="4945" y="1301"/>
                  </a:lnTo>
                  <a:lnTo>
                    <a:pt x="4969" y="1"/>
                  </a:lnTo>
                  <a:close/>
                </a:path>
              </a:pathLst>
            </a:custGeom>
            <a:solidFill>
              <a:srgbClr val="E57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4"/>
            <p:cNvSpPr/>
            <p:nvPr/>
          </p:nvSpPr>
          <p:spPr>
            <a:xfrm>
              <a:off x="1235835" y="6673224"/>
              <a:ext cx="636032" cy="166515"/>
            </a:xfrm>
            <a:custGeom>
              <a:avLst/>
              <a:gdLst/>
              <a:ahLst/>
              <a:cxnLst/>
              <a:rect l="l" t="t" r="r" b="b"/>
              <a:pathLst>
                <a:path w="4969" h="1301" extrusionOk="0">
                  <a:moveTo>
                    <a:pt x="604" y="1"/>
                  </a:moveTo>
                  <a:lnTo>
                    <a:pt x="0" y="1301"/>
                  </a:lnTo>
                  <a:lnTo>
                    <a:pt x="4945" y="1301"/>
                  </a:lnTo>
                  <a:lnTo>
                    <a:pt x="49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4"/>
            <p:cNvSpPr/>
            <p:nvPr/>
          </p:nvSpPr>
          <p:spPr>
            <a:xfrm>
              <a:off x="1176316" y="6839613"/>
              <a:ext cx="692608" cy="273515"/>
            </a:xfrm>
            <a:custGeom>
              <a:avLst/>
              <a:gdLst/>
              <a:ahLst/>
              <a:cxnLst/>
              <a:rect l="l" t="t" r="r" b="b"/>
              <a:pathLst>
                <a:path w="5411" h="2137" extrusionOk="0">
                  <a:moveTo>
                    <a:pt x="605" y="1"/>
                  </a:moveTo>
                  <a:lnTo>
                    <a:pt x="1" y="2137"/>
                  </a:lnTo>
                  <a:lnTo>
                    <a:pt x="5364" y="2137"/>
                  </a:lnTo>
                  <a:lnTo>
                    <a:pt x="5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4"/>
            <p:cNvSpPr/>
            <p:nvPr/>
          </p:nvSpPr>
          <p:spPr>
            <a:xfrm>
              <a:off x="1868787" y="6043250"/>
              <a:ext cx="121984" cy="802497"/>
            </a:xfrm>
            <a:custGeom>
              <a:avLst/>
              <a:gdLst/>
              <a:ahLst/>
              <a:cxnLst/>
              <a:rect l="l" t="t" r="r" b="b"/>
              <a:pathLst>
                <a:path w="953" h="6270" extrusionOk="0">
                  <a:moveTo>
                    <a:pt x="116" y="1"/>
                  </a:moveTo>
                  <a:lnTo>
                    <a:pt x="24" y="4923"/>
                  </a:lnTo>
                  <a:lnTo>
                    <a:pt x="0" y="6223"/>
                  </a:lnTo>
                  <a:lnTo>
                    <a:pt x="0" y="6269"/>
                  </a:lnTo>
                  <a:lnTo>
                    <a:pt x="952" y="6269"/>
                  </a:lnTo>
                  <a:lnTo>
                    <a:pt x="952" y="6223"/>
                  </a:lnTo>
                  <a:lnTo>
                    <a:pt x="929" y="5642"/>
                  </a:lnTo>
                  <a:lnTo>
                    <a:pt x="859" y="3924"/>
                  </a:lnTo>
                  <a:lnTo>
                    <a:pt x="813" y="2624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4"/>
            <p:cNvSpPr/>
            <p:nvPr/>
          </p:nvSpPr>
          <p:spPr>
            <a:xfrm>
              <a:off x="1862771" y="6845628"/>
              <a:ext cx="1236480" cy="722120"/>
            </a:xfrm>
            <a:custGeom>
              <a:avLst/>
              <a:gdLst/>
              <a:ahLst/>
              <a:cxnLst/>
              <a:rect l="l" t="t" r="r" b="b"/>
              <a:pathLst>
                <a:path w="9660" h="5642" extrusionOk="0">
                  <a:moveTo>
                    <a:pt x="47" y="0"/>
                  </a:moveTo>
                  <a:lnTo>
                    <a:pt x="1" y="2090"/>
                  </a:lnTo>
                  <a:lnTo>
                    <a:pt x="47" y="2136"/>
                  </a:lnTo>
                  <a:lnTo>
                    <a:pt x="187" y="2299"/>
                  </a:lnTo>
                  <a:lnTo>
                    <a:pt x="396" y="2531"/>
                  </a:lnTo>
                  <a:lnTo>
                    <a:pt x="628" y="2902"/>
                  </a:lnTo>
                  <a:lnTo>
                    <a:pt x="744" y="3111"/>
                  </a:lnTo>
                  <a:lnTo>
                    <a:pt x="837" y="3343"/>
                  </a:lnTo>
                  <a:lnTo>
                    <a:pt x="953" y="3622"/>
                  </a:lnTo>
                  <a:lnTo>
                    <a:pt x="1022" y="3924"/>
                  </a:lnTo>
                  <a:lnTo>
                    <a:pt x="1092" y="4249"/>
                  </a:lnTo>
                  <a:lnTo>
                    <a:pt x="1162" y="4597"/>
                  </a:lnTo>
                  <a:lnTo>
                    <a:pt x="1185" y="4992"/>
                  </a:lnTo>
                  <a:lnTo>
                    <a:pt x="1185" y="5386"/>
                  </a:lnTo>
                  <a:lnTo>
                    <a:pt x="1185" y="5642"/>
                  </a:lnTo>
                  <a:lnTo>
                    <a:pt x="5178" y="5642"/>
                  </a:lnTo>
                  <a:lnTo>
                    <a:pt x="5178" y="5386"/>
                  </a:lnTo>
                  <a:lnTo>
                    <a:pt x="5155" y="5131"/>
                  </a:lnTo>
                  <a:lnTo>
                    <a:pt x="5178" y="4783"/>
                  </a:lnTo>
                  <a:lnTo>
                    <a:pt x="5225" y="4388"/>
                  </a:lnTo>
                  <a:lnTo>
                    <a:pt x="5294" y="3947"/>
                  </a:lnTo>
                  <a:lnTo>
                    <a:pt x="5364" y="3715"/>
                  </a:lnTo>
                  <a:lnTo>
                    <a:pt x="5434" y="3483"/>
                  </a:lnTo>
                  <a:lnTo>
                    <a:pt x="5526" y="3250"/>
                  </a:lnTo>
                  <a:lnTo>
                    <a:pt x="5643" y="3041"/>
                  </a:lnTo>
                  <a:lnTo>
                    <a:pt x="5782" y="2809"/>
                  </a:lnTo>
                  <a:lnTo>
                    <a:pt x="5944" y="2600"/>
                  </a:lnTo>
                  <a:lnTo>
                    <a:pt x="6130" y="2391"/>
                  </a:lnTo>
                  <a:lnTo>
                    <a:pt x="6316" y="2206"/>
                  </a:lnTo>
                  <a:lnTo>
                    <a:pt x="6641" y="2020"/>
                  </a:lnTo>
                  <a:lnTo>
                    <a:pt x="9659" y="2020"/>
                  </a:lnTo>
                  <a:lnTo>
                    <a:pt x="9566" y="1347"/>
                  </a:lnTo>
                  <a:lnTo>
                    <a:pt x="8359" y="1207"/>
                  </a:lnTo>
                  <a:lnTo>
                    <a:pt x="6153" y="929"/>
                  </a:lnTo>
                  <a:lnTo>
                    <a:pt x="5666" y="1416"/>
                  </a:lnTo>
                  <a:lnTo>
                    <a:pt x="5457" y="1625"/>
                  </a:lnTo>
                  <a:lnTo>
                    <a:pt x="5318" y="1834"/>
                  </a:lnTo>
                  <a:lnTo>
                    <a:pt x="5132" y="2090"/>
                  </a:lnTo>
                  <a:lnTo>
                    <a:pt x="4992" y="2345"/>
                  </a:lnTo>
                  <a:lnTo>
                    <a:pt x="4900" y="2577"/>
                  </a:lnTo>
                  <a:lnTo>
                    <a:pt x="4830" y="2832"/>
                  </a:lnTo>
                  <a:lnTo>
                    <a:pt x="3948" y="2832"/>
                  </a:lnTo>
                  <a:lnTo>
                    <a:pt x="2624" y="1834"/>
                  </a:lnTo>
                  <a:lnTo>
                    <a:pt x="1069" y="1834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4"/>
            <p:cNvSpPr/>
            <p:nvPr/>
          </p:nvSpPr>
          <p:spPr>
            <a:xfrm>
              <a:off x="1862771" y="6845628"/>
              <a:ext cx="1236480" cy="621135"/>
            </a:xfrm>
            <a:custGeom>
              <a:avLst/>
              <a:gdLst/>
              <a:ahLst/>
              <a:cxnLst/>
              <a:rect l="l" t="t" r="r" b="b"/>
              <a:pathLst>
                <a:path w="9660" h="4853" extrusionOk="0">
                  <a:moveTo>
                    <a:pt x="47" y="0"/>
                  </a:moveTo>
                  <a:lnTo>
                    <a:pt x="1" y="2090"/>
                  </a:lnTo>
                  <a:lnTo>
                    <a:pt x="163" y="2252"/>
                  </a:lnTo>
                  <a:lnTo>
                    <a:pt x="349" y="2461"/>
                  </a:lnTo>
                  <a:lnTo>
                    <a:pt x="535" y="2763"/>
                  </a:lnTo>
                  <a:lnTo>
                    <a:pt x="744" y="3158"/>
                  </a:lnTo>
                  <a:lnTo>
                    <a:pt x="860" y="3390"/>
                  </a:lnTo>
                  <a:lnTo>
                    <a:pt x="930" y="3622"/>
                  </a:lnTo>
                  <a:lnTo>
                    <a:pt x="1022" y="3900"/>
                  </a:lnTo>
                  <a:lnTo>
                    <a:pt x="1092" y="4202"/>
                  </a:lnTo>
                  <a:lnTo>
                    <a:pt x="1139" y="4527"/>
                  </a:lnTo>
                  <a:lnTo>
                    <a:pt x="1185" y="4852"/>
                  </a:lnTo>
                  <a:lnTo>
                    <a:pt x="5178" y="4829"/>
                  </a:lnTo>
                  <a:lnTo>
                    <a:pt x="5201" y="4551"/>
                  </a:lnTo>
                  <a:lnTo>
                    <a:pt x="5248" y="4225"/>
                  </a:lnTo>
                  <a:lnTo>
                    <a:pt x="5318" y="3877"/>
                  </a:lnTo>
                  <a:lnTo>
                    <a:pt x="5434" y="3529"/>
                  </a:lnTo>
                  <a:lnTo>
                    <a:pt x="5573" y="3181"/>
                  </a:lnTo>
                  <a:lnTo>
                    <a:pt x="5782" y="2832"/>
                  </a:lnTo>
                  <a:lnTo>
                    <a:pt x="5898" y="2670"/>
                  </a:lnTo>
                  <a:lnTo>
                    <a:pt x="6014" y="2507"/>
                  </a:lnTo>
                  <a:lnTo>
                    <a:pt x="6153" y="2345"/>
                  </a:lnTo>
                  <a:lnTo>
                    <a:pt x="6316" y="2206"/>
                  </a:lnTo>
                  <a:lnTo>
                    <a:pt x="6641" y="2020"/>
                  </a:lnTo>
                  <a:lnTo>
                    <a:pt x="9659" y="2020"/>
                  </a:lnTo>
                  <a:lnTo>
                    <a:pt x="9566" y="1347"/>
                  </a:lnTo>
                  <a:lnTo>
                    <a:pt x="8359" y="1207"/>
                  </a:lnTo>
                  <a:lnTo>
                    <a:pt x="6153" y="929"/>
                  </a:lnTo>
                  <a:lnTo>
                    <a:pt x="5666" y="1416"/>
                  </a:lnTo>
                  <a:lnTo>
                    <a:pt x="5457" y="1625"/>
                  </a:lnTo>
                  <a:lnTo>
                    <a:pt x="5318" y="1834"/>
                  </a:lnTo>
                  <a:lnTo>
                    <a:pt x="5132" y="2090"/>
                  </a:lnTo>
                  <a:lnTo>
                    <a:pt x="4992" y="2345"/>
                  </a:lnTo>
                  <a:lnTo>
                    <a:pt x="4900" y="2577"/>
                  </a:lnTo>
                  <a:lnTo>
                    <a:pt x="4830" y="2832"/>
                  </a:lnTo>
                  <a:lnTo>
                    <a:pt x="3948" y="2832"/>
                  </a:lnTo>
                  <a:lnTo>
                    <a:pt x="2624" y="1834"/>
                  </a:lnTo>
                  <a:lnTo>
                    <a:pt x="1069" y="1834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4"/>
            <p:cNvSpPr/>
            <p:nvPr/>
          </p:nvSpPr>
          <p:spPr>
            <a:xfrm>
              <a:off x="1987698" y="6382043"/>
              <a:ext cx="175360" cy="318055"/>
            </a:xfrm>
            <a:custGeom>
              <a:avLst/>
              <a:gdLst/>
              <a:ahLst/>
              <a:cxnLst/>
              <a:rect l="l" t="t" r="r" b="b"/>
              <a:pathLst>
                <a:path w="1370" h="2485" extrusionOk="0">
                  <a:moveTo>
                    <a:pt x="0" y="0"/>
                  </a:moveTo>
                  <a:lnTo>
                    <a:pt x="139" y="93"/>
                  </a:lnTo>
                  <a:lnTo>
                    <a:pt x="255" y="232"/>
                  </a:lnTo>
                  <a:lnTo>
                    <a:pt x="395" y="488"/>
                  </a:lnTo>
                  <a:lnTo>
                    <a:pt x="511" y="743"/>
                  </a:lnTo>
                  <a:lnTo>
                    <a:pt x="627" y="1022"/>
                  </a:lnTo>
                  <a:lnTo>
                    <a:pt x="720" y="1300"/>
                  </a:lnTo>
                  <a:lnTo>
                    <a:pt x="1068" y="2484"/>
                  </a:lnTo>
                  <a:lnTo>
                    <a:pt x="1207" y="2252"/>
                  </a:lnTo>
                  <a:lnTo>
                    <a:pt x="1370" y="2020"/>
                  </a:lnTo>
                  <a:lnTo>
                    <a:pt x="1323" y="1579"/>
                  </a:lnTo>
                  <a:lnTo>
                    <a:pt x="1254" y="1208"/>
                  </a:lnTo>
                  <a:lnTo>
                    <a:pt x="1184" y="859"/>
                  </a:lnTo>
                  <a:lnTo>
                    <a:pt x="1091" y="581"/>
                  </a:lnTo>
                  <a:lnTo>
                    <a:pt x="975" y="372"/>
                  </a:lnTo>
                  <a:lnTo>
                    <a:pt x="859" y="186"/>
                  </a:lnTo>
                  <a:lnTo>
                    <a:pt x="789" y="140"/>
                  </a:lnTo>
                  <a:lnTo>
                    <a:pt x="720" y="70"/>
                  </a:lnTo>
                  <a:lnTo>
                    <a:pt x="650" y="47"/>
                  </a:lnTo>
                  <a:lnTo>
                    <a:pt x="580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4"/>
            <p:cNvSpPr/>
            <p:nvPr/>
          </p:nvSpPr>
          <p:spPr>
            <a:xfrm>
              <a:off x="3375509" y="7208100"/>
              <a:ext cx="56576" cy="59515"/>
            </a:xfrm>
            <a:custGeom>
              <a:avLst/>
              <a:gdLst/>
              <a:ahLst/>
              <a:cxnLst/>
              <a:rect l="l" t="t" r="r" b="b"/>
              <a:pathLst>
                <a:path w="442" h="465" extrusionOk="0">
                  <a:moveTo>
                    <a:pt x="209" y="0"/>
                  </a:moveTo>
                  <a:lnTo>
                    <a:pt x="139" y="24"/>
                  </a:lnTo>
                  <a:lnTo>
                    <a:pt x="70" y="70"/>
                  </a:lnTo>
                  <a:lnTo>
                    <a:pt x="23" y="140"/>
                  </a:lnTo>
                  <a:lnTo>
                    <a:pt x="0" y="233"/>
                  </a:lnTo>
                  <a:lnTo>
                    <a:pt x="23" y="326"/>
                  </a:lnTo>
                  <a:lnTo>
                    <a:pt x="70" y="395"/>
                  </a:lnTo>
                  <a:lnTo>
                    <a:pt x="139" y="442"/>
                  </a:lnTo>
                  <a:lnTo>
                    <a:pt x="209" y="465"/>
                  </a:lnTo>
                  <a:lnTo>
                    <a:pt x="302" y="442"/>
                  </a:lnTo>
                  <a:lnTo>
                    <a:pt x="372" y="395"/>
                  </a:lnTo>
                  <a:lnTo>
                    <a:pt x="418" y="326"/>
                  </a:lnTo>
                  <a:lnTo>
                    <a:pt x="441" y="233"/>
                  </a:lnTo>
                  <a:lnTo>
                    <a:pt x="418" y="140"/>
                  </a:lnTo>
                  <a:lnTo>
                    <a:pt x="372" y="70"/>
                  </a:lnTo>
                  <a:lnTo>
                    <a:pt x="302" y="24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4"/>
            <p:cNvSpPr/>
            <p:nvPr/>
          </p:nvSpPr>
          <p:spPr>
            <a:xfrm>
              <a:off x="3375509" y="7478546"/>
              <a:ext cx="56576" cy="56572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09" y="0"/>
                  </a:moveTo>
                  <a:lnTo>
                    <a:pt x="139" y="23"/>
                  </a:lnTo>
                  <a:lnTo>
                    <a:pt x="70" y="70"/>
                  </a:lnTo>
                  <a:lnTo>
                    <a:pt x="23" y="139"/>
                  </a:lnTo>
                  <a:lnTo>
                    <a:pt x="0" y="232"/>
                  </a:lnTo>
                  <a:lnTo>
                    <a:pt x="23" y="302"/>
                  </a:lnTo>
                  <a:lnTo>
                    <a:pt x="70" y="372"/>
                  </a:lnTo>
                  <a:lnTo>
                    <a:pt x="139" y="441"/>
                  </a:lnTo>
                  <a:lnTo>
                    <a:pt x="302" y="441"/>
                  </a:lnTo>
                  <a:lnTo>
                    <a:pt x="372" y="372"/>
                  </a:lnTo>
                  <a:lnTo>
                    <a:pt x="418" y="302"/>
                  </a:lnTo>
                  <a:lnTo>
                    <a:pt x="441" y="232"/>
                  </a:lnTo>
                  <a:lnTo>
                    <a:pt x="418" y="139"/>
                  </a:lnTo>
                  <a:lnTo>
                    <a:pt x="372" y="70"/>
                  </a:lnTo>
                  <a:lnTo>
                    <a:pt x="302" y="23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4"/>
            <p:cNvSpPr/>
            <p:nvPr/>
          </p:nvSpPr>
          <p:spPr>
            <a:xfrm>
              <a:off x="2825703" y="7350682"/>
              <a:ext cx="169472" cy="169587"/>
            </a:xfrm>
            <a:custGeom>
              <a:avLst/>
              <a:gdLst/>
              <a:ahLst/>
              <a:cxnLst/>
              <a:rect l="l" t="t" r="r" b="b"/>
              <a:pathLst>
                <a:path w="1324" h="1325" extrusionOk="0">
                  <a:moveTo>
                    <a:pt x="650" y="1"/>
                  </a:moveTo>
                  <a:lnTo>
                    <a:pt x="511" y="24"/>
                  </a:lnTo>
                  <a:lnTo>
                    <a:pt x="395" y="47"/>
                  </a:lnTo>
                  <a:lnTo>
                    <a:pt x="279" y="117"/>
                  </a:lnTo>
                  <a:lnTo>
                    <a:pt x="186" y="187"/>
                  </a:lnTo>
                  <a:lnTo>
                    <a:pt x="93" y="303"/>
                  </a:lnTo>
                  <a:lnTo>
                    <a:pt x="47" y="396"/>
                  </a:lnTo>
                  <a:lnTo>
                    <a:pt x="0" y="535"/>
                  </a:lnTo>
                  <a:lnTo>
                    <a:pt x="0" y="674"/>
                  </a:lnTo>
                  <a:lnTo>
                    <a:pt x="0" y="790"/>
                  </a:lnTo>
                  <a:lnTo>
                    <a:pt x="47" y="930"/>
                  </a:lnTo>
                  <a:lnTo>
                    <a:pt x="93" y="1022"/>
                  </a:lnTo>
                  <a:lnTo>
                    <a:pt x="186" y="1138"/>
                  </a:lnTo>
                  <a:lnTo>
                    <a:pt x="279" y="1208"/>
                  </a:lnTo>
                  <a:lnTo>
                    <a:pt x="395" y="1278"/>
                  </a:lnTo>
                  <a:lnTo>
                    <a:pt x="511" y="1301"/>
                  </a:lnTo>
                  <a:lnTo>
                    <a:pt x="650" y="1324"/>
                  </a:lnTo>
                  <a:lnTo>
                    <a:pt x="789" y="1301"/>
                  </a:lnTo>
                  <a:lnTo>
                    <a:pt x="906" y="1278"/>
                  </a:lnTo>
                  <a:lnTo>
                    <a:pt x="1022" y="1208"/>
                  </a:lnTo>
                  <a:lnTo>
                    <a:pt x="1115" y="1138"/>
                  </a:lnTo>
                  <a:lnTo>
                    <a:pt x="1207" y="1022"/>
                  </a:lnTo>
                  <a:lnTo>
                    <a:pt x="1254" y="930"/>
                  </a:lnTo>
                  <a:lnTo>
                    <a:pt x="1300" y="790"/>
                  </a:lnTo>
                  <a:lnTo>
                    <a:pt x="1323" y="674"/>
                  </a:lnTo>
                  <a:lnTo>
                    <a:pt x="1300" y="535"/>
                  </a:lnTo>
                  <a:lnTo>
                    <a:pt x="1254" y="396"/>
                  </a:lnTo>
                  <a:lnTo>
                    <a:pt x="1207" y="303"/>
                  </a:lnTo>
                  <a:lnTo>
                    <a:pt x="1115" y="187"/>
                  </a:lnTo>
                  <a:lnTo>
                    <a:pt x="1022" y="117"/>
                  </a:lnTo>
                  <a:lnTo>
                    <a:pt x="906" y="47"/>
                  </a:lnTo>
                  <a:lnTo>
                    <a:pt x="789" y="24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4"/>
            <p:cNvSpPr/>
            <p:nvPr/>
          </p:nvSpPr>
          <p:spPr>
            <a:xfrm>
              <a:off x="1521143" y="7350682"/>
              <a:ext cx="169472" cy="169587"/>
            </a:xfrm>
            <a:custGeom>
              <a:avLst/>
              <a:gdLst/>
              <a:ahLst/>
              <a:cxnLst/>
              <a:rect l="l" t="t" r="r" b="b"/>
              <a:pathLst>
                <a:path w="1324" h="1325" extrusionOk="0">
                  <a:moveTo>
                    <a:pt x="650" y="1"/>
                  </a:moveTo>
                  <a:lnTo>
                    <a:pt x="534" y="24"/>
                  </a:lnTo>
                  <a:lnTo>
                    <a:pt x="395" y="47"/>
                  </a:lnTo>
                  <a:lnTo>
                    <a:pt x="279" y="117"/>
                  </a:lnTo>
                  <a:lnTo>
                    <a:pt x="186" y="187"/>
                  </a:lnTo>
                  <a:lnTo>
                    <a:pt x="116" y="303"/>
                  </a:lnTo>
                  <a:lnTo>
                    <a:pt x="46" y="396"/>
                  </a:lnTo>
                  <a:lnTo>
                    <a:pt x="23" y="535"/>
                  </a:lnTo>
                  <a:lnTo>
                    <a:pt x="0" y="674"/>
                  </a:lnTo>
                  <a:lnTo>
                    <a:pt x="23" y="790"/>
                  </a:lnTo>
                  <a:lnTo>
                    <a:pt x="46" y="930"/>
                  </a:lnTo>
                  <a:lnTo>
                    <a:pt x="116" y="1022"/>
                  </a:lnTo>
                  <a:lnTo>
                    <a:pt x="186" y="1138"/>
                  </a:lnTo>
                  <a:lnTo>
                    <a:pt x="279" y="1208"/>
                  </a:lnTo>
                  <a:lnTo>
                    <a:pt x="395" y="1278"/>
                  </a:lnTo>
                  <a:lnTo>
                    <a:pt x="534" y="1301"/>
                  </a:lnTo>
                  <a:lnTo>
                    <a:pt x="650" y="1324"/>
                  </a:lnTo>
                  <a:lnTo>
                    <a:pt x="789" y="1301"/>
                  </a:lnTo>
                  <a:lnTo>
                    <a:pt x="905" y="1278"/>
                  </a:lnTo>
                  <a:lnTo>
                    <a:pt x="1022" y="1208"/>
                  </a:lnTo>
                  <a:lnTo>
                    <a:pt x="1138" y="1138"/>
                  </a:lnTo>
                  <a:lnTo>
                    <a:pt x="1207" y="1022"/>
                  </a:lnTo>
                  <a:lnTo>
                    <a:pt x="1277" y="930"/>
                  </a:lnTo>
                  <a:lnTo>
                    <a:pt x="1300" y="790"/>
                  </a:lnTo>
                  <a:lnTo>
                    <a:pt x="1323" y="674"/>
                  </a:lnTo>
                  <a:lnTo>
                    <a:pt x="1300" y="535"/>
                  </a:lnTo>
                  <a:lnTo>
                    <a:pt x="1277" y="396"/>
                  </a:lnTo>
                  <a:lnTo>
                    <a:pt x="1207" y="303"/>
                  </a:lnTo>
                  <a:lnTo>
                    <a:pt x="1138" y="187"/>
                  </a:lnTo>
                  <a:lnTo>
                    <a:pt x="1022" y="117"/>
                  </a:lnTo>
                  <a:lnTo>
                    <a:pt x="905" y="47"/>
                  </a:lnTo>
                  <a:lnTo>
                    <a:pt x="789" y="24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4"/>
            <p:cNvSpPr/>
            <p:nvPr/>
          </p:nvSpPr>
          <p:spPr>
            <a:xfrm>
              <a:off x="2202137" y="7080364"/>
              <a:ext cx="344832" cy="127862"/>
            </a:xfrm>
            <a:custGeom>
              <a:avLst/>
              <a:gdLst/>
              <a:ahLst/>
              <a:cxnLst/>
              <a:rect l="l" t="t" r="r" b="b"/>
              <a:pathLst>
                <a:path w="2694" h="999" extrusionOk="0">
                  <a:moveTo>
                    <a:pt x="0" y="0"/>
                  </a:moveTo>
                  <a:lnTo>
                    <a:pt x="1324" y="998"/>
                  </a:lnTo>
                  <a:lnTo>
                    <a:pt x="2206" y="998"/>
                  </a:lnTo>
                  <a:lnTo>
                    <a:pt x="2276" y="743"/>
                  </a:lnTo>
                  <a:lnTo>
                    <a:pt x="2368" y="511"/>
                  </a:lnTo>
                  <a:lnTo>
                    <a:pt x="2508" y="256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4"/>
            <p:cNvSpPr/>
            <p:nvPr/>
          </p:nvSpPr>
          <p:spPr>
            <a:xfrm>
              <a:off x="1175986" y="6839613"/>
              <a:ext cx="692608" cy="273515"/>
            </a:xfrm>
            <a:custGeom>
              <a:avLst/>
              <a:gdLst/>
              <a:ahLst/>
              <a:cxnLst/>
              <a:rect l="l" t="t" r="r" b="b"/>
              <a:pathLst>
                <a:path w="5411" h="2137" extrusionOk="0">
                  <a:moveTo>
                    <a:pt x="605" y="1"/>
                  </a:moveTo>
                  <a:lnTo>
                    <a:pt x="1" y="2137"/>
                  </a:lnTo>
                  <a:lnTo>
                    <a:pt x="5364" y="2137"/>
                  </a:lnTo>
                  <a:lnTo>
                    <a:pt x="5410" y="1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4"/>
            <p:cNvSpPr/>
            <p:nvPr/>
          </p:nvSpPr>
          <p:spPr>
            <a:xfrm>
              <a:off x="2995053" y="5588627"/>
              <a:ext cx="282370" cy="59502"/>
            </a:xfrm>
            <a:custGeom>
              <a:avLst/>
              <a:gdLst/>
              <a:ahLst/>
              <a:cxnLst/>
              <a:rect l="l" t="t" r="r" b="b"/>
              <a:pathLst>
                <a:path w="1928" h="349" extrusionOk="0">
                  <a:moveTo>
                    <a:pt x="163" y="1"/>
                  </a:moveTo>
                  <a:lnTo>
                    <a:pt x="93" y="24"/>
                  </a:lnTo>
                  <a:lnTo>
                    <a:pt x="47" y="47"/>
                  </a:lnTo>
                  <a:lnTo>
                    <a:pt x="24" y="117"/>
                  </a:lnTo>
                  <a:lnTo>
                    <a:pt x="0" y="186"/>
                  </a:lnTo>
                  <a:lnTo>
                    <a:pt x="24" y="233"/>
                  </a:lnTo>
                  <a:lnTo>
                    <a:pt x="47" y="302"/>
                  </a:lnTo>
                  <a:lnTo>
                    <a:pt x="93" y="326"/>
                  </a:lnTo>
                  <a:lnTo>
                    <a:pt x="163" y="349"/>
                  </a:lnTo>
                  <a:lnTo>
                    <a:pt x="1927" y="349"/>
                  </a:lnTo>
                  <a:lnTo>
                    <a:pt x="19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4"/>
            <p:cNvSpPr/>
            <p:nvPr/>
          </p:nvSpPr>
          <p:spPr>
            <a:xfrm>
              <a:off x="2412660" y="6396893"/>
              <a:ext cx="217088" cy="113143"/>
            </a:xfrm>
            <a:custGeom>
              <a:avLst/>
              <a:gdLst/>
              <a:ahLst/>
              <a:cxnLst/>
              <a:rect l="l" t="t" r="r" b="b"/>
              <a:pathLst>
                <a:path w="1696" h="884" extrusionOk="0">
                  <a:moveTo>
                    <a:pt x="1603" y="1"/>
                  </a:moveTo>
                  <a:lnTo>
                    <a:pt x="1510" y="24"/>
                  </a:lnTo>
                  <a:lnTo>
                    <a:pt x="71" y="651"/>
                  </a:lnTo>
                  <a:lnTo>
                    <a:pt x="24" y="674"/>
                  </a:lnTo>
                  <a:lnTo>
                    <a:pt x="1" y="721"/>
                  </a:lnTo>
                  <a:lnTo>
                    <a:pt x="1" y="767"/>
                  </a:lnTo>
                  <a:lnTo>
                    <a:pt x="1" y="813"/>
                  </a:lnTo>
                  <a:lnTo>
                    <a:pt x="47" y="860"/>
                  </a:lnTo>
                  <a:lnTo>
                    <a:pt x="117" y="883"/>
                  </a:lnTo>
                  <a:lnTo>
                    <a:pt x="187" y="883"/>
                  </a:lnTo>
                  <a:lnTo>
                    <a:pt x="767" y="628"/>
                  </a:lnTo>
                  <a:lnTo>
                    <a:pt x="999" y="512"/>
                  </a:lnTo>
                  <a:lnTo>
                    <a:pt x="1626" y="256"/>
                  </a:lnTo>
                  <a:lnTo>
                    <a:pt x="1673" y="233"/>
                  </a:lnTo>
                  <a:lnTo>
                    <a:pt x="1696" y="187"/>
                  </a:lnTo>
                  <a:lnTo>
                    <a:pt x="1696" y="140"/>
                  </a:lnTo>
                  <a:lnTo>
                    <a:pt x="1696" y="94"/>
                  </a:lnTo>
                  <a:lnTo>
                    <a:pt x="1673" y="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4"/>
            <p:cNvSpPr/>
            <p:nvPr/>
          </p:nvSpPr>
          <p:spPr>
            <a:xfrm>
              <a:off x="2730849" y="6070589"/>
              <a:ext cx="43386" cy="284238"/>
            </a:xfrm>
            <a:custGeom>
              <a:avLst/>
              <a:gdLst/>
              <a:ahLst/>
              <a:cxnLst/>
              <a:rect l="l" t="t" r="r" b="b"/>
              <a:pathLst>
                <a:path w="326" h="2136" extrusionOk="0">
                  <a:moveTo>
                    <a:pt x="0" y="0"/>
                  </a:moveTo>
                  <a:lnTo>
                    <a:pt x="24" y="325"/>
                  </a:lnTo>
                  <a:lnTo>
                    <a:pt x="140" y="1927"/>
                  </a:lnTo>
                  <a:lnTo>
                    <a:pt x="163" y="2136"/>
                  </a:lnTo>
                  <a:lnTo>
                    <a:pt x="325" y="2136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4"/>
            <p:cNvSpPr/>
            <p:nvPr/>
          </p:nvSpPr>
          <p:spPr>
            <a:xfrm>
              <a:off x="2625845" y="6113837"/>
              <a:ext cx="123636" cy="213178"/>
            </a:xfrm>
            <a:custGeom>
              <a:avLst/>
              <a:gdLst/>
              <a:ahLst/>
              <a:cxnLst/>
              <a:rect l="l" t="t" r="r" b="b"/>
              <a:pathLst>
                <a:path w="929" h="1602" extrusionOk="0">
                  <a:moveTo>
                    <a:pt x="279" y="0"/>
                  </a:moveTo>
                  <a:lnTo>
                    <a:pt x="209" y="23"/>
                  </a:lnTo>
                  <a:lnTo>
                    <a:pt x="139" y="46"/>
                  </a:lnTo>
                  <a:lnTo>
                    <a:pt x="70" y="70"/>
                  </a:lnTo>
                  <a:lnTo>
                    <a:pt x="23" y="116"/>
                  </a:lnTo>
                  <a:lnTo>
                    <a:pt x="0" y="186"/>
                  </a:lnTo>
                  <a:lnTo>
                    <a:pt x="0" y="255"/>
                  </a:lnTo>
                  <a:lnTo>
                    <a:pt x="0" y="325"/>
                  </a:lnTo>
                  <a:lnTo>
                    <a:pt x="23" y="395"/>
                  </a:lnTo>
                  <a:lnTo>
                    <a:pt x="348" y="1114"/>
                  </a:lnTo>
                  <a:lnTo>
                    <a:pt x="371" y="1231"/>
                  </a:lnTo>
                  <a:lnTo>
                    <a:pt x="464" y="1370"/>
                  </a:lnTo>
                  <a:lnTo>
                    <a:pt x="557" y="1509"/>
                  </a:lnTo>
                  <a:lnTo>
                    <a:pt x="650" y="1579"/>
                  </a:lnTo>
                  <a:lnTo>
                    <a:pt x="743" y="1602"/>
                  </a:lnTo>
                  <a:lnTo>
                    <a:pt x="929" y="1602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9" name="Google Shape;3049;p24"/>
          <p:cNvGrpSpPr/>
          <p:nvPr/>
        </p:nvGrpSpPr>
        <p:grpSpPr>
          <a:xfrm>
            <a:off x="2" y="4546179"/>
            <a:ext cx="763214" cy="394458"/>
            <a:chOff x="4788538" y="2017249"/>
            <a:chExt cx="1752099" cy="905551"/>
          </a:xfrm>
        </p:grpSpPr>
        <p:sp>
          <p:nvSpPr>
            <p:cNvPr id="3050" name="Google Shape;3050;p24"/>
            <p:cNvSpPr/>
            <p:nvPr/>
          </p:nvSpPr>
          <p:spPr>
            <a:xfrm>
              <a:off x="4788538" y="2017249"/>
              <a:ext cx="1134977" cy="905550"/>
            </a:xfrm>
            <a:custGeom>
              <a:avLst/>
              <a:gdLst/>
              <a:ahLst/>
              <a:cxnLst/>
              <a:rect l="l" t="t" r="r" b="b"/>
              <a:pathLst>
                <a:path w="4482" h="3576" extrusionOk="0">
                  <a:moveTo>
                    <a:pt x="0" y="0"/>
                  </a:moveTo>
                  <a:lnTo>
                    <a:pt x="0" y="3576"/>
                  </a:lnTo>
                  <a:lnTo>
                    <a:pt x="4481" y="357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4"/>
            <p:cNvSpPr/>
            <p:nvPr/>
          </p:nvSpPr>
          <p:spPr>
            <a:xfrm>
              <a:off x="5305887" y="2017249"/>
              <a:ext cx="1234749" cy="905550"/>
            </a:xfrm>
            <a:custGeom>
              <a:avLst/>
              <a:gdLst/>
              <a:ahLst/>
              <a:cxnLst/>
              <a:rect l="l" t="t" r="r" b="b"/>
              <a:pathLst>
                <a:path w="4876" h="3576" extrusionOk="0">
                  <a:moveTo>
                    <a:pt x="2438" y="0"/>
                  </a:moveTo>
                  <a:lnTo>
                    <a:pt x="2183" y="23"/>
                  </a:lnTo>
                  <a:lnTo>
                    <a:pt x="1927" y="47"/>
                  </a:lnTo>
                  <a:lnTo>
                    <a:pt x="1695" y="93"/>
                  </a:lnTo>
                  <a:lnTo>
                    <a:pt x="1486" y="139"/>
                  </a:lnTo>
                  <a:lnTo>
                    <a:pt x="1277" y="232"/>
                  </a:lnTo>
                  <a:lnTo>
                    <a:pt x="1068" y="325"/>
                  </a:lnTo>
                  <a:lnTo>
                    <a:pt x="883" y="418"/>
                  </a:lnTo>
                  <a:lnTo>
                    <a:pt x="697" y="534"/>
                  </a:lnTo>
                  <a:lnTo>
                    <a:pt x="558" y="673"/>
                  </a:lnTo>
                  <a:lnTo>
                    <a:pt x="418" y="813"/>
                  </a:lnTo>
                  <a:lnTo>
                    <a:pt x="279" y="975"/>
                  </a:lnTo>
                  <a:lnTo>
                    <a:pt x="186" y="1138"/>
                  </a:lnTo>
                  <a:lnTo>
                    <a:pt x="93" y="1300"/>
                  </a:lnTo>
                  <a:lnTo>
                    <a:pt x="47" y="1486"/>
                  </a:lnTo>
                  <a:lnTo>
                    <a:pt x="0" y="1672"/>
                  </a:lnTo>
                  <a:lnTo>
                    <a:pt x="0" y="1857"/>
                  </a:lnTo>
                  <a:lnTo>
                    <a:pt x="0" y="3576"/>
                  </a:lnTo>
                  <a:lnTo>
                    <a:pt x="4876" y="3576"/>
                  </a:lnTo>
                  <a:lnTo>
                    <a:pt x="4876" y="1857"/>
                  </a:lnTo>
                  <a:lnTo>
                    <a:pt x="4853" y="1672"/>
                  </a:lnTo>
                  <a:lnTo>
                    <a:pt x="4829" y="1486"/>
                  </a:lnTo>
                  <a:lnTo>
                    <a:pt x="4760" y="1300"/>
                  </a:lnTo>
                  <a:lnTo>
                    <a:pt x="4667" y="1138"/>
                  </a:lnTo>
                  <a:lnTo>
                    <a:pt x="4574" y="975"/>
                  </a:lnTo>
                  <a:lnTo>
                    <a:pt x="4458" y="813"/>
                  </a:lnTo>
                  <a:lnTo>
                    <a:pt x="4319" y="673"/>
                  </a:lnTo>
                  <a:lnTo>
                    <a:pt x="4156" y="534"/>
                  </a:lnTo>
                  <a:lnTo>
                    <a:pt x="3970" y="418"/>
                  </a:lnTo>
                  <a:lnTo>
                    <a:pt x="3785" y="325"/>
                  </a:lnTo>
                  <a:lnTo>
                    <a:pt x="3599" y="232"/>
                  </a:lnTo>
                  <a:lnTo>
                    <a:pt x="3390" y="139"/>
                  </a:lnTo>
                  <a:lnTo>
                    <a:pt x="3158" y="93"/>
                  </a:lnTo>
                  <a:lnTo>
                    <a:pt x="2926" y="47"/>
                  </a:lnTo>
                  <a:lnTo>
                    <a:pt x="2670" y="23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4"/>
            <p:cNvSpPr/>
            <p:nvPr/>
          </p:nvSpPr>
          <p:spPr>
            <a:xfrm>
              <a:off x="5305887" y="2070174"/>
              <a:ext cx="1234749" cy="793876"/>
            </a:xfrm>
            <a:custGeom>
              <a:avLst/>
              <a:gdLst/>
              <a:ahLst/>
              <a:cxnLst/>
              <a:rect l="l" t="t" r="r" b="b"/>
              <a:pathLst>
                <a:path w="4876" h="3135" extrusionOk="0">
                  <a:moveTo>
                    <a:pt x="1301" y="0"/>
                  </a:moveTo>
                  <a:lnTo>
                    <a:pt x="1068" y="116"/>
                  </a:lnTo>
                  <a:lnTo>
                    <a:pt x="3785" y="116"/>
                  </a:lnTo>
                  <a:lnTo>
                    <a:pt x="3576" y="0"/>
                  </a:lnTo>
                  <a:close/>
                  <a:moveTo>
                    <a:pt x="651" y="395"/>
                  </a:moveTo>
                  <a:lnTo>
                    <a:pt x="534" y="488"/>
                  </a:lnTo>
                  <a:lnTo>
                    <a:pt x="4342" y="488"/>
                  </a:lnTo>
                  <a:lnTo>
                    <a:pt x="4226" y="395"/>
                  </a:lnTo>
                  <a:close/>
                  <a:moveTo>
                    <a:pt x="279" y="766"/>
                  </a:moveTo>
                  <a:lnTo>
                    <a:pt x="209" y="859"/>
                  </a:lnTo>
                  <a:lnTo>
                    <a:pt x="4644" y="859"/>
                  </a:lnTo>
                  <a:lnTo>
                    <a:pt x="4574" y="766"/>
                  </a:lnTo>
                  <a:close/>
                  <a:moveTo>
                    <a:pt x="93" y="1138"/>
                  </a:moveTo>
                  <a:lnTo>
                    <a:pt x="47" y="1254"/>
                  </a:lnTo>
                  <a:lnTo>
                    <a:pt x="4806" y="1254"/>
                  </a:lnTo>
                  <a:lnTo>
                    <a:pt x="4783" y="1138"/>
                  </a:lnTo>
                  <a:close/>
                  <a:moveTo>
                    <a:pt x="0" y="1532"/>
                  </a:moveTo>
                  <a:lnTo>
                    <a:pt x="0" y="1625"/>
                  </a:lnTo>
                  <a:lnTo>
                    <a:pt x="4876" y="1625"/>
                  </a:lnTo>
                  <a:lnTo>
                    <a:pt x="4853" y="1532"/>
                  </a:lnTo>
                  <a:close/>
                  <a:moveTo>
                    <a:pt x="0" y="1904"/>
                  </a:moveTo>
                  <a:lnTo>
                    <a:pt x="0" y="1997"/>
                  </a:lnTo>
                  <a:lnTo>
                    <a:pt x="4876" y="1997"/>
                  </a:lnTo>
                  <a:lnTo>
                    <a:pt x="4876" y="1904"/>
                  </a:lnTo>
                  <a:close/>
                  <a:moveTo>
                    <a:pt x="0" y="2275"/>
                  </a:moveTo>
                  <a:lnTo>
                    <a:pt x="0" y="2391"/>
                  </a:lnTo>
                  <a:lnTo>
                    <a:pt x="4876" y="2391"/>
                  </a:lnTo>
                  <a:lnTo>
                    <a:pt x="4876" y="2275"/>
                  </a:lnTo>
                  <a:close/>
                  <a:moveTo>
                    <a:pt x="0" y="2670"/>
                  </a:moveTo>
                  <a:lnTo>
                    <a:pt x="0" y="2763"/>
                  </a:lnTo>
                  <a:lnTo>
                    <a:pt x="4876" y="2763"/>
                  </a:lnTo>
                  <a:lnTo>
                    <a:pt x="4876" y="2670"/>
                  </a:lnTo>
                  <a:close/>
                  <a:moveTo>
                    <a:pt x="0" y="3041"/>
                  </a:moveTo>
                  <a:lnTo>
                    <a:pt x="0" y="3134"/>
                  </a:lnTo>
                  <a:lnTo>
                    <a:pt x="4876" y="3134"/>
                  </a:lnTo>
                  <a:lnTo>
                    <a:pt x="4876" y="3041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4"/>
            <p:cNvSpPr/>
            <p:nvPr/>
          </p:nvSpPr>
          <p:spPr>
            <a:xfrm>
              <a:off x="5535060" y="2434572"/>
              <a:ext cx="776403" cy="488227"/>
            </a:xfrm>
            <a:custGeom>
              <a:avLst/>
              <a:gdLst/>
              <a:ahLst/>
              <a:cxnLst/>
              <a:rect l="l" t="t" r="r" b="b"/>
              <a:pathLst>
                <a:path w="3066" h="1928" extrusionOk="0">
                  <a:moveTo>
                    <a:pt x="1" y="1"/>
                  </a:moveTo>
                  <a:lnTo>
                    <a:pt x="1" y="1928"/>
                  </a:lnTo>
                  <a:lnTo>
                    <a:pt x="3065" y="1928"/>
                  </a:lnTo>
                  <a:lnTo>
                    <a:pt x="30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4" name="Google Shape;3054;p24"/>
          <p:cNvGrpSpPr/>
          <p:nvPr/>
        </p:nvGrpSpPr>
        <p:grpSpPr>
          <a:xfrm>
            <a:off x="3843083" y="4639052"/>
            <a:ext cx="1457834" cy="355469"/>
            <a:chOff x="3583002" y="6165007"/>
            <a:chExt cx="2948097" cy="718846"/>
          </a:xfrm>
        </p:grpSpPr>
        <p:grpSp>
          <p:nvGrpSpPr>
            <p:cNvPr id="3055" name="Google Shape;3055;p24"/>
            <p:cNvGrpSpPr/>
            <p:nvPr/>
          </p:nvGrpSpPr>
          <p:grpSpPr>
            <a:xfrm>
              <a:off x="3583002" y="6524432"/>
              <a:ext cx="763222" cy="359421"/>
              <a:chOff x="811985" y="3296192"/>
              <a:chExt cx="1330582" cy="626605"/>
            </a:xfrm>
          </p:grpSpPr>
          <p:sp>
            <p:nvSpPr>
              <p:cNvPr id="3056" name="Google Shape;3056;p24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24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24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24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24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24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24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24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24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24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24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7" name="Google Shape;3067;p24"/>
            <p:cNvGrpSpPr/>
            <p:nvPr/>
          </p:nvGrpSpPr>
          <p:grpSpPr>
            <a:xfrm>
              <a:off x="4055702" y="6524432"/>
              <a:ext cx="763222" cy="359421"/>
              <a:chOff x="811985" y="3296192"/>
              <a:chExt cx="1330582" cy="626605"/>
            </a:xfrm>
          </p:grpSpPr>
          <p:sp>
            <p:nvSpPr>
              <p:cNvPr id="3068" name="Google Shape;3068;p24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24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24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24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24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24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24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24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24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24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24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9" name="Google Shape;3079;p24"/>
            <p:cNvGrpSpPr/>
            <p:nvPr/>
          </p:nvGrpSpPr>
          <p:grpSpPr>
            <a:xfrm>
              <a:off x="3583002" y="6165007"/>
              <a:ext cx="763222" cy="359421"/>
              <a:chOff x="811985" y="3296192"/>
              <a:chExt cx="1330582" cy="626605"/>
            </a:xfrm>
          </p:grpSpPr>
          <p:sp>
            <p:nvSpPr>
              <p:cNvPr id="3080" name="Google Shape;3080;p24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24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24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24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24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24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24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24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24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24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24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1" name="Google Shape;3091;p24"/>
            <p:cNvGrpSpPr/>
            <p:nvPr/>
          </p:nvGrpSpPr>
          <p:grpSpPr>
            <a:xfrm>
              <a:off x="4055702" y="6165007"/>
              <a:ext cx="763222" cy="359421"/>
              <a:chOff x="811985" y="3296192"/>
              <a:chExt cx="1330582" cy="626605"/>
            </a:xfrm>
          </p:grpSpPr>
          <p:sp>
            <p:nvSpPr>
              <p:cNvPr id="3092" name="Google Shape;3092;p24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24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24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24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24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24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24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24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24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24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24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3" name="Google Shape;3103;p24"/>
            <p:cNvGrpSpPr/>
            <p:nvPr/>
          </p:nvGrpSpPr>
          <p:grpSpPr>
            <a:xfrm>
              <a:off x="4531952" y="6524432"/>
              <a:ext cx="763222" cy="359421"/>
              <a:chOff x="811985" y="3296192"/>
              <a:chExt cx="1330582" cy="626605"/>
            </a:xfrm>
          </p:grpSpPr>
          <p:sp>
            <p:nvSpPr>
              <p:cNvPr id="3104" name="Google Shape;3104;p24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24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24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24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24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24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24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24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24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24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24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15" name="Google Shape;3115;p24"/>
            <p:cNvGrpSpPr/>
            <p:nvPr/>
          </p:nvGrpSpPr>
          <p:grpSpPr>
            <a:xfrm>
              <a:off x="4531952" y="6165007"/>
              <a:ext cx="763222" cy="359421"/>
              <a:chOff x="811985" y="3296192"/>
              <a:chExt cx="1330582" cy="626605"/>
            </a:xfrm>
          </p:grpSpPr>
          <p:sp>
            <p:nvSpPr>
              <p:cNvPr id="3116" name="Google Shape;3116;p24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24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24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24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24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24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24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24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24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24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24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7" name="Google Shape;3127;p24"/>
            <p:cNvGrpSpPr/>
            <p:nvPr/>
          </p:nvGrpSpPr>
          <p:grpSpPr>
            <a:xfrm>
              <a:off x="5295177" y="6524432"/>
              <a:ext cx="763222" cy="359421"/>
              <a:chOff x="811985" y="3296192"/>
              <a:chExt cx="1330582" cy="626605"/>
            </a:xfrm>
          </p:grpSpPr>
          <p:sp>
            <p:nvSpPr>
              <p:cNvPr id="3128" name="Google Shape;3128;p24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24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24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24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24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24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24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24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24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24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24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9" name="Google Shape;3139;p24"/>
            <p:cNvGrpSpPr/>
            <p:nvPr/>
          </p:nvGrpSpPr>
          <p:grpSpPr>
            <a:xfrm>
              <a:off x="5767877" y="6524432"/>
              <a:ext cx="763222" cy="359421"/>
              <a:chOff x="811985" y="3296192"/>
              <a:chExt cx="1330582" cy="626605"/>
            </a:xfrm>
          </p:grpSpPr>
          <p:sp>
            <p:nvSpPr>
              <p:cNvPr id="3140" name="Google Shape;3140;p24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24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24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24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24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24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24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24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24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24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24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51" name="Google Shape;3151;p24"/>
            <p:cNvGrpSpPr/>
            <p:nvPr/>
          </p:nvGrpSpPr>
          <p:grpSpPr>
            <a:xfrm>
              <a:off x="5295177" y="6165007"/>
              <a:ext cx="763222" cy="359421"/>
              <a:chOff x="811985" y="3296192"/>
              <a:chExt cx="1330582" cy="626605"/>
            </a:xfrm>
          </p:grpSpPr>
          <p:sp>
            <p:nvSpPr>
              <p:cNvPr id="3152" name="Google Shape;3152;p24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4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4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4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24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24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24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24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24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24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24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3" name="Google Shape;3163;p24"/>
            <p:cNvGrpSpPr/>
            <p:nvPr/>
          </p:nvGrpSpPr>
          <p:grpSpPr>
            <a:xfrm>
              <a:off x="5767877" y="6165007"/>
              <a:ext cx="763222" cy="359421"/>
              <a:chOff x="811985" y="3296192"/>
              <a:chExt cx="1330582" cy="626605"/>
            </a:xfrm>
          </p:grpSpPr>
          <p:sp>
            <p:nvSpPr>
              <p:cNvPr id="3164" name="Google Shape;3164;p24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24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24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24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24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24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24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24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24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24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24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75" name="Google Shape;3175;p24"/>
          <p:cNvGrpSpPr/>
          <p:nvPr/>
        </p:nvGrpSpPr>
        <p:grpSpPr>
          <a:xfrm>
            <a:off x="7485518" y="4597634"/>
            <a:ext cx="2747789" cy="601531"/>
            <a:chOff x="-5289728" y="8265919"/>
            <a:chExt cx="4607292" cy="1008942"/>
          </a:xfrm>
        </p:grpSpPr>
        <p:sp>
          <p:nvSpPr>
            <p:cNvPr id="3176" name="Google Shape;3176;p24"/>
            <p:cNvSpPr/>
            <p:nvPr/>
          </p:nvSpPr>
          <p:spPr>
            <a:xfrm flipH="1">
              <a:off x="-5289728" y="8265919"/>
              <a:ext cx="1368785" cy="1008938"/>
            </a:xfrm>
            <a:custGeom>
              <a:avLst/>
              <a:gdLst/>
              <a:ahLst/>
              <a:cxnLst/>
              <a:rect l="l" t="t" r="r" b="b"/>
              <a:pathLst>
                <a:path w="9450" h="6966" extrusionOk="0">
                  <a:moveTo>
                    <a:pt x="4713" y="1"/>
                  </a:moveTo>
                  <a:lnTo>
                    <a:pt x="0" y="2323"/>
                  </a:lnTo>
                  <a:lnTo>
                    <a:pt x="0" y="6966"/>
                  </a:lnTo>
                  <a:lnTo>
                    <a:pt x="9450" y="6966"/>
                  </a:lnTo>
                  <a:lnTo>
                    <a:pt x="9450" y="2323"/>
                  </a:lnTo>
                  <a:lnTo>
                    <a:pt x="47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4"/>
            <p:cNvSpPr/>
            <p:nvPr/>
          </p:nvSpPr>
          <p:spPr>
            <a:xfrm flipH="1">
              <a:off x="-5077822" y="8733457"/>
              <a:ext cx="948445" cy="541403"/>
            </a:xfrm>
            <a:custGeom>
              <a:avLst/>
              <a:gdLst/>
              <a:ahLst/>
              <a:cxnLst/>
              <a:rect l="l" t="t" r="r" b="b"/>
              <a:pathLst>
                <a:path w="6548" h="3738" extrusionOk="0">
                  <a:moveTo>
                    <a:pt x="1" y="0"/>
                  </a:moveTo>
                  <a:lnTo>
                    <a:pt x="1" y="3738"/>
                  </a:lnTo>
                  <a:lnTo>
                    <a:pt x="6548" y="3738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4"/>
            <p:cNvSpPr/>
            <p:nvPr/>
          </p:nvSpPr>
          <p:spPr>
            <a:xfrm flipH="1">
              <a:off x="-5077822" y="8733457"/>
              <a:ext cx="948445" cy="43741"/>
            </a:xfrm>
            <a:custGeom>
              <a:avLst/>
              <a:gdLst/>
              <a:ahLst/>
              <a:cxnLst/>
              <a:rect l="l" t="t" r="r" b="b"/>
              <a:pathLst>
                <a:path w="6548" h="302" extrusionOk="0">
                  <a:moveTo>
                    <a:pt x="1" y="0"/>
                  </a:moveTo>
                  <a:lnTo>
                    <a:pt x="1" y="302"/>
                  </a:lnTo>
                  <a:lnTo>
                    <a:pt x="6548" y="302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4"/>
            <p:cNvSpPr/>
            <p:nvPr/>
          </p:nvSpPr>
          <p:spPr>
            <a:xfrm flipH="1">
              <a:off x="-4603720" y="8265919"/>
              <a:ext cx="2549127" cy="336458"/>
            </a:xfrm>
            <a:custGeom>
              <a:avLst/>
              <a:gdLst/>
              <a:ahLst/>
              <a:cxnLst/>
              <a:rect l="l" t="t" r="r" b="b"/>
              <a:pathLst>
                <a:path w="17599" h="2323" extrusionOk="0">
                  <a:moveTo>
                    <a:pt x="4736" y="1"/>
                  </a:moveTo>
                  <a:lnTo>
                    <a:pt x="0" y="2323"/>
                  </a:lnTo>
                  <a:lnTo>
                    <a:pt x="12885" y="2323"/>
                  </a:lnTo>
                  <a:lnTo>
                    <a:pt x="175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4"/>
            <p:cNvSpPr/>
            <p:nvPr/>
          </p:nvSpPr>
          <p:spPr>
            <a:xfrm flipH="1">
              <a:off x="-2562310" y="8602227"/>
              <a:ext cx="1879874" cy="672625"/>
            </a:xfrm>
            <a:custGeom>
              <a:avLst/>
              <a:gdLst/>
              <a:ahLst/>
              <a:cxnLst/>
              <a:rect l="l" t="t" r="r" b="b"/>
              <a:pathLst>
                <a:path w="12886" h="4644" extrusionOk="0">
                  <a:moveTo>
                    <a:pt x="0" y="1"/>
                  </a:moveTo>
                  <a:lnTo>
                    <a:pt x="0" y="4644"/>
                  </a:lnTo>
                  <a:lnTo>
                    <a:pt x="12885" y="4644"/>
                  </a:lnTo>
                  <a:lnTo>
                    <a:pt x="12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4"/>
            <p:cNvSpPr/>
            <p:nvPr/>
          </p:nvSpPr>
          <p:spPr>
            <a:xfrm flipH="1">
              <a:off x="-4697894" y="8958680"/>
              <a:ext cx="568517" cy="316180"/>
            </a:xfrm>
            <a:custGeom>
              <a:avLst/>
              <a:gdLst/>
              <a:ahLst/>
              <a:cxnLst/>
              <a:rect l="l" t="t" r="r" b="b"/>
              <a:pathLst>
                <a:path w="3925" h="2183" extrusionOk="0">
                  <a:moveTo>
                    <a:pt x="1" y="1"/>
                  </a:moveTo>
                  <a:lnTo>
                    <a:pt x="1" y="2183"/>
                  </a:lnTo>
                  <a:lnTo>
                    <a:pt x="3924" y="2183"/>
                  </a:lnTo>
                  <a:lnTo>
                    <a:pt x="39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4"/>
            <p:cNvSpPr/>
            <p:nvPr/>
          </p:nvSpPr>
          <p:spPr>
            <a:xfrm flipH="1">
              <a:off x="-3921071" y="8265919"/>
              <a:ext cx="1372117" cy="1008938"/>
            </a:xfrm>
            <a:custGeom>
              <a:avLst/>
              <a:gdLst/>
              <a:ahLst/>
              <a:cxnLst/>
              <a:rect l="l" t="t" r="r" b="b"/>
              <a:pathLst>
                <a:path w="9473" h="6966" extrusionOk="0">
                  <a:moveTo>
                    <a:pt x="4736" y="1"/>
                  </a:moveTo>
                  <a:lnTo>
                    <a:pt x="0" y="2323"/>
                  </a:lnTo>
                  <a:lnTo>
                    <a:pt x="0" y="6966"/>
                  </a:lnTo>
                  <a:lnTo>
                    <a:pt x="9472" y="6966"/>
                  </a:lnTo>
                  <a:lnTo>
                    <a:pt x="9472" y="2323"/>
                  </a:lnTo>
                  <a:lnTo>
                    <a:pt x="47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4"/>
            <p:cNvSpPr/>
            <p:nvPr/>
          </p:nvSpPr>
          <p:spPr>
            <a:xfrm flipH="1">
              <a:off x="-3709165" y="8733457"/>
              <a:ext cx="948445" cy="541403"/>
            </a:xfrm>
            <a:custGeom>
              <a:avLst/>
              <a:gdLst/>
              <a:ahLst/>
              <a:cxnLst/>
              <a:rect l="l" t="t" r="r" b="b"/>
              <a:pathLst>
                <a:path w="6548" h="3738" extrusionOk="0">
                  <a:moveTo>
                    <a:pt x="1" y="0"/>
                  </a:moveTo>
                  <a:lnTo>
                    <a:pt x="1" y="3738"/>
                  </a:lnTo>
                  <a:lnTo>
                    <a:pt x="6548" y="3738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4"/>
            <p:cNvSpPr/>
            <p:nvPr/>
          </p:nvSpPr>
          <p:spPr>
            <a:xfrm flipH="1">
              <a:off x="-3709165" y="8733457"/>
              <a:ext cx="948445" cy="43741"/>
            </a:xfrm>
            <a:custGeom>
              <a:avLst/>
              <a:gdLst/>
              <a:ahLst/>
              <a:cxnLst/>
              <a:rect l="l" t="t" r="r" b="b"/>
              <a:pathLst>
                <a:path w="6548" h="302" extrusionOk="0">
                  <a:moveTo>
                    <a:pt x="1" y="0"/>
                  </a:moveTo>
                  <a:lnTo>
                    <a:pt x="1" y="302"/>
                  </a:lnTo>
                  <a:lnTo>
                    <a:pt x="6548" y="302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4"/>
            <p:cNvSpPr/>
            <p:nvPr/>
          </p:nvSpPr>
          <p:spPr>
            <a:xfrm flipH="1">
              <a:off x="-3235063" y="8265919"/>
              <a:ext cx="2549127" cy="336458"/>
            </a:xfrm>
            <a:custGeom>
              <a:avLst/>
              <a:gdLst/>
              <a:ahLst/>
              <a:cxnLst/>
              <a:rect l="l" t="t" r="r" b="b"/>
              <a:pathLst>
                <a:path w="17599" h="2323" extrusionOk="0">
                  <a:moveTo>
                    <a:pt x="4713" y="1"/>
                  </a:moveTo>
                  <a:lnTo>
                    <a:pt x="0" y="2323"/>
                  </a:lnTo>
                  <a:lnTo>
                    <a:pt x="12862" y="2323"/>
                  </a:lnTo>
                  <a:lnTo>
                    <a:pt x="175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4"/>
            <p:cNvSpPr/>
            <p:nvPr/>
          </p:nvSpPr>
          <p:spPr>
            <a:xfrm flipH="1">
              <a:off x="-3329237" y="8958680"/>
              <a:ext cx="568517" cy="316180"/>
            </a:xfrm>
            <a:custGeom>
              <a:avLst/>
              <a:gdLst/>
              <a:ahLst/>
              <a:cxnLst/>
              <a:rect l="l" t="t" r="r" b="b"/>
              <a:pathLst>
                <a:path w="3925" h="2183" extrusionOk="0">
                  <a:moveTo>
                    <a:pt x="1" y="1"/>
                  </a:moveTo>
                  <a:lnTo>
                    <a:pt x="1" y="2183"/>
                  </a:lnTo>
                  <a:lnTo>
                    <a:pt x="3924" y="2183"/>
                  </a:lnTo>
                  <a:lnTo>
                    <a:pt x="39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4"/>
            <p:cNvSpPr/>
            <p:nvPr/>
          </p:nvSpPr>
          <p:spPr>
            <a:xfrm flipH="1">
              <a:off x="-2562310" y="8602227"/>
              <a:ext cx="1879874" cy="672625"/>
            </a:xfrm>
            <a:custGeom>
              <a:avLst/>
              <a:gdLst/>
              <a:ahLst/>
              <a:cxnLst/>
              <a:rect l="l" t="t" r="r" b="b"/>
              <a:pathLst>
                <a:path w="12886" h="4644" extrusionOk="0">
                  <a:moveTo>
                    <a:pt x="0" y="1"/>
                  </a:moveTo>
                  <a:lnTo>
                    <a:pt x="0" y="4644"/>
                  </a:lnTo>
                  <a:lnTo>
                    <a:pt x="12885" y="4644"/>
                  </a:lnTo>
                  <a:lnTo>
                    <a:pt x="12885" y="1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8" name="Google Shape;3188;p24"/>
          <p:cNvSpPr/>
          <p:nvPr/>
        </p:nvSpPr>
        <p:spPr>
          <a:xfrm>
            <a:off x="4305798" y="250153"/>
            <a:ext cx="532401" cy="194869"/>
          </a:xfrm>
          <a:custGeom>
            <a:avLst/>
            <a:gdLst/>
            <a:ahLst/>
            <a:cxnLst/>
            <a:rect l="l" t="t" r="r" b="b"/>
            <a:pathLst>
              <a:path w="3112" h="1139" extrusionOk="0">
                <a:moveTo>
                  <a:pt x="1626" y="1"/>
                </a:moveTo>
                <a:lnTo>
                  <a:pt x="1440" y="24"/>
                </a:lnTo>
                <a:lnTo>
                  <a:pt x="1278" y="47"/>
                </a:lnTo>
                <a:lnTo>
                  <a:pt x="1115" y="94"/>
                </a:lnTo>
                <a:lnTo>
                  <a:pt x="953" y="140"/>
                </a:lnTo>
                <a:lnTo>
                  <a:pt x="813" y="210"/>
                </a:lnTo>
                <a:lnTo>
                  <a:pt x="697" y="303"/>
                </a:lnTo>
                <a:lnTo>
                  <a:pt x="628" y="395"/>
                </a:lnTo>
                <a:lnTo>
                  <a:pt x="558" y="511"/>
                </a:lnTo>
                <a:lnTo>
                  <a:pt x="628" y="535"/>
                </a:lnTo>
                <a:lnTo>
                  <a:pt x="790" y="604"/>
                </a:lnTo>
                <a:lnTo>
                  <a:pt x="883" y="651"/>
                </a:lnTo>
                <a:lnTo>
                  <a:pt x="930" y="720"/>
                </a:lnTo>
                <a:lnTo>
                  <a:pt x="860" y="651"/>
                </a:lnTo>
                <a:lnTo>
                  <a:pt x="790" y="628"/>
                </a:lnTo>
                <a:lnTo>
                  <a:pt x="628" y="581"/>
                </a:lnTo>
                <a:lnTo>
                  <a:pt x="465" y="558"/>
                </a:lnTo>
                <a:lnTo>
                  <a:pt x="279" y="604"/>
                </a:lnTo>
                <a:lnTo>
                  <a:pt x="210" y="628"/>
                </a:lnTo>
                <a:lnTo>
                  <a:pt x="140" y="674"/>
                </a:lnTo>
                <a:lnTo>
                  <a:pt x="94" y="720"/>
                </a:lnTo>
                <a:lnTo>
                  <a:pt x="47" y="790"/>
                </a:lnTo>
                <a:lnTo>
                  <a:pt x="24" y="860"/>
                </a:lnTo>
                <a:lnTo>
                  <a:pt x="1" y="929"/>
                </a:lnTo>
                <a:lnTo>
                  <a:pt x="1" y="999"/>
                </a:lnTo>
                <a:lnTo>
                  <a:pt x="24" y="1069"/>
                </a:lnTo>
                <a:lnTo>
                  <a:pt x="71" y="1115"/>
                </a:lnTo>
                <a:lnTo>
                  <a:pt x="117" y="1138"/>
                </a:lnTo>
                <a:lnTo>
                  <a:pt x="2044" y="1138"/>
                </a:lnTo>
                <a:lnTo>
                  <a:pt x="2740" y="1115"/>
                </a:lnTo>
                <a:lnTo>
                  <a:pt x="2903" y="1115"/>
                </a:lnTo>
                <a:lnTo>
                  <a:pt x="2996" y="1092"/>
                </a:lnTo>
                <a:lnTo>
                  <a:pt x="3042" y="1092"/>
                </a:lnTo>
                <a:lnTo>
                  <a:pt x="3089" y="1022"/>
                </a:lnTo>
                <a:lnTo>
                  <a:pt x="3112" y="953"/>
                </a:lnTo>
                <a:lnTo>
                  <a:pt x="3112" y="883"/>
                </a:lnTo>
                <a:lnTo>
                  <a:pt x="3089" y="813"/>
                </a:lnTo>
                <a:lnTo>
                  <a:pt x="3042" y="744"/>
                </a:lnTo>
                <a:lnTo>
                  <a:pt x="2996" y="697"/>
                </a:lnTo>
                <a:lnTo>
                  <a:pt x="2903" y="651"/>
                </a:lnTo>
                <a:lnTo>
                  <a:pt x="2833" y="628"/>
                </a:lnTo>
                <a:lnTo>
                  <a:pt x="2764" y="628"/>
                </a:lnTo>
                <a:lnTo>
                  <a:pt x="2671" y="651"/>
                </a:lnTo>
                <a:lnTo>
                  <a:pt x="2601" y="674"/>
                </a:lnTo>
                <a:lnTo>
                  <a:pt x="2671" y="628"/>
                </a:lnTo>
                <a:lnTo>
                  <a:pt x="2717" y="604"/>
                </a:lnTo>
                <a:lnTo>
                  <a:pt x="2648" y="442"/>
                </a:lnTo>
                <a:lnTo>
                  <a:pt x="2555" y="326"/>
                </a:lnTo>
                <a:lnTo>
                  <a:pt x="2439" y="233"/>
                </a:lnTo>
                <a:lnTo>
                  <a:pt x="2299" y="140"/>
                </a:lnTo>
                <a:lnTo>
                  <a:pt x="2137" y="70"/>
                </a:lnTo>
                <a:lnTo>
                  <a:pt x="1974" y="24"/>
                </a:lnTo>
                <a:lnTo>
                  <a:pt x="1812" y="1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9" name="Google Shape;3189;p24"/>
          <p:cNvSpPr/>
          <p:nvPr/>
        </p:nvSpPr>
        <p:spPr>
          <a:xfrm>
            <a:off x="-255766" y="1839517"/>
            <a:ext cx="555702" cy="203224"/>
          </a:xfrm>
          <a:custGeom>
            <a:avLst/>
            <a:gdLst/>
            <a:ahLst/>
            <a:cxnLst/>
            <a:rect l="l" t="t" r="r" b="b"/>
            <a:pathLst>
              <a:path w="3112" h="1138" extrusionOk="0">
                <a:moveTo>
                  <a:pt x="1463" y="0"/>
                </a:moveTo>
                <a:lnTo>
                  <a:pt x="1301" y="23"/>
                </a:lnTo>
                <a:lnTo>
                  <a:pt x="1115" y="70"/>
                </a:lnTo>
                <a:lnTo>
                  <a:pt x="976" y="139"/>
                </a:lnTo>
                <a:lnTo>
                  <a:pt x="836" y="209"/>
                </a:lnTo>
                <a:lnTo>
                  <a:pt x="720" y="302"/>
                </a:lnTo>
                <a:lnTo>
                  <a:pt x="627" y="395"/>
                </a:lnTo>
                <a:lnTo>
                  <a:pt x="558" y="511"/>
                </a:lnTo>
                <a:lnTo>
                  <a:pt x="627" y="534"/>
                </a:lnTo>
                <a:lnTo>
                  <a:pt x="790" y="581"/>
                </a:lnTo>
                <a:lnTo>
                  <a:pt x="883" y="650"/>
                </a:lnTo>
                <a:lnTo>
                  <a:pt x="929" y="697"/>
                </a:lnTo>
                <a:lnTo>
                  <a:pt x="836" y="650"/>
                </a:lnTo>
                <a:lnTo>
                  <a:pt x="743" y="604"/>
                </a:lnTo>
                <a:lnTo>
                  <a:pt x="627" y="581"/>
                </a:lnTo>
                <a:lnTo>
                  <a:pt x="534" y="557"/>
                </a:lnTo>
                <a:lnTo>
                  <a:pt x="395" y="581"/>
                </a:lnTo>
                <a:lnTo>
                  <a:pt x="279" y="604"/>
                </a:lnTo>
                <a:lnTo>
                  <a:pt x="209" y="627"/>
                </a:lnTo>
                <a:lnTo>
                  <a:pt x="140" y="673"/>
                </a:lnTo>
                <a:lnTo>
                  <a:pt x="93" y="720"/>
                </a:lnTo>
                <a:lnTo>
                  <a:pt x="47" y="789"/>
                </a:lnTo>
                <a:lnTo>
                  <a:pt x="24" y="859"/>
                </a:lnTo>
                <a:lnTo>
                  <a:pt x="1" y="929"/>
                </a:lnTo>
                <a:lnTo>
                  <a:pt x="1" y="998"/>
                </a:lnTo>
                <a:lnTo>
                  <a:pt x="24" y="1068"/>
                </a:lnTo>
                <a:lnTo>
                  <a:pt x="70" y="1114"/>
                </a:lnTo>
                <a:lnTo>
                  <a:pt x="117" y="1138"/>
                </a:lnTo>
                <a:lnTo>
                  <a:pt x="1324" y="1138"/>
                </a:lnTo>
                <a:lnTo>
                  <a:pt x="2044" y="1114"/>
                </a:lnTo>
                <a:lnTo>
                  <a:pt x="2903" y="1114"/>
                </a:lnTo>
                <a:lnTo>
                  <a:pt x="2995" y="1091"/>
                </a:lnTo>
                <a:lnTo>
                  <a:pt x="3042" y="1091"/>
                </a:lnTo>
                <a:lnTo>
                  <a:pt x="3042" y="1068"/>
                </a:lnTo>
                <a:lnTo>
                  <a:pt x="3088" y="1022"/>
                </a:lnTo>
                <a:lnTo>
                  <a:pt x="3112" y="952"/>
                </a:lnTo>
                <a:lnTo>
                  <a:pt x="3112" y="882"/>
                </a:lnTo>
                <a:lnTo>
                  <a:pt x="3088" y="813"/>
                </a:lnTo>
                <a:lnTo>
                  <a:pt x="3042" y="743"/>
                </a:lnTo>
                <a:lnTo>
                  <a:pt x="2995" y="697"/>
                </a:lnTo>
                <a:lnTo>
                  <a:pt x="2903" y="650"/>
                </a:lnTo>
                <a:lnTo>
                  <a:pt x="2833" y="627"/>
                </a:lnTo>
                <a:lnTo>
                  <a:pt x="2717" y="627"/>
                </a:lnTo>
                <a:lnTo>
                  <a:pt x="2647" y="650"/>
                </a:lnTo>
                <a:lnTo>
                  <a:pt x="2578" y="697"/>
                </a:lnTo>
                <a:lnTo>
                  <a:pt x="2531" y="743"/>
                </a:lnTo>
                <a:lnTo>
                  <a:pt x="2578" y="673"/>
                </a:lnTo>
                <a:lnTo>
                  <a:pt x="2670" y="627"/>
                </a:lnTo>
                <a:lnTo>
                  <a:pt x="2694" y="604"/>
                </a:lnTo>
                <a:lnTo>
                  <a:pt x="2647" y="441"/>
                </a:lnTo>
                <a:lnTo>
                  <a:pt x="2554" y="325"/>
                </a:lnTo>
                <a:lnTo>
                  <a:pt x="2438" y="232"/>
                </a:lnTo>
                <a:lnTo>
                  <a:pt x="2299" y="139"/>
                </a:lnTo>
                <a:lnTo>
                  <a:pt x="2160" y="70"/>
                </a:lnTo>
                <a:lnTo>
                  <a:pt x="1997" y="23"/>
                </a:lnTo>
                <a:lnTo>
                  <a:pt x="1835" y="0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0" name="Google Shape;3190;p24"/>
          <p:cNvSpPr/>
          <p:nvPr/>
        </p:nvSpPr>
        <p:spPr>
          <a:xfrm>
            <a:off x="8717950" y="2461104"/>
            <a:ext cx="763222" cy="221288"/>
          </a:xfrm>
          <a:custGeom>
            <a:avLst/>
            <a:gdLst/>
            <a:ahLst/>
            <a:cxnLst/>
            <a:rect l="l" t="t" r="r" b="b"/>
            <a:pathLst>
              <a:path w="7291" h="2114" extrusionOk="0">
                <a:moveTo>
                  <a:pt x="2252" y="0"/>
                </a:moveTo>
                <a:lnTo>
                  <a:pt x="2113" y="24"/>
                </a:lnTo>
                <a:lnTo>
                  <a:pt x="1997" y="47"/>
                </a:lnTo>
                <a:lnTo>
                  <a:pt x="1857" y="116"/>
                </a:lnTo>
                <a:lnTo>
                  <a:pt x="1741" y="186"/>
                </a:lnTo>
                <a:lnTo>
                  <a:pt x="1648" y="279"/>
                </a:lnTo>
                <a:lnTo>
                  <a:pt x="1579" y="418"/>
                </a:lnTo>
                <a:lnTo>
                  <a:pt x="1556" y="534"/>
                </a:lnTo>
                <a:lnTo>
                  <a:pt x="1648" y="650"/>
                </a:lnTo>
                <a:lnTo>
                  <a:pt x="1556" y="558"/>
                </a:lnTo>
                <a:lnTo>
                  <a:pt x="1439" y="488"/>
                </a:lnTo>
                <a:lnTo>
                  <a:pt x="1323" y="465"/>
                </a:lnTo>
                <a:lnTo>
                  <a:pt x="1184" y="441"/>
                </a:lnTo>
                <a:lnTo>
                  <a:pt x="1068" y="441"/>
                </a:lnTo>
                <a:lnTo>
                  <a:pt x="952" y="465"/>
                </a:lnTo>
                <a:lnTo>
                  <a:pt x="813" y="488"/>
                </a:lnTo>
                <a:lnTo>
                  <a:pt x="720" y="558"/>
                </a:lnTo>
                <a:lnTo>
                  <a:pt x="604" y="627"/>
                </a:lnTo>
                <a:lnTo>
                  <a:pt x="511" y="720"/>
                </a:lnTo>
                <a:lnTo>
                  <a:pt x="441" y="813"/>
                </a:lnTo>
                <a:lnTo>
                  <a:pt x="395" y="906"/>
                </a:lnTo>
                <a:lnTo>
                  <a:pt x="348" y="1022"/>
                </a:lnTo>
                <a:lnTo>
                  <a:pt x="348" y="1161"/>
                </a:lnTo>
                <a:lnTo>
                  <a:pt x="348" y="1277"/>
                </a:lnTo>
                <a:lnTo>
                  <a:pt x="371" y="1393"/>
                </a:lnTo>
                <a:lnTo>
                  <a:pt x="395" y="1393"/>
                </a:lnTo>
                <a:lnTo>
                  <a:pt x="464" y="1417"/>
                </a:lnTo>
                <a:lnTo>
                  <a:pt x="534" y="1463"/>
                </a:lnTo>
                <a:lnTo>
                  <a:pt x="604" y="1533"/>
                </a:lnTo>
                <a:lnTo>
                  <a:pt x="534" y="1486"/>
                </a:lnTo>
                <a:lnTo>
                  <a:pt x="464" y="1440"/>
                </a:lnTo>
                <a:lnTo>
                  <a:pt x="395" y="1417"/>
                </a:lnTo>
                <a:lnTo>
                  <a:pt x="302" y="1417"/>
                </a:lnTo>
                <a:lnTo>
                  <a:pt x="232" y="1440"/>
                </a:lnTo>
                <a:lnTo>
                  <a:pt x="163" y="1463"/>
                </a:lnTo>
                <a:lnTo>
                  <a:pt x="93" y="1533"/>
                </a:lnTo>
                <a:lnTo>
                  <a:pt x="46" y="1579"/>
                </a:lnTo>
                <a:lnTo>
                  <a:pt x="23" y="1649"/>
                </a:lnTo>
                <a:lnTo>
                  <a:pt x="0" y="1718"/>
                </a:lnTo>
                <a:lnTo>
                  <a:pt x="23" y="1811"/>
                </a:lnTo>
                <a:lnTo>
                  <a:pt x="23" y="1881"/>
                </a:lnTo>
                <a:lnTo>
                  <a:pt x="70" y="1927"/>
                </a:lnTo>
                <a:lnTo>
                  <a:pt x="116" y="1997"/>
                </a:lnTo>
                <a:lnTo>
                  <a:pt x="186" y="2043"/>
                </a:lnTo>
                <a:lnTo>
                  <a:pt x="325" y="2090"/>
                </a:lnTo>
                <a:lnTo>
                  <a:pt x="5409" y="2090"/>
                </a:lnTo>
                <a:lnTo>
                  <a:pt x="6710" y="2113"/>
                </a:lnTo>
                <a:lnTo>
                  <a:pt x="7035" y="2113"/>
                </a:lnTo>
                <a:lnTo>
                  <a:pt x="7104" y="2090"/>
                </a:lnTo>
                <a:lnTo>
                  <a:pt x="7174" y="2067"/>
                </a:lnTo>
                <a:lnTo>
                  <a:pt x="7220" y="2020"/>
                </a:lnTo>
                <a:lnTo>
                  <a:pt x="7244" y="1974"/>
                </a:lnTo>
                <a:lnTo>
                  <a:pt x="7290" y="1904"/>
                </a:lnTo>
                <a:lnTo>
                  <a:pt x="7290" y="1834"/>
                </a:lnTo>
                <a:lnTo>
                  <a:pt x="7290" y="1672"/>
                </a:lnTo>
                <a:lnTo>
                  <a:pt x="7244" y="1509"/>
                </a:lnTo>
                <a:lnTo>
                  <a:pt x="7197" y="1370"/>
                </a:lnTo>
                <a:lnTo>
                  <a:pt x="7081" y="1277"/>
                </a:lnTo>
                <a:lnTo>
                  <a:pt x="6942" y="1184"/>
                </a:lnTo>
                <a:lnTo>
                  <a:pt x="6802" y="1138"/>
                </a:lnTo>
                <a:lnTo>
                  <a:pt x="6640" y="1138"/>
                </a:lnTo>
                <a:lnTo>
                  <a:pt x="6477" y="1161"/>
                </a:lnTo>
                <a:lnTo>
                  <a:pt x="6338" y="1231"/>
                </a:lnTo>
                <a:lnTo>
                  <a:pt x="6268" y="1277"/>
                </a:lnTo>
                <a:lnTo>
                  <a:pt x="6222" y="1347"/>
                </a:lnTo>
                <a:lnTo>
                  <a:pt x="6187" y="1399"/>
                </a:lnTo>
                <a:lnTo>
                  <a:pt x="6199" y="1370"/>
                </a:lnTo>
                <a:lnTo>
                  <a:pt x="6199" y="1347"/>
                </a:lnTo>
                <a:lnTo>
                  <a:pt x="6152" y="1138"/>
                </a:lnTo>
                <a:lnTo>
                  <a:pt x="6083" y="952"/>
                </a:lnTo>
                <a:lnTo>
                  <a:pt x="5967" y="766"/>
                </a:lnTo>
                <a:lnTo>
                  <a:pt x="5804" y="604"/>
                </a:lnTo>
                <a:lnTo>
                  <a:pt x="5642" y="465"/>
                </a:lnTo>
                <a:lnTo>
                  <a:pt x="5433" y="372"/>
                </a:lnTo>
                <a:lnTo>
                  <a:pt x="5224" y="302"/>
                </a:lnTo>
                <a:lnTo>
                  <a:pt x="5015" y="256"/>
                </a:lnTo>
                <a:lnTo>
                  <a:pt x="4806" y="232"/>
                </a:lnTo>
                <a:lnTo>
                  <a:pt x="4597" y="232"/>
                </a:lnTo>
                <a:lnTo>
                  <a:pt x="4365" y="279"/>
                </a:lnTo>
                <a:lnTo>
                  <a:pt x="4156" y="325"/>
                </a:lnTo>
                <a:lnTo>
                  <a:pt x="3970" y="395"/>
                </a:lnTo>
                <a:lnTo>
                  <a:pt x="3784" y="511"/>
                </a:lnTo>
                <a:lnTo>
                  <a:pt x="3645" y="627"/>
                </a:lnTo>
                <a:lnTo>
                  <a:pt x="3599" y="697"/>
                </a:lnTo>
                <a:lnTo>
                  <a:pt x="3575" y="790"/>
                </a:lnTo>
                <a:lnTo>
                  <a:pt x="3599" y="813"/>
                </a:lnTo>
                <a:lnTo>
                  <a:pt x="3691" y="929"/>
                </a:lnTo>
                <a:lnTo>
                  <a:pt x="3761" y="1068"/>
                </a:lnTo>
                <a:lnTo>
                  <a:pt x="3784" y="1208"/>
                </a:lnTo>
                <a:lnTo>
                  <a:pt x="3761" y="1347"/>
                </a:lnTo>
                <a:lnTo>
                  <a:pt x="3761" y="1208"/>
                </a:lnTo>
                <a:lnTo>
                  <a:pt x="3715" y="1092"/>
                </a:lnTo>
                <a:lnTo>
                  <a:pt x="3645" y="975"/>
                </a:lnTo>
                <a:lnTo>
                  <a:pt x="3529" y="883"/>
                </a:lnTo>
                <a:lnTo>
                  <a:pt x="3413" y="813"/>
                </a:lnTo>
                <a:lnTo>
                  <a:pt x="3297" y="766"/>
                </a:lnTo>
                <a:lnTo>
                  <a:pt x="3157" y="743"/>
                </a:lnTo>
                <a:lnTo>
                  <a:pt x="3018" y="743"/>
                </a:lnTo>
                <a:lnTo>
                  <a:pt x="2902" y="766"/>
                </a:lnTo>
                <a:lnTo>
                  <a:pt x="2763" y="790"/>
                </a:lnTo>
                <a:lnTo>
                  <a:pt x="2647" y="836"/>
                </a:lnTo>
                <a:lnTo>
                  <a:pt x="2531" y="906"/>
                </a:lnTo>
                <a:lnTo>
                  <a:pt x="2438" y="999"/>
                </a:lnTo>
                <a:lnTo>
                  <a:pt x="2368" y="1138"/>
                </a:lnTo>
                <a:lnTo>
                  <a:pt x="2345" y="1254"/>
                </a:lnTo>
                <a:lnTo>
                  <a:pt x="2345" y="1417"/>
                </a:lnTo>
                <a:lnTo>
                  <a:pt x="2298" y="1254"/>
                </a:lnTo>
                <a:lnTo>
                  <a:pt x="2322" y="1115"/>
                </a:lnTo>
                <a:lnTo>
                  <a:pt x="2368" y="975"/>
                </a:lnTo>
                <a:lnTo>
                  <a:pt x="2461" y="836"/>
                </a:lnTo>
                <a:lnTo>
                  <a:pt x="2577" y="743"/>
                </a:lnTo>
                <a:lnTo>
                  <a:pt x="2716" y="674"/>
                </a:lnTo>
                <a:lnTo>
                  <a:pt x="2879" y="627"/>
                </a:lnTo>
                <a:lnTo>
                  <a:pt x="3065" y="627"/>
                </a:lnTo>
                <a:lnTo>
                  <a:pt x="3041" y="511"/>
                </a:lnTo>
                <a:lnTo>
                  <a:pt x="3018" y="418"/>
                </a:lnTo>
                <a:lnTo>
                  <a:pt x="2949" y="325"/>
                </a:lnTo>
                <a:lnTo>
                  <a:pt x="2879" y="232"/>
                </a:lnTo>
                <a:lnTo>
                  <a:pt x="2786" y="163"/>
                </a:lnTo>
                <a:lnTo>
                  <a:pt x="2647" y="93"/>
                </a:lnTo>
                <a:lnTo>
                  <a:pt x="2531" y="47"/>
                </a:lnTo>
                <a:lnTo>
                  <a:pt x="2391" y="24"/>
                </a:lnTo>
                <a:lnTo>
                  <a:pt x="2252" y="0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1" name="Google Shape;3191;p24"/>
          <p:cNvSpPr/>
          <p:nvPr/>
        </p:nvSpPr>
        <p:spPr>
          <a:xfrm>
            <a:off x="1095588" y="178284"/>
            <a:ext cx="156499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2" name="Google Shape;3192;p24"/>
          <p:cNvSpPr/>
          <p:nvPr/>
        </p:nvSpPr>
        <p:spPr>
          <a:xfrm rot="1159801">
            <a:off x="1271437" y="286984"/>
            <a:ext cx="156500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3" name="Google Shape;3193;p24"/>
          <p:cNvSpPr/>
          <p:nvPr/>
        </p:nvSpPr>
        <p:spPr>
          <a:xfrm rot="1159801">
            <a:off x="7499112" y="286984"/>
            <a:ext cx="156500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4" name="Google Shape;3194;p24"/>
          <p:cNvSpPr/>
          <p:nvPr/>
        </p:nvSpPr>
        <p:spPr>
          <a:xfrm>
            <a:off x="7329013" y="178284"/>
            <a:ext cx="156499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7EED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us Jakarta Sans"/>
              <a:buNone/>
              <a:defRPr sz="3500" b="1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ork Sans Medium"/>
              <a:buChar char="●"/>
              <a:defRPr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ork Sans Medium"/>
              <a:buChar char="○"/>
              <a:defRPr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ork Sans Medium"/>
              <a:buChar char="■"/>
              <a:defRPr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ork Sans Medium"/>
              <a:buChar char="●"/>
              <a:defRPr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ork Sans Medium"/>
              <a:buChar char="○"/>
              <a:defRPr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ork Sans Medium"/>
              <a:buChar char="■"/>
              <a:defRPr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ork Sans Medium"/>
              <a:buChar char="●"/>
              <a:defRPr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ork Sans Medium"/>
              <a:buChar char="○"/>
              <a:defRPr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Work Sans Medium"/>
              <a:buChar char="■"/>
              <a:defRPr sz="12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58" r:id="rId7"/>
    <p:sldLayoutId id="214748367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Google Shape;3211;p31"/>
          <p:cNvSpPr/>
          <p:nvPr/>
        </p:nvSpPr>
        <p:spPr>
          <a:xfrm>
            <a:off x="100" y="4057650"/>
            <a:ext cx="9144000" cy="45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2" name="Google Shape;3212;p31"/>
          <p:cNvSpPr/>
          <p:nvPr/>
        </p:nvSpPr>
        <p:spPr>
          <a:xfrm>
            <a:off x="124" y="3191663"/>
            <a:ext cx="4622473" cy="870579"/>
          </a:xfrm>
          <a:custGeom>
            <a:avLst/>
            <a:gdLst/>
            <a:ahLst/>
            <a:cxnLst/>
            <a:rect l="l" t="t" r="r" b="b"/>
            <a:pathLst>
              <a:path w="46968" h="8846" extrusionOk="0">
                <a:moveTo>
                  <a:pt x="24680" y="0"/>
                </a:moveTo>
                <a:lnTo>
                  <a:pt x="24680" y="2554"/>
                </a:lnTo>
                <a:lnTo>
                  <a:pt x="23147" y="2554"/>
                </a:lnTo>
                <a:lnTo>
                  <a:pt x="23147" y="6060"/>
                </a:lnTo>
                <a:lnTo>
                  <a:pt x="21801" y="6060"/>
                </a:lnTo>
                <a:lnTo>
                  <a:pt x="21801" y="2066"/>
                </a:lnTo>
                <a:lnTo>
                  <a:pt x="20059" y="2066"/>
                </a:lnTo>
                <a:lnTo>
                  <a:pt x="20059" y="929"/>
                </a:lnTo>
                <a:lnTo>
                  <a:pt x="17854" y="929"/>
                </a:lnTo>
                <a:lnTo>
                  <a:pt x="17854" y="3065"/>
                </a:lnTo>
                <a:lnTo>
                  <a:pt x="16577" y="3065"/>
                </a:lnTo>
                <a:lnTo>
                  <a:pt x="16577" y="2345"/>
                </a:lnTo>
                <a:lnTo>
                  <a:pt x="15346" y="2345"/>
                </a:lnTo>
                <a:lnTo>
                  <a:pt x="15346" y="5224"/>
                </a:lnTo>
                <a:lnTo>
                  <a:pt x="13907" y="5224"/>
                </a:lnTo>
                <a:lnTo>
                  <a:pt x="13048" y="3738"/>
                </a:lnTo>
                <a:lnTo>
                  <a:pt x="12050" y="3738"/>
                </a:lnTo>
                <a:lnTo>
                  <a:pt x="12050" y="2066"/>
                </a:lnTo>
                <a:lnTo>
                  <a:pt x="10285" y="2066"/>
                </a:lnTo>
                <a:lnTo>
                  <a:pt x="10285" y="6710"/>
                </a:lnTo>
                <a:lnTo>
                  <a:pt x="8498" y="6710"/>
                </a:lnTo>
                <a:lnTo>
                  <a:pt x="8498" y="5038"/>
                </a:lnTo>
                <a:lnTo>
                  <a:pt x="6988" y="5038"/>
                </a:lnTo>
                <a:lnTo>
                  <a:pt x="6988" y="2740"/>
                </a:lnTo>
                <a:lnTo>
                  <a:pt x="4644" y="2740"/>
                </a:lnTo>
                <a:lnTo>
                  <a:pt x="4644" y="3854"/>
                </a:lnTo>
                <a:lnTo>
                  <a:pt x="1811" y="3854"/>
                </a:lnTo>
                <a:lnTo>
                  <a:pt x="1811" y="5247"/>
                </a:lnTo>
                <a:lnTo>
                  <a:pt x="0" y="5247"/>
                </a:lnTo>
                <a:lnTo>
                  <a:pt x="0" y="8845"/>
                </a:lnTo>
                <a:lnTo>
                  <a:pt x="46967" y="8845"/>
                </a:lnTo>
                <a:lnTo>
                  <a:pt x="46967" y="6385"/>
                </a:lnTo>
                <a:lnTo>
                  <a:pt x="43462" y="6385"/>
                </a:lnTo>
                <a:lnTo>
                  <a:pt x="43462" y="4411"/>
                </a:lnTo>
                <a:lnTo>
                  <a:pt x="42022" y="4411"/>
                </a:lnTo>
                <a:lnTo>
                  <a:pt x="42022" y="209"/>
                </a:lnTo>
                <a:lnTo>
                  <a:pt x="39608" y="209"/>
                </a:lnTo>
                <a:lnTo>
                  <a:pt x="39608" y="2925"/>
                </a:lnTo>
                <a:lnTo>
                  <a:pt x="38261" y="2925"/>
                </a:lnTo>
                <a:lnTo>
                  <a:pt x="38261" y="6268"/>
                </a:lnTo>
                <a:lnTo>
                  <a:pt x="36149" y="6268"/>
                </a:lnTo>
                <a:lnTo>
                  <a:pt x="36149" y="5108"/>
                </a:lnTo>
                <a:lnTo>
                  <a:pt x="34082" y="5108"/>
                </a:lnTo>
                <a:lnTo>
                  <a:pt x="32504" y="3552"/>
                </a:lnTo>
                <a:lnTo>
                  <a:pt x="30344" y="3552"/>
                </a:lnTo>
                <a:lnTo>
                  <a:pt x="30344" y="1068"/>
                </a:lnTo>
                <a:lnTo>
                  <a:pt x="27117" y="1068"/>
                </a:lnTo>
                <a:lnTo>
                  <a:pt x="2711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3" name="Google Shape;3213;p31"/>
          <p:cNvSpPr/>
          <p:nvPr/>
        </p:nvSpPr>
        <p:spPr>
          <a:xfrm>
            <a:off x="4622596" y="3191663"/>
            <a:ext cx="4622473" cy="870579"/>
          </a:xfrm>
          <a:custGeom>
            <a:avLst/>
            <a:gdLst/>
            <a:ahLst/>
            <a:cxnLst/>
            <a:rect l="l" t="t" r="r" b="b"/>
            <a:pathLst>
              <a:path w="46968" h="8846" extrusionOk="0">
                <a:moveTo>
                  <a:pt x="24680" y="0"/>
                </a:moveTo>
                <a:lnTo>
                  <a:pt x="24680" y="2554"/>
                </a:lnTo>
                <a:lnTo>
                  <a:pt x="23147" y="2554"/>
                </a:lnTo>
                <a:lnTo>
                  <a:pt x="23147" y="6060"/>
                </a:lnTo>
                <a:lnTo>
                  <a:pt x="21801" y="6060"/>
                </a:lnTo>
                <a:lnTo>
                  <a:pt x="21801" y="2066"/>
                </a:lnTo>
                <a:lnTo>
                  <a:pt x="20059" y="2066"/>
                </a:lnTo>
                <a:lnTo>
                  <a:pt x="20059" y="929"/>
                </a:lnTo>
                <a:lnTo>
                  <a:pt x="17854" y="929"/>
                </a:lnTo>
                <a:lnTo>
                  <a:pt x="17854" y="3065"/>
                </a:lnTo>
                <a:lnTo>
                  <a:pt x="16577" y="3065"/>
                </a:lnTo>
                <a:lnTo>
                  <a:pt x="16577" y="2345"/>
                </a:lnTo>
                <a:lnTo>
                  <a:pt x="15346" y="2345"/>
                </a:lnTo>
                <a:lnTo>
                  <a:pt x="15346" y="5224"/>
                </a:lnTo>
                <a:lnTo>
                  <a:pt x="13907" y="5224"/>
                </a:lnTo>
                <a:lnTo>
                  <a:pt x="13048" y="3738"/>
                </a:lnTo>
                <a:lnTo>
                  <a:pt x="12050" y="3738"/>
                </a:lnTo>
                <a:lnTo>
                  <a:pt x="12050" y="2066"/>
                </a:lnTo>
                <a:lnTo>
                  <a:pt x="10285" y="2066"/>
                </a:lnTo>
                <a:lnTo>
                  <a:pt x="10285" y="6710"/>
                </a:lnTo>
                <a:lnTo>
                  <a:pt x="8498" y="6710"/>
                </a:lnTo>
                <a:lnTo>
                  <a:pt x="8498" y="5038"/>
                </a:lnTo>
                <a:lnTo>
                  <a:pt x="6988" y="5038"/>
                </a:lnTo>
                <a:lnTo>
                  <a:pt x="6988" y="2740"/>
                </a:lnTo>
                <a:lnTo>
                  <a:pt x="4644" y="2740"/>
                </a:lnTo>
                <a:lnTo>
                  <a:pt x="4644" y="3854"/>
                </a:lnTo>
                <a:lnTo>
                  <a:pt x="1811" y="3854"/>
                </a:lnTo>
                <a:lnTo>
                  <a:pt x="1811" y="5247"/>
                </a:lnTo>
                <a:lnTo>
                  <a:pt x="0" y="5247"/>
                </a:lnTo>
                <a:lnTo>
                  <a:pt x="0" y="8845"/>
                </a:lnTo>
                <a:lnTo>
                  <a:pt x="46967" y="8845"/>
                </a:lnTo>
                <a:lnTo>
                  <a:pt x="46967" y="6385"/>
                </a:lnTo>
                <a:lnTo>
                  <a:pt x="43462" y="6385"/>
                </a:lnTo>
                <a:lnTo>
                  <a:pt x="43462" y="4411"/>
                </a:lnTo>
                <a:lnTo>
                  <a:pt x="42022" y="4411"/>
                </a:lnTo>
                <a:lnTo>
                  <a:pt x="42022" y="209"/>
                </a:lnTo>
                <a:lnTo>
                  <a:pt x="39608" y="209"/>
                </a:lnTo>
                <a:lnTo>
                  <a:pt x="39608" y="2925"/>
                </a:lnTo>
                <a:lnTo>
                  <a:pt x="38261" y="2925"/>
                </a:lnTo>
                <a:lnTo>
                  <a:pt x="38261" y="6268"/>
                </a:lnTo>
                <a:lnTo>
                  <a:pt x="36149" y="6268"/>
                </a:lnTo>
                <a:lnTo>
                  <a:pt x="36149" y="5108"/>
                </a:lnTo>
                <a:lnTo>
                  <a:pt x="34082" y="5108"/>
                </a:lnTo>
                <a:lnTo>
                  <a:pt x="32504" y="3552"/>
                </a:lnTo>
                <a:lnTo>
                  <a:pt x="30344" y="3552"/>
                </a:lnTo>
                <a:lnTo>
                  <a:pt x="30344" y="1068"/>
                </a:lnTo>
                <a:lnTo>
                  <a:pt x="27117" y="1068"/>
                </a:lnTo>
                <a:lnTo>
                  <a:pt x="2711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4" name="Google Shape;3214;p31"/>
          <p:cNvSpPr txBox="1">
            <a:spLocks noGrp="1"/>
          </p:cNvSpPr>
          <p:nvPr>
            <p:ph type="ctrTitle"/>
          </p:nvPr>
        </p:nvSpPr>
        <p:spPr>
          <a:xfrm>
            <a:off x="972046" y="607721"/>
            <a:ext cx="7301100" cy="22153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200" dirty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5200" dirty="0">
                <a:latin typeface="Arial" panose="020B0604020202020204" pitchFamily="34" charset="0"/>
                <a:cs typeface="Arial" panose="020B0604020202020204" pitchFamily="34" charset="0"/>
              </a:rPr>
              <a:t>: THƯƠNG MẠI VÀ DU LỊCH</a:t>
            </a:r>
          </a:p>
        </p:txBody>
      </p:sp>
      <p:sp>
        <p:nvSpPr>
          <p:cNvPr id="3216" name="Google Shape;3216;p31"/>
          <p:cNvSpPr/>
          <p:nvPr/>
        </p:nvSpPr>
        <p:spPr>
          <a:xfrm>
            <a:off x="763050" y="1836241"/>
            <a:ext cx="763222" cy="221288"/>
          </a:xfrm>
          <a:custGeom>
            <a:avLst/>
            <a:gdLst/>
            <a:ahLst/>
            <a:cxnLst/>
            <a:rect l="l" t="t" r="r" b="b"/>
            <a:pathLst>
              <a:path w="7291" h="2114" extrusionOk="0">
                <a:moveTo>
                  <a:pt x="2252" y="0"/>
                </a:moveTo>
                <a:lnTo>
                  <a:pt x="2113" y="24"/>
                </a:lnTo>
                <a:lnTo>
                  <a:pt x="1997" y="47"/>
                </a:lnTo>
                <a:lnTo>
                  <a:pt x="1857" y="116"/>
                </a:lnTo>
                <a:lnTo>
                  <a:pt x="1741" y="186"/>
                </a:lnTo>
                <a:lnTo>
                  <a:pt x="1648" y="279"/>
                </a:lnTo>
                <a:lnTo>
                  <a:pt x="1579" y="418"/>
                </a:lnTo>
                <a:lnTo>
                  <a:pt x="1556" y="534"/>
                </a:lnTo>
                <a:lnTo>
                  <a:pt x="1648" y="650"/>
                </a:lnTo>
                <a:lnTo>
                  <a:pt x="1556" y="558"/>
                </a:lnTo>
                <a:lnTo>
                  <a:pt x="1439" y="488"/>
                </a:lnTo>
                <a:lnTo>
                  <a:pt x="1323" y="465"/>
                </a:lnTo>
                <a:lnTo>
                  <a:pt x="1184" y="441"/>
                </a:lnTo>
                <a:lnTo>
                  <a:pt x="1068" y="441"/>
                </a:lnTo>
                <a:lnTo>
                  <a:pt x="952" y="465"/>
                </a:lnTo>
                <a:lnTo>
                  <a:pt x="813" y="488"/>
                </a:lnTo>
                <a:lnTo>
                  <a:pt x="720" y="558"/>
                </a:lnTo>
                <a:lnTo>
                  <a:pt x="604" y="627"/>
                </a:lnTo>
                <a:lnTo>
                  <a:pt x="511" y="720"/>
                </a:lnTo>
                <a:lnTo>
                  <a:pt x="441" y="813"/>
                </a:lnTo>
                <a:lnTo>
                  <a:pt x="395" y="906"/>
                </a:lnTo>
                <a:lnTo>
                  <a:pt x="348" y="1022"/>
                </a:lnTo>
                <a:lnTo>
                  <a:pt x="348" y="1161"/>
                </a:lnTo>
                <a:lnTo>
                  <a:pt x="348" y="1277"/>
                </a:lnTo>
                <a:lnTo>
                  <a:pt x="371" y="1393"/>
                </a:lnTo>
                <a:lnTo>
                  <a:pt x="395" y="1393"/>
                </a:lnTo>
                <a:lnTo>
                  <a:pt x="464" y="1417"/>
                </a:lnTo>
                <a:lnTo>
                  <a:pt x="534" y="1463"/>
                </a:lnTo>
                <a:lnTo>
                  <a:pt x="604" y="1533"/>
                </a:lnTo>
                <a:lnTo>
                  <a:pt x="534" y="1486"/>
                </a:lnTo>
                <a:lnTo>
                  <a:pt x="464" y="1440"/>
                </a:lnTo>
                <a:lnTo>
                  <a:pt x="395" y="1417"/>
                </a:lnTo>
                <a:lnTo>
                  <a:pt x="302" y="1417"/>
                </a:lnTo>
                <a:lnTo>
                  <a:pt x="232" y="1440"/>
                </a:lnTo>
                <a:lnTo>
                  <a:pt x="163" y="1463"/>
                </a:lnTo>
                <a:lnTo>
                  <a:pt x="93" y="1533"/>
                </a:lnTo>
                <a:lnTo>
                  <a:pt x="46" y="1579"/>
                </a:lnTo>
                <a:lnTo>
                  <a:pt x="23" y="1649"/>
                </a:lnTo>
                <a:lnTo>
                  <a:pt x="0" y="1718"/>
                </a:lnTo>
                <a:lnTo>
                  <a:pt x="23" y="1811"/>
                </a:lnTo>
                <a:lnTo>
                  <a:pt x="23" y="1881"/>
                </a:lnTo>
                <a:lnTo>
                  <a:pt x="70" y="1927"/>
                </a:lnTo>
                <a:lnTo>
                  <a:pt x="116" y="1997"/>
                </a:lnTo>
                <a:lnTo>
                  <a:pt x="186" y="2043"/>
                </a:lnTo>
                <a:lnTo>
                  <a:pt x="325" y="2090"/>
                </a:lnTo>
                <a:lnTo>
                  <a:pt x="5409" y="2090"/>
                </a:lnTo>
                <a:lnTo>
                  <a:pt x="6710" y="2113"/>
                </a:lnTo>
                <a:lnTo>
                  <a:pt x="7035" y="2113"/>
                </a:lnTo>
                <a:lnTo>
                  <a:pt x="7104" y="2090"/>
                </a:lnTo>
                <a:lnTo>
                  <a:pt x="7174" y="2067"/>
                </a:lnTo>
                <a:lnTo>
                  <a:pt x="7220" y="2020"/>
                </a:lnTo>
                <a:lnTo>
                  <a:pt x="7244" y="1974"/>
                </a:lnTo>
                <a:lnTo>
                  <a:pt x="7290" y="1904"/>
                </a:lnTo>
                <a:lnTo>
                  <a:pt x="7290" y="1834"/>
                </a:lnTo>
                <a:lnTo>
                  <a:pt x="7290" y="1672"/>
                </a:lnTo>
                <a:lnTo>
                  <a:pt x="7244" y="1509"/>
                </a:lnTo>
                <a:lnTo>
                  <a:pt x="7197" y="1370"/>
                </a:lnTo>
                <a:lnTo>
                  <a:pt x="7081" y="1277"/>
                </a:lnTo>
                <a:lnTo>
                  <a:pt x="6942" y="1184"/>
                </a:lnTo>
                <a:lnTo>
                  <a:pt x="6802" y="1138"/>
                </a:lnTo>
                <a:lnTo>
                  <a:pt x="6640" y="1138"/>
                </a:lnTo>
                <a:lnTo>
                  <a:pt x="6477" y="1161"/>
                </a:lnTo>
                <a:lnTo>
                  <a:pt x="6338" y="1231"/>
                </a:lnTo>
                <a:lnTo>
                  <a:pt x="6268" y="1277"/>
                </a:lnTo>
                <a:lnTo>
                  <a:pt x="6222" y="1347"/>
                </a:lnTo>
                <a:lnTo>
                  <a:pt x="6187" y="1399"/>
                </a:lnTo>
                <a:lnTo>
                  <a:pt x="6199" y="1370"/>
                </a:lnTo>
                <a:lnTo>
                  <a:pt x="6199" y="1347"/>
                </a:lnTo>
                <a:lnTo>
                  <a:pt x="6152" y="1138"/>
                </a:lnTo>
                <a:lnTo>
                  <a:pt x="6083" y="952"/>
                </a:lnTo>
                <a:lnTo>
                  <a:pt x="5967" y="766"/>
                </a:lnTo>
                <a:lnTo>
                  <a:pt x="5804" y="604"/>
                </a:lnTo>
                <a:lnTo>
                  <a:pt x="5642" y="465"/>
                </a:lnTo>
                <a:lnTo>
                  <a:pt x="5433" y="372"/>
                </a:lnTo>
                <a:lnTo>
                  <a:pt x="5224" y="302"/>
                </a:lnTo>
                <a:lnTo>
                  <a:pt x="5015" y="256"/>
                </a:lnTo>
                <a:lnTo>
                  <a:pt x="4806" y="232"/>
                </a:lnTo>
                <a:lnTo>
                  <a:pt x="4597" y="232"/>
                </a:lnTo>
                <a:lnTo>
                  <a:pt x="4365" y="279"/>
                </a:lnTo>
                <a:lnTo>
                  <a:pt x="4156" y="325"/>
                </a:lnTo>
                <a:lnTo>
                  <a:pt x="3970" y="395"/>
                </a:lnTo>
                <a:lnTo>
                  <a:pt x="3784" y="511"/>
                </a:lnTo>
                <a:lnTo>
                  <a:pt x="3645" y="627"/>
                </a:lnTo>
                <a:lnTo>
                  <a:pt x="3599" y="697"/>
                </a:lnTo>
                <a:lnTo>
                  <a:pt x="3575" y="790"/>
                </a:lnTo>
                <a:lnTo>
                  <a:pt x="3599" y="813"/>
                </a:lnTo>
                <a:lnTo>
                  <a:pt x="3691" y="929"/>
                </a:lnTo>
                <a:lnTo>
                  <a:pt x="3761" y="1068"/>
                </a:lnTo>
                <a:lnTo>
                  <a:pt x="3784" y="1208"/>
                </a:lnTo>
                <a:lnTo>
                  <a:pt x="3761" y="1347"/>
                </a:lnTo>
                <a:lnTo>
                  <a:pt x="3761" y="1208"/>
                </a:lnTo>
                <a:lnTo>
                  <a:pt x="3715" y="1092"/>
                </a:lnTo>
                <a:lnTo>
                  <a:pt x="3645" y="975"/>
                </a:lnTo>
                <a:lnTo>
                  <a:pt x="3529" y="883"/>
                </a:lnTo>
                <a:lnTo>
                  <a:pt x="3413" y="813"/>
                </a:lnTo>
                <a:lnTo>
                  <a:pt x="3297" y="766"/>
                </a:lnTo>
                <a:lnTo>
                  <a:pt x="3157" y="743"/>
                </a:lnTo>
                <a:lnTo>
                  <a:pt x="3018" y="743"/>
                </a:lnTo>
                <a:lnTo>
                  <a:pt x="2902" y="766"/>
                </a:lnTo>
                <a:lnTo>
                  <a:pt x="2763" y="790"/>
                </a:lnTo>
                <a:lnTo>
                  <a:pt x="2647" y="836"/>
                </a:lnTo>
                <a:lnTo>
                  <a:pt x="2531" y="906"/>
                </a:lnTo>
                <a:lnTo>
                  <a:pt x="2438" y="999"/>
                </a:lnTo>
                <a:lnTo>
                  <a:pt x="2368" y="1138"/>
                </a:lnTo>
                <a:lnTo>
                  <a:pt x="2345" y="1254"/>
                </a:lnTo>
                <a:lnTo>
                  <a:pt x="2345" y="1417"/>
                </a:lnTo>
                <a:lnTo>
                  <a:pt x="2298" y="1254"/>
                </a:lnTo>
                <a:lnTo>
                  <a:pt x="2322" y="1115"/>
                </a:lnTo>
                <a:lnTo>
                  <a:pt x="2368" y="975"/>
                </a:lnTo>
                <a:lnTo>
                  <a:pt x="2461" y="836"/>
                </a:lnTo>
                <a:lnTo>
                  <a:pt x="2577" y="743"/>
                </a:lnTo>
                <a:lnTo>
                  <a:pt x="2716" y="674"/>
                </a:lnTo>
                <a:lnTo>
                  <a:pt x="2879" y="627"/>
                </a:lnTo>
                <a:lnTo>
                  <a:pt x="3065" y="627"/>
                </a:lnTo>
                <a:lnTo>
                  <a:pt x="3041" y="511"/>
                </a:lnTo>
                <a:lnTo>
                  <a:pt x="3018" y="418"/>
                </a:lnTo>
                <a:lnTo>
                  <a:pt x="2949" y="325"/>
                </a:lnTo>
                <a:lnTo>
                  <a:pt x="2879" y="232"/>
                </a:lnTo>
                <a:lnTo>
                  <a:pt x="2786" y="163"/>
                </a:lnTo>
                <a:lnTo>
                  <a:pt x="2647" y="93"/>
                </a:lnTo>
                <a:lnTo>
                  <a:pt x="2531" y="47"/>
                </a:lnTo>
                <a:lnTo>
                  <a:pt x="2391" y="24"/>
                </a:lnTo>
                <a:lnTo>
                  <a:pt x="2252" y="0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7" name="Google Shape;3217;p31"/>
          <p:cNvSpPr/>
          <p:nvPr/>
        </p:nvSpPr>
        <p:spPr>
          <a:xfrm>
            <a:off x="7616575" y="2358001"/>
            <a:ext cx="768370" cy="221274"/>
          </a:xfrm>
          <a:custGeom>
            <a:avLst/>
            <a:gdLst/>
            <a:ahLst/>
            <a:cxnLst/>
            <a:rect l="l" t="t" r="r" b="b"/>
            <a:pathLst>
              <a:path w="9033" h="2601" extrusionOk="0">
                <a:moveTo>
                  <a:pt x="6084" y="1"/>
                </a:moveTo>
                <a:lnTo>
                  <a:pt x="5921" y="47"/>
                </a:lnTo>
                <a:lnTo>
                  <a:pt x="5759" y="93"/>
                </a:lnTo>
                <a:lnTo>
                  <a:pt x="5596" y="186"/>
                </a:lnTo>
                <a:lnTo>
                  <a:pt x="5480" y="279"/>
                </a:lnTo>
                <a:lnTo>
                  <a:pt x="5387" y="372"/>
                </a:lnTo>
                <a:lnTo>
                  <a:pt x="5318" y="488"/>
                </a:lnTo>
                <a:lnTo>
                  <a:pt x="5271" y="627"/>
                </a:lnTo>
                <a:lnTo>
                  <a:pt x="5248" y="767"/>
                </a:lnTo>
                <a:lnTo>
                  <a:pt x="5480" y="767"/>
                </a:lnTo>
                <a:lnTo>
                  <a:pt x="5666" y="836"/>
                </a:lnTo>
                <a:lnTo>
                  <a:pt x="5852" y="906"/>
                </a:lnTo>
                <a:lnTo>
                  <a:pt x="5991" y="1022"/>
                </a:lnTo>
                <a:lnTo>
                  <a:pt x="6060" y="1115"/>
                </a:lnTo>
                <a:lnTo>
                  <a:pt x="6107" y="1185"/>
                </a:lnTo>
                <a:lnTo>
                  <a:pt x="6153" y="1277"/>
                </a:lnTo>
                <a:lnTo>
                  <a:pt x="6177" y="1370"/>
                </a:lnTo>
                <a:lnTo>
                  <a:pt x="6177" y="1556"/>
                </a:lnTo>
                <a:lnTo>
                  <a:pt x="6153" y="1742"/>
                </a:lnTo>
                <a:lnTo>
                  <a:pt x="6153" y="1556"/>
                </a:lnTo>
                <a:lnTo>
                  <a:pt x="6107" y="1394"/>
                </a:lnTo>
                <a:lnTo>
                  <a:pt x="6037" y="1231"/>
                </a:lnTo>
                <a:lnTo>
                  <a:pt x="5921" y="1115"/>
                </a:lnTo>
                <a:lnTo>
                  <a:pt x="5782" y="1022"/>
                </a:lnTo>
                <a:lnTo>
                  <a:pt x="5619" y="952"/>
                </a:lnTo>
                <a:lnTo>
                  <a:pt x="5457" y="929"/>
                </a:lnTo>
                <a:lnTo>
                  <a:pt x="5294" y="906"/>
                </a:lnTo>
                <a:lnTo>
                  <a:pt x="5271" y="906"/>
                </a:lnTo>
                <a:lnTo>
                  <a:pt x="5109" y="929"/>
                </a:lnTo>
                <a:lnTo>
                  <a:pt x="4946" y="952"/>
                </a:lnTo>
                <a:lnTo>
                  <a:pt x="4807" y="999"/>
                </a:lnTo>
                <a:lnTo>
                  <a:pt x="4667" y="1068"/>
                </a:lnTo>
                <a:lnTo>
                  <a:pt x="4528" y="1185"/>
                </a:lnTo>
                <a:lnTo>
                  <a:pt x="4435" y="1324"/>
                </a:lnTo>
                <a:lnTo>
                  <a:pt x="4389" y="1486"/>
                </a:lnTo>
                <a:lnTo>
                  <a:pt x="4389" y="1672"/>
                </a:lnTo>
                <a:lnTo>
                  <a:pt x="4342" y="1486"/>
                </a:lnTo>
                <a:lnTo>
                  <a:pt x="4366" y="1394"/>
                </a:lnTo>
                <a:lnTo>
                  <a:pt x="4366" y="1301"/>
                </a:lnTo>
                <a:lnTo>
                  <a:pt x="4412" y="1208"/>
                </a:lnTo>
                <a:lnTo>
                  <a:pt x="4459" y="1138"/>
                </a:lnTo>
                <a:lnTo>
                  <a:pt x="4598" y="976"/>
                </a:lnTo>
                <a:lnTo>
                  <a:pt x="4621" y="952"/>
                </a:lnTo>
                <a:lnTo>
                  <a:pt x="4575" y="860"/>
                </a:lnTo>
                <a:lnTo>
                  <a:pt x="4505" y="767"/>
                </a:lnTo>
                <a:lnTo>
                  <a:pt x="4435" y="674"/>
                </a:lnTo>
                <a:lnTo>
                  <a:pt x="4342" y="604"/>
                </a:lnTo>
                <a:lnTo>
                  <a:pt x="4133" y="465"/>
                </a:lnTo>
                <a:lnTo>
                  <a:pt x="3878" y="372"/>
                </a:lnTo>
                <a:lnTo>
                  <a:pt x="3553" y="302"/>
                </a:lnTo>
                <a:lnTo>
                  <a:pt x="3205" y="279"/>
                </a:lnTo>
                <a:lnTo>
                  <a:pt x="3019" y="279"/>
                </a:lnTo>
                <a:lnTo>
                  <a:pt x="2810" y="302"/>
                </a:lnTo>
                <a:lnTo>
                  <a:pt x="2555" y="372"/>
                </a:lnTo>
                <a:lnTo>
                  <a:pt x="2299" y="465"/>
                </a:lnTo>
                <a:lnTo>
                  <a:pt x="2067" y="581"/>
                </a:lnTo>
                <a:lnTo>
                  <a:pt x="1835" y="743"/>
                </a:lnTo>
                <a:lnTo>
                  <a:pt x="1649" y="929"/>
                </a:lnTo>
                <a:lnTo>
                  <a:pt x="1510" y="1161"/>
                </a:lnTo>
                <a:lnTo>
                  <a:pt x="1417" y="1417"/>
                </a:lnTo>
                <a:lnTo>
                  <a:pt x="1371" y="1672"/>
                </a:lnTo>
                <a:lnTo>
                  <a:pt x="1417" y="1835"/>
                </a:lnTo>
                <a:lnTo>
                  <a:pt x="1371" y="1742"/>
                </a:lnTo>
                <a:lnTo>
                  <a:pt x="1324" y="1649"/>
                </a:lnTo>
                <a:lnTo>
                  <a:pt x="1255" y="1579"/>
                </a:lnTo>
                <a:lnTo>
                  <a:pt x="1185" y="1510"/>
                </a:lnTo>
                <a:lnTo>
                  <a:pt x="1092" y="1463"/>
                </a:lnTo>
                <a:lnTo>
                  <a:pt x="999" y="1440"/>
                </a:lnTo>
                <a:lnTo>
                  <a:pt x="814" y="1394"/>
                </a:lnTo>
                <a:lnTo>
                  <a:pt x="767" y="1394"/>
                </a:lnTo>
                <a:lnTo>
                  <a:pt x="581" y="1417"/>
                </a:lnTo>
                <a:lnTo>
                  <a:pt x="419" y="1486"/>
                </a:lnTo>
                <a:lnTo>
                  <a:pt x="256" y="1579"/>
                </a:lnTo>
                <a:lnTo>
                  <a:pt x="117" y="1695"/>
                </a:lnTo>
                <a:lnTo>
                  <a:pt x="71" y="1788"/>
                </a:lnTo>
                <a:lnTo>
                  <a:pt x="47" y="1858"/>
                </a:lnTo>
                <a:lnTo>
                  <a:pt x="1" y="2067"/>
                </a:lnTo>
                <a:lnTo>
                  <a:pt x="1" y="2253"/>
                </a:lnTo>
                <a:lnTo>
                  <a:pt x="24" y="2345"/>
                </a:lnTo>
                <a:lnTo>
                  <a:pt x="47" y="2415"/>
                </a:lnTo>
                <a:lnTo>
                  <a:pt x="94" y="2485"/>
                </a:lnTo>
                <a:lnTo>
                  <a:pt x="163" y="2554"/>
                </a:lnTo>
                <a:lnTo>
                  <a:pt x="233" y="2578"/>
                </a:lnTo>
                <a:lnTo>
                  <a:pt x="326" y="2601"/>
                </a:lnTo>
                <a:lnTo>
                  <a:pt x="721" y="2601"/>
                </a:lnTo>
                <a:lnTo>
                  <a:pt x="2346" y="2578"/>
                </a:lnTo>
                <a:lnTo>
                  <a:pt x="8057" y="2578"/>
                </a:lnTo>
                <a:lnTo>
                  <a:pt x="8452" y="2601"/>
                </a:lnTo>
                <a:lnTo>
                  <a:pt x="8568" y="2601"/>
                </a:lnTo>
                <a:lnTo>
                  <a:pt x="8661" y="2578"/>
                </a:lnTo>
                <a:lnTo>
                  <a:pt x="8754" y="2554"/>
                </a:lnTo>
                <a:lnTo>
                  <a:pt x="8823" y="2508"/>
                </a:lnTo>
                <a:lnTo>
                  <a:pt x="8916" y="2461"/>
                </a:lnTo>
                <a:lnTo>
                  <a:pt x="8963" y="2392"/>
                </a:lnTo>
                <a:lnTo>
                  <a:pt x="9009" y="2322"/>
                </a:lnTo>
                <a:lnTo>
                  <a:pt x="9032" y="2229"/>
                </a:lnTo>
                <a:lnTo>
                  <a:pt x="9032" y="2136"/>
                </a:lnTo>
                <a:lnTo>
                  <a:pt x="9032" y="2044"/>
                </a:lnTo>
                <a:lnTo>
                  <a:pt x="8986" y="1951"/>
                </a:lnTo>
                <a:lnTo>
                  <a:pt x="8916" y="1881"/>
                </a:lnTo>
                <a:lnTo>
                  <a:pt x="8870" y="1811"/>
                </a:lnTo>
                <a:lnTo>
                  <a:pt x="8800" y="1788"/>
                </a:lnTo>
                <a:lnTo>
                  <a:pt x="8730" y="1765"/>
                </a:lnTo>
                <a:lnTo>
                  <a:pt x="8638" y="1742"/>
                </a:lnTo>
                <a:lnTo>
                  <a:pt x="8568" y="1742"/>
                </a:lnTo>
                <a:lnTo>
                  <a:pt x="8475" y="1765"/>
                </a:lnTo>
                <a:lnTo>
                  <a:pt x="8568" y="1719"/>
                </a:lnTo>
                <a:lnTo>
                  <a:pt x="8591" y="1719"/>
                </a:lnTo>
                <a:lnTo>
                  <a:pt x="8614" y="1556"/>
                </a:lnTo>
                <a:lnTo>
                  <a:pt x="8638" y="1417"/>
                </a:lnTo>
                <a:lnTo>
                  <a:pt x="8614" y="1277"/>
                </a:lnTo>
                <a:lnTo>
                  <a:pt x="8568" y="1115"/>
                </a:lnTo>
                <a:lnTo>
                  <a:pt x="8498" y="999"/>
                </a:lnTo>
                <a:lnTo>
                  <a:pt x="8405" y="860"/>
                </a:lnTo>
                <a:lnTo>
                  <a:pt x="8289" y="767"/>
                </a:lnTo>
                <a:lnTo>
                  <a:pt x="8173" y="674"/>
                </a:lnTo>
                <a:lnTo>
                  <a:pt x="8057" y="604"/>
                </a:lnTo>
                <a:lnTo>
                  <a:pt x="7918" y="558"/>
                </a:lnTo>
                <a:lnTo>
                  <a:pt x="7778" y="535"/>
                </a:lnTo>
                <a:lnTo>
                  <a:pt x="7570" y="535"/>
                </a:lnTo>
                <a:lnTo>
                  <a:pt x="7407" y="558"/>
                </a:lnTo>
                <a:lnTo>
                  <a:pt x="7268" y="604"/>
                </a:lnTo>
                <a:lnTo>
                  <a:pt x="7128" y="674"/>
                </a:lnTo>
                <a:lnTo>
                  <a:pt x="6989" y="790"/>
                </a:lnTo>
                <a:lnTo>
                  <a:pt x="7128" y="651"/>
                </a:lnTo>
                <a:lnTo>
                  <a:pt x="7082" y="488"/>
                </a:lnTo>
                <a:lnTo>
                  <a:pt x="7012" y="349"/>
                </a:lnTo>
                <a:lnTo>
                  <a:pt x="6896" y="209"/>
                </a:lnTo>
                <a:lnTo>
                  <a:pt x="6757" y="117"/>
                </a:lnTo>
                <a:lnTo>
                  <a:pt x="6618" y="70"/>
                </a:lnTo>
                <a:lnTo>
                  <a:pt x="6502" y="24"/>
                </a:lnTo>
                <a:lnTo>
                  <a:pt x="6385" y="1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8" name="Google Shape;3218;p31"/>
          <p:cNvSpPr/>
          <p:nvPr/>
        </p:nvSpPr>
        <p:spPr>
          <a:xfrm>
            <a:off x="4747451" y="2968805"/>
            <a:ext cx="156499" cy="108714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19" name="Google Shape;3219;p31"/>
          <p:cNvGrpSpPr/>
          <p:nvPr/>
        </p:nvGrpSpPr>
        <p:grpSpPr>
          <a:xfrm>
            <a:off x="-173" y="2539595"/>
            <a:ext cx="3229114" cy="1774493"/>
            <a:chOff x="-173" y="2539595"/>
            <a:chExt cx="3229114" cy="1774493"/>
          </a:xfrm>
        </p:grpSpPr>
        <p:sp>
          <p:nvSpPr>
            <p:cNvPr id="3220" name="Google Shape;3220;p31"/>
            <p:cNvSpPr/>
            <p:nvPr/>
          </p:nvSpPr>
          <p:spPr>
            <a:xfrm>
              <a:off x="360570" y="2539595"/>
              <a:ext cx="1391342" cy="668756"/>
            </a:xfrm>
            <a:custGeom>
              <a:avLst/>
              <a:gdLst/>
              <a:ahLst/>
              <a:cxnLst/>
              <a:rect l="l" t="t" r="r" b="b"/>
              <a:pathLst>
                <a:path w="17343" h="8336" extrusionOk="0">
                  <a:moveTo>
                    <a:pt x="1532" y="325"/>
                  </a:moveTo>
                  <a:lnTo>
                    <a:pt x="2531" y="720"/>
                  </a:lnTo>
                  <a:lnTo>
                    <a:pt x="1788" y="1045"/>
                  </a:lnTo>
                  <a:lnTo>
                    <a:pt x="1532" y="325"/>
                  </a:lnTo>
                  <a:close/>
                  <a:moveTo>
                    <a:pt x="1463" y="372"/>
                  </a:moveTo>
                  <a:lnTo>
                    <a:pt x="1718" y="1068"/>
                  </a:lnTo>
                  <a:lnTo>
                    <a:pt x="1068" y="1347"/>
                  </a:lnTo>
                  <a:lnTo>
                    <a:pt x="1463" y="372"/>
                  </a:lnTo>
                  <a:close/>
                  <a:moveTo>
                    <a:pt x="441" y="70"/>
                  </a:moveTo>
                  <a:lnTo>
                    <a:pt x="1416" y="302"/>
                  </a:lnTo>
                  <a:lnTo>
                    <a:pt x="998" y="1370"/>
                  </a:lnTo>
                  <a:lnTo>
                    <a:pt x="279" y="1185"/>
                  </a:lnTo>
                  <a:lnTo>
                    <a:pt x="186" y="1161"/>
                  </a:lnTo>
                  <a:lnTo>
                    <a:pt x="93" y="1138"/>
                  </a:lnTo>
                  <a:lnTo>
                    <a:pt x="441" y="70"/>
                  </a:lnTo>
                  <a:close/>
                  <a:moveTo>
                    <a:pt x="2670" y="767"/>
                  </a:moveTo>
                  <a:lnTo>
                    <a:pt x="3784" y="1208"/>
                  </a:lnTo>
                  <a:lnTo>
                    <a:pt x="2949" y="1533"/>
                  </a:lnTo>
                  <a:lnTo>
                    <a:pt x="2670" y="767"/>
                  </a:lnTo>
                  <a:close/>
                  <a:moveTo>
                    <a:pt x="1741" y="1138"/>
                  </a:moveTo>
                  <a:lnTo>
                    <a:pt x="1997" y="1858"/>
                  </a:lnTo>
                  <a:lnTo>
                    <a:pt x="1997" y="1858"/>
                  </a:lnTo>
                  <a:lnTo>
                    <a:pt x="1091" y="1417"/>
                  </a:lnTo>
                  <a:lnTo>
                    <a:pt x="1741" y="1138"/>
                  </a:lnTo>
                  <a:close/>
                  <a:moveTo>
                    <a:pt x="2600" y="767"/>
                  </a:moveTo>
                  <a:lnTo>
                    <a:pt x="2879" y="1556"/>
                  </a:lnTo>
                  <a:lnTo>
                    <a:pt x="2089" y="1881"/>
                  </a:lnTo>
                  <a:lnTo>
                    <a:pt x="1811" y="1115"/>
                  </a:lnTo>
                  <a:lnTo>
                    <a:pt x="2600" y="767"/>
                  </a:lnTo>
                  <a:close/>
                  <a:moveTo>
                    <a:pt x="3924" y="1254"/>
                  </a:moveTo>
                  <a:lnTo>
                    <a:pt x="5061" y="1695"/>
                  </a:lnTo>
                  <a:lnTo>
                    <a:pt x="4202" y="2067"/>
                  </a:lnTo>
                  <a:lnTo>
                    <a:pt x="3924" y="1254"/>
                  </a:lnTo>
                  <a:close/>
                  <a:moveTo>
                    <a:pt x="2902" y="1626"/>
                  </a:moveTo>
                  <a:lnTo>
                    <a:pt x="3181" y="2438"/>
                  </a:lnTo>
                  <a:lnTo>
                    <a:pt x="2159" y="1927"/>
                  </a:lnTo>
                  <a:lnTo>
                    <a:pt x="2902" y="1626"/>
                  </a:lnTo>
                  <a:close/>
                  <a:moveTo>
                    <a:pt x="3854" y="1254"/>
                  </a:moveTo>
                  <a:lnTo>
                    <a:pt x="4133" y="2090"/>
                  </a:lnTo>
                  <a:lnTo>
                    <a:pt x="3274" y="2461"/>
                  </a:lnTo>
                  <a:lnTo>
                    <a:pt x="2972" y="1602"/>
                  </a:lnTo>
                  <a:lnTo>
                    <a:pt x="3854" y="1254"/>
                  </a:lnTo>
                  <a:close/>
                  <a:moveTo>
                    <a:pt x="5201" y="1742"/>
                  </a:moveTo>
                  <a:lnTo>
                    <a:pt x="6454" y="2229"/>
                  </a:lnTo>
                  <a:lnTo>
                    <a:pt x="5502" y="2647"/>
                  </a:lnTo>
                  <a:lnTo>
                    <a:pt x="5201" y="1742"/>
                  </a:lnTo>
                  <a:close/>
                  <a:moveTo>
                    <a:pt x="4156" y="2160"/>
                  </a:moveTo>
                  <a:lnTo>
                    <a:pt x="4481" y="3065"/>
                  </a:lnTo>
                  <a:lnTo>
                    <a:pt x="3320" y="2508"/>
                  </a:lnTo>
                  <a:lnTo>
                    <a:pt x="4156" y="2160"/>
                  </a:lnTo>
                  <a:close/>
                  <a:moveTo>
                    <a:pt x="5131" y="1742"/>
                  </a:moveTo>
                  <a:lnTo>
                    <a:pt x="5433" y="2694"/>
                  </a:lnTo>
                  <a:lnTo>
                    <a:pt x="4550" y="3088"/>
                  </a:lnTo>
                  <a:lnTo>
                    <a:pt x="4225" y="2113"/>
                  </a:lnTo>
                  <a:lnTo>
                    <a:pt x="5131" y="1742"/>
                  </a:lnTo>
                  <a:close/>
                  <a:moveTo>
                    <a:pt x="6594" y="2299"/>
                  </a:moveTo>
                  <a:lnTo>
                    <a:pt x="8079" y="2856"/>
                  </a:lnTo>
                  <a:lnTo>
                    <a:pt x="7011" y="3297"/>
                  </a:lnTo>
                  <a:lnTo>
                    <a:pt x="6594" y="2299"/>
                  </a:lnTo>
                  <a:close/>
                  <a:moveTo>
                    <a:pt x="5456" y="2740"/>
                  </a:moveTo>
                  <a:lnTo>
                    <a:pt x="5688" y="3390"/>
                  </a:lnTo>
                  <a:lnTo>
                    <a:pt x="5804" y="3692"/>
                  </a:lnTo>
                  <a:lnTo>
                    <a:pt x="4620" y="3135"/>
                  </a:lnTo>
                  <a:lnTo>
                    <a:pt x="5456" y="2740"/>
                  </a:lnTo>
                  <a:close/>
                  <a:moveTo>
                    <a:pt x="6524" y="2276"/>
                  </a:moveTo>
                  <a:lnTo>
                    <a:pt x="6942" y="3320"/>
                  </a:lnTo>
                  <a:lnTo>
                    <a:pt x="6245" y="3599"/>
                  </a:lnTo>
                  <a:lnTo>
                    <a:pt x="5874" y="3738"/>
                  </a:lnTo>
                  <a:lnTo>
                    <a:pt x="5758" y="3390"/>
                  </a:lnTo>
                  <a:lnTo>
                    <a:pt x="5526" y="2717"/>
                  </a:lnTo>
                  <a:lnTo>
                    <a:pt x="6524" y="2276"/>
                  </a:lnTo>
                  <a:close/>
                  <a:moveTo>
                    <a:pt x="8219" y="2926"/>
                  </a:moveTo>
                  <a:lnTo>
                    <a:pt x="9867" y="3553"/>
                  </a:lnTo>
                  <a:lnTo>
                    <a:pt x="8660" y="4040"/>
                  </a:lnTo>
                  <a:lnTo>
                    <a:pt x="8219" y="2926"/>
                  </a:lnTo>
                  <a:close/>
                  <a:moveTo>
                    <a:pt x="6965" y="3390"/>
                  </a:moveTo>
                  <a:lnTo>
                    <a:pt x="7429" y="4504"/>
                  </a:lnTo>
                  <a:lnTo>
                    <a:pt x="7429" y="4504"/>
                  </a:lnTo>
                  <a:lnTo>
                    <a:pt x="5967" y="3785"/>
                  </a:lnTo>
                  <a:lnTo>
                    <a:pt x="6292" y="3669"/>
                  </a:lnTo>
                  <a:lnTo>
                    <a:pt x="6965" y="3390"/>
                  </a:lnTo>
                  <a:close/>
                  <a:moveTo>
                    <a:pt x="8149" y="2903"/>
                  </a:moveTo>
                  <a:lnTo>
                    <a:pt x="8590" y="4063"/>
                  </a:lnTo>
                  <a:lnTo>
                    <a:pt x="7499" y="4528"/>
                  </a:lnTo>
                  <a:lnTo>
                    <a:pt x="7035" y="3367"/>
                  </a:lnTo>
                  <a:lnTo>
                    <a:pt x="8149" y="2903"/>
                  </a:lnTo>
                  <a:close/>
                  <a:moveTo>
                    <a:pt x="10006" y="3599"/>
                  </a:moveTo>
                  <a:lnTo>
                    <a:pt x="12026" y="4388"/>
                  </a:lnTo>
                  <a:lnTo>
                    <a:pt x="10564" y="4853"/>
                  </a:lnTo>
                  <a:lnTo>
                    <a:pt x="10006" y="3599"/>
                  </a:lnTo>
                  <a:close/>
                  <a:moveTo>
                    <a:pt x="8613" y="4133"/>
                  </a:moveTo>
                  <a:lnTo>
                    <a:pt x="9054" y="5294"/>
                  </a:lnTo>
                  <a:lnTo>
                    <a:pt x="9054" y="5294"/>
                  </a:lnTo>
                  <a:lnTo>
                    <a:pt x="7569" y="4574"/>
                  </a:lnTo>
                  <a:lnTo>
                    <a:pt x="8613" y="4133"/>
                  </a:lnTo>
                  <a:close/>
                  <a:moveTo>
                    <a:pt x="9937" y="3599"/>
                  </a:moveTo>
                  <a:lnTo>
                    <a:pt x="10494" y="4876"/>
                  </a:lnTo>
                  <a:lnTo>
                    <a:pt x="9147" y="5317"/>
                  </a:lnTo>
                  <a:lnTo>
                    <a:pt x="8683" y="4110"/>
                  </a:lnTo>
                  <a:lnTo>
                    <a:pt x="9937" y="3599"/>
                  </a:lnTo>
                  <a:close/>
                  <a:moveTo>
                    <a:pt x="12189" y="4435"/>
                  </a:moveTo>
                  <a:lnTo>
                    <a:pt x="14046" y="5155"/>
                  </a:lnTo>
                  <a:lnTo>
                    <a:pt x="12723" y="5712"/>
                  </a:lnTo>
                  <a:lnTo>
                    <a:pt x="12189" y="4435"/>
                  </a:lnTo>
                  <a:close/>
                  <a:moveTo>
                    <a:pt x="10540" y="4946"/>
                  </a:moveTo>
                  <a:lnTo>
                    <a:pt x="11144" y="6315"/>
                  </a:lnTo>
                  <a:lnTo>
                    <a:pt x="9217" y="5363"/>
                  </a:lnTo>
                  <a:lnTo>
                    <a:pt x="10540" y="4946"/>
                  </a:lnTo>
                  <a:close/>
                  <a:moveTo>
                    <a:pt x="12096" y="4412"/>
                  </a:moveTo>
                  <a:lnTo>
                    <a:pt x="12653" y="5735"/>
                  </a:lnTo>
                  <a:lnTo>
                    <a:pt x="11237" y="6339"/>
                  </a:lnTo>
                  <a:lnTo>
                    <a:pt x="10587" y="4922"/>
                  </a:lnTo>
                  <a:lnTo>
                    <a:pt x="12096" y="4412"/>
                  </a:lnTo>
                  <a:close/>
                  <a:moveTo>
                    <a:pt x="302" y="1254"/>
                  </a:moveTo>
                  <a:lnTo>
                    <a:pt x="998" y="1440"/>
                  </a:lnTo>
                  <a:lnTo>
                    <a:pt x="1347" y="1626"/>
                  </a:lnTo>
                  <a:lnTo>
                    <a:pt x="998" y="6594"/>
                  </a:lnTo>
                  <a:lnTo>
                    <a:pt x="650" y="6594"/>
                  </a:lnTo>
                  <a:lnTo>
                    <a:pt x="302" y="1254"/>
                  </a:lnTo>
                  <a:close/>
                  <a:moveTo>
                    <a:pt x="14185" y="5201"/>
                  </a:moveTo>
                  <a:lnTo>
                    <a:pt x="16298" y="6014"/>
                  </a:lnTo>
                  <a:lnTo>
                    <a:pt x="14696" y="6803"/>
                  </a:lnTo>
                  <a:lnTo>
                    <a:pt x="14185" y="5201"/>
                  </a:lnTo>
                  <a:close/>
                  <a:moveTo>
                    <a:pt x="12676" y="5805"/>
                  </a:moveTo>
                  <a:lnTo>
                    <a:pt x="13350" y="7383"/>
                  </a:lnTo>
                  <a:lnTo>
                    <a:pt x="11283" y="6385"/>
                  </a:lnTo>
                  <a:lnTo>
                    <a:pt x="12676" y="5805"/>
                  </a:lnTo>
                  <a:close/>
                  <a:moveTo>
                    <a:pt x="14116" y="5201"/>
                  </a:moveTo>
                  <a:lnTo>
                    <a:pt x="14650" y="6826"/>
                  </a:lnTo>
                  <a:lnTo>
                    <a:pt x="13442" y="7407"/>
                  </a:lnTo>
                  <a:lnTo>
                    <a:pt x="12746" y="5758"/>
                  </a:lnTo>
                  <a:lnTo>
                    <a:pt x="14116" y="5201"/>
                  </a:lnTo>
                  <a:close/>
                  <a:moveTo>
                    <a:pt x="14673" y="6896"/>
                  </a:moveTo>
                  <a:lnTo>
                    <a:pt x="15114" y="8242"/>
                  </a:lnTo>
                  <a:lnTo>
                    <a:pt x="13512" y="7453"/>
                  </a:lnTo>
                  <a:lnTo>
                    <a:pt x="14673" y="6896"/>
                  </a:lnTo>
                  <a:close/>
                  <a:moveTo>
                    <a:pt x="16368" y="6060"/>
                  </a:moveTo>
                  <a:lnTo>
                    <a:pt x="17273" y="7082"/>
                  </a:lnTo>
                  <a:lnTo>
                    <a:pt x="16530" y="8219"/>
                  </a:lnTo>
                  <a:lnTo>
                    <a:pt x="15184" y="8266"/>
                  </a:lnTo>
                  <a:lnTo>
                    <a:pt x="14719" y="6849"/>
                  </a:lnTo>
                  <a:lnTo>
                    <a:pt x="16368" y="6060"/>
                  </a:lnTo>
                  <a:close/>
                  <a:moveTo>
                    <a:pt x="395" y="0"/>
                  </a:moveTo>
                  <a:lnTo>
                    <a:pt x="395" y="24"/>
                  </a:lnTo>
                  <a:lnTo>
                    <a:pt x="0" y="1161"/>
                  </a:lnTo>
                  <a:lnTo>
                    <a:pt x="0" y="1185"/>
                  </a:lnTo>
                  <a:lnTo>
                    <a:pt x="23" y="1185"/>
                  </a:lnTo>
                  <a:lnTo>
                    <a:pt x="186" y="1231"/>
                  </a:lnTo>
                  <a:lnTo>
                    <a:pt x="557" y="6640"/>
                  </a:lnTo>
                  <a:lnTo>
                    <a:pt x="580" y="6687"/>
                  </a:lnTo>
                  <a:lnTo>
                    <a:pt x="1091" y="6687"/>
                  </a:lnTo>
                  <a:lnTo>
                    <a:pt x="1091" y="6640"/>
                  </a:lnTo>
                  <a:lnTo>
                    <a:pt x="1439" y="1672"/>
                  </a:lnTo>
                  <a:lnTo>
                    <a:pt x="2043" y="1951"/>
                  </a:lnTo>
                  <a:lnTo>
                    <a:pt x="5851" y="3808"/>
                  </a:lnTo>
                  <a:lnTo>
                    <a:pt x="7476" y="4597"/>
                  </a:lnTo>
                  <a:lnTo>
                    <a:pt x="9101" y="5387"/>
                  </a:lnTo>
                  <a:lnTo>
                    <a:pt x="15137" y="8335"/>
                  </a:lnTo>
                  <a:lnTo>
                    <a:pt x="15160" y="8335"/>
                  </a:lnTo>
                  <a:lnTo>
                    <a:pt x="16553" y="8289"/>
                  </a:lnTo>
                  <a:lnTo>
                    <a:pt x="16577" y="8266"/>
                  </a:lnTo>
                  <a:lnTo>
                    <a:pt x="17343" y="7105"/>
                  </a:lnTo>
                  <a:lnTo>
                    <a:pt x="17343" y="7082"/>
                  </a:lnTo>
                  <a:lnTo>
                    <a:pt x="17343" y="7058"/>
                  </a:lnTo>
                  <a:lnTo>
                    <a:pt x="16391" y="5990"/>
                  </a:lnTo>
                  <a:lnTo>
                    <a:pt x="9960" y="3506"/>
                  </a:lnTo>
                  <a:lnTo>
                    <a:pt x="8172" y="2833"/>
                  </a:lnTo>
                  <a:lnTo>
                    <a:pt x="6547" y="2183"/>
                  </a:lnTo>
                  <a:lnTo>
                    <a:pt x="5177" y="1672"/>
                  </a:lnTo>
                  <a:lnTo>
                    <a:pt x="3877" y="1161"/>
                  </a:lnTo>
                  <a:lnTo>
                    <a:pt x="2623" y="697"/>
                  </a:lnTo>
                  <a:lnTo>
                    <a:pt x="1486" y="233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1"/>
            <p:cNvSpPr/>
            <p:nvPr/>
          </p:nvSpPr>
          <p:spPr>
            <a:xfrm>
              <a:off x="384717" y="3163505"/>
              <a:ext cx="85761" cy="121220"/>
            </a:xfrm>
            <a:custGeom>
              <a:avLst/>
              <a:gdLst/>
              <a:ahLst/>
              <a:cxnLst/>
              <a:rect l="l" t="t" r="r" b="b"/>
              <a:pathLst>
                <a:path w="1069" h="1511" extrusionOk="0">
                  <a:moveTo>
                    <a:pt x="303" y="1"/>
                  </a:moveTo>
                  <a:lnTo>
                    <a:pt x="326" y="117"/>
                  </a:lnTo>
                  <a:lnTo>
                    <a:pt x="326" y="233"/>
                  </a:lnTo>
                  <a:lnTo>
                    <a:pt x="303" y="349"/>
                  </a:lnTo>
                  <a:lnTo>
                    <a:pt x="279" y="419"/>
                  </a:lnTo>
                  <a:lnTo>
                    <a:pt x="256" y="465"/>
                  </a:lnTo>
                  <a:lnTo>
                    <a:pt x="140" y="581"/>
                  </a:lnTo>
                  <a:lnTo>
                    <a:pt x="47" y="721"/>
                  </a:lnTo>
                  <a:lnTo>
                    <a:pt x="24" y="790"/>
                  </a:lnTo>
                  <a:lnTo>
                    <a:pt x="1" y="883"/>
                  </a:lnTo>
                  <a:lnTo>
                    <a:pt x="1" y="999"/>
                  </a:lnTo>
                  <a:lnTo>
                    <a:pt x="24" y="1092"/>
                  </a:lnTo>
                  <a:lnTo>
                    <a:pt x="47" y="1162"/>
                  </a:lnTo>
                  <a:lnTo>
                    <a:pt x="94" y="1255"/>
                  </a:lnTo>
                  <a:lnTo>
                    <a:pt x="187" y="1394"/>
                  </a:lnTo>
                  <a:lnTo>
                    <a:pt x="349" y="1487"/>
                  </a:lnTo>
                  <a:lnTo>
                    <a:pt x="442" y="1510"/>
                  </a:lnTo>
                  <a:lnTo>
                    <a:pt x="651" y="1510"/>
                  </a:lnTo>
                  <a:lnTo>
                    <a:pt x="767" y="1464"/>
                  </a:lnTo>
                  <a:lnTo>
                    <a:pt x="860" y="1417"/>
                  </a:lnTo>
                  <a:lnTo>
                    <a:pt x="953" y="1348"/>
                  </a:lnTo>
                  <a:lnTo>
                    <a:pt x="1022" y="1255"/>
                  </a:lnTo>
                  <a:lnTo>
                    <a:pt x="1046" y="1139"/>
                  </a:lnTo>
                  <a:lnTo>
                    <a:pt x="1069" y="1046"/>
                  </a:lnTo>
                  <a:lnTo>
                    <a:pt x="1046" y="953"/>
                  </a:lnTo>
                  <a:lnTo>
                    <a:pt x="1022" y="837"/>
                  </a:lnTo>
                  <a:lnTo>
                    <a:pt x="976" y="767"/>
                  </a:lnTo>
                  <a:lnTo>
                    <a:pt x="953" y="744"/>
                  </a:lnTo>
                  <a:lnTo>
                    <a:pt x="929" y="814"/>
                  </a:lnTo>
                  <a:lnTo>
                    <a:pt x="860" y="976"/>
                  </a:lnTo>
                  <a:lnTo>
                    <a:pt x="813" y="1046"/>
                  </a:lnTo>
                  <a:lnTo>
                    <a:pt x="767" y="1115"/>
                  </a:lnTo>
                  <a:lnTo>
                    <a:pt x="697" y="1162"/>
                  </a:lnTo>
                  <a:lnTo>
                    <a:pt x="604" y="1162"/>
                  </a:lnTo>
                  <a:lnTo>
                    <a:pt x="512" y="1139"/>
                  </a:lnTo>
                  <a:lnTo>
                    <a:pt x="442" y="1115"/>
                  </a:lnTo>
                  <a:lnTo>
                    <a:pt x="372" y="1046"/>
                  </a:lnTo>
                  <a:lnTo>
                    <a:pt x="349" y="976"/>
                  </a:lnTo>
                  <a:lnTo>
                    <a:pt x="326" y="906"/>
                  </a:lnTo>
                  <a:lnTo>
                    <a:pt x="326" y="837"/>
                  </a:lnTo>
                  <a:lnTo>
                    <a:pt x="349" y="767"/>
                  </a:lnTo>
                  <a:lnTo>
                    <a:pt x="419" y="697"/>
                  </a:lnTo>
                  <a:lnTo>
                    <a:pt x="535" y="581"/>
                  </a:lnTo>
                  <a:lnTo>
                    <a:pt x="628" y="419"/>
                  </a:lnTo>
                  <a:lnTo>
                    <a:pt x="697" y="233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1"/>
            <p:cNvSpPr/>
            <p:nvPr/>
          </p:nvSpPr>
          <p:spPr>
            <a:xfrm>
              <a:off x="386643" y="3038755"/>
              <a:ext cx="80145" cy="130446"/>
            </a:xfrm>
            <a:custGeom>
              <a:avLst/>
              <a:gdLst/>
              <a:ahLst/>
              <a:cxnLst/>
              <a:rect l="l" t="t" r="r" b="b"/>
              <a:pathLst>
                <a:path w="999" h="1626" extrusionOk="0">
                  <a:moveTo>
                    <a:pt x="0" y="0"/>
                  </a:moveTo>
                  <a:lnTo>
                    <a:pt x="93" y="1626"/>
                  </a:lnTo>
                  <a:lnTo>
                    <a:pt x="905" y="1626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1"/>
            <p:cNvSpPr/>
            <p:nvPr/>
          </p:nvSpPr>
          <p:spPr>
            <a:xfrm>
              <a:off x="388488" y="3044371"/>
              <a:ext cx="78300" cy="117369"/>
            </a:xfrm>
            <a:custGeom>
              <a:avLst/>
              <a:gdLst/>
              <a:ahLst/>
              <a:cxnLst/>
              <a:rect l="l" t="t" r="r" b="b"/>
              <a:pathLst>
                <a:path w="976" h="1463" extrusionOk="0">
                  <a:moveTo>
                    <a:pt x="975" y="0"/>
                  </a:moveTo>
                  <a:lnTo>
                    <a:pt x="0" y="348"/>
                  </a:lnTo>
                  <a:lnTo>
                    <a:pt x="23" y="720"/>
                  </a:lnTo>
                  <a:lnTo>
                    <a:pt x="952" y="418"/>
                  </a:lnTo>
                  <a:lnTo>
                    <a:pt x="975" y="0"/>
                  </a:lnTo>
                  <a:close/>
                  <a:moveTo>
                    <a:pt x="929" y="766"/>
                  </a:moveTo>
                  <a:lnTo>
                    <a:pt x="47" y="1091"/>
                  </a:lnTo>
                  <a:lnTo>
                    <a:pt x="70" y="1463"/>
                  </a:lnTo>
                  <a:lnTo>
                    <a:pt x="906" y="1184"/>
                  </a:lnTo>
                  <a:lnTo>
                    <a:pt x="929" y="7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1"/>
            <p:cNvSpPr/>
            <p:nvPr/>
          </p:nvSpPr>
          <p:spPr>
            <a:xfrm>
              <a:off x="397794" y="3044371"/>
              <a:ext cx="29844" cy="119214"/>
            </a:xfrm>
            <a:custGeom>
              <a:avLst/>
              <a:gdLst/>
              <a:ahLst/>
              <a:cxnLst/>
              <a:rect l="l" t="t" r="r" b="b"/>
              <a:pathLst>
                <a:path w="372" h="1486" extrusionOk="0">
                  <a:moveTo>
                    <a:pt x="0" y="0"/>
                  </a:moveTo>
                  <a:lnTo>
                    <a:pt x="93" y="1486"/>
                  </a:lnTo>
                  <a:lnTo>
                    <a:pt x="302" y="1486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1"/>
            <p:cNvSpPr/>
            <p:nvPr/>
          </p:nvSpPr>
          <p:spPr>
            <a:xfrm>
              <a:off x="1619625" y="3096517"/>
              <a:ext cx="193743" cy="139752"/>
            </a:xfrm>
            <a:custGeom>
              <a:avLst/>
              <a:gdLst/>
              <a:ahLst/>
              <a:cxnLst/>
              <a:rect l="l" t="t" r="r" b="b"/>
              <a:pathLst>
                <a:path w="2415" h="1742" extrusionOk="0">
                  <a:moveTo>
                    <a:pt x="1231" y="0"/>
                  </a:moveTo>
                  <a:lnTo>
                    <a:pt x="1045" y="23"/>
                  </a:lnTo>
                  <a:lnTo>
                    <a:pt x="883" y="47"/>
                  </a:lnTo>
                  <a:lnTo>
                    <a:pt x="743" y="116"/>
                  </a:lnTo>
                  <a:lnTo>
                    <a:pt x="604" y="209"/>
                  </a:lnTo>
                  <a:lnTo>
                    <a:pt x="488" y="325"/>
                  </a:lnTo>
                  <a:lnTo>
                    <a:pt x="395" y="441"/>
                  </a:lnTo>
                  <a:lnTo>
                    <a:pt x="302" y="581"/>
                  </a:lnTo>
                  <a:lnTo>
                    <a:pt x="186" y="882"/>
                  </a:lnTo>
                  <a:lnTo>
                    <a:pt x="93" y="1161"/>
                  </a:lnTo>
                  <a:lnTo>
                    <a:pt x="47" y="1416"/>
                  </a:lnTo>
                  <a:lnTo>
                    <a:pt x="0" y="1649"/>
                  </a:lnTo>
                  <a:lnTo>
                    <a:pt x="790" y="1695"/>
                  </a:lnTo>
                  <a:lnTo>
                    <a:pt x="1556" y="1741"/>
                  </a:lnTo>
                  <a:lnTo>
                    <a:pt x="2415" y="1741"/>
                  </a:lnTo>
                  <a:lnTo>
                    <a:pt x="2369" y="1440"/>
                  </a:lnTo>
                  <a:lnTo>
                    <a:pt x="2299" y="1115"/>
                  </a:lnTo>
                  <a:lnTo>
                    <a:pt x="2206" y="790"/>
                  </a:lnTo>
                  <a:lnTo>
                    <a:pt x="2067" y="534"/>
                  </a:lnTo>
                  <a:lnTo>
                    <a:pt x="1974" y="395"/>
                  </a:lnTo>
                  <a:lnTo>
                    <a:pt x="1881" y="302"/>
                  </a:lnTo>
                  <a:lnTo>
                    <a:pt x="1765" y="209"/>
                  </a:lnTo>
                  <a:lnTo>
                    <a:pt x="1649" y="116"/>
                  </a:lnTo>
                  <a:lnTo>
                    <a:pt x="1510" y="70"/>
                  </a:lnTo>
                  <a:lnTo>
                    <a:pt x="1370" y="23"/>
                  </a:lnTo>
                  <a:lnTo>
                    <a:pt x="12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1"/>
            <p:cNvSpPr/>
            <p:nvPr/>
          </p:nvSpPr>
          <p:spPr>
            <a:xfrm>
              <a:off x="1537635" y="3208270"/>
              <a:ext cx="363339" cy="320419"/>
            </a:xfrm>
            <a:custGeom>
              <a:avLst/>
              <a:gdLst/>
              <a:ahLst/>
              <a:cxnLst/>
              <a:rect l="l" t="t" r="r" b="b"/>
              <a:pathLst>
                <a:path w="4529" h="3994" extrusionOk="0">
                  <a:moveTo>
                    <a:pt x="1" y="0"/>
                  </a:moveTo>
                  <a:lnTo>
                    <a:pt x="1" y="3993"/>
                  </a:lnTo>
                  <a:lnTo>
                    <a:pt x="4528" y="3993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1"/>
            <p:cNvSpPr/>
            <p:nvPr/>
          </p:nvSpPr>
          <p:spPr>
            <a:xfrm>
              <a:off x="1275057" y="3518736"/>
              <a:ext cx="802812" cy="249660"/>
            </a:xfrm>
            <a:custGeom>
              <a:avLst/>
              <a:gdLst/>
              <a:ahLst/>
              <a:cxnLst/>
              <a:rect l="l" t="t" r="r" b="b"/>
              <a:pathLst>
                <a:path w="10007" h="3112" extrusionOk="0">
                  <a:moveTo>
                    <a:pt x="0" y="0"/>
                  </a:moveTo>
                  <a:lnTo>
                    <a:pt x="0" y="3111"/>
                  </a:lnTo>
                  <a:lnTo>
                    <a:pt x="10007" y="3111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1"/>
            <p:cNvSpPr/>
            <p:nvPr/>
          </p:nvSpPr>
          <p:spPr>
            <a:xfrm>
              <a:off x="1718300" y="3208275"/>
              <a:ext cx="182672" cy="310454"/>
            </a:xfrm>
            <a:custGeom>
              <a:avLst/>
              <a:gdLst/>
              <a:ahLst/>
              <a:cxnLst/>
              <a:rect l="l" t="t" r="r" b="b"/>
              <a:pathLst>
                <a:path w="2277" h="3994" extrusionOk="0">
                  <a:moveTo>
                    <a:pt x="1" y="0"/>
                  </a:moveTo>
                  <a:lnTo>
                    <a:pt x="1" y="3993"/>
                  </a:lnTo>
                  <a:lnTo>
                    <a:pt x="2276" y="3993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1"/>
            <p:cNvSpPr/>
            <p:nvPr/>
          </p:nvSpPr>
          <p:spPr>
            <a:xfrm>
              <a:off x="1595397" y="3310718"/>
              <a:ext cx="247815" cy="147213"/>
            </a:xfrm>
            <a:custGeom>
              <a:avLst/>
              <a:gdLst/>
              <a:ahLst/>
              <a:cxnLst/>
              <a:rect l="l" t="t" r="r" b="b"/>
              <a:pathLst>
                <a:path w="3089" h="1835" extrusionOk="0">
                  <a:moveTo>
                    <a:pt x="1" y="0"/>
                  </a:moveTo>
                  <a:lnTo>
                    <a:pt x="1" y="1834"/>
                  </a:lnTo>
                  <a:lnTo>
                    <a:pt x="3088" y="1834"/>
                  </a:lnTo>
                  <a:lnTo>
                    <a:pt x="30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1"/>
            <p:cNvSpPr/>
            <p:nvPr/>
          </p:nvSpPr>
          <p:spPr>
            <a:xfrm>
              <a:off x="1718302" y="3310718"/>
              <a:ext cx="124910" cy="147213"/>
            </a:xfrm>
            <a:custGeom>
              <a:avLst/>
              <a:gdLst/>
              <a:ahLst/>
              <a:cxnLst/>
              <a:rect l="l" t="t" r="r" b="b"/>
              <a:pathLst>
                <a:path w="1557" h="1835" extrusionOk="0">
                  <a:moveTo>
                    <a:pt x="1" y="0"/>
                  </a:moveTo>
                  <a:lnTo>
                    <a:pt x="1" y="1834"/>
                  </a:lnTo>
                  <a:lnTo>
                    <a:pt x="1556" y="1834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1"/>
            <p:cNvSpPr/>
            <p:nvPr/>
          </p:nvSpPr>
          <p:spPr>
            <a:xfrm>
              <a:off x="1614009" y="3518736"/>
              <a:ext cx="463861" cy="249660"/>
            </a:xfrm>
            <a:custGeom>
              <a:avLst/>
              <a:gdLst/>
              <a:ahLst/>
              <a:cxnLst/>
              <a:rect l="l" t="t" r="r" b="b"/>
              <a:pathLst>
                <a:path w="5782" h="3112" extrusionOk="0">
                  <a:moveTo>
                    <a:pt x="1" y="0"/>
                  </a:moveTo>
                  <a:lnTo>
                    <a:pt x="1" y="3111"/>
                  </a:lnTo>
                  <a:lnTo>
                    <a:pt x="5782" y="3111"/>
                  </a:lnTo>
                  <a:lnTo>
                    <a:pt x="5782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1"/>
            <p:cNvSpPr/>
            <p:nvPr/>
          </p:nvSpPr>
          <p:spPr>
            <a:xfrm>
              <a:off x="2470815" y="3755240"/>
              <a:ext cx="758126" cy="558847"/>
            </a:xfrm>
            <a:custGeom>
              <a:avLst/>
              <a:gdLst/>
              <a:ahLst/>
              <a:cxnLst/>
              <a:rect l="l" t="t" r="r" b="b"/>
              <a:pathLst>
                <a:path w="9450" h="6966" extrusionOk="0">
                  <a:moveTo>
                    <a:pt x="4713" y="1"/>
                  </a:moveTo>
                  <a:lnTo>
                    <a:pt x="0" y="2323"/>
                  </a:lnTo>
                  <a:lnTo>
                    <a:pt x="0" y="6966"/>
                  </a:lnTo>
                  <a:lnTo>
                    <a:pt x="9450" y="6966"/>
                  </a:lnTo>
                  <a:lnTo>
                    <a:pt x="9450" y="2323"/>
                  </a:lnTo>
                  <a:lnTo>
                    <a:pt x="47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1"/>
            <p:cNvSpPr/>
            <p:nvPr/>
          </p:nvSpPr>
          <p:spPr>
            <a:xfrm>
              <a:off x="2586259" y="4014206"/>
              <a:ext cx="525313" cy="299881"/>
            </a:xfrm>
            <a:custGeom>
              <a:avLst/>
              <a:gdLst/>
              <a:ahLst/>
              <a:cxnLst/>
              <a:rect l="l" t="t" r="r" b="b"/>
              <a:pathLst>
                <a:path w="6548" h="3738" extrusionOk="0">
                  <a:moveTo>
                    <a:pt x="1" y="0"/>
                  </a:moveTo>
                  <a:lnTo>
                    <a:pt x="1" y="3738"/>
                  </a:lnTo>
                  <a:lnTo>
                    <a:pt x="6548" y="3738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1"/>
            <p:cNvSpPr/>
            <p:nvPr/>
          </p:nvSpPr>
          <p:spPr>
            <a:xfrm>
              <a:off x="2586259" y="4014206"/>
              <a:ext cx="525313" cy="24228"/>
            </a:xfrm>
            <a:custGeom>
              <a:avLst/>
              <a:gdLst/>
              <a:ahLst/>
              <a:cxnLst/>
              <a:rect l="l" t="t" r="r" b="b"/>
              <a:pathLst>
                <a:path w="6548" h="302" extrusionOk="0">
                  <a:moveTo>
                    <a:pt x="1" y="0"/>
                  </a:moveTo>
                  <a:lnTo>
                    <a:pt x="1" y="302"/>
                  </a:lnTo>
                  <a:lnTo>
                    <a:pt x="6548" y="302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1"/>
            <p:cNvSpPr/>
            <p:nvPr/>
          </p:nvSpPr>
          <p:spPr>
            <a:xfrm>
              <a:off x="1437112" y="3755240"/>
              <a:ext cx="1411880" cy="186363"/>
            </a:xfrm>
            <a:custGeom>
              <a:avLst/>
              <a:gdLst/>
              <a:ahLst/>
              <a:cxnLst/>
              <a:rect l="l" t="t" r="r" b="b"/>
              <a:pathLst>
                <a:path w="17599" h="2323" extrusionOk="0">
                  <a:moveTo>
                    <a:pt x="4736" y="1"/>
                  </a:moveTo>
                  <a:lnTo>
                    <a:pt x="0" y="2323"/>
                  </a:lnTo>
                  <a:lnTo>
                    <a:pt x="12885" y="2323"/>
                  </a:lnTo>
                  <a:lnTo>
                    <a:pt x="175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1"/>
            <p:cNvSpPr/>
            <p:nvPr/>
          </p:nvSpPr>
          <p:spPr>
            <a:xfrm>
              <a:off x="677125" y="3941519"/>
              <a:ext cx="1041189" cy="372565"/>
            </a:xfrm>
            <a:custGeom>
              <a:avLst/>
              <a:gdLst/>
              <a:ahLst/>
              <a:cxnLst/>
              <a:rect l="l" t="t" r="r" b="b"/>
              <a:pathLst>
                <a:path w="12886" h="4644" extrusionOk="0">
                  <a:moveTo>
                    <a:pt x="0" y="1"/>
                  </a:moveTo>
                  <a:lnTo>
                    <a:pt x="0" y="4644"/>
                  </a:lnTo>
                  <a:lnTo>
                    <a:pt x="12885" y="4644"/>
                  </a:lnTo>
                  <a:lnTo>
                    <a:pt x="12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1"/>
            <p:cNvSpPr/>
            <p:nvPr/>
          </p:nvSpPr>
          <p:spPr>
            <a:xfrm>
              <a:off x="2586259" y="4138956"/>
              <a:ext cx="314883" cy="175131"/>
            </a:xfrm>
            <a:custGeom>
              <a:avLst/>
              <a:gdLst/>
              <a:ahLst/>
              <a:cxnLst/>
              <a:rect l="l" t="t" r="r" b="b"/>
              <a:pathLst>
                <a:path w="3925" h="2183" extrusionOk="0">
                  <a:moveTo>
                    <a:pt x="1" y="1"/>
                  </a:moveTo>
                  <a:lnTo>
                    <a:pt x="1" y="2183"/>
                  </a:lnTo>
                  <a:lnTo>
                    <a:pt x="3924" y="2183"/>
                  </a:lnTo>
                  <a:lnTo>
                    <a:pt x="39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1"/>
            <p:cNvSpPr/>
            <p:nvPr/>
          </p:nvSpPr>
          <p:spPr>
            <a:xfrm>
              <a:off x="1710921" y="3755240"/>
              <a:ext cx="759971" cy="558847"/>
            </a:xfrm>
            <a:custGeom>
              <a:avLst/>
              <a:gdLst/>
              <a:ahLst/>
              <a:cxnLst/>
              <a:rect l="l" t="t" r="r" b="b"/>
              <a:pathLst>
                <a:path w="9473" h="6966" extrusionOk="0">
                  <a:moveTo>
                    <a:pt x="4736" y="1"/>
                  </a:moveTo>
                  <a:lnTo>
                    <a:pt x="0" y="2323"/>
                  </a:lnTo>
                  <a:lnTo>
                    <a:pt x="0" y="6966"/>
                  </a:lnTo>
                  <a:lnTo>
                    <a:pt x="9472" y="6966"/>
                  </a:lnTo>
                  <a:lnTo>
                    <a:pt x="9472" y="2323"/>
                  </a:lnTo>
                  <a:lnTo>
                    <a:pt x="47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1"/>
            <p:cNvSpPr/>
            <p:nvPr/>
          </p:nvSpPr>
          <p:spPr>
            <a:xfrm>
              <a:off x="1828211" y="4014206"/>
              <a:ext cx="525313" cy="299881"/>
            </a:xfrm>
            <a:custGeom>
              <a:avLst/>
              <a:gdLst/>
              <a:ahLst/>
              <a:cxnLst/>
              <a:rect l="l" t="t" r="r" b="b"/>
              <a:pathLst>
                <a:path w="6548" h="3738" extrusionOk="0">
                  <a:moveTo>
                    <a:pt x="1" y="0"/>
                  </a:moveTo>
                  <a:lnTo>
                    <a:pt x="1" y="3738"/>
                  </a:lnTo>
                  <a:lnTo>
                    <a:pt x="6548" y="3738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1"/>
            <p:cNvSpPr/>
            <p:nvPr/>
          </p:nvSpPr>
          <p:spPr>
            <a:xfrm>
              <a:off x="1828211" y="4014206"/>
              <a:ext cx="525313" cy="24228"/>
            </a:xfrm>
            <a:custGeom>
              <a:avLst/>
              <a:gdLst/>
              <a:ahLst/>
              <a:cxnLst/>
              <a:rect l="l" t="t" r="r" b="b"/>
              <a:pathLst>
                <a:path w="6548" h="302" extrusionOk="0">
                  <a:moveTo>
                    <a:pt x="1" y="0"/>
                  </a:moveTo>
                  <a:lnTo>
                    <a:pt x="1" y="302"/>
                  </a:lnTo>
                  <a:lnTo>
                    <a:pt x="6548" y="302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1"/>
            <p:cNvSpPr/>
            <p:nvPr/>
          </p:nvSpPr>
          <p:spPr>
            <a:xfrm>
              <a:off x="679064" y="3755240"/>
              <a:ext cx="1411880" cy="186363"/>
            </a:xfrm>
            <a:custGeom>
              <a:avLst/>
              <a:gdLst/>
              <a:ahLst/>
              <a:cxnLst/>
              <a:rect l="l" t="t" r="r" b="b"/>
              <a:pathLst>
                <a:path w="17599" h="2323" extrusionOk="0">
                  <a:moveTo>
                    <a:pt x="4713" y="1"/>
                  </a:moveTo>
                  <a:lnTo>
                    <a:pt x="0" y="2323"/>
                  </a:lnTo>
                  <a:lnTo>
                    <a:pt x="12862" y="2323"/>
                  </a:lnTo>
                  <a:lnTo>
                    <a:pt x="175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1"/>
            <p:cNvSpPr/>
            <p:nvPr/>
          </p:nvSpPr>
          <p:spPr>
            <a:xfrm>
              <a:off x="1828211" y="4138956"/>
              <a:ext cx="314883" cy="175131"/>
            </a:xfrm>
            <a:custGeom>
              <a:avLst/>
              <a:gdLst/>
              <a:ahLst/>
              <a:cxnLst/>
              <a:rect l="l" t="t" r="r" b="b"/>
              <a:pathLst>
                <a:path w="3925" h="2183" extrusionOk="0">
                  <a:moveTo>
                    <a:pt x="1" y="1"/>
                  </a:moveTo>
                  <a:lnTo>
                    <a:pt x="1" y="2183"/>
                  </a:lnTo>
                  <a:lnTo>
                    <a:pt x="3924" y="2183"/>
                  </a:lnTo>
                  <a:lnTo>
                    <a:pt x="39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1"/>
            <p:cNvSpPr/>
            <p:nvPr/>
          </p:nvSpPr>
          <p:spPr>
            <a:xfrm>
              <a:off x="677125" y="3941519"/>
              <a:ext cx="1041189" cy="372565"/>
            </a:xfrm>
            <a:custGeom>
              <a:avLst/>
              <a:gdLst/>
              <a:ahLst/>
              <a:cxnLst/>
              <a:rect l="l" t="t" r="r" b="b"/>
              <a:pathLst>
                <a:path w="12886" h="4644" extrusionOk="0">
                  <a:moveTo>
                    <a:pt x="0" y="1"/>
                  </a:moveTo>
                  <a:lnTo>
                    <a:pt x="0" y="4644"/>
                  </a:lnTo>
                  <a:lnTo>
                    <a:pt x="12885" y="4644"/>
                  </a:lnTo>
                  <a:lnTo>
                    <a:pt x="12885" y="1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44" name="Google Shape;3244;p31"/>
            <p:cNvGrpSpPr/>
            <p:nvPr/>
          </p:nvGrpSpPr>
          <p:grpSpPr>
            <a:xfrm>
              <a:off x="-173" y="3919629"/>
              <a:ext cx="763214" cy="394458"/>
              <a:chOff x="4788538" y="2017249"/>
              <a:chExt cx="1752099" cy="905551"/>
            </a:xfrm>
          </p:grpSpPr>
          <p:sp>
            <p:nvSpPr>
              <p:cNvPr id="3245" name="Google Shape;3245;p31"/>
              <p:cNvSpPr/>
              <p:nvPr/>
            </p:nvSpPr>
            <p:spPr>
              <a:xfrm>
                <a:off x="4788538" y="2017249"/>
                <a:ext cx="1134977" cy="905550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3576" extrusionOk="0">
                    <a:moveTo>
                      <a:pt x="0" y="0"/>
                    </a:moveTo>
                    <a:lnTo>
                      <a:pt x="0" y="3576"/>
                    </a:lnTo>
                    <a:lnTo>
                      <a:pt x="4481" y="3576"/>
                    </a:lnTo>
                    <a:lnTo>
                      <a:pt x="448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1"/>
              <p:cNvSpPr/>
              <p:nvPr/>
            </p:nvSpPr>
            <p:spPr>
              <a:xfrm>
                <a:off x="5305887" y="2017249"/>
                <a:ext cx="1234749" cy="9055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3576" extrusionOk="0">
                    <a:moveTo>
                      <a:pt x="2438" y="0"/>
                    </a:moveTo>
                    <a:lnTo>
                      <a:pt x="2183" y="23"/>
                    </a:lnTo>
                    <a:lnTo>
                      <a:pt x="1927" y="47"/>
                    </a:lnTo>
                    <a:lnTo>
                      <a:pt x="1695" y="93"/>
                    </a:lnTo>
                    <a:lnTo>
                      <a:pt x="1486" y="139"/>
                    </a:lnTo>
                    <a:lnTo>
                      <a:pt x="1277" y="232"/>
                    </a:lnTo>
                    <a:lnTo>
                      <a:pt x="1068" y="325"/>
                    </a:lnTo>
                    <a:lnTo>
                      <a:pt x="883" y="418"/>
                    </a:lnTo>
                    <a:lnTo>
                      <a:pt x="697" y="534"/>
                    </a:lnTo>
                    <a:lnTo>
                      <a:pt x="558" y="673"/>
                    </a:lnTo>
                    <a:lnTo>
                      <a:pt x="418" y="813"/>
                    </a:lnTo>
                    <a:lnTo>
                      <a:pt x="279" y="975"/>
                    </a:lnTo>
                    <a:lnTo>
                      <a:pt x="186" y="1138"/>
                    </a:lnTo>
                    <a:lnTo>
                      <a:pt x="93" y="1300"/>
                    </a:lnTo>
                    <a:lnTo>
                      <a:pt x="47" y="1486"/>
                    </a:lnTo>
                    <a:lnTo>
                      <a:pt x="0" y="1672"/>
                    </a:lnTo>
                    <a:lnTo>
                      <a:pt x="0" y="1857"/>
                    </a:lnTo>
                    <a:lnTo>
                      <a:pt x="0" y="3576"/>
                    </a:lnTo>
                    <a:lnTo>
                      <a:pt x="4876" y="3576"/>
                    </a:lnTo>
                    <a:lnTo>
                      <a:pt x="4876" y="1857"/>
                    </a:lnTo>
                    <a:lnTo>
                      <a:pt x="4853" y="1672"/>
                    </a:lnTo>
                    <a:lnTo>
                      <a:pt x="4829" y="1486"/>
                    </a:lnTo>
                    <a:lnTo>
                      <a:pt x="4760" y="1300"/>
                    </a:lnTo>
                    <a:lnTo>
                      <a:pt x="4667" y="1138"/>
                    </a:lnTo>
                    <a:lnTo>
                      <a:pt x="4574" y="975"/>
                    </a:lnTo>
                    <a:lnTo>
                      <a:pt x="4458" y="813"/>
                    </a:lnTo>
                    <a:lnTo>
                      <a:pt x="4319" y="673"/>
                    </a:lnTo>
                    <a:lnTo>
                      <a:pt x="4156" y="534"/>
                    </a:lnTo>
                    <a:lnTo>
                      <a:pt x="3970" y="418"/>
                    </a:lnTo>
                    <a:lnTo>
                      <a:pt x="3785" y="325"/>
                    </a:lnTo>
                    <a:lnTo>
                      <a:pt x="3599" y="232"/>
                    </a:lnTo>
                    <a:lnTo>
                      <a:pt x="3390" y="139"/>
                    </a:lnTo>
                    <a:lnTo>
                      <a:pt x="3158" y="93"/>
                    </a:lnTo>
                    <a:lnTo>
                      <a:pt x="2926" y="47"/>
                    </a:lnTo>
                    <a:lnTo>
                      <a:pt x="2670" y="23"/>
                    </a:lnTo>
                    <a:lnTo>
                      <a:pt x="243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1"/>
              <p:cNvSpPr/>
              <p:nvPr/>
            </p:nvSpPr>
            <p:spPr>
              <a:xfrm>
                <a:off x="5305887" y="2070174"/>
                <a:ext cx="1234749" cy="793876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3135" extrusionOk="0">
                    <a:moveTo>
                      <a:pt x="1301" y="0"/>
                    </a:moveTo>
                    <a:lnTo>
                      <a:pt x="1068" y="116"/>
                    </a:lnTo>
                    <a:lnTo>
                      <a:pt x="3785" y="116"/>
                    </a:lnTo>
                    <a:lnTo>
                      <a:pt x="3576" y="0"/>
                    </a:lnTo>
                    <a:close/>
                    <a:moveTo>
                      <a:pt x="651" y="395"/>
                    </a:moveTo>
                    <a:lnTo>
                      <a:pt x="534" y="488"/>
                    </a:lnTo>
                    <a:lnTo>
                      <a:pt x="4342" y="488"/>
                    </a:lnTo>
                    <a:lnTo>
                      <a:pt x="4226" y="395"/>
                    </a:lnTo>
                    <a:close/>
                    <a:moveTo>
                      <a:pt x="279" y="766"/>
                    </a:moveTo>
                    <a:lnTo>
                      <a:pt x="209" y="859"/>
                    </a:lnTo>
                    <a:lnTo>
                      <a:pt x="4644" y="859"/>
                    </a:lnTo>
                    <a:lnTo>
                      <a:pt x="4574" y="766"/>
                    </a:lnTo>
                    <a:close/>
                    <a:moveTo>
                      <a:pt x="93" y="1138"/>
                    </a:moveTo>
                    <a:lnTo>
                      <a:pt x="47" y="1254"/>
                    </a:lnTo>
                    <a:lnTo>
                      <a:pt x="4806" y="1254"/>
                    </a:lnTo>
                    <a:lnTo>
                      <a:pt x="4783" y="1138"/>
                    </a:lnTo>
                    <a:close/>
                    <a:moveTo>
                      <a:pt x="0" y="1532"/>
                    </a:moveTo>
                    <a:lnTo>
                      <a:pt x="0" y="1625"/>
                    </a:lnTo>
                    <a:lnTo>
                      <a:pt x="4876" y="1625"/>
                    </a:lnTo>
                    <a:lnTo>
                      <a:pt x="4853" y="1532"/>
                    </a:lnTo>
                    <a:close/>
                    <a:moveTo>
                      <a:pt x="0" y="1904"/>
                    </a:moveTo>
                    <a:lnTo>
                      <a:pt x="0" y="1997"/>
                    </a:lnTo>
                    <a:lnTo>
                      <a:pt x="4876" y="1997"/>
                    </a:lnTo>
                    <a:lnTo>
                      <a:pt x="4876" y="1904"/>
                    </a:lnTo>
                    <a:close/>
                    <a:moveTo>
                      <a:pt x="0" y="2275"/>
                    </a:moveTo>
                    <a:lnTo>
                      <a:pt x="0" y="2391"/>
                    </a:lnTo>
                    <a:lnTo>
                      <a:pt x="4876" y="2391"/>
                    </a:lnTo>
                    <a:lnTo>
                      <a:pt x="4876" y="2275"/>
                    </a:lnTo>
                    <a:close/>
                    <a:moveTo>
                      <a:pt x="0" y="2670"/>
                    </a:moveTo>
                    <a:lnTo>
                      <a:pt x="0" y="2763"/>
                    </a:lnTo>
                    <a:lnTo>
                      <a:pt x="4876" y="2763"/>
                    </a:lnTo>
                    <a:lnTo>
                      <a:pt x="4876" y="2670"/>
                    </a:lnTo>
                    <a:close/>
                    <a:moveTo>
                      <a:pt x="0" y="3041"/>
                    </a:moveTo>
                    <a:lnTo>
                      <a:pt x="0" y="3134"/>
                    </a:lnTo>
                    <a:lnTo>
                      <a:pt x="4876" y="3134"/>
                    </a:lnTo>
                    <a:lnTo>
                      <a:pt x="4876" y="304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1"/>
              <p:cNvSpPr/>
              <p:nvPr/>
            </p:nvSpPr>
            <p:spPr>
              <a:xfrm>
                <a:off x="5535060" y="2434572"/>
                <a:ext cx="776403" cy="488227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928" extrusionOk="0">
                    <a:moveTo>
                      <a:pt x="1" y="1"/>
                    </a:moveTo>
                    <a:lnTo>
                      <a:pt x="1" y="1928"/>
                    </a:lnTo>
                    <a:lnTo>
                      <a:pt x="3065" y="1928"/>
                    </a:lnTo>
                    <a:lnTo>
                      <a:pt x="30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49" name="Google Shape;3249;p31"/>
            <p:cNvSpPr/>
            <p:nvPr/>
          </p:nvSpPr>
          <p:spPr>
            <a:xfrm>
              <a:off x="181922" y="3259027"/>
              <a:ext cx="555684" cy="188699"/>
            </a:xfrm>
            <a:custGeom>
              <a:avLst/>
              <a:gdLst/>
              <a:ahLst/>
              <a:cxnLst/>
              <a:rect l="l" t="t" r="r" b="b"/>
              <a:pathLst>
                <a:path w="25028" h="8499" extrusionOk="0">
                  <a:moveTo>
                    <a:pt x="11307" y="1"/>
                  </a:moveTo>
                  <a:lnTo>
                    <a:pt x="11237" y="47"/>
                  </a:lnTo>
                  <a:lnTo>
                    <a:pt x="0" y="8243"/>
                  </a:lnTo>
                  <a:lnTo>
                    <a:pt x="163" y="8498"/>
                  </a:lnTo>
                  <a:lnTo>
                    <a:pt x="10866" y="674"/>
                  </a:lnTo>
                  <a:lnTo>
                    <a:pt x="10866" y="674"/>
                  </a:lnTo>
                  <a:lnTo>
                    <a:pt x="6338" y="8266"/>
                  </a:lnTo>
                  <a:lnTo>
                    <a:pt x="6594" y="8428"/>
                  </a:lnTo>
                  <a:lnTo>
                    <a:pt x="11307" y="512"/>
                  </a:lnTo>
                  <a:lnTo>
                    <a:pt x="19015" y="8428"/>
                  </a:lnTo>
                  <a:lnTo>
                    <a:pt x="19247" y="8220"/>
                  </a:lnTo>
                  <a:lnTo>
                    <a:pt x="11910" y="697"/>
                  </a:lnTo>
                  <a:lnTo>
                    <a:pt x="24865" y="8452"/>
                  </a:lnTo>
                  <a:lnTo>
                    <a:pt x="25028" y="8196"/>
                  </a:lnTo>
                  <a:lnTo>
                    <a:pt x="11400" y="24"/>
                  </a:lnTo>
                  <a:lnTo>
                    <a:pt x="113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0" name="Google Shape;3250;p31"/>
            <p:cNvGrpSpPr/>
            <p:nvPr/>
          </p:nvGrpSpPr>
          <p:grpSpPr>
            <a:xfrm flipH="1">
              <a:off x="99954" y="3425420"/>
              <a:ext cx="698822" cy="329093"/>
              <a:chOff x="811985" y="3296192"/>
              <a:chExt cx="1330582" cy="626605"/>
            </a:xfrm>
          </p:grpSpPr>
          <p:sp>
            <p:nvSpPr>
              <p:cNvPr id="3251" name="Google Shape;3251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62" name="Google Shape;3262;p31"/>
          <p:cNvGrpSpPr/>
          <p:nvPr/>
        </p:nvGrpSpPr>
        <p:grpSpPr>
          <a:xfrm>
            <a:off x="4919327" y="3555682"/>
            <a:ext cx="2948097" cy="1078271"/>
            <a:chOff x="5331602" y="3459769"/>
            <a:chExt cx="2948097" cy="1078271"/>
          </a:xfrm>
        </p:grpSpPr>
        <p:grpSp>
          <p:nvGrpSpPr>
            <p:cNvPr id="3263" name="Google Shape;3263;p31"/>
            <p:cNvGrpSpPr/>
            <p:nvPr/>
          </p:nvGrpSpPr>
          <p:grpSpPr>
            <a:xfrm>
              <a:off x="5331602" y="4178619"/>
              <a:ext cx="763222" cy="359421"/>
              <a:chOff x="811985" y="3296192"/>
              <a:chExt cx="1330582" cy="626605"/>
            </a:xfrm>
          </p:grpSpPr>
          <p:sp>
            <p:nvSpPr>
              <p:cNvPr id="3264" name="Google Shape;3264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75" name="Google Shape;3275;p31"/>
            <p:cNvGrpSpPr/>
            <p:nvPr/>
          </p:nvGrpSpPr>
          <p:grpSpPr>
            <a:xfrm>
              <a:off x="5804302" y="4178619"/>
              <a:ext cx="763222" cy="359421"/>
              <a:chOff x="811985" y="3296192"/>
              <a:chExt cx="1330582" cy="626605"/>
            </a:xfrm>
          </p:grpSpPr>
          <p:sp>
            <p:nvSpPr>
              <p:cNvPr id="3276" name="Google Shape;3276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7" name="Google Shape;3287;p31"/>
            <p:cNvGrpSpPr/>
            <p:nvPr/>
          </p:nvGrpSpPr>
          <p:grpSpPr>
            <a:xfrm>
              <a:off x="5331602" y="3819194"/>
              <a:ext cx="763222" cy="359421"/>
              <a:chOff x="811985" y="3296192"/>
              <a:chExt cx="1330582" cy="626605"/>
            </a:xfrm>
          </p:grpSpPr>
          <p:sp>
            <p:nvSpPr>
              <p:cNvPr id="3288" name="Google Shape;3288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9" name="Google Shape;3299;p31"/>
            <p:cNvGrpSpPr/>
            <p:nvPr/>
          </p:nvGrpSpPr>
          <p:grpSpPr>
            <a:xfrm>
              <a:off x="5804302" y="3819194"/>
              <a:ext cx="763222" cy="359421"/>
              <a:chOff x="811985" y="3296192"/>
              <a:chExt cx="1330582" cy="626605"/>
            </a:xfrm>
          </p:grpSpPr>
          <p:sp>
            <p:nvSpPr>
              <p:cNvPr id="3300" name="Google Shape;3300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1" name="Google Shape;3311;p31"/>
            <p:cNvGrpSpPr/>
            <p:nvPr/>
          </p:nvGrpSpPr>
          <p:grpSpPr>
            <a:xfrm>
              <a:off x="6280552" y="4178619"/>
              <a:ext cx="763222" cy="359421"/>
              <a:chOff x="811985" y="3296192"/>
              <a:chExt cx="1330582" cy="626605"/>
            </a:xfrm>
          </p:grpSpPr>
          <p:sp>
            <p:nvSpPr>
              <p:cNvPr id="3312" name="Google Shape;3312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23" name="Google Shape;3323;p31"/>
            <p:cNvGrpSpPr/>
            <p:nvPr/>
          </p:nvGrpSpPr>
          <p:grpSpPr>
            <a:xfrm>
              <a:off x="6280552" y="3819194"/>
              <a:ext cx="763222" cy="359421"/>
              <a:chOff x="811985" y="3296192"/>
              <a:chExt cx="1330582" cy="626605"/>
            </a:xfrm>
          </p:grpSpPr>
          <p:sp>
            <p:nvSpPr>
              <p:cNvPr id="3324" name="Google Shape;3324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35" name="Google Shape;3335;p31"/>
            <p:cNvGrpSpPr/>
            <p:nvPr/>
          </p:nvGrpSpPr>
          <p:grpSpPr>
            <a:xfrm>
              <a:off x="7043777" y="4178619"/>
              <a:ext cx="763222" cy="359421"/>
              <a:chOff x="811985" y="3296192"/>
              <a:chExt cx="1330582" cy="626605"/>
            </a:xfrm>
          </p:grpSpPr>
          <p:sp>
            <p:nvSpPr>
              <p:cNvPr id="3336" name="Google Shape;3336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7" name="Google Shape;3347;p31"/>
            <p:cNvGrpSpPr/>
            <p:nvPr/>
          </p:nvGrpSpPr>
          <p:grpSpPr>
            <a:xfrm>
              <a:off x="7516477" y="4178619"/>
              <a:ext cx="763222" cy="359421"/>
              <a:chOff x="811985" y="3296192"/>
              <a:chExt cx="1330582" cy="626605"/>
            </a:xfrm>
          </p:grpSpPr>
          <p:sp>
            <p:nvSpPr>
              <p:cNvPr id="3348" name="Google Shape;3348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9" name="Google Shape;3359;p31"/>
            <p:cNvGrpSpPr/>
            <p:nvPr/>
          </p:nvGrpSpPr>
          <p:grpSpPr>
            <a:xfrm>
              <a:off x="7043777" y="3819194"/>
              <a:ext cx="763222" cy="359421"/>
              <a:chOff x="811985" y="3296192"/>
              <a:chExt cx="1330582" cy="626605"/>
            </a:xfrm>
          </p:grpSpPr>
          <p:sp>
            <p:nvSpPr>
              <p:cNvPr id="3360" name="Google Shape;3360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71" name="Google Shape;3371;p31"/>
            <p:cNvGrpSpPr/>
            <p:nvPr/>
          </p:nvGrpSpPr>
          <p:grpSpPr>
            <a:xfrm>
              <a:off x="7516477" y="3819194"/>
              <a:ext cx="763222" cy="359421"/>
              <a:chOff x="811985" y="3296192"/>
              <a:chExt cx="1330582" cy="626605"/>
            </a:xfrm>
          </p:grpSpPr>
          <p:sp>
            <p:nvSpPr>
              <p:cNvPr id="3372" name="Google Shape;3372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83" name="Google Shape;3383;p31"/>
            <p:cNvGrpSpPr/>
            <p:nvPr/>
          </p:nvGrpSpPr>
          <p:grpSpPr>
            <a:xfrm>
              <a:off x="6280552" y="3459769"/>
              <a:ext cx="763222" cy="359421"/>
              <a:chOff x="811985" y="3296192"/>
              <a:chExt cx="1330582" cy="626605"/>
            </a:xfrm>
          </p:grpSpPr>
          <p:sp>
            <p:nvSpPr>
              <p:cNvPr id="3384" name="Google Shape;3384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5" name="Google Shape;3395;p31"/>
            <p:cNvGrpSpPr/>
            <p:nvPr/>
          </p:nvGrpSpPr>
          <p:grpSpPr>
            <a:xfrm>
              <a:off x="7043777" y="3459769"/>
              <a:ext cx="763222" cy="359421"/>
              <a:chOff x="811985" y="3296192"/>
              <a:chExt cx="1330582" cy="626605"/>
            </a:xfrm>
          </p:grpSpPr>
          <p:sp>
            <p:nvSpPr>
              <p:cNvPr id="3396" name="Google Shape;3396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7" name="Google Shape;3407;p31"/>
            <p:cNvGrpSpPr/>
            <p:nvPr/>
          </p:nvGrpSpPr>
          <p:grpSpPr>
            <a:xfrm>
              <a:off x="7516477" y="3459769"/>
              <a:ext cx="763222" cy="359421"/>
              <a:chOff x="811985" y="3296192"/>
              <a:chExt cx="1330582" cy="626605"/>
            </a:xfrm>
          </p:grpSpPr>
          <p:sp>
            <p:nvSpPr>
              <p:cNvPr id="3408" name="Google Shape;3408;p31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31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31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31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31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31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31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31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31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31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31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19" name="Google Shape;3419;p31"/>
          <p:cNvGrpSpPr/>
          <p:nvPr/>
        </p:nvGrpSpPr>
        <p:grpSpPr>
          <a:xfrm>
            <a:off x="3880155" y="3862474"/>
            <a:ext cx="5364933" cy="1073538"/>
            <a:chOff x="3844788" y="3789525"/>
            <a:chExt cx="3388878" cy="678124"/>
          </a:xfrm>
        </p:grpSpPr>
        <p:sp>
          <p:nvSpPr>
            <p:cNvPr id="3420" name="Google Shape;3420;p31"/>
            <p:cNvSpPr/>
            <p:nvPr/>
          </p:nvSpPr>
          <p:spPr>
            <a:xfrm>
              <a:off x="4219555" y="3789525"/>
              <a:ext cx="39740" cy="66758"/>
            </a:xfrm>
            <a:custGeom>
              <a:avLst/>
              <a:gdLst/>
              <a:ahLst/>
              <a:cxnLst/>
              <a:rect l="l" t="t" r="r" b="b"/>
              <a:pathLst>
                <a:path w="581" h="976" extrusionOk="0">
                  <a:moveTo>
                    <a:pt x="279" y="0"/>
                  </a:moveTo>
                  <a:lnTo>
                    <a:pt x="1" y="24"/>
                  </a:lnTo>
                  <a:lnTo>
                    <a:pt x="1" y="952"/>
                  </a:lnTo>
                  <a:lnTo>
                    <a:pt x="256" y="975"/>
                  </a:lnTo>
                  <a:lnTo>
                    <a:pt x="395" y="952"/>
                  </a:lnTo>
                  <a:lnTo>
                    <a:pt x="511" y="952"/>
                  </a:lnTo>
                  <a:lnTo>
                    <a:pt x="535" y="929"/>
                  </a:lnTo>
                  <a:lnTo>
                    <a:pt x="558" y="883"/>
                  </a:lnTo>
                  <a:lnTo>
                    <a:pt x="581" y="790"/>
                  </a:lnTo>
                  <a:lnTo>
                    <a:pt x="558" y="581"/>
                  </a:lnTo>
                  <a:lnTo>
                    <a:pt x="535" y="302"/>
                  </a:lnTo>
                  <a:lnTo>
                    <a:pt x="535" y="163"/>
                  </a:lnTo>
                  <a:lnTo>
                    <a:pt x="558" y="70"/>
                  </a:lnTo>
                  <a:lnTo>
                    <a:pt x="535" y="24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1"/>
            <p:cNvSpPr/>
            <p:nvPr/>
          </p:nvSpPr>
          <p:spPr>
            <a:xfrm>
              <a:off x="4236997" y="3800606"/>
              <a:ext cx="50890" cy="63612"/>
            </a:xfrm>
            <a:custGeom>
              <a:avLst/>
              <a:gdLst/>
              <a:ahLst/>
              <a:cxnLst/>
              <a:rect l="l" t="t" r="r" b="b"/>
              <a:pathLst>
                <a:path w="744" h="930" extrusionOk="0">
                  <a:moveTo>
                    <a:pt x="280" y="1"/>
                  </a:moveTo>
                  <a:lnTo>
                    <a:pt x="280" y="140"/>
                  </a:lnTo>
                  <a:lnTo>
                    <a:pt x="303" y="419"/>
                  </a:lnTo>
                  <a:lnTo>
                    <a:pt x="326" y="628"/>
                  </a:lnTo>
                  <a:lnTo>
                    <a:pt x="303" y="721"/>
                  </a:lnTo>
                  <a:lnTo>
                    <a:pt x="280" y="767"/>
                  </a:lnTo>
                  <a:lnTo>
                    <a:pt x="256" y="790"/>
                  </a:lnTo>
                  <a:lnTo>
                    <a:pt x="140" y="790"/>
                  </a:lnTo>
                  <a:lnTo>
                    <a:pt x="1" y="813"/>
                  </a:lnTo>
                  <a:lnTo>
                    <a:pt x="1" y="837"/>
                  </a:lnTo>
                  <a:lnTo>
                    <a:pt x="1" y="883"/>
                  </a:lnTo>
                  <a:lnTo>
                    <a:pt x="47" y="906"/>
                  </a:lnTo>
                  <a:lnTo>
                    <a:pt x="349" y="930"/>
                  </a:lnTo>
                  <a:lnTo>
                    <a:pt x="558" y="906"/>
                  </a:lnTo>
                  <a:lnTo>
                    <a:pt x="697" y="883"/>
                  </a:lnTo>
                  <a:lnTo>
                    <a:pt x="744" y="860"/>
                  </a:lnTo>
                  <a:lnTo>
                    <a:pt x="697" y="813"/>
                  </a:lnTo>
                  <a:lnTo>
                    <a:pt x="674" y="744"/>
                  </a:lnTo>
                  <a:lnTo>
                    <a:pt x="651" y="581"/>
                  </a:lnTo>
                  <a:lnTo>
                    <a:pt x="674" y="396"/>
                  </a:lnTo>
                  <a:lnTo>
                    <a:pt x="697" y="233"/>
                  </a:lnTo>
                  <a:lnTo>
                    <a:pt x="744" y="117"/>
                  </a:lnTo>
                  <a:lnTo>
                    <a:pt x="744" y="47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1"/>
            <p:cNvSpPr/>
            <p:nvPr/>
          </p:nvSpPr>
          <p:spPr>
            <a:xfrm>
              <a:off x="4221128" y="3789525"/>
              <a:ext cx="9644" cy="406570"/>
            </a:xfrm>
            <a:custGeom>
              <a:avLst/>
              <a:gdLst/>
              <a:ahLst/>
              <a:cxnLst/>
              <a:rect l="l" t="t" r="r" b="b"/>
              <a:pathLst>
                <a:path w="141" h="5944" extrusionOk="0">
                  <a:moveTo>
                    <a:pt x="1" y="0"/>
                  </a:moveTo>
                  <a:lnTo>
                    <a:pt x="1" y="5944"/>
                  </a:lnTo>
                  <a:lnTo>
                    <a:pt x="140" y="594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1"/>
            <p:cNvSpPr/>
            <p:nvPr/>
          </p:nvSpPr>
          <p:spPr>
            <a:xfrm>
              <a:off x="3844788" y="4041992"/>
              <a:ext cx="3388878" cy="425653"/>
            </a:xfrm>
            <a:custGeom>
              <a:avLst/>
              <a:gdLst/>
              <a:ahLst/>
              <a:cxnLst/>
              <a:rect l="l" t="t" r="r" b="b"/>
              <a:pathLst>
                <a:path w="49545" h="6223" extrusionOk="0">
                  <a:moveTo>
                    <a:pt x="10935" y="1371"/>
                  </a:moveTo>
                  <a:lnTo>
                    <a:pt x="10935" y="1788"/>
                  </a:lnTo>
                  <a:lnTo>
                    <a:pt x="10541" y="1371"/>
                  </a:lnTo>
                  <a:close/>
                  <a:moveTo>
                    <a:pt x="37379" y="1371"/>
                  </a:moveTo>
                  <a:lnTo>
                    <a:pt x="37217" y="1533"/>
                  </a:lnTo>
                  <a:lnTo>
                    <a:pt x="37031" y="1696"/>
                  </a:lnTo>
                  <a:lnTo>
                    <a:pt x="36845" y="1858"/>
                  </a:lnTo>
                  <a:lnTo>
                    <a:pt x="36613" y="1974"/>
                  </a:lnTo>
                  <a:lnTo>
                    <a:pt x="36613" y="1371"/>
                  </a:lnTo>
                  <a:close/>
                  <a:moveTo>
                    <a:pt x="36358" y="1371"/>
                  </a:moveTo>
                  <a:lnTo>
                    <a:pt x="36358" y="2114"/>
                  </a:lnTo>
                  <a:lnTo>
                    <a:pt x="36195" y="2183"/>
                  </a:lnTo>
                  <a:lnTo>
                    <a:pt x="36009" y="2230"/>
                  </a:lnTo>
                  <a:lnTo>
                    <a:pt x="35824" y="2253"/>
                  </a:lnTo>
                  <a:lnTo>
                    <a:pt x="35824" y="1371"/>
                  </a:lnTo>
                  <a:close/>
                  <a:moveTo>
                    <a:pt x="11748" y="1371"/>
                  </a:moveTo>
                  <a:lnTo>
                    <a:pt x="11748" y="2322"/>
                  </a:lnTo>
                  <a:lnTo>
                    <a:pt x="11655" y="2322"/>
                  </a:lnTo>
                  <a:lnTo>
                    <a:pt x="11562" y="2299"/>
                  </a:lnTo>
                  <a:lnTo>
                    <a:pt x="11446" y="2230"/>
                  </a:lnTo>
                  <a:lnTo>
                    <a:pt x="11191" y="2021"/>
                  </a:lnTo>
                  <a:lnTo>
                    <a:pt x="11191" y="1371"/>
                  </a:lnTo>
                  <a:close/>
                  <a:moveTo>
                    <a:pt x="12537" y="1371"/>
                  </a:moveTo>
                  <a:lnTo>
                    <a:pt x="12537" y="2322"/>
                  </a:lnTo>
                  <a:lnTo>
                    <a:pt x="11980" y="2322"/>
                  </a:lnTo>
                  <a:lnTo>
                    <a:pt x="11980" y="1371"/>
                  </a:lnTo>
                  <a:close/>
                  <a:moveTo>
                    <a:pt x="35568" y="1371"/>
                  </a:moveTo>
                  <a:lnTo>
                    <a:pt x="35568" y="2299"/>
                  </a:lnTo>
                  <a:lnTo>
                    <a:pt x="35034" y="2322"/>
                  </a:lnTo>
                  <a:lnTo>
                    <a:pt x="35034" y="1371"/>
                  </a:lnTo>
                  <a:close/>
                  <a:moveTo>
                    <a:pt x="13327" y="1371"/>
                  </a:moveTo>
                  <a:lnTo>
                    <a:pt x="13327" y="2346"/>
                  </a:lnTo>
                  <a:lnTo>
                    <a:pt x="12770" y="2346"/>
                  </a:lnTo>
                  <a:lnTo>
                    <a:pt x="12770" y="1371"/>
                  </a:lnTo>
                  <a:close/>
                  <a:moveTo>
                    <a:pt x="14116" y="1371"/>
                  </a:moveTo>
                  <a:lnTo>
                    <a:pt x="14116" y="2346"/>
                  </a:lnTo>
                  <a:lnTo>
                    <a:pt x="13582" y="2346"/>
                  </a:lnTo>
                  <a:lnTo>
                    <a:pt x="13582" y="1371"/>
                  </a:lnTo>
                  <a:close/>
                  <a:moveTo>
                    <a:pt x="14906" y="1371"/>
                  </a:moveTo>
                  <a:lnTo>
                    <a:pt x="14906" y="2346"/>
                  </a:lnTo>
                  <a:lnTo>
                    <a:pt x="14372" y="2346"/>
                  </a:lnTo>
                  <a:lnTo>
                    <a:pt x="14372" y="1371"/>
                  </a:lnTo>
                  <a:close/>
                  <a:moveTo>
                    <a:pt x="15718" y="1371"/>
                  </a:moveTo>
                  <a:lnTo>
                    <a:pt x="15718" y="2369"/>
                  </a:lnTo>
                  <a:lnTo>
                    <a:pt x="15161" y="2369"/>
                  </a:lnTo>
                  <a:lnTo>
                    <a:pt x="15161" y="1371"/>
                  </a:lnTo>
                  <a:close/>
                  <a:moveTo>
                    <a:pt x="16507" y="1371"/>
                  </a:moveTo>
                  <a:lnTo>
                    <a:pt x="16507" y="2369"/>
                  </a:lnTo>
                  <a:lnTo>
                    <a:pt x="15950" y="2369"/>
                  </a:lnTo>
                  <a:lnTo>
                    <a:pt x="15950" y="1371"/>
                  </a:lnTo>
                  <a:close/>
                  <a:moveTo>
                    <a:pt x="17297" y="1371"/>
                  </a:moveTo>
                  <a:lnTo>
                    <a:pt x="17297" y="2369"/>
                  </a:lnTo>
                  <a:lnTo>
                    <a:pt x="16740" y="2369"/>
                  </a:lnTo>
                  <a:lnTo>
                    <a:pt x="16740" y="1371"/>
                  </a:lnTo>
                  <a:close/>
                  <a:moveTo>
                    <a:pt x="34779" y="1371"/>
                  </a:moveTo>
                  <a:lnTo>
                    <a:pt x="34779" y="2346"/>
                  </a:lnTo>
                  <a:lnTo>
                    <a:pt x="34222" y="2369"/>
                  </a:lnTo>
                  <a:lnTo>
                    <a:pt x="34222" y="1371"/>
                  </a:lnTo>
                  <a:close/>
                  <a:moveTo>
                    <a:pt x="18086" y="1371"/>
                  </a:moveTo>
                  <a:lnTo>
                    <a:pt x="18086" y="2392"/>
                  </a:lnTo>
                  <a:lnTo>
                    <a:pt x="17552" y="2392"/>
                  </a:lnTo>
                  <a:lnTo>
                    <a:pt x="17552" y="1371"/>
                  </a:lnTo>
                  <a:close/>
                  <a:moveTo>
                    <a:pt x="18899" y="1371"/>
                  </a:moveTo>
                  <a:lnTo>
                    <a:pt x="18899" y="2392"/>
                  </a:lnTo>
                  <a:lnTo>
                    <a:pt x="18342" y="2392"/>
                  </a:lnTo>
                  <a:lnTo>
                    <a:pt x="18342" y="1371"/>
                  </a:lnTo>
                  <a:close/>
                  <a:moveTo>
                    <a:pt x="19688" y="1371"/>
                  </a:moveTo>
                  <a:lnTo>
                    <a:pt x="19688" y="2392"/>
                  </a:lnTo>
                  <a:lnTo>
                    <a:pt x="19131" y="2392"/>
                  </a:lnTo>
                  <a:lnTo>
                    <a:pt x="19131" y="1371"/>
                  </a:lnTo>
                  <a:close/>
                  <a:moveTo>
                    <a:pt x="33200" y="1371"/>
                  </a:moveTo>
                  <a:lnTo>
                    <a:pt x="33200" y="2392"/>
                  </a:lnTo>
                  <a:lnTo>
                    <a:pt x="32643" y="2392"/>
                  </a:lnTo>
                  <a:lnTo>
                    <a:pt x="32643" y="1371"/>
                  </a:lnTo>
                  <a:close/>
                  <a:moveTo>
                    <a:pt x="33990" y="1371"/>
                  </a:moveTo>
                  <a:lnTo>
                    <a:pt x="33990" y="2369"/>
                  </a:lnTo>
                  <a:lnTo>
                    <a:pt x="33432" y="2392"/>
                  </a:lnTo>
                  <a:lnTo>
                    <a:pt x="33432" y="1371"/>
                  </a:lnTo>
                  <a:close/>
                  <a:moveTo>
                    <a:pt x="20478" y="1371"/>
                  </a:moveTo>
                  <a:lnTo>
                    <a:pt x="20478" y="2415"/>
                  </a:lnTo>
                  <a:lnTo>
                    <a:pt x="19920" y="2392"/>
                  </a:lnTo>
                  <a:lnTo>
                    <a:pt x="19920" y="1371"/>
                  </a:lnTo>
                  <a:close/>
                  <a:moveTo>
                    <a:pt x="21267" y="1371"/>
                  </a:moveTo>
                  <a:lnTo>
                    <a:pt x="21267" y="2415"/>
                  </a:lnTo>
                  <a:lnTo>
                    <a:pt x="20733" y="2415"/>
                  </a:lnTo>
                  <a:lnTo>
                    <a:pt x="20733" y="1371"/>
                  </a:lnTo>
                  <a:close/>
                  <a:moveTo>
                    <a:pt x="22056" y="1371"/>
                  </a:moveTo>
                  <a:lnTo>
                    <a:pt x="22056" y="2415"/>
                  </a:lnTo>
                  <a:lnTo>
                    <a:pt x="21522" y="2415"/>
                  </a:lnTo>
                  <a:lnTo>
                    <a:pt x="21522" y="1371"/>
                  </a:lnTo>
                  <a:close/>
                  <a:moveTo>
                    <a:pt x="22869" y="1371"/>
                  </a:moveTo>
                  <a:lnTo>
                    <a:pt x="22869" y="2415"/>
                  </a:lnTo>
                  <a:lnTo>
                    <a:pt x="22312" y="2415"/>
                  </a:lnTo>
                  <a:lnTo>
                    <a:pt x="22312" y="1371"/>
                  </a:lnTo>
                  <a:close/>
                  <a:moveTo>
                    <a:pt x="23658" y="1371"/>
                  </a:moveTo>
                  <a:lnTo>
                    <a:pt x="23658" y="2415"/>
                  </a:lnTo>
                  <a:lnTo>
                    <a:pt x="23101" y="2415"/>
                  </a:lnTo>
                  <a:lnTo>
                    <a:pt x="23101" y="1371"/>
                  </a:lnTo>
                  <a:close/>
                  <a:moveTo>
                    <a:pt x="24448" y="1371"/>
                  </a:moveTo>
                  <a:lnTo>
                    <a:pt x="24448" y="2415"/>
                  </a:lnTo>
                  <a:lnTo>
                    <a:pt x="23890" y="2415"/>
                  </a:lnTo>
                  <a:lnTo>
                    <a:pt x="23890" y="1371"/>
                  </a:lnTo>
                  <a:close/>
                  <a:moveTo>
                    <a:pt x="31598" y="1371"/>
                  </a:moveTo>
                  <a:lnTo>
                    <a:pt x="31598" y="2415"/>
                  </a:lnTo>
                  <a:lnTo>
                    <a:pt x="31041" y="2415"/>
                  </a:lnTo>
                  <a:lnTo>
                    <a:pt x="31041" y="1371"/>
                  </a:lnTo>
                  <a:close/>
                  <a:moveTo>
                    <a:pt x="32388" y="1371"/>
                  </a:moveTo>
                  <a:lnTo>
                    <a:pt x="32388" y="2392"/>
                  </a:lnTo>
                  <a:lnTo>
                    <a:pt x="31854" y="2415"/>
                  </a:lnTo>
                  <a:lnTo>
                    <a:pt x="31854" y="1371"/>
                  </a:lnTo>
                  <a:close/>
                  <a:moveTo>
                    <a:pt x="25237" y="1371"/>
                  </a:moveTo>
                  <a:lnTo>
                    <a:pt x="25237" y="2439"/>
                  </a:lnTo>
                  <a:lnTo>
                    <a:pt x="24703" y="2415"/>
                  </a:lnTo>
                  <a:lnTo>
                    <a:pt x="24703" y="1371"/>
                  </a:lnTo>
                  <a:close/>
                  <a:moveTo>
                    <a:pt x="26050" y="1371"/>
                  </a:moveTo>
                  <a:lnTo>
                    <a:pt x="26050" y="2439"/>
                  </a:lnTo>
                  <a:lnTo>
                    <a:pt x="25492" y="2439"/>
                  </a:lnTo>
                  <a:lnTo>
                    <a:pt x="25492" y="1371"/>
                  </a:lnTo>
                  <a:close/>
                  <a:moveTo>
                    <a:pt x="26839" y="1371"/>
                  </a:moveTo>
                  <a:lnTo>
                    <a:pt x="26839" y="2439"/>
                  </a:lnTo>
                  <a:lnTo>
                    <a:pt x="26282" y="2439"/>
                  </a:lnTo>
                  <a:lnTo>
                    <a:pt x="26282" y="1371"/>
                  </a:lnTo>
                  <a:close/>
                  <a:moveTo>
                    <a:pt x="27628" y="1371"/>
                  </a:moveTo>
                  <a:lnTo>
                    <a:pt x="27628" y="2439"/>
                  </a:lnTo>
                  <a:lnTo>
                    <a:pt x="27071" y="2439"/>
                  </a:lnTo>
                  <a:lnTo>
                    <a:pt x="27071" y="1371"/>
                  </a:lnTo>
                  <a:close/>
                  <a:moveTo>
                    <a:pt x="28418" y="1371"/>
                  </a:moveTo>
                  <a:lnTo>
                    <a:pt x="28418" y="2439"/>
                  </a:lnTo>
                  <a:lnTo>
                    <a:pt x="27884" y="2439"/>
                  </a:lnTo>
                  <a:lnTo>
                    <a:pt x="27884" y="1371"/>
                  </a:lnTo>
                  <a:close/>
                  <a:moveTo>
                    <a:pt x="29207" y="1371"/>
                  </a:moveTo>
                  <a:lnTo>
                    <a:pt x="29207" y="2439"/>
                  </a:lnTo>
                  <a:lnTo>
                    <a:pt x="28673" y="2439"/>
                  </a:lnTo>
                  <a:lnTo>
                    <a:pt x="28673" y="1371"/>
                  </a:lnTo>
                  <a:close/>
                  <a:moveTo>
                    <a:pt x="30020" y="1371"/>
                  </a:moveTo>
                  <a:lnTo>
                    <a:pt x="30020" y="2439"/>
                  </a:lnTo>
                  <a:lnTo>
                    <a:pt x="29462" y="2439"/>
                  </a:lnTo>
                  <a:lnTo>
                    <a:pt x="29462" y="1371"/>
                  </a:lnTo>
                  <a:close/>
                  <a:moveTo>
                    <a:pt x="30809" y="1371"/>
                  </a:moveTo>
                  <a:lnTo>
                    <a:pt x="30809" y="2415"/>
                  </a:lnTo>
                  <a:lnTo>
                    <a:pt x="30252" y="2439"/>
                  </a:lnTo>
                  <a:lnTo>
                    <a:pt x="30252" y="1371"/>
                  </a:lnTo>
                  <a:close/>
                  <a:moveTo>
                    <a:pt x="38122" y="1"/>
                  </a:moveTo>
                  <a:lnTo>
                    <a:pt x="38099" y="94"/>
                  </a:lnTo>
                  <a:lnTo>
                    <a:pt x="38006" y="326"/>
                  </a:lnTo>
                  <a:lnTo>
                    <a:pt x="37867" y="651"/>
                  </a:lnTo>
                  <a:lnTo>
                    <a:pt x="37751" y="860"/>
                  </a:lnTo>
                  <a:lnTo>
                    <a:pt x="37635" y="1046"/>
                  </a:lnTo>
                  <a:lnTo>
                    <a:pt x="10053" y="1046"/>
                  </a:lnTo>
                  <a:lnTo>
                    <a:pt x="4087" y="976"/>
                  </a:lnTo>
                  <a:lnTo>
                    <a:pt x="0" y="953"/>
                  </a:lnTo>
                  <a:lnTo>
                    <a:pt x="24" y="1185"/>
                  </a:lnTo>
                  <a:lnTo>
                    <a:pt x="70" y="1394"/>
                  </a:lnTo>
                  <a:lnTo>
                    <a:pt x="140" y="1626"/>
                  </a:lnTo>
                  <a:lnTo>
                    <a:pt x="233" y="1858"/>
                  </a:lnTo>
                  <a:lnTo>
                    <a:pt x="442" y="2322"/>
                  </a:lnTo>
                  <a:lnTo>
                    <a:pt x="720" y="2764"/>
                  </a:lnTo>
                  <a:lnTo>
                    <a:pt x="1022" y="3205"/>
                  </a:lnTo>
                  <a:lnTo>
                    <a:pt x="1347" y="3646"/>
                  </a:lnTo>
                  <a:lnTo>
                    <a:pt x="1695" y="4064"/>
                  </a:lnTo>
                  <a:lnTo>
                    <a:pt x="2044" y="4458"/>
                  </a:lnTo>
                  <a:lnTo>
                    <a:pt x="2415" y="4830"/>
                  </a:lnTo>
                  <a:lnTo>
                    <a:pt x="2740" y="5178"/>
                  </a:lnTo>
                  <a:lnTo>
                    <a:pt x="3344" y="5712"/>
                  </a:lnTo>
                  <a:lnTo>
                    <a:pt x="3762" y="6084"/>
                  </a:lnTo>
                  <a:lnTo>
                    <a:pt x="3924" y="6223"/>
                  </a:lnTo>
                  <a:lnTo>
                    <a:pt x="47595" y="6223"/>
                  </a:lnTo>
                  <a:lnTo>
                    <a:pt x="47339" y="5805"/>
                  </a:lnTo>
                  <a:lnTo>
                    <a:pt x="47153" y="5433"/>
                  </a:lnTo>
                  <a:lnTo>
                    <a:pt x="47014" y="5062"/>
                  </a:lnTo>
                  <a:lnTo>
                    <a:pt x="46944" y="4714"/>
                  </a:lnTo>
                  <a:lnTo>
                    <a:pt x="46921" y="4389"/>
                  </a:lnTo>
                  <a:lnTo>
                    <a:pt x="46968" y="4087"/>
                  </a:lnTo>
                  <a:lnTo>
                    <a:pt x="47037" y="3785"/>
                  </a:lnTo>
                  <a:lnTo>
                    <a:pt x="47130" y="3530"/>
                  </a:lnTo>
                  <a:lnTo>
                    <a:pt x="47269" y="3298"/>
                  </a:lnTo>
                  <a:lnTo>
                    <a:pt x="47432" y="3089"/>
                  </a:lnTo>
                  <a:lnTo>
                    <a:pt x="47618" y="2880"/>
                  </a:lnTo>
                  <a:lnTo>
                    <a:pt x="47827" y="2717"/>
                  </a:lnTo>
                  <a:lnTo>
                    <a:pt x="48012" y="2578"/>
                  </a:lnTo>
                  <a:lnTo>
                    <a:pt x="48221" y="2439"/>
                  </a:lnTo>
                  <a:lnTo>
                    <a:pt x="48430" y="2346"/>
                  </a:lnTo>
                  <a:lnTo>
                    <a:pt x="48639" y="2276"/>
                  </a:lnTo>
                  <a:lnTo>
                    <a:pt x="48802" y="2183"/>
                  </a:lnTo>
                  <a:lnTo>
                    <a:pt x="48964" y="2090"/>
                  </a:lnTo>
                  <a:lnTo>
                    <a:pt x="49104" y="1951"/>
                  </a:lnTo>
                  <a:lnTo>
                    <a:pt x="49196" y="1788"/>
                  </a:lnTo>
                  <a:lnTo>
                    <a:pt x="49289" y="1626"/>
                  </a:lnTo>
                  <a:lnTo>
                    <a:pt x="49359" y="1440"/>
                  </a:lnTo>
                  <a:lnTo>
                    <a:pt x="49429" y="1231"/>
                  </a:lnTo>
                  <a:lnTo>
                    <a:pt x="49475" y="1046"/>
                  </a:lnTo>
                  <a:lnTo>
                    <a:pt x="49522" y="674"/>
                  </a:lnTo>
                  <a:lnTo>
                    <a:pt x="49545" y="372"/>
                  </a:lnTo>
                  <a:lnTo>
                    <a:pt x="49522" y="70"/>
                  </a:lnTo>
                  <a:lnTo>
                    <a:pt x="38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1"/>
            <p:cNvSpPr/>
            <p:nvPr/>
          </p:nvSpPr>
          <p:spPr>
            <a:xfrm>
              <a:off x="4035352" y="4397744"/>
              <a:ext cx="3064936" cy="69905"/>
            </a:xfrm>
            <a:custGeom>
              <a:avLst/>
              <a:gdLst/>
              <a:ahLst/>
              <a:cxnLst/>
              <a:rect l="l" t="t" r="r" b="b"/>
              <a:pathLst>
                <a:path w="44809" h="1022" extrusionOk="0">
                  <a:moveTo>
                    <a:pt x="0" y="0"/>
                  </a:moveTo>
                  <a:lnTo>
                    <a:pt x="442" y="418"/>
                  </a:lnTo>
                  <a:lnTo>
                    <a:pt x="813" y="743"/>
                  </a:lnTo>
                  <a:lnTo>
                    <a:pt x="1138" y="1022"/>
                  </a:lnTo>
                  <a:lnTo>
                    <a:pt x="44809" y="1022"/>
                  </a:lnTo>
                  <a:lnTo>
                    <a:pt x="44623" y="743"/>
                  </a:lnTo>
                  <a:lnTo>
                    <a:pt x="44483" y="488"/>
                  </a:lnTo>
                  <a:lnTo>
                    <a:pt x="44367" y="256"/>
                  </a:lnTo>
                  <a:lnTo>
                    <a:pt x="44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oogle Shape;241;p4">
            <a:extLst>
              <a:ext uri="{FF2B5EF4-FFF2-40B4-BE49-F238E27FC236}">
                <a16:creationId xmlns:a16="http://schemas.microsoft.com/office/drawing/2014/main" id="{ED523672-D630-4A3E-4E8E-A7AEF13D8F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45" y="4672166"/>
            <a:ext cx="1546075" cy="340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66BAABD-5E5E-3517-3AA2-85089B51C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00" y="2446554"/>
            <a:ext cx="5523455" cy="25056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D367D-39BD-D40A-7570-252C1186B482}"/>
              </a:ext>
            </a:extLst>
          </p:cNvPr>
          <p:cNvGrpSpPr/>
          <p:nvPr/>
        </p:nvGrpSpPr>
        <p:grpSpPr>
          <a:xfrm>
            <a:off x="-1" y="-4"/>
            <a:ext cx="3872754" cy="723015"/>
            <a:chOff x="-1" y="-4"/>
            <a:chExt cx="3284547" cy="723015"/>
          </a:xfrm>
        </p:grpSpPr>
        <p:sp>
          <p:nvSpPr>
            <p:cNvPr id="3" name="Rectangle: Single Corner Rounded 2">
              <a:extLst>
                <a:ext uri="{FF2B5EF4-FFF2-40B4-BE49-F238E27FC236}">
                  <a16:creationId xmlns:a16="http://schemas.microsoft.com/office/drawing/2014/main" id="{8AF1BA4C-FA30-074F-F63E-6C527BF95F5F}"/>
                </a:ext>
              </a:extLst>
            </p:cNvPr>
            <p:cNvSpPr/>
            <p:nvPr/>
          </p:nvSpPr>
          <p:spPr>
            <a:xfrm flipV="1">
              <a:off x="-1" y="-4"/>
              <a:ext cx="3284547" cy="723015"/>
            </a:xfrm>
            <a:prstGeom prst="round1Rect">
              <a:avLst>
                <a:gd name="adj" fmla="val 3535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B75001-7C6F-4CE1-A99C-E9F71329A82A}"/>
                </a:ext>
              </a:extLst>
            </p:cNvPr>
            <p:cNvSpPr txBox="1"/>
            <p:nvPr/>
          </p:nvSpPr>
          <p:spPr>
            <a:xfrm>
              <a:off x="202019" y="105212"/>
              <a:ext cx="29664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2800" b="1" dirty="0">
                  <a:solidFill>
                    <a:schemeClr val="accent6"/>
                  </a:solidFill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NGOẠI THƯƠNG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1FC628B-4612-612C-D4CB-AAF522D23B14}"/>
              </a:ext>
            </a:extLst>
          </p:cNvPr>
          <p:cNvSpPr txBox="1"/>
          <p:nvPr/>
        </p:nvSpPr>
        <p:spPr>
          <a:xfrm>
            <a:off x="1350084" y="928137"/>
            <a:ext cx="3394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THẢO LUẬN CẶP ĐÔI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DCC31-6A1C-7E6A-ED58-E28EA677A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576" y="-4"/>
            <a:ext cx="3311424" cy="51435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E85EE0-3DF3-BB28-ADE7-40ABFE2F0C09}"/>
              </a:ext>
            </a:extLst>
          </p:cNvPr>
          <p:cNvSpPr txBox="1"/>
          <p:nvPr/>
        </p:nvSpPr>
        <p:spPr>
          <a:xfrm>
            <a:off x="333487" y="1389802"/>
            <a:ext cx="517408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/>
              <a:t>Khai </a:t>
            </a:r>
            <a:r>
              <a:rPr lang="en-US" sz="2000" i="1" dirty="0" err="1"/>
              <a:t>thác</a:t>
            </a:r>
            <a:r>
              <a:rPr lang="en-US" sz="2000" i="1" dirty="0"/>
              <a:t> </a:t>
            </a:r>
            <a:r>
              <a:rPr lang="en-US" sz="2000" i="1" dirty="0" err="1"/>
              <a:t>Bảng</a:t>
            </a:r>
            <a:r>
              <a:rPr lang="en-US" sz="2000" i="1" dirty="0"/>
              <a:t> 22.2, </a:t>
            </a:r>
            <a:r>
              <a:rPr lang="en-US" sz="2000" i="1" dirty="0" err="1"/>
              <a:t>Hình</a:t>
            </a:r>
            <a:r>
              <a:rPr lang="en-US" sz="2000" i="1" dirty="0"/>
              <a:t> 22.2, </a:t>
            </a:r>
            <a:r>
              <a:rPr lang="en-US" sz="2000" i="1" dirty="0" err="1"/>
              <a:t>thông</a:t>
            </a:r>
            <a:r>
              <a:rPr lang="en-US" sz="2000" i="1" dirty="0"/>
              <a:t> tin SGK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hoàn</a:t>
            </a:r>
            <a:r>
              <a:rPr lang="en-US" sz="2000" i="1" dirty="0"/>
              <a:t> </a:t>
            </a:r>
            <a:r>
              <a:rPr lang="en-US" sz="2000" i="1" dirty="0" err="1"/>
              <a:t>thành</a:t>
            </a:r>
            <a:r>
              <a:rPr lang="en-US" sz="2000" i="1" dirty="0"/>
              <a:t> </a:t>
            </a:r>
            <a:r>
              <a:rPr lang="en-US" sz="2000" i="1" dirty="0" err="1"/>
              <a:t>Phiếu</a:t>
            </a:r>
            <a:r>
              <a:rPr lang="en-US" sz="2000" i="1" dirty="0"/>
              <a:t> </a:t>
            </a:r>
            <a:r>
              <a:rPr lang="en-US" sz="2000" i="1" dirty="0" err="1"/>
              <a:t>học</a:t>
            </a:r>
            <a:r>
              <a:rPr lang="en-US" sz="2000" i="1" dirty="0"/>
              <a:t> </a:t>
            </a:r>
            <a:r>
              <a:rPr lang="en-US" sz="2000" i="1" dirty="0" err="1"/>
              <a:t>tập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1: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10B9AF2-D860-2548-BDA6-C5D3709A8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163" y="4453666"/>
            <a:ext cx="1128812" cy="6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0966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18E9296-A35F-1C44-D0AF-78191DBCBA1D}"/>
              </a:ext>
            </a:extLst>
          </p:cNvPr>
          <p:cNvSpPr txBox="1"/>
          <p:nvPr/>
        </p:nvSpPr>
        <p:spPr>
          <a:xfrm>
            <a:off x="871366" y="293926"/>
            <a:ext cx="7401268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22.2: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ta,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giai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2005 - 2021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1BC945-C00C-C04C-DC50-AA8E365C19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152769"/>
              </p:ext>
            </p:extLst>
          </p:nvPr>
        </p:nvGraphicFramePr>
        <p:xfrm>
          <a:off x="307377" y="1653419"/>
          <a:ext cx="8529246" cy="3120851"/>
        </p:xfrm>
        <a:graphic>
          <a:graphicData uri="http://schemas.openxmlformats.org/drawingml/2006/table">
            <a:tbl>
              <a:tblPr firstRow="1" firstCol="1" bandRow="1"/>
              <a:tblGrid>
                <a:gridCol w="998893">
                  <a:extLst>
                    <a:ext uri="{9D8B030D-6E8A-4147-A177-3AD203B41FA5}">
                      <a16:colId xmlns:a16="http://schemas.microsoft.com/office/drawing/2014/main" val="2519183000"/>
                    </a:ext>
                  </a:extLst>
                </a:gridCol>
                <a:gridCol w="1844189">
                  <a:extLst>
                    <a:ext uri="{9D8B030D-6E8A-4147-A177-3AD203B41FA5}">
                      <a16:colId xmlns:a16="http://schemas.microsoft.com/office/drawing/2014/main" val="2119472314"/>
                    </a:ext>
                  </a:extLst>
                </a:gridCol>
                <a:gridCol w="1421541">
                  <a:extLst>
                    <a:ext uri="{9D8B030D-6E8A-4147-A177-3AD203B41FA5}">
                      <a16:colId xmlns:a16="http://schemas.microsoft.com/office/drawing/2014/main" val="3601834673"/>
                    </a:ext>
                  </a:extLst>
                </a:gridCol>
                <a:gridCol w="1421541">
                  <a:extLst>
                    <a:ext uri="{9D8B030D-6E8A-4147-A177-3AD203B41FA5}">
                      <a16:colId xmlns:a16="http://schemas.microsoft.com/office/drawing/2014/main" val="3127611248"/>
                    </a:ext>
                  </a:extLst>
                </a:gridCol>
                <a:gridCol w="1421541">
                  <a:extLst>
                    <a:ext uri="{9D8B030D-6E8A-4147-A177-3AD203B41FA5}">
                      <a16:colId xmlns:a16="http://schemas.microsoft.com/office/drawing/2014/main" val="3079168830"/>
                    </a:ext>
                  </a:extLst>
                </a:gridCol>
                <a:gridCol w="1421541">
                  <a:extLst>
                    <a:ext uri="{9D8B030D-6E8A-4147-A177-3AD203B41FA5}">
                      <a16:colId xmlns:a16="http://schemas.microsoft.com/office/drawing/2014/main" val="1737355031"/>
                    </a:ext>
                  </a:extLst>
                </a:gridCol>
              </a:tblGrid>
              <a:tr h="59087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2005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2010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2015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404340"/>
                  </a:ext>
                </a:extLst>
              </a:tr>
              <a:tr h="59087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khẩu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USD)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32,4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72,2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162,0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336,1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057037"/>
                  </a:ext>
                </a:extLst>
              </a:tr>
              <a:tr h="6741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(%)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46,9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46,0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49,4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50,2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215503"/>
                  </a:ext>
                </a:extLst>
              </a:tr>
              <a:tr h="59087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Nhập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khẩu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USD)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36,7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54,8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165,7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332,9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709530"/>
                  </a:ext>
                </a:extLst>
              </a:tr>
              <a:tr h="6741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(%)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53,1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54,0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50,6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49,8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2389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2F8D28A-7FF0-9249-C574-9EC91077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904"/>
          <a:stretch/>
        </p:blipFill>
        <p:spPr>
          <a:xfrm flipH="1">
            <a:off x="0" y="373917"/>
            <a:ext cx="1009432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5129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B971D1-9DC8-8E30-E687-29E802A8F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771973"/>
              </p:ext>
            </p:extLst>
          </p:nvPr>
        </p:nvGraphicFramePr>
        <p:xfrm>
          <a:off x="0" y="0"/>
          <a:ext cx="9144000" cy="5143501"/>
        </p:xfrm>
        <a:graphic>
          <a:graphicData uri="http://schemas.openxmlformats.org/drawingml/2006/table">
            <a:tbl>
              <a:tblPr firstRow="1" firstCol="1" bandRow="1"/>
              <a:tblGrid>
                <a:gridCol w="1441938">
                  <a:extLst>
                    <a:ext uri="{9D8B030D-6E8A-4147-A177-3AD203B41FA5}">
                      <a16:colId xmlns:a16="http://schemas.microsoft.com/office/drawing/2014/main" val="3987076711"/>
                    </a:ext>
                  </a:extLst>
                </a:gridCol>
                <a:gridCol w="3634154">
                  <a:extLst>
                    <a:ext uri="{9D8B030D-6E8A-4147-A177-3AD203B41FA5}">
                      <a16:colId xmlns:a16="http://schemas.microsoft.com/office/drawing/2014/main" val="1992935218"/>
                    </a:ext>
                  </a:extLst>
                </a:gridCol>
                <a:gridCol w="4067908">
                  <a:extLst>
                    <a:ext uri="{9D8B030D-6E8A-4147-A177-3AD203B41FA5}">
                      <a16:colId xmlns:a16="http://schemas.microsoft.com/office/drawing/2014/main" val="460451854"/>
                    </a:ext>
                  </a:extLst>
                </a:gridCol>
              </a:tblGrid>
              <a:tr h="5770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b="1" i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khẩu</a:t>
                      </a:r>
                      <a:endParaRPr lang="en-US" sz="2000" i="0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Nhập</a:t>
                      </a:r>
                      <a:r>
                        <a:rPr lang="en-US" sz="2000" b="1" i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khẩu</a:t>
                      </a:r>
                      <a:endParaRPr lang="en-US" sz="2000" i="0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554585"/>
                  </a:ext>
                </a:extLst>
              </a:tr>
              <a:tr h="2283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hàng</a:t>
                      </a:r>
                      <a:endParaRPr lang="en-US" sz="2000" b="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313787"/>
                  </a:ext>
                </a:extLst>
              </a:tr>
              <a:tr h="2283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Thị </a:t>
                      </a:r>
                      <a:r>
                        <a:rPr lang="en-US" sz="20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endParaRPr lang="en-US" sz="2000" b="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0833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17E2EEE-1D69-929D-5D93-EFF200BFE3E8}"/>
              </a:ext>
            </a:extLst>
          </p:cNvPr>
          <p:cNvSpPr txBox="1"/>
          <p:nvPr/>
        </p:nvSpPr>
        <p:spPr>
          <a:xfrm>
            <a:off x="1526655" y="668550"/>
            <a:ext cx="3455653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Đa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,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lương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,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,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;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móc</a:t>
            </a:r>
            <a:r>
              <a:rPr lang="en-US" sz="2000" dirty="0"/>
              <a:t>,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tiện</a:t>
            </a:r>
            <a:r>
              <a:rPr lang="en-US" sz="2000" dirty="0"/>
              <a:t> </a:t>
            </a: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tải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phụ</a:t>
            </a:r>
            <a:r>
              <a:rPr lang="en-US" sz="2000" dirty="0"/>
              <a:t> </a:t>
            </a:r>
            <a:r>
              <a:rPr lang="en-US" sz="2000" dirty="0" err="1"/>
              <a:t>tùng</a:t>
            </a:r>
            <a:r>
              <a:rPr lang="en-US" sz="2000" dirty="0"/>
              <a:t>,...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D6FE2-CACF-D8BB-3D1F-EB26686F427B}"/>
              </a:ext>
            </a:extLst>
          </p:cNvPr>
          <p:cNvSpPr txBox="1"/>
          <p:nvPr/>
        </p:nvSpPr>
        <p:spPr>
          <a:xfrm>
            <a:off x="5134113" y="668550"/>
            <a:ext cx="385808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Tư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xuất</a:t>
            </a:r>
            <a:r>
              <a:rPr lang="en-US" sz="2000" dirty="0"/>
              <a:t> (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móc</a:t>
            </a:r>
            <a:r>
              <a:rPr lang="en-US" sz="2000" dirty="0"/>
              <a:t>,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cụ</a:t>
            </a:r>
            <a:r>
              <a:rPr lang="en-US" sz="2000" dirty="0"/>
              <a:t>, </a:t>
            </a:r>
            <a:r>
              <a:rPr lang="en-US" sz="2000" dirty="0" err="1"/>
              <a:t>phụ</a:t>
            </a:r>
            <a:r>
              <a:rPr lang="en-US" sz="2000" dirty="0"/>
              <a:t> </a:t>
            </a:r>
            <a:r>
              <a:rPr lang="en-US" sz="2000" dirty="0" err="1"/>
              <a:t>tùng</a:t>
            </a:r>
            <a:r>
              <a:rPr lang="en-US" sz="2000" dirty="0"/>
              <a:t>, </a:t>
            </a:r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….)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r>
              <a:rPr lang="en-US" sz="2000" dirty="0"/>
              <a:t> </a:t>
            </a:r>
            <a:r>
              <a:rPr lang="en-US" sz="2000" dirty="0" err="1"/>
              <a:t>tiêu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42F88-0F85-CBD7-3821-60B8AF47B494}"/>
              </a:ext>
            </a:extLst>
          </p:cNvPr>
          <p:cNvSpPr txBox="1"/>
          <p:nvPr/>
        </p:nvSpPr>
        <p:spPr>
          <a:xfrm>
            <a:off x="1526655" y="2999700"/>
            <a:ext cx="350868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Hoa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Trung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EU, ASEAN,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422A2-DD08-D14C-86DD-38B34B1418EE}"/>
              </a:ext>
            </a:extLst>
          </p:cNvPr>
          <p:cNvSpPr txBox="1"/>
          <p:nvPr/>
        </p:nvSpPr>
        <p:spPr>
          <a:xfrm>
            <a:off x="5232889" y="2999700"/>
            <a:ext cx="3660530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Trung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Hoa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CDAC28-FA06-2369-331C-266DBD3BF1A4}"/>
              </a:ext>
            </a:extLst>
          </p:cNvPr>
          <p:cNvSpPr/>
          <p:nvPr/>
        </p:nvSpPr>
        <p:spPr>
          <a:xfrm>
            <a:off x="633046" y="408791"/>
            <a:ext cx="3692769" cy="927640"/>
          </a:xfrm>
          <a:prstGeom prst="roundRect">
            <a:avLst/>
          </a:prstGeom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endParaRPr lang="en-US" sz="2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F07EDB-DDD5-2C7B-BE3E-B70AA8DBB627}"/>
              </a:ext>
            </a:extLst>
          </p:cNvPr>
          <p:cNvSpPr/>
          <p:nvPr/>
        </p:nvSpPr>
        <p:spPr>
          <a:xfrm>
            <a:off x="4818187" y="408791"/>
            <a:ext cx="3692769" cy="927640"/>
          </a:xfrm>
          <a:prstGeom prst="roundRect">
            <a:avLst/>
          </a:prstGeom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endParaRPr lang="en-US" sz="2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6665F5-2A49-4F60-A3B0-90355DB2E7ED}"/>
              </a:ext>
            </a:extLst>
          </p:cNvPr>
          <p:cNvSpPr/>
          <p:nvPr/>
        </p:nvSpPr>
        <p:spPr>
          <a:xfrm>
            <a:off x="633046" y="2063262"/>
            <a:ext cx="3692769" cy="1852245"/>
          </a:xfrm>
          <a:prstGeom prst="roundRect">
            <a:avLst>
              <a:gd name="adj" fmla="val 6561"/>
            </a:avLst>
          </a:prstGeom>
          <a:solidFill>
            <a:schemeClr val="accent6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A6E718-17F8-7C86-6076-341D1C8B8EC1}"/>
              </a:ext>
            </a:extLst>
          </p:cNvPr>
          <p:cNvSpPr/>
          <p:nvPr/>
        </p:nvSpPr>
        <p:spPr>
          <a:xfrm>
            <a:off x="4818187" y="2063261"/>
            <a:ext cx="3692769" cy="1852245"/>
          </a:xfrm>
          <a:prstGeom prst="roundRect">
            <a:avLst>
              <a:gd name="adj" fmla="val 6561"/>
            </a:avLst>
          </a:prstGeom>
          <a:solidFill>
            <a:schemeClr val="accent6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ADCD8ED-496E-99CE-1A6E-3DE0E206C5AA}"/>
              </a:ext>
            </a:extLst>
          </p:cNvPr>
          <p:cNvSpPr/>
          <p:nvPr/>
        </p:nvSpPr>
        <p:spPr>
          <a:xfrm>
            <a:off x="2321168" y="1491761"/>
            <a:ext cx="304800" cy="416170"/>
          </a:xfrm>
          <a:prstGeom prst="downArrow">
            <a:avLst/>
          </a:prstGeom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542E4C6-9BF3-2EA2-866C-79DD99254AA5}"/>
              </a:ext>
            </a:extLst>
          </p:cNvPr>
          <p:cNvSpPr/>
          <p:nvPr/>
        </p:nvSpPr>
        <p:spPr>
          <a:xfrm>
            <a:off x="6512171" y="1491761"/>
            <a:ext cx="304800" cy="416170"/>
          </a:xfrm>
          <a:prstGeom prst="downArrow">
            <a:avLst/>
          </a:prstGeom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0E0D0E-97DA-E911-4BEA-F9784FD8A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8" t="41109" r="4700" b="2417"/>
          <a:stretch/>
        </p:blipFill>
        <p:spPr>
          <a:xfrm>
            <a:off x="0" y="-19050"/>
            <a:ext cx="9144000" cy="5181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7FCE29-07C3-52C0-8FA1-59606CA3BE37}"/>
              </a:ext>
            </a:extLst>
          </p:cNvPr>
          <p:cNvSpPr/>
          <p:nvPr/>
        </p:nvSpPr>
        <p:spPr>
          <a:xfrm>
            <a:off x="6002342" y="1244972"/>
            <a:ext cx="971917" cy="97191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CCC99-B226-A785-28DA-60C3AC9064F1}"/>
              </a:ext>
            </a:extLst>
          </p:cNvPr>
          <p:cNvSpPr txBox="1"/>
          <p:nvPr/>
        </p:nvSpPr>
        <p:spPr>
          <a:xfrm>
            <a:off x="5148029" y="2858722"/>
            <a:ext cx="2680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DU LỊCH</a:t>
            </a:r>
          </a:p>
        </p:txBody>
      </p:sp>
    </p:spTree>
    <p:extLst>
      <p:ext uri="{BB962C8B-B14F-4D97-AF65-F5344CB8AC3E}">
        <p14:creationId xmlns:p14="http://schemas.microsoft.com/office/powerpoint/2010/main" val="4091934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B7D6C-9AC3-89E7-A1EC-36020ADC6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548160-3B71-38E5-196B-49A1DB18D2C2}"/>
              </a:ext>
            </a:extLst>
          </p:cNvPr>
          <p:cNvGrpSpPr/>
          <p:nvPr/>
        </p:nvGrpSpPr>
        <p:grpSpPr>
          <a:xfrm>
            <a:off x="0" y="-1"/>
            <a:ext cx="8778240" cy="725152"/>
            <a:chOff x="-1" y="-5"/>
            <a:chExt cx="3196349" cy="725152"/>
          </a:xfrm>
        </p:grpSpPr>
        <p:sp>
          <p:nvSpPr>
            <p:cNvPr id="3" name="Rectangle: Single Corner Rounded 2">
              <a:extLst>
                <a:ext uri="{FF2B5EF4-FFF2-40B4-BE49-F238E27FC236}">
                  <a16:creationId xmlns:a16="http://schemas.microsoft.com/office/drawing/2014/main" id="{847F1E29-B496-3946-7FDE-DF9796232DF8}"/>
                </a:ext>
              </a:extLst>
            </p:cNvPr>
            <p:cNvSpPr/>
            <p:nvPr/>
          </p:nvSpPr>
          <p:spPr>
            <a:xfrm flipV="1">
              <a:off x="-1" y="-5"/>
              <a:ext cx="3196349" cy="725152"/>
            </a:xfrm>
            <a:prstGeom prst="round1Rect">
              <a:avLst>
                <a:gd name="adj" fmla="val 3535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871A8F-C902-9624-8B32-0CF305368DF6}"/>
                </a:ext>
              </a:extLst>
            </p:cNvPr>
            <p:cNvSpPr txBox="1"/>
            <p:nvPr/>
          </p:nvSpPr>
          <p:spPr>
            <a:xfrm>
              <a:off x="39170" y="145575"/>
              <a:ext cx="31180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2400" b="1" dirty="0">
                  <a:solidFill>
                    <a:schemeClr val="accent6"/>
                  </a:solidFill>
                </a:rPr>
                <a:t>1. TÌNH HÌNH PHÁT TRIỂN VÀ PHÂN BỐ NGÀNH DU LỊCH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9" name="Picture 7">
            <a:extLst>
              <a:ext uri="{FF2B5EF4-FFF2-40B4-BE49-F238E27FC236}">
                <a16:creationId xmlns:a16="http://schemas.microsoft.com/office/drawing/2014/main" id="{2DDFA7D1-23A6-164C-B42A-F732BBBE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554" b="17374"/>
          <a:stretch/>
        </p:blipFill>
        <p:spPr>
          <a:xfrm>
            <a:off x="0" y="3075653"/>
            <a:ext cx="9144000" cy="20678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07F488-C7D4-BAC9-45DD-164E18216E42}"/>
              </a:ext>
            </a:extLst>
          </p:cNvPr>
          <p:cNvGrpSpPr/>
          <p:nvPr/>
        </p:nvGrpSpPr>
        <p:grpSpPr>
          <a:xfrm>
            <a:off x="445475" y="1063280"/>
            <a:ext cx="2904062" cy="2499750"/>
            <a:chOff x="401446" y="1193996"/>
            <a:chExt cx="2904062" cy="2499750"/>
          </a:xfrm>
        </p:grpSpPr>
        <p:pic>
          <p:nvPicPr>
            <p:cNvPr id="40" name="Google Shape;3612;p34">
              <a:extLst>
                <a:ext uri="{FF2B5EF4-FFF2-40B4-BE49-F238E27FC236}">
                  <a16:creationId xmlns:a16="http://schemas.microsoft.com/office/drawing/2014/main" id="{0BA2AD17-D326-27C2-D54F-CE4D288645F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rcRect t="252" b="252"/>
            <a:stretch/>
          </p:blipFill>
          <p:spPr>
            <a:xfrm rot="21205409">
              <a:off x="401446" y="1193996"/>
              <a:ext cx="2499750" cy="2499750"/>
            </a:xfrm>
            <a:prstGeom prst="rect">
              <a:avLst/>
            </a:prstGeom>
            <a:ln w="38100">
              <a:solidFill>
                <a:schemeClr val="accent6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859EFA0-3504-0BE5-B30F-6A9642F5A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6731" y="2872153"/>
              <a:ext cx="538777" cy="753312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140D932-B09D-DD66-261B-437CE8A47FB9}"/>
              </a:ext>
            </a:extLst>
          </p:cNvPr>
          <p:cNvSpPr txBox="1"/>
          <p:nvPr/>
        </p:nvSpPr>
        <p:spPr>
          <a:xfrm>
            <a:off x="3414437" y="1018696"/>
            <a:ext cx="5298831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/>
              <a:t>Du lịch nước ta được xác định là ngành kinh tế mũi nhọn, tạo động lực thúc đẩy các ngành kinh tế khác.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855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01B37-C5FA-AAFB-36C2-68D034B22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D1485A-3E53-E972-AC99-BD03E514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4"/>
            <a:ext cx="2209145" cy="51435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0818932-03A9-633C-82B5-9F255BE4DA19}"/>
              </a:ext>
            </a:extLst>
          </p:cNvPr>
          <p:cNvGrpSpPr/>
          <p:nvPr/>
        </p:nvGrpSpPr>
        <p:grpSpPr>
          <a:xfrm>
            <a:off x="2515290" y="247496"/>
            <a:ext cx="6054279" cy="958660"/>
            <a:chOff x="2515290" y="247496"/>
            <a:chExt cx="6054279" cy="9586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C5B9C3-BE8A-36FD-55F0-3FDFC0BD3080}"/>
                </a:ext>
              </a:extLst>
            </p:cNvPr>
            <p:cNvSpPr txBox="1"/>
            <p:nvPr/>
          </p:nvSpPr>
          <p:spPr>
            <a:xfrm>
              <a:off x="3036277" y="247496"/>
              <a:ext cx="5533292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nguồn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tài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hấp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dẫn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E32092E7-491B-BA51-630D-D456C9250956}"/>
                </a:ext>
              </a:extLst>
            </p:cNvPr>
            <p:cNvSpPr/>
            <p:nvPr/>
          </p:nvSpPr>
          <p:spPr>
            <a:xfrm>
              <a:off x="2515290" y="534234"/>
              <a:ext cx="385184" cy="385184"/>
            </a:xfrm>
            <a:custGeom>
              <a:avLst/>
              <a:gdLst/>
              <a:ahLst/>
              <a:cxnLst/>
              <a:rect l="l" t="t" r="r" b="b"/>
              <a:pathLst>
                <a:path w="962037" h="962037">
                  <a:moveTo>
                    <a:pt x="0" y="0"/>
                  </a:moveTo>
                  <a:lnTo>
                    <a:pt x="962037" y="0"/>
                  </a:lnTo>
                  <a:lnTo>
                    <a:pt x="962037" y="962038"/>
                  </a:lnTo>
                  <a:lnTo>
                    <a:pt x="0" y="962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5E1985-8CB2-A751-8B83-07A1FE5B2B37}"/>
              </a:ext>
            </a:extLst>
          </p:cNvPr>
          <p:cNvGrpSpPr/>
          <p:nvPr/>
        </p:nvGrpSpPr>
        <p:grpSpPr>
          <a:xfrm>
            <a:off x="2515290" y="1326204"/>
            <a:ext cx="6054279" cy="966290"/>
            <a:chOff x="2515290" y="1299388"/>
            <a:chExt cx="6054279" cy="9662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2FA93C-2204-1F11-E3A0-F3E1007AC7D2}"/>
                </a:ext>
              </a:extLst>
            </p:cNvPr>
            <p:cNvSpPr txBox="1"/>
            <p:nvPr/>
          </p:nvSpPr>
          <p:spPr>
            <a:xfrm>
              <a:off x="3036277" y="1299388"/>
              <a:ext cx="5533292" cy="966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Ngành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phát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doanh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xu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tăng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912B5A46-EFCF-6654-4D4A-9CF367521670}"/>
                </a:ext>
              </a:extLst>
            </p:cNvPr>
            <p:cNvSpPr/>
            <p:nvPr/>
          </p:nvSpPr>
          <p:spPr>
            <a:xfrm>
              <a:off x="2515290" y="1586126"/>
              <a:ext cx="385184" cy="385184"/>
            </a:xfrm>
            <a:custGeom>
              <a:avLst/>
              <a:gdLst/>
              <a:ahLst/>
              <a:cxnLst/>
              <a:rect l="l" t="t" r="r" b="b"/>
              <a:pathLst>
                <a:path w="962037" h="962037">
                  <a:moveTo>
                    <a:pt x="0" y="0"/>
                  </a:moveTo>
                  <a:lnTo>
                    <a:pt x="962037" y="0"/>
                  </a:lnTo>
                  <a:lnTo>
                    <a:pt x="962037" y="962038"/>
                  </a:lnTo>
                  <a:lnTo>
                    <a:pt x="0" y="962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26FE12-1EC9-81B6-0757-5C851B58513B}"/>
              </a:ext>
            </a:extLst>
          </p:cNvPr>
          <p:cNvGrpSpPr/>
          <p:nvPr/>
        </p:nvGrpSpPr>
        <p:grpSpPr>
          <a:xfrm>
            <a:off x="2508441" y="3512858"/>
            <a:ext cx="6061128" cy="1420325"/>
            <a:chOff x="2508441" y="3512858"/>
            <a:chExt cx="6061128" cy="14203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9A2AF2-3CE5-C75A-6646-798B09657EF9}"/>
                </a:ext>
              </a:extLst>
            </p:cNvPr>
            <p:cNvSpPr txBox="1"/>
            <p:nvPr/>
          </p:nvSpPr>
          <p:spPr>
            <a:xfrm>
              <a:off x="3036277" y="3512858"/>
              <a:ext cx="5533292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tựu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khoa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doanh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, du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latin typeface="Arial" panose="020B0604020202020204" pitchFamily="34" charset="0"/>
                  <a:cs typeface="Arial" panose="020B0604020202020204" pitchFamily="34" charset="0"/>
                </a:rPr>
                <a:t>ảo</a:t>
              </a:r>
              <a:r>
                <a:rPr lang="en-US" sz="2000" kern="100" dirty="0">
                  <a:latin typeface="Arial" panose="020B0604020202020204" pitchFamily="34" charset="0"/>
                  <a:cs typeface="Arial" panose="020B0604020202020204" pitchFamily="34" charset="0"/>
                </a:rPr>
                <a:t>,...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264A840-21C1-1650-38EF-961EB0091D5D}"/>
                </a:ext>
              </a:extLst>
            </p:cNvPr>
            <p:cNvSpPr/>
            <p:nvPr/>
          </p:nvSpPr>
          <p:spPr>
            <a:xfrm>
              <a:off x="2508441" y="4030428"/>
              <a:ext cx="385184" cy="385184"/>
            </a:xfrm>
            <a:custGeom>
              <a:avLst/>
              <a:gdLst/>
              <a:ahLst/>
              <a:cxnLst/>
              <a:rect l="l" t="t" r="r" b="b"/>
              <a:pathLst>
                <a:path w="962037" h="962037">
                  <a:moveTo>
                    <a:pt x="0" y="0"/>
                  </a:moveTo>
                  <a:lnTo>
                    <a:pt x="962037" y="0"/>
                  </a:lnTo>
                  <a:lnTo>
                    <a:pt x="962037" y="962038"/>
                  </a:lnTo>
                  <a:lnTo>
                    <a:pt x="0" y="962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5A61308-D117-200F-CE4A-0D0C537718F1}"/>
              </a:ext>
            </a:extLst>
          </p:cNvPr>
          <p:cNvGrpSpPr/>
          <p:nvPr/>
        </p:nvGrpSpPr>
        <p:grpSpPr>
          <a:xfrm>
            <a:off x="2515290" y="2412542"/>
            <a:ext cx="6054279" cy="958660"/>
            <a:chOff x="2515290" y="1299388"/>
            <a:chExt cx="6054279" cy="9586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B9AAB0-D257-486A-13FD-76ADA539AD1E}"/>
                </a:ext>
              </a:extLst>
            </p:cNvPr>
            <p:cNvSpPr txBox="1"/>
            <p:nvPr/>
          </p:nvSpPr>
          <p:spPr>
            <a:xfrm>
              <a:off x="3036277" y="1299388"/>
              <a:ext cx="5533292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Thị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Châu Á,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châu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Âu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châu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Mỹ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….</a:t>
              </a:r>
              <a:endPara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85864A2E-EBEA-10F3-1DC3-B5F9A15BD9AC}"/>
                </a:ext>
              </a:extLst>
            </p:cNvPr>
            <p:cNvSpPr/>
            <p:nvPr/>
          </p:nvSpPr>
          <p:spPr>
            <a:xfrm>
              <a:off x="2515290" y="1586126"/>
              <a:ext cx="385184" cy="385184"/>
            </a:xfrm>
            <a:custGeom>
              <a:avLst/>
              <a:gdLst/>
              <a:ahLst/>
              <a:cxnLst/>
              <a:rect l="l" t="t" r="r" b="b"/>
              <a:pathLst>
                <a:path w="962037" h="962037">
                  <a:moveTo>
                    <a:pt x="0" y="0"/>
                  </a:moveTo>
                  <a:lnTo>
                    <a:pt x="962037" y="0"/>
                  </a:lnTo>
                  <a:lnTo>
                    <a:pt x="962037" y="962038"/>
                  </a:lnTo>
                  <a:lnTo>
                    <a:pt x="0" y="962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253807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3748CD-A321-CB31-CF92-EBDB449B1918}"/>
              </a:ext>
            </a:extLst>
          </p:cNvPr>
          <p:cNvGrpSpPr/>
          <p:nvPr/>
        </p:nvGrpSpPr>
        <p:grpSpPr>
          <a:xfrm>
            <a:off x="150607" y="675715"/>
            <a:ext cx="4333905" cy="4050919"/>
            <a:chOff x="150607" y="618565"/>
            <a:chExt cx="4333905" cy="40509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A9F233-B3C0-23D6-8162-C714FF3C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362" r="8848"/>
            <a:stretch/>
          </p:blipFill>
          <p:spPr>
            <a:xfrm>
              <a:off x="150607" y="618565"/>
              <a:ext cx="4333905" cy="30175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62305D-8746-77AA-9FD3-BD0DCF6959AF}"/>
                </a:ext>
              </a:extLst>
            </p:cNvPr>
            <p:cNvSpPr txBox="1"/>
            <p:nvPr/>
          </p:nvSpPr>
          <p:spPr>
            <a:xfrm>
              <a:off x="251377" y="3797450"/>
              <a:ext cx="4132364" cy="87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i="1" dirty="0" err="1"/>
                <a:t>Nhiều</a:t>
              </a:r>
              <a:r>
                <a:rPr lang="en-US" sz="1800" i="1" dirty="0"/>
                <a:t> </a:t>
              </a:r>
              <a:r>
                <a:rPr lang="en-US" sz="1800" i="1" dirty="0" err="1"/>
                <a:t>điểm</a:t>
              </a:r>
              <a:r>
                <a:rPr lang="en-US" sz="1800" i="1" dirty="0"/>
                <a:t> du </a:t>
              </a:r>
              <a:r>
                <a:rPr lang="en-US" sz="1800" i="1" dirty="0" err="1"/>
                <a:t>lịch</a:t>
              </a:r>
              <a:r>
                <a:rPr lang="en-US" sz="1800" i="1" dirty="0"/>
                <a:t> </a:t>
              </a:r>
              <a:r>
                <a:rPr lang="en-US" sz="1800" i="1" dirty="0" err="1"/>
                <a:t>sử</a:t>
              </a:r>
              <a:r>
                <a:rPr lang="en-US" sz="1800" i="1" dirty="0"/>
                <a:t> </a:t>
              </a:r>
              <a:r>
                <a:rPr lang="en-US" sz="1800" i="1" dirty="0" err="1"/>
                <a:t>dụng</a:t>
              </a:r>
              <a:r>
                <a:rPr lang="en-US" sz="1800" i="1" dirty="0"/>
                <a:t> </a:t>
              </a:r>
              <a:r>
                <a:rPr lang="en-US" sz="1800" i="1" dirty="0" err="1"/>
                <a:t>công</a:t>
              </a:r>
              <a:r>
                <a:rPr lang="en-US" sz="1800" i="1" dirty="0"/>
                <a:t> </a:t>
              </a:r>
              <a:r>
                <a:rPr lang="en-US" sz="1800" i="1" dirty="0" err="1"/>
                <a:t>nghệ</a:t>
              </a:r>
              <a:r>
                <a:rPr lang="en-US" sz="1800" i="1" dirty="0"/>
                <a:t> </a:t>
              </a:r>
              <a:r>
                <a:rPr lang="en-US" sz="1800" i="1" dirty="0" err="1"/>
                <a:t>thông</a:t>
              </a:r>
              <a:r>
                <a:rPr lang="en-US" sz="1800" i="1" dirty="0"/>
                <a:t> </a:t>
              </a:r>
              <a:r>
                <a:rPr lang="en-US" sz="1800" i="1" dirty="0" err="1"/>
                <a:t>minh</a:t>
              </a:r>
              <a:r>
                <a:rPr lang="en-US" sz="1800" i="1" dirty="0"/>
                <a:t> </a:t>
              </a:r>
              <a:r>
                <a:rPr lang="en-US" sz="1800" i="1" dirty="0" err="1"/>
                <a:t>trong</a:t>
              </a:r>
              <a:r>
                <a:rPr lang="en-US" sz="1800" i="1" dirty="0"/>
                <a:t> </a:t>
              </a:r>
              <a:r>
                <a:rPr lang="en-US" sz="1800" i="1" dirty="0" err="1"/>
                <a:t>vận</a:t>
              </a:r>
              <a:r>
                <a:rPr lang="en-US" sz="1800" i="1" dirty="0"/>
                <a:t> </a:t>
              </a:r>
              <a:r>
                <a:rPr lang="en-US" sz="1800" i="1" dirty="0" err="1"/>
                <a:t>hành</a:t>
              </a:r>
              <a:r>
                <a:rPr lang="en-US" sz="1800" i="1" dirty="0"/>
                <a:t>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467614-5258-D463-7920-279A678F2160}"/>
              </a:ext>
            </a:extLst>
          </p:cNvPr>
          <p:cNvGrpSpPr/>
          <p:nvPr/>
        </p:nvGrpSpPr>
        <p:grpSpPr>
          <a:xfrm>
            <a:off x="4659490" y="675715"/>
            <a:ext cx="4333905" cy="4050919"/>
            <a:chOff x="4659490" y="618565"/>
            <a:chExt cx="4333905" cy="40509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91FB3C-D28F-526F-6412-CA7E5C089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568" r="9568"/>
            <a:stretch/>
          </p:blipFill>
          <p:spPr>
            <a:xfrm>
              <a:off x="4659490" y="618565"/>
              <a:ext cx="4333905" cy="30175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085290-87BF-7F92-717D-5E58DFB1CC1B}"/>
                </a:ext>
              </a:extLst>
            </p:cNvPr>
            <p:cNvSpPr txBox="1"/>
            <p:nvPr/>
          </p:nvSpPr>
          <p:spPr>
            <a:xfrm>
              <a:off x="4760259" y="3797450"/>
              <a:ext cx="4132364" cy="87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i="1" dirty="0" err="1"/>
                <a:t>Đặt</a:t>
              </a:r>
              <a:r>
                <a:rPr lang="en-US" sz="1800" i="1" dirty="0"/>
                <a:t> </a:t>
              </a:r>
              <a:r>
                <a:rPr lang="en-US" sz="1800" i="1" dirty="0" err="1"/>
                <a:t>phòng</a:t>
              </a:r>
              <a:r>
                <a:rPr lang="en-US" sz="1800" i="1" dirty="0"/>
                <a:t> </a:t>
              </a:r>
              <a:r>
                <a:rPr lang="en-US" sz="1800" i="1" dirty="0" err="1"/>
                <a:t>khách</a:t>
              </a:r>
              <a:r>
                <a:rPr lang="en-US" sz="1800" i="1" dirty="0"/>
                <a:t> </a:t>
              </a:r>
              <a:r>
                <a:rPr lang="en-US" sz="1800" i="1" dirty="0" err="1"/>
                <a:t>sạn</a:t>
              </a:r>
              <a:r>
                <a:rPr lang="en-US" sz="1800" i="1" dirty="0"/>
                <a:t>, </a:t>
              </a:r>
              <a:r>
                <a:rPr lang="en-US" sz="1800" i="1" dirty="0" err="1"/>
                <a:t>đặt</a:t>
              </a:r>
              <a:r>
                <a:rPr lang="en-US" sz="1800" i="1" dirty="0"/>
                <a:t> </a:t>
              </a:r>
              <a:r>
                <a:rPr lang="en-US" sz="1800" i="1" dirty="0" err="1"/>
                <a:t>vé</a:t>
              </a:r>
              <a:r>
                <a:rPr lang="en-US" sz="1800" i="1" dirty="0"/>
                <a:t> </a:t>
              </a:r>
              <a:r>
                <a:rPr lang="en-US" sz="1800" i="1" dirty="0" err="1"/>
                <a:t>máy</a:t>
              </a:r>
              <a:r>
                <a:rPr lang="en-US" sz="1800" i="1" dirty="0"/>
                <a:t> bay online </a:t>
              </a:r>
              <a:r>
                <a:rPr lang="en-US" sz="1800" i="1" dirty="0" err="1"/>
                <a:t>nhanh</a:t>
              </a:r>
              <a:r>
                <a:rPr lang="en-US" sz="1800" i="1" dirty="0"/>
                <a:t> </a:t>
              </a:r>
              <a:r>
                <a:rPr lang="en-US" sz="1800" i="1" dirty="0" err="1"/>
                <a:t>chóng</a:t>
              </a:r>
              <a:r>
                <a:rPr lang="en-US" sz="1800" i="1" dirty="0"/>
                <a:t>, </a:t>
              </a:r>
              <a:r>
                <a:rPr lang="en-US" sz="1800" i="1" dirty="0" err="1"/>
                <a:t>thuận</a:t>
              </a:r>
              <a:r>
                <a:rPr lang="en-US" sz="1800" i="1" dirty="0"/>
                <a:t> </a:t>
              </a:r>
              <a:r>
                <a:rPr lang="en-US" sz="1800" i="1" dirty="0" err="1"/>
                <a:t>tiện</a:t>
              </a:r>
              <a:r>
                <a:rPr lang="en-US" sz="1800" i="1" dirty="0"/>
                <a:t>. </a:t>
              </a:r>
            </a:p>
          </p:txBody>
        </p:sp>
      </p:grpSp>
      <p:pic>
        <p:nvPicPr>
          <p:cNvPr id="2" name="Google Shape;241;p4">
            <a:extLst>
              <a:ext uri="{FF2B5EF4-FFF2-40B4-BE49-F238E27FC236}">
                <a16:creationId xmlns:a16="http://schemas.microsoft.com/office/drawing/2014/main" id="{04AD8173-DAA1-0063-4BBE-F84667AB5D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9395" y="151190"/>
            <a:ext cx="1465210" cy="322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15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21494-6C3F-1BF6-42DD-588CC3D02B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50" b="2536"/>
          <a:stretch/>
        </p:blipFill>
        <p:spPr>
          <a:xfrm>
            <a:off x="5902960" y="254000"/>
            <a:ext cx="2983744" cy="1878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07C267-8FE5-87D7-C7D7-FE691CDCB7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13" b="7613"/>
          <a:stretch/>
        </p:blipFill>
        <p:spPr>
          <a:xfrm>
            <a:off x="5905500" y="2300023"/>
            <a:ext cx="2981204" cy="1605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D743C0-508C-5627-F3AB-C65415850FCC}"/>
              </a:ext>
            </a:extLst>
          </p:cNvPr>
          <p:cNvSpPr txBox="1"/>
          <p:nvPr/>
        </p:nvSpPr>
        <p:spPr>
          <a:xfrm>
            <a:off x="1104900" y="3966158"/>
            <a:ext cx="701040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vi-VN" sz="2000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 ta có nguồn tài nguyên du lịch đa dạng với hơn 100 bãi biển</a:t>
            </a:r>
            <a:r>
              <a:rPr lang="en-US" sz="2000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vi-VN" sz="2000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hàng trăm hang động, hơn 30 vườn quốc gia…</a:t>
            </a:r>
            <a:endParaRPr lang="en-US" sz="2000" i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42EDD-3CBC-2F31-683B-58CEAD355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91" y="3998238"/>
            <a:ext cx="713294" cy="987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C2E2B-BDE2-4BCA-2FFB-4E8FCB6AC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534" y="4317989"/>
            <a:ext cx="579170" cy="606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8FB394-2040-B912-50B0-E53732C428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4814"/>
          <a:stretch/>
        </p:blipFill>
        <p:spPr>
          <a:xfrm>
            <a:off x="257296" y="254000"/>
            <a:ext cx="5529550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EB91403-77BC-AF9E-FC20-FB5C4AFB5FCD}"/>
              </a:ext>
            </a:extLst>
          </p:cNvPr>
          <p:cNvSpPr/>
          <p:nvPr/>
        </p:nvSpPr>
        <p:spPr>
          <a:xfrm>
            <a:off x="1320915" y="1377119"/>
            <a:ext cx="6429375" cy="1314948"/>
          </a:xfrm>
          <a:custGeom>
            <a:avLst/>
            <a:gdLst>
              <a:gd name="connsiteX0" fmla="*/ 0 w 12858750"/>
              <a:gd name="connsiteY0" fmla="*/ 143537 h 2629895"/>
              <a:gd name="connsiteX1" fmla="*/ 4057650 w 12858750"/>
              <a:gd name="connsiteY1" fmla="*/ 2629562 h 2629895"/>
              <a:gd name="connsiteX2" fmla="*/ 8429625 w 12858750"/>
              <a:gd name="connsiteY2" fmla="*/ 662 h 2629895"/>
              <a:gd name="connsiteX3" fmla="*/ 12858750 w 12858750"/>
              <a:gd name="connsiteY3" fmla="*/ 2429537 h 262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58750" h="2629895">
                <a:moveTo>
                  <a:pt x="0" y="143537"/>
                </a:moveTo>
                <a:cubicBezTo>
                  <a:pt x="1326356" y="1398455"/>
                  <a:pt x="2652713" y="2653374"/>
                  <a:pt x="4057650" y="2629562"/>
                </a:cubicBezTo>
                <a:cubicBezTo>
                  <a:pt x="5462587" y="2605750"/>
                  <a:pt x="6962775" y="33999"/>
                  <a:pt x="8429625" y="662"/>
                </a:cubicBezTo>
                <a:cubicBezTo>
                  <a:pt x="9896475" y="-32675"/>
                  <a:pt x="11377612" y="1198431"/>
                  <a:pt x="12858750" y="2429537"/>
                </a:cubicBezTo>
              </a:path>
            </a:pathLst>
          </a:custGeom>
          <a:noFill/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56E580-B978-681C-2368-9ED72A14F74B}"/>
              </a:ext>
            </a:extLst>
          </p:cNvPr>
          <p:cNvGrpSpPr/>
          <p:nvPr/>
        </p:nvGrpSpPr>
        <p:grpSpPr>
          <a:xfrm>
            <a:off x="182677" y="253666"/>
            <a:ext cx="2141965" cy="3242755"/>
            <a:chOff x="303108" y="1831532"/>
            <a:chExt cx="4283930" cy="648551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A268D0C-2A21-292E-D661-73970A92B960}"/>
                </a:ext>
              </a:extLst>
            </p:cNvPr>
            <p:cNvSpPr/>
            <p:nvPr/>
          </p:nvSpPr>
          <p:spPr>
            <a:xfrm>
              <a:off x="303108" y="1831532"/>
              <a:ext cx="4283930" cy="4902164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98E0E5"/>
            </a:solidFill>
          </p:spPr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CA42FF-6442-8EBC-0FC3-7A0B5DE67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805" r="17805"/>
            <a:stretch/>
          </p:blipFill>
          <p:spPr>
            <a:xfrm>
              <a:off x="673226" y="2250634"/>
              <a:ext cx="3535250" cy="3458904"/>
            </a:xfrm>
            <a:prstGeom prst="ellipse">
              <a:avLst/>
            </a:prstGeom>
          </p:spPr>
        </p:pic>
        <p:sp>
          <p:nvSpPr>
            <p:cNvPr id="6" name="TextBox 17">
              <a:extLst>
                <a:ext uri="{FF2B5EF4-FFF2-40B4-BE49-F238E27FC236}">
                  <a16:creationId xmlns:a16="http://schemas.microsoft.com/office/drawing/2014/main" id="{8E57E93F-406E-4CCC-514B-5EE9047CB34D}"/>
                </a:ext>
              </a:extLst>
            </p:cNvPr>
            <p:cNvSpPr txBox="1"/>
            <p:nvPr/>
          </p:nvSpPr>
          <p:spPr>
            <a:xfrm>
              <a:off x="538722" y="6757640"/>
              <a:ext cx="3804254" cy="1559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</a:pP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Vịnh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Hạ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Long (</a:t>
              </a: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Quảng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Ninh)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C7C17A-F54D-9E82-9037-E13DE064FC1C}"/>
              </a:ext>
            </a:extLst>
          </p:cNvPr>
          <p:cNvGrpSpPr/>
          <p:nvPr/>
        </p:nvGrpSpPr>
        <p:grpSpPr>
          <a:xfrm>
            <a:off x="2065059" y="1549066"/>
            <a:ext cx="2644400" cy="3314921"/>
            <a:chOff x="4235843" y="1831532"/>
            <a:chExt cx="5288800" cy="662984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7C7EC49-6B35-4210-3A07-DF5FF11C3ED5}"/>
                </a:ext>
              </a:extLst>
            </p:cNvPr>
            <p:cNvSpPr/>
            <p:nvPr/>
          </p:nvSpPr>
          <p:spPr>
            <a:xfrm>
              <a:off x="4738279" y="1831532"/>
              <a:ext cx="4283930" cy="4902164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F4BC6A"/>
            </a:solidFill>
          </p:spPr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F246AE-9C39-5AA2-33C4-B67868E0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298" r="4298"/>
            <a:stretch/>
          </p:blipFill>
          <p:spPr>
            <a:xfrm>
              <a:off x="5123799" y="2250634"/>
              <a:ext cx="3536306" cy="3458904"/>
            </a:xfrm>
            <a:prstGeom prst="ellipse">
              <a:avLst/>
            </a:prstGeom>
          </p:spPr>
        </p:pic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98CA7354-A9FE-508C-1F69-AE8D1C75C789}"/>
                </a:ext>
              </a:extLst>
            </p:cNvPr>
            <p:cNvSpPr txBox="1"/>
            <p:nvPr/>
          </p:nvSpPr>
          <p:spPr>
            <a:xfrm>
              <a:off x="4235843" y="6901972"/>
              <a:ext cx="5288800" cy="1559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</a:pP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Vườn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quốc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Phong Nha - </a:t>
              </a: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Kẻ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Bàng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</a:t>
              </a: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Quảng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Bình)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51E314-BAC3-4B72-C5B4-5557A3D58091}"/>
              </a:ext>
            </a:extLst>
          </p:cNvPr>
          <p:cNvGrpSpPr/>
          <p:nvPr/>
        </p:nvGrpSpPr>
        <p:grpSpPr>
          <a:xfrm>
            <a:off x="4526076" y="253666"/>
            <a:ext cx="2141965" cy="3213334"/>
            <a:chOff x="9037231" y="1831532"/>
            <a:chExt cx="4283930" cy="6426667"/>
          </a:xfrm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8F7DB6F4-B7D8-AF82-E732-E8A6D3C12623}"/>
                </a:ext>
              </a:extLst>
            </p:cNvPr>
            <p:cNvSpPr/>
            <p:nvPr/>
          </p:nvSpPr>
          <p:spPr>
            <a:xfrm>
              <a:off x="9037231" y="1831532"/>
              <a:ext cx="4283930" cy="4902164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E2CEFB"/>
            </a:solidFill>
          </p:spPr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D85369-EED9-5C8A-577E-12372FB8F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200" r="19200"/>
            <a:stretch/>
          </p:blipFill>
          <p:spPr>
            <a:xfrm>
              <a:off x="9448583" y="2250634"/>
              <a:ext cx="3458905" cy="3458905"/>
            </a:xfrm>
            <a:prstGeom prst="ellipse">
              <a:avLst/>
            </a:prstGeom>
          </p:spPr>
        </p:pic>
        <p:sp>
          <p:nvSpPr>
            <p:cNvPr id="14" name="TextBox 19">
              <a:extLst>
                <a:ext uri="{FF2B5EF4-FFF2-40B4-BE49-F238E27FC236}">
                  <a16:creationId xmlns:a16="http://schemas.microsoft.com/office/drawing/2014/main" id="{7D1D5D61-45DD-48AF-178C-C5C111F69AE6}"/>
                </a:ext>
              </a:extLst>
            </p:cNvPr>
            <p:cNvSpPr txBox="1"/>
            <p:nvPr/>
          </p:nvSpPr>
          <p:spPr>
            <a:xfrm>
              <a:off x="9779881" y="6698797"/>
              <a:ext cx="2843696" cy="1559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</a:pP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Tràng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(Ninh Bình)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97F9F8-761D-9462-3788-283021423F19}"/>
              </a:ext>
            </a:extLst>
          </p:cNvPr>
          <p:cNvGrpSpPr/>
          <p:nvPr/>
        </p:nvGrpSpPr>
        <p:grpSpPr>
          <a:xfrm>
            <a:off x="6699721" y="1549066"/>
            <a:ext cx="2141965" cy="3314920"/>
            <a:chOff x="13478692" y="1831532"/>
            <a:chExt cx="4283930" cy="662984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B20E1F7-55E2-8B43-13B1-D3C1CD3F4A3E}"/>
                </a:ext>
              </a:extLst>
            </p:cNvPr>
            <p:cNvSpPr/>
            <p:nvPr/>
          </p:nvSpPr>
          <p:spPr>
            <a:xfrm>
              <a:off x="13478692" y="1831532"/>
              <a:ext cx="4283930" cy="4902164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DF8787"/>
            </a:solidFill>
          </p:spPr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5B525D-C87F-291C-7685-896805FD5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056" r="16056"/>
            <a:stretch/>
          </p:blipFill>
          <p:spPr>
            <a:xfrm>
              <a:off x="13858853" y="2255752"/>
              <a:ext cx="3514748" cy="3453788"/>
            </a:xfrm>
            <a:prstGeom prst="ellipse">
              <a:avLst/>
            </a:prstGeom>
          </p:spPr>
        </p:pic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D29DF51F-BEF5-6AA0-51F8-B0687B9CF277}"/>
                </a:ext>
              </a:extLst>
            </p:cNvPr>
            <p:cNvSpPr txBox="1"/>
            <p:nvPr/>
          </p:nvSpPr>
          <p:spPr>
            <a:xfrm>
              <a:off x="14058884" y="6901970"/>
              <a:ext cx="3114686" cy="1559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</a:pP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Hội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</a:p>
            <a:p>
              <a:pPr algn="ctr" defTabSz="457200">
                <a:lnSpc>
                  <a:spcPct val="150000"/>
                </a:lnSpc>
                <a:buClrTx/>
              </a:pP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lang="en-US" sz="1800" kern="1200" spc="-31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Quảng</a:t>
              </a:r>
              <a:r>
                <a:rPr lang="en-US" sz="1800" kern="1200" spc="-3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Nam)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3BEC81-AC48-F7AD-5307-CFBA0E88A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11891">
            <a:off x="8087546" y="180074"/>
            <a:ext cx="919228" cy="566287"/>
          </a:xfrm>
          <a:prstGeom prst="rect">
            <a:avLst/>
          </a:prstGeom>
        </p:spPr>
      </p:pic>
      <p:sp>
        <p:nvSpPr>
          <p:cNvPr id="20" name="Freeform 8">
            <a:extLst>
              <a:ext uri="{FF2B5EF4-FFF2-40B4-BE49-F238E27FC236}">
                <a16:creationId xmlns:a16="http://schemas.microsoft.com/office/drawing/2014/main" id="{0076B945-09A4-A6C8-E2CE-FE3FE362BBE4}"/>
              </a:ext>
            </a:extLst>
          </p:cNvPr>
          <p:cNvSpPr/>
          <p:nvPr/>
        </p:nvSpPr>
        <p:spPr>
          <a:xfrm>
            <a:off x="300484" y="4320620"/>
            <a:ext cx="1221048" cy="543366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5" y="0"/>
                </a:lnTo>
                <a:lnTo>
                  <a:pt x="1773115" y="789036"/>
                </a:lnTo>
                <a:lnTo>
                  <a:pt x="0" y="7890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791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35"/>
          <p:cNvSpPr/>
          <p:nvPr/>
        </p:nvSpPr>
        <p:spPr>
          <a:xfrm>
            <a:off x="125" y="3642109"/>
            <a:ext cx="3047988" cy="574039"/>
          </a:xfrm>
          <a:custGeom>
            <a:avLst/>
            <a:gdLst/>
            <a:ahLst/>
            <a:cxnLst/>
            <a:rect l="l" t="t" r="r" b="b"/>
            <a:pathLst>
              <a:path w="46968" h="8846" extrusionOk="0">
                <a:moveTo>
                  <a:pt x="24680" y="0"/>
                </a:moveTo>
                <a:lnTo>
                  <a:pt x="24680" y="2554"/>
                </a:lnTo>
                <a:lnTo>
                  <a:pt x="23147" y="2554"/>
                </a:lnTo>
                <a:lnTo>
                  <a:pt x="23147" y="6060"/>
                </a:lnTo>
                <a:lnTo>
                  <a:pt x="21801" y="6060"/>
                </a:lnTo>
                <a:lnTo>
                  <a:pt x="21801" y="2066"/>
                </a:lnTo>
                <a:lnTo>
                  <a:pt x="20059" y="2066"/>
                </a:lnTo>
                <a:lnTo>
                  <a:pt x="20059" y="929"/>
                </a:lnTo>
                <a:lnTo>
                  <a:pt x="17854" y="929"/>
                </a:lnTo>
                <a:lnTo>
                  <a:pt x="17854" y="3065"/>
                </a:lnTo>
                <a:lnTo>
                  <a:pt x="16577" y="3065"/>
                </a:lnTo>
                <a:lnTo>
                  <a:pt x="16577" y="2345"/>
                </a:lnTo>
                <a:lnTo>
                  <a:pt x="15346" y="2345"/>
                </a:lnTo>
                <a:lnTo>
                  <a:pt x="15346" y="5224"/>
                </a:lnTo>
                <a:lnTo>
                  <a:pt x="13907" y="5224"/>
                </a:lnTo>
                <a:lnTo>
                  <a:pt x="13048" y="3738"/>
                </a:lnTo>
                <a:lnTo>
                  <a:pt x="12050" y="3738"/>
                </a:lnTo>
                <a:lnTo>
                  <a:pt x="12050" y="2066"/>
                </a:lnTo>
                <a:lnTo>
                  <a:pt x="10285" y="2066"/>
                </a:lnTo>
                <a:lnTo>
                  <a:pt x="10285" y="6710"/>
                </a:lnTo>
                <a:lnTo>
                  <a:pt x="8498" y="6710"/>
                </a:lnTo>
                <a:lnTo>
                  <a:pt x="8498" y="5038"/>
                </a:lnTo>
                <a:lnTo>
                  <a:pt x="6988" y="5038"/>
                </a:lnTo>
                <a:lnTo>
                  <a:pt x="6988" y="2740"/>
                </a:lnTo>
                <a:lnTo>
                  <a:pt x="4644" y="2740"/>
                </a:lnTo>
                <a:lnTo>
                  <a:pt x="4644" y="3854"/>
                </a:lnTo>
                <a:lnTo>
                  <a:pt x="1811" y="3854"/>
                </a:lnTo>
                <a:lnTo>
                  <a:pt x="1811" y="5247"/>
                </a:lnTo>
                <a:lnTo>
                  <a:pt x="0" y="5247"/>
                </a:lnTo>
                <a:lnTo>
                  <a:pt x="0" y="8845"/>
                </a:lnTo>
                <a:lnTo>
                  <a:pt x="46967" y="8845"/>
                </a:lnTo>
                <a:lnTo>
                  <a:pt x="46967" y="6385"/>
                </a:lnTo>
                <a:lnTo>
                  <a:pt x="43462" y="6385"/>
                </a:lnTo>
                <a:lnTo>
                  <a:pt x="43462" y="4411"/>
                </a:lnTo>
                <a:lnTo>
                  <a:pt x="42022" y="4411"/>
                </a:lnTo>
                <a:lnTo>
                  <a:pt x="42022" y="209"/>
                </a:lnTo>
                <a:lnTo>
                  <a:pt x="39608" y="209"/>
                </a:lnTo>
                <a:lnTo>
                  <a:pt x="39608" y="2925"/>
                </a:lnTo>
                <a:lnTo>
                  <a:pt x="38261" y="2925"/>
                </a:lnTo>
                <a:lnTo>
                  <a:pt x="38261" y="6268"/>
                </a:lnTo>
                <a:lnTo>
                  <a:pt x="36149" y="6268"/>
                </a:lnTo>
                <a:lnTo>
                  <a:pt x="36149" y="5108"/>
                </a:lnTo>
                <a:lnTo>
                  <a:pt x="34082" y="5108"/>
                </a:lnTo>
                <a:lnTo>
                  <a:pt x="32504" y="3552"/>
                </a:lnTo>
                <a:lnTo>
                  <a:pt x="30344" y="3552"/>
                </a:lnTo>
                <a:lnTo>
                  <a:pt x="30344" y="1068"/>
                </a:lnTo>
                <a:lnTo>
                  <a:pt x="27117" y="1068"/>
                </a:lnTo>
                <a:lnTo>
                  <a:pt x="2711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9" name="Google Shape;3669;p35"/>
          <p:cNvGrpSpPr/>
          <p:nvPr/>
        </p:nvGrpSpPr>
        <p:grpSpPr>
          <a:xfrm>
            <a:off x="-2738288" y="1014668"/>
            <a:ext cx="5649385" cy="3203669"/>
            <a:chOff x="-6817388" y="994243"/>
            <a:chExt cx="5649385" cy="3203669"/>
          </a:xfrm>
        </p:grpSpPr>
        <p:sp>
          <p:nvSpPr>
            <p:cNvPr id="3670" name="Google Shape;3670;p35"/>
            <p:cNvSpPr/>
            <p:nvPr/>
          </p:nvSpPr>
          <p:spPr>
            <a:xfrm flipH="1">
              <a:off x="-4150610" y="994243"/>
              <a:ext cx="2512066" cy="1207370"/>
            </a:xfrm>
            <a:custGeom>
              <a:avLst/>
              <a:gdLst/>
              <a:ahLst/>
              <a:cxnLst/>
              <a:rect l="l" t="t" r="r" b="b"/>
              <a:pathLst>
                <a:path w="17343" h="8336" extrusionOk="0">
                  <a:moveTo>
                    <a:pt x="1532" y="325"/>
                  </a:moveTo>
                  <a:lnTo>
                    <a:pt x="2531" y="720"/>
                  </a:lnTo>
                  <a:lnTo>
                    <a:pt x="1788" y="1045"/>
                  </a:lnTo>
                  <a:lnTo>
                    <a:pt x="1532" y="325"/>
                  </a:lnTo>
                  <a:close/>
                  <a:moveTo>
                    <a:pt x="1463" y="372"/>
                  </a:moveTo>
                  <a:lnTo>
                    <a:pt x="1718" y="1068"/>
                  </a:lnTo>
                  <a:lnTo>
                    <a:pt x="1068" y="1347"/>
                  </a:lnTo>
                  <a:lnTo>
                    <a:pt x="1463" y="372"/>
                  </a:lnTo>
                  <a:close/>
                  <a:moveTo>
                    <a:pt x="441" y="70"/>
                  </a:moveTo>
                  <a:lnTo>
                    <a:pt x="1416" y="302"/>
                  </a:lnTo>
                  <a:lnTo>
                    <a:pt x="998" y="1370"/>
                  </a:lnTo>
                  <a:lnTo>
                    <a:pt x="279" y="1185"/>
                  </a:lnTo>
                  <a:lnTo>
                    <a:pt x="186" y="1161"/>
                  </a:lnTo>
                  <a:lnTo>
                    <a:pt x="93" y="1138"/>
                  </a:lnTo>
                  <a:lnTo>
                    <a:pt x="441" y="70"/>
                  </a:lnTo>
                  <a:close/>
                  <a:moveTo>
                    <a:pt x="2670" y="767"/>
                  </a:moveTo>
                  <a:lnTo>
                    <a:pt x="3784" y="1208"/>
                  </a:lnTo>
                  <a:lnTo>
                    <a:pt x="2949" y="1533"/>
                  </a:lnTo>
                  <a:lnTo>
                    <a:pt x="2670" y="767"/>
                  </a:lnTo>
                  <a:close/>
                  <a:moveTo>
                    <a:pt x="1741" y="1138"/>
                  </a:moveTo>
                  <a:lnTo>
                    <a:pt x="1997" y="1858"/>
                  </a:lnTo>
                  <a:lnTo>
                    <a:pt x="1997" y="1858"/>
                  </a:lnTo>
                  <a:lnTo>
                    <a:pt x="1091" y="1417"/>
                  </a:lnTo>
                  <a:lnTo>
                    <a:pt x="1741" y="1138"/>
                  </a:lnTo>
                  <a:close/>
                  <a:moveTo>
                    <a:pt x="2600" y="767"/>
                  </a:moveTo>
                  <a:lnTo>
                    <a:pt x="2879" y="1556"/>
                  </a:lnTo>
                  <a:lnTo>
                    <a:pt x="2089" y="1881"/>
                  </a:lnTo>
                  <a:lnTo>
                    <a:pt x="1811" y="1115"/>
                  </a:lnTo>
                  <a:lnTo>
                    <a:pt x="2600" y="767"/>
                  </a:lnTo>
                  <a:close/>
                  <a:moveTo>
                    <a:pt x="3924" y="1254"/>
                  </a:moveTo>
                  <a:lnTo>
                    <a:pt x="5061" y="1695"/>
                  </a:lnTo>
                  <a:lnTo>
                    <a:pt x="4202" y="2067"/>
                  </a:lnTo>
                  <a:lnTo>
                    <a:pt x="3924" y="1254"/>
                  </a:lnTo>
                  <a:close/>
                  <a:moveTo>
                    <a:pt x="2902" y="1626"/>
                  </a:moveTo>
                  <a:lnTo>
                    <a:pt x="3181" y="2438"/>
                  </a:lnTo>
                  <a:lnTo>
                    <a:pt x="2159" y="1927"/>
                  </a:lnTo>
                  <a:lnTo>
                    <a:pt x="2902" y="1626"/>
                  </a:lnTo>
                  <a:close/>
                  <a:moveTo>
                    <a:pt x="3854" y="1254"/>
                  </a:moveTo>
                  <a:lnTo>
                    <a:pt x="4133" y="2090"/>
                  </a:lnTo>
                  <a:lnTo>
                    <a:pt x="3274" y="2461"/>
                  </a:lnTo>
                  <a:lnTo>
                    <a:pt x="2972" y="1602"/>
                  </a:lnTo>
                  <a:lnTo>
                    <a:pt x="3854" y="1254"/>
                  </a:lnTo>
                  <a:close/>
                  <a:moveTo>
                    <a:pt x="5201" y="1742"/>
                  </a:moveTo>
                  <a:lnTo>
                    <a:pt x="6454" y="2229"/>
                  </a:lnTo>
                  <a:lnTo>
                    <a:pt x="5502" y="2647"/>
                  </a:lnTo>
                  <a:lnTo>
                    <a:pt x="5201" y="1742"/>
                  </a:lnTo>
                  <a:close/>
                  <a:moveTo>
                    <a:pt x="4156" y="2160"/>
                  </a:moveTo>
                  <a:lnTo>
                    <a:pt x="4481" y="3065"/>
                  </a:lnTo>
                  <a:lnTo>
                    <a:pt x="3320" y="2508"/>
                  </a:lnTo>
                  <a:lnTo>
                    <a:pt x="4156" y="2160"/>
                  </a:lnTo>
                  <a:close/>
                  <a:moveTo>
                    <a:pt x="5131" y="1742"/>
                  </a:moveTo>
                  <a:lnTo>
                    <a:pt x="5433" y="2694"/>
                  </a:lnTo>
                  <a:lnTo>
                    <a:pt x="4550" y="3088"/>
                  </a:lnTo>
                  <a:lnTo>
                    <a:pt x="4225" y="2113"/>
                  </a:lnTo>
                  <a:lnTo>
                    <a:pt x="5131" y="1742"/>
                  </a:lnTo>
                  <a:close/>
                  <a:moveTo>
                    <a:pt x="6594" y="2299"/>
                  </a:moveTo>
                  <a:lnTo>
                    <a:pt x="8079" y="2856"/>
                  </a:lnTo>
                  <a:lnTo>
                    <a:pt x="7011" y="3297"/>
                  </a:lnTo>
                  <a:lnTo>
                    <a:pt x="6594" y="2299"/>
                  </a:lnTo>
                  <a:close/>
                  <a:moveTo>
                    <a:pt x="5456" y="2740"/>
                  </a:moveTo>
                  <a:lnTo>
                    <a:pt x="5688" y="3390"/>
                  </a:lnTo>
                  <a:lnTo>
                    <a:pt x="5804" y="3692"/>
                  </a:lnTo>
                  <a:lnTo>
                    <a:pt x="4620" y="3135"/>
                  </a:lnTo>
                  <a:lnTo>
                    <a:pt x="5456" y="2740"/>
                  </a:lnTo>
                  <a:close/>
                  <a:moveTo>
                    <a:pt x="6524" y="2276"/>
                  </a:moveTo>
                  <a:lnTo>
                    <a:pt x="6942" y="3320"/>
                  </a:lnTo>
                  <a:lnTo>
                    <a:pt x="6245" y="3599"/>
                  </a:lnTo>
                  <a:lnTo>
                    <a:pt x="5874" y="3738"/>
                  </a:lnTo>
                  <a:lnTo>
                    <a:pt x="5758" y="3390"/>
                  </a:lnTo>
                  <a:lnTo>
                    <a:pt x="5526" y="2717"/>
                  </a:lnTo>
                  <a:lnTo>
                    <a:pt x="6524" y="2276"/>
                  </a:lnTo>
                  <a:close/>
                  <a:moveTo>
                    <a:pt x="8219" y="2926"/>
                  </a:moveTo>
                  <a:lnTo>
                    <a:pt x="9867" y="3553"/>
                  </a:lnTo>
                  <a:lnTo>
                    <a:pt x="8660" y="4040"/>
                  </a:lnTo>
                  <a:lnTo>
                    <a:pt x="8219" y="2926"/>
                  </a:lnTo>
                  <a:close/>
                  <a:moveTo>
                    <a:pt x="6965" y="3390"/>
                  </a:moveTo>
                  <a:lnTo>
                    <a:pt x="7429" y="4504"/>
                  </a:lnTo>
                  <a:lnTo>
                    <a:pt x="7429" y="4504"/>
                  </a:lnTo>
                  <a:lnTo>
                    <a:pt x="5967" y="3785"/>
                  </a:lnTo>
                  <a:lnTo>
                    <a:pt x="6292" y="3669"/>
                  </a:lnTo>
                  <a:lnTo>
                    <a:pt x="6965" y="3390"/>
                  </a:lnTo>
                  <a:close/>
                  <a:moveTo>
                    <a:pt x="8149" y="2903"/>
                  </a:moveTo>
                  <a:lnTo>
                    <a:pt x="8590" y="4063"/>
                  </a:lnTo>
                  <a:lnTo>
                    <a:pt x="7499" y="4528"/>
                  </a:lnTo>
                  <a:lnTo>
                    <a:pt x="7035" y="3367"/>
                  </a:lnTo>
                  <a:lnTo>
                    <a:pt x="8149" y="2903"/>
                  </a:lnTo>
                  <a:close/>
                  <a:moveTo>
                    <a:pt x="10006" y="3599"/>
                  </a:moveTo>
                  <a:lnTo>
                    <a:pt x="12026" y="4388"/>
                  </a:lnTo>
                  <a:lnTo>
                    <a:pt x="10564" y="4853"/>
                  </a:lnTo>
                  <a:lnTo>
                    <a:pt x="10006" y="3599"/>
                  </a:lnTo>
                  <a:close/>
                  <a:moveTo>
                    <a:pt x="8613" y="4133"/>
                  </a:moveTo>
                  <a:lnTo>
                    <a:pt x="9054" y="5294"/>
                  </a:lnTo>
                  <a:lnTo>
                    <a:pt x="9054" y="5294"/>
                  </a:lnTo>
                  <a:lnTo>
                    <a:pt x="7569" y="4574"/>
                  </a:lnTo>
                  <a:lnTo>
                    <a:pt x="8613" y="4133"/>
                  </a:lnTo>
                  <a:close/>
                  <a:moveTo>
                    <a:pt x="9937" y="3599"/>
                  </a:moveTo>
                  <a:lnTo>
                    <a:pt x="10494" y="4876"/>
                  </a:lnTo>
                  <a:lnTo>
                    <a:pt x="9147" y="5317"/>
                  </a:lnTo>
                  <a:lnTo>
                    <a:pt x="8683" y="4110"/>
                  </a:lnTo>
                  <a:lnTo>
                    <a:pt x="9937" y="3599"/>
                  </a:lnTo>
                  <a:close/>
                  <a:moveTo>
                    <a:pt x="12189" y="4435"/>
                  </a:moveTo>
                  <a:lnTo>
                    <a:pt x="14046" y="5155"/>
                  </a:lnTo>
                  <a:lnTo>
                    <a:pt x="12723" y="5712"/>
                  </a:lnTo>
                  <a:lnTo>
                    <a:pt x="12189" y="4435"/>
                  </a:lnTo>
                  <a:close/>
                  <a:moveTo>
                    <a:pt x="10540" y="4946"/>
                  </a:moveTo>
                  <a:lnTo>
                    <a:pt x="11144" y="6315"/>
                  </a:lnTo>
                  <a:lnTo>
                    <a:pt x="9217" y="5363"/>
                  </a:lnTo>
                  <a:lnTo>
                    <a:pt x="10540" y="4946"/>
                  </a:lnTo>
                  <a:close/>
                  <a:moveTo>
                    <a:pt x="12096" y="4412"/>
                  </a:moveTo>
                  <a:lnTo>
                    <a:pt x="12653" y="5735"/>
                  </a:lnTo>
                  <a:lnTo>
                    <a:pt x="11237" y="6339"/>
                  </a:lnTo>
                  <a:lnTo>
                    <a:pt x="10587" y="4922"/>
                  </a:lnTo>
                  <a:lnTo>
                    <a:pt x="12096" y="4412"/>
                  </a:lnTo>
                  <a:close/>
                  <a:moveTo>
                    <a:pt x="302" y="1254"/>
                  </a:moveTo>
                  <a:lnTo>
                    <a:pt x="998" y="1440"/>
                  </a:lnTo>
                  <a:lnTo>
                    <a:pt x="1347" y="1626"/>
                  </a:lnTo>
                  <a:lnTo>
                    <a:pt x="998" y="6594"/>
                  </a:lnTo>
                  <a:lnTo>
                    <a:pt x="650" y="6594"/>
                  </a:lnTo>
                  <a:lnTo>
                    <a:pt x="302" y="1254"/>
                  </a:lnTo>
                  <a:close/>
                  <a:moveTo>
                    <a:pt x="14185" y="5201"/>
                  </a:moveTo>
                  <a:lnTo>
                    <a:pt x="16298" y="6014"/>
                  </a:lnTo>
                  <a:lnTo>
                    <a:pt x="14696" y="6803"/>
                  </a:lnTo>
                  <a:lnTo>
                    <a:pt x="14185" y="5201"/>
                  </a:lnTo>
                  <a:close/>
                  <a:moveTo>
                    <a:pt x="12676" y="5805"/>
                  </a:moveTo>
                  <a:lnTo>
                    <a:pt x="13350" y="7383"/>
                  </a:lnTo>
                  <a:lnTo>
                    <a:pt x="11283" y="6385"/>
                  </a:lnTo>
                  <a:lnTo>
                    <a:pt x="12676" y="5805"/>
                  </a:lnTo>
                  <a:close/>
                  <a:moveTo>
                    <a:pt x="14116" y="5201"/>
                  </a:moveTo>
                  <a:lnTo>
                    <a:pt x="14650" y="6826"/>
                  </a:lnTo>
                  <a:lnTo>
                    <a:pt x="13442" y="7407"/>
                  </a:lnTo>
                  <a:lnTo>
                    <a:pt x="12746" y="5758"/>
                  </a:lnTo>
                  <a:lnTo>
                    <a:pt x="14116" y="5201"/>
                  </a:lnTo>
                  <a:close/>
                  <a:moveTo>
                    <a:pt x="14673" y="6896"/>
                  </a:moveTo>
                  <a:lnTo>
                    <a:pt x="15114" y="8242"/>
                  </a:lnTo>
                  <a:lnTo>
                    <a:pt x="13512" y="7453"/>
                  </a:lnTo>
                  <a:lnTo>
                    <a:pt x="14673" y="6896"/>
                  </a:lnTo>
                  <a:close/>
                  <a:moveTo>
                    <a:pt x="16368" y="6060"/>
                  </a:moveTo>
                  <a:lnTo>
                    <a:pt x="17273" y="7082"/>
                  </a:lnTo>
                  <a:lnTo>
                    <a:pt x="16530" y="8219"/>
                  </a:lnTo>
                  <a:lnTo>
                    <a:pt x="15184" y="8266"/>
                  </a:lnTo>
                  <a:lnTo>
                    <a:pt x="14719" y="6849"/>
                  </a:lnTo>
                  <a:lnTo>
                    <a:pt x="16368" y="6060"/>
                  </a:lnTo>
                  <a:close/>
                  <a:moveTo>
                    <a:pt x="395" y="0"/>
                  </a:moveTo>
                  <a:lnTo>
                    <a:pt x="395" y="24"/>
                  </a:lnTo>
                  <a:lnTo>
                    <a:pt x="0" y="1161"/>
                  </a:lnTo>
                  <a:lnTo>
                    <a:pt x="0" y="1185"/>
                  </a:lnTo>
                  <a:lnTo>
                    <a:pt x="23" y="1185"/>
                  </a:lnTo>
                  <a:lnTo>
                    <a:pt x="186" y="1231"/>
                  </a:lnTo>
                  <a:lnTo>
                    <a:pt x="557" y="6640"/>
                  </a:lnTo>
                  <a:lnTo>
                    <a:pt x="580" y="6687"/>
                  </a:lnTo>
                  <a:lnTo>
                    <a:pt x="1091" y="6687"/>
                  </a:lnTo>
                  <a:lnTo>
                    <a:pt x="1091" y="6640"/>
                  </a:lnTo>
                  <a:lnTo>
                    <a:pt x="1439" y="1672"/>
                  </a:lnTo>
                  <a:lnTo>
                    <a:pt x="2043" y="1951"/>
                  </a:lnTo>
                  <a:lnTo>
                    <a:pt x="5851" y="3808"/>
                  </a:lnTo>
                  <a:lnTo>
                    <a:pt x="7476" y="4597"/>
                  </a:lnTo>
                  <a:lnTo>
                    <a:pt x="9101" y="5387"/>
                  </a:lnTo>
                  <a:lnTo>
                    <a:pt x="15137" y="8335"/>
                  </a:lnTo>
                  <a:lnTo>
                    <a:pt x="15160" y="8335"/>
                  </a:lnTo>
                  <a:lnTo>
                    <a:pt x="16553" y="8289"/>
                  </a:lnTo>
                  <a:lnTo>
                    <a:pt x="16577" y="8266"/>
                  </a:lnTo>
                  <a:lnTo>
                    <a:pt x="17343" y="7105"/>
                  </a:lnTo>
                  <a:lnTo>
                    <a:pt x="17343" y="7082"/>
                  </a:lnTo>
                  <a:lnTo>
                    <a:pt x="17343" y="7058"/>
                  </a:lnTo>
                  <a:lnTo>
                    <a:pt x="16391" y="5990"/>
                  </a:lnTo>
                  <a:lnTo>
                    <a:pt x="9960" y="3506"/>
                  </a:lnTo>
                  <a:lnTo>
                    <a:pt x="8172" y="2833"/>
                  </a:lnTo>
                  <a:lnTo>
                    <a:pt x="6547" y="2183"/>
                  </a:lnTo>
                  <a:lnTo>
                    <a:pt x="5177" y="1672"/>
                  </a:lnTo>
                  <a:lnTo>
                    <a:pt x="3877" y="1161"/>
                  </a:lnTo>
                  <a:lnTo>
                    <a:pt x="2623" y="697"/>
                  </a:lnTo>
                  <a:lnTo>
                    <a:pt x="1486" y="233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5"/>
            <p:cNvSpPr/>
            <p:nvPr/>
          </p:nvSpPr>
          <p:spPr>
            <a:xfrm flipH="1">
              <a:off x="-1836984" y="2120650"/>
              <a:ext cx="154840" cy="218850"/>
            </a:xfrm>
            <a:custGeom>
              <a:avLst/>
              <a:gdLst/>
              <a:ahLst/>
              <a:cxnLst/>
              <a:rect l="l" t="t" r="r" b="b"/>
              <a:pathLst>
                <a:path w="1069" h="1511" extrusionOk="0">
                  <a:moveTo>
                    <a:pt x="303" y="1"/>
                  </a:moveTo>
                  <a:lnTo>
                    <a:pt x="326" y="117"/>
                  </a:lnTo>
                  <a:lnTo>
                    <a:pt x="326" y="233"/>
                  </a:lnTo>
                  <a:lnTo>
                    <a:pt x="303" y="349"/>
                  </a:lnTo>
                  <a:lnTo>
                    <a:pt x="279" y="419"/>
                  </a:lnTo>
                  <a:lnTo>
                    <a:pt x="256" y="465"/>
                  </a:lnTo>
                  <a:lnTo>
                    <a:pt x="140" y="581"/>
                  </a:lnTo>
                  <a:lnTo>
                    <a:pt x="47" y="721"/>
                  </a:lnTo>
                  <a:lnTo>
                    <a:pt x="24" y="790"/>
                  </a:lnTo>
                  <a:lnTo>
                    <a:pt x="1" y="883"/>
                  </a:lnTo>
                  <a:lnTo>
                    <a:pt x="1" y="999"/>
                  </a:lnTo>
                  <a:lnTo>
                    <a:pt x="24" y="1092"/>
                  </a:lnTo>
                  <a:lnTo>
                    <a:pt x="47" y="1162"/>
                  </a:lnTo>
                  <a:lnTo>
                    <a:pt x="94" y="1255"/>
                  </a:lnTo>
                  <a:lnTo>
                    <a:pt x="187" y="1394"/>
                  </a:lnTo>
                  <a:lnTo>
                    <a:pt x="349" y="1487"/>
                  </a:lnTo>
                  <a:lnTo>
                    <a:pt x="442" y="1510"/>
                  </a:lnTo>
                  <a:lnTo>
                    <a:pt x="651" y="1510"/>
                  </a:lnTo>
                  <a:lnTo>
                    <a:pt x="767" y="1464"/>
                  </a:lnTo>
                  <a:lnTo>
                    <a:pt x="860" y="1417"/>
                  </a:lnTo>
                  <a:lnTo>
                    <a:pt x="953" y="1348"/>
                  </a:lnTo>
                  <a:lnTo>
                    <a:pt x="1022" y="1255"/>
                  </a:lnTo>
                  <a:lnTo>
                    <a:pt x="1046" y="1139"/>
                  </a:lnTo>
                  <a:lnTo>
                    <a:pt x="1069" y="1046"/>
                  </a:lnTo>
                  <a:lnTo>
                    <a:pt x="1046" y="953"/>
                  </a:lnTo>
                  <a:lnTo>
                    <a:pt x="1022" y="837"/>
                  </a:lnTo>
                  <a:lnTo>
                    <a:pt x="976" y="767"/>
                  </a:lnTo>
                  <a:lnTo>
                    <a:pt x="953" y="744"/>
                  </a:lnTo>
                  <a:lnTo>
                    <a:pt x="929" y="814"/>
                  </a:lnTo>
                  <a:lnTo>
                    <a:pt x="860" y="976"/>
                  </a:lnTo>
                  <a:lnTo>
                    <a:pt x="813" y="1046"/>
                  </a:lnTo>
                  <a:lnTo>
                    <a:pt x="767" y="1115"/>
                  </a:lnTo>
                  <a:lnTo>
                    <a:pt x="697" y="1162"/>
                  </a:lnTo>
                  <a:lnTo>
                    <a:pt x="604" y="1162"/>
                  </a:lnTo>
                  <a:lnTo>
                    <a:pt x="512" y="1139"/>
                  </a:lnTo>
                  <a:lnTo>
                    <a:pt x="442" y="1115"/>
                  </a:lnTo>
                  <a:lnTo>
                    <a:pt x="372" y="1046"/>
                  </a:lnTo>
                  <a:lnTo>
                    <a:pt x="349" y="976"/>
                  </a:lnTo>
                  <a:lnTo>
                    <a:pt x="326" y="906"/>
                  </a:lnTo>
                  <a:lnTo>
                    <a:pt x="326" y="837"/>
                  </a:lnTo>
                  <a:lnTo>
                    <a:pt x="349" y="767"/>
                  </a:lnTo>
                  <a:lnTo>
                    <a:pt x="419" y="697"/>
                  </a:lnTo>
                  <a:lnTo>
                    <a:pt x="535" y="581"/>
                  </a:lnTo>
                  <a:lnTo>
                    <a:pt x="628" y="419"/>
                  </a:lnTo>
                  <a:lnTo>
                    <a:pt x="697" y="233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5"/>
            <p:cNvSpPr/>
            <p:nvPr/>
          </p:nvSpPr>
          <p:spPr>
            <a:xfrm flipH="1">
              <a:off x="-1830321" y="1895427"/>
              <a:ext cx="144701" cy="235507"/>
            </a:xfrm>
            <a:custGeom>
              <a:avLst/>
              <a:gdLst/>
              <a:ahLst/>
              <a:cxnLst/>
              <a:rect l="l" t="t" r="r" b="b"/>
              <a:pathLst>
                <a:path w="999" h="1626" extrusionOk="0">
                  <a:moveTo>
                    <a:pt x="0" y="0"/>
                  </a:moveTo>
                  <a:lnTo>
                    <a:pt x="93" y="1626"/>
                  </a:lnTo>
                  <a:lnTo>
                    <a:pt x="905" y="1626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5"/>
            <p:cNvSpPr/>
            <p:nvPr/>
          </p:nvSpPr>
          <p:spPr>
            <a:xfrm flipH="1">
              <a:off x="-1830321" y="1905565"/>
              <a:ext cx="141370" cy="211898"/>
            </a:xfrm>
            <a:custGeom>
              <a:avLst/>
              <a:gdLst/>
              <a:ahLst/>
              <a:cxnLst/>
              <a:rect l="l" t="t" r="r" b="b"/>
              <a:pathLst>
                <a:path w="976" h="1463" extrusionOk="0">
                  <a:moveTo>
                    <a:pt x="975" y="0"/>
                  </a:moveTo>
                  <a:lnTo>
                    <a:pt x="0" y="348"/>
                  </a:lnTo>
                  <a:lnTo>
                    <a:pt x="23" y="720"/>
                  </a:lnTo>
                  <a:lnTo>
                    <a:pt x="952" y="418"/>
                  </a:lnTo>
                  <a:lnTo>
                    <a:pt x="975" y="0"/>
                  </a:lnTo>
                  <a:close/>
                  <a:moveTo>
                    <a:pt x="929" y="766"/>
                  </a:moveTo>
                  <a:lnTo>
                    <a:pt x="47" y="1091"/>
                  </a:lnTo>
                  <a:lnTo>
                    <a:pt x="70" y="1463"/>
                  </a:lnTo>
                  <a:lnTo>
                    <a:pt x="906" y="1184"/>
                  </a:lnTo>
                  <a:lnTo>
                    <a:pt x="929" y="7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5"/>
            <p:cNvSpPr/>
            <p:nvPr/>
          </p:nvSpPr>
          <p:spPr>
            <a:xfrm flipH="1">
              <a:off x="-1759636" y="1905565"/>
              <a:ext cx="53883" cy="215229"/>
            </a:xfrm>
            <a:custGeom>
              <a:avLst/>
              <a:gdLst/>
              <a:ahLst/>
              <a:cxnLst/>
              <a:rect l="l" t="t" r="r" b="b"/>
              <a:pathLst>
                <a:path w="372" h="1486" extrusionOk="0">
                  <a:moveTo>
                    <a:pt x="0" y="0"/>
                  </a:moveTo>
                  <a:lnTo>
                    <a:pt x="93" y="1486"/>
                  </a:lnTo>
                  <a:lnTo>
                    <a:pt x="302" y="1486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5"/>
            <p:cNvSpPr/>
            <p:nvPr/>
          </p:nvSpPr>
          <p:spPr>
            <a:xfrm flipH="1">
              <a:off x="-4261572" y="1999710"/>
              <a:ext cx="349803" cy="252308"/>
            </a:xfrm>
            <a:custGeom>
              <a:avLst/>
              <a:gdLst/>
              <a:ahLst/>
              <a:cxnLst/>
              <a:rect l="l" t="t" r="r" b="b"/>
              <a:pathLst>
                <a:path w="2415" h="1742" extrusionOk="0">
                  <a:moveTo>
                    <a:pt x="1231" y="0"/>
                  </a:moveTo>
                  <a:lnTo>
                    <a:pt x="1045" y="23"/>
                  </a:lnTo>
                  <a:lnTo>
                    <a:pt x="883" y="47"/>
                  </a:lnTo>
                  <a:lnTo>
                    <a:pt x="743" y="116"/>
                  </a:lnTo>
                  <a:lnTo>
                    <a:pt x="604" y="209"/>
                  </a:lnTo>
                  <a:lnTo>
                    <a:pt x="488" y="325"/>
                  </a:lnTo>
                  <a:lnTo>
                    <a:pt x="395" y="441"/>
                  </a:lnTo>
                  <a:lnTo>
                    <a:pt x="302" y="581"/>
                  </a:lnTo>
                  <a:lnTo>
                    <a:pt x="186" y="882"/>
                  </a:lnTo>
                  <a:lnTo>
                    <a:pt x="93" y="1161"/>
                  </a:lnTo>
                  <a:lnTo>
                    <a:pt x="47" y="1416"/>
                  </a:lnTo>
                  <a:lnTo>
                    <a:pt x="0" y="1649"/>
                  </a:lnTo>
                  <a:lnTo>
                    <a:pt x="790" y="1695"/>
                  </a:lnTo>
                  <a:lnTo>
                    <a:pt x="1556" y="1741"/>
                  </a:lnTo>
                  <a:lnTo>
                    <a:pt x="2415" y="1741"/>
                  </a:lnTo>
                  <a:lnTo>
                    <a:pt x="2369" y="1440"/>
                  </a:lnTo>
                  <a:lnTo>
                    <a:pt x="2299" y="1115"/>
                  </a:lnTo>
                  <a:lnTo>
                    <a:pt x="2206" y="790"/>
                  </a:lnTo>
                  <a:lnTo>
                    <a:pt x="2067" y="534"/>
                  </a:lnTo>
                  <a:lnTo>
                    <a:pt x="1974" y="395"/>
                  </a:lnTo>
                  <a:lnTo>
                    <a:pt x="1881" y="302"/>
                  </a:lnTo>
                  <a:lnTo>
                    <a:pt x="1765" y="209"/>
                  </a:lnTo>
                  <a:lnTo>
                    <a:pt x="1649" y="116"/>
                  </a:lnTo>
                  <a:lnTo>
                    <a:pt x="1510" y="70"/>
                  </a:lnTo>
                  <a:lnTo>
                    <a:pt x="1370" y="23"/>
                  </a:lnTo>
                  <a:lnTo>
                    <a:pt x="12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5"/>
            <p:cNvSpPr/>
            <p:nvPr/>
          </p:nvSpPr>
          <p:spPr>
            <a:xfrm flipH="1">
              <a:off x="-4419743" y="2201470"/>
              <a:ext cx="656008" cy="578483"/>
            </a:xfrm>
            <a:custGeom>
              <a:avLst/>
              <a:gdLst/>
              <a:ahLst/>
              <a:cxnLst/>
              <a:rect l="l" t="t" r="r" b="b"/>
              <a:pathLst>
                <a:path w="4529" h="3994" extrusionOk="0">
                  <a:moveTo>
                    <a:pt x="1" y="0"/>
                  </a:moveTo>
                  <a:lnTo>
                    <a:pt x="1" y="3993"/>
                  </a:lnTo>
                  <a:lnTo>
                    <a:pt x="4528" y="3993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5"/>
            <p:cNvSpPr/>
            <p:nvPr/>
          </p:nvSpPr>
          <p:spPr>
            <a:xfrm flipH="1">
              <a:off x="-4739127" y="2761985"/>
              <a:ext cx="1449475" cy="450736"/>
            </a:xfrm>
            <a:custGeom>
              <a:avLst/>
              <a:gdLst/>
              <a:ahLst/>
              <a:cxnLst/>
              <a:rect l="l" t="t" r="r" b="b"/>
              <a:pathLst>
                <a:path w="10007" h="3112" extrusionOk="0">
                  <a:moveTo>
                    <a:pt x="0" y="0"/>
                  </a:moveTo>
                  <a:lnTo>
                    <a:pt x="0" y="3111"/>
                  </a:lnTo>
                  <a:lnTo>
                    <a:pt x="10007" y="3111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5"/>
            <p:cNvSpPr/>
            <p:nvPr/>
          </p:nvSpPr>
          <p:spPr>
            <a:xfrm flipH="1">
              <a:off x="-4419748" y="2201475"/>
              <a:ext cx="329823" cy="560498"/>
            </a:xfrm>
            <a:custGeom>
              <a:avLst/>
              <a:gdLst/>
              <a:ahLst/>
              <a:cxnLst/>
              <a:rect l="l" t="t" r="r" b="b"/>
              <a:pathLst>
                <a:path w="2277" h="3994" extrusionOk="0">
                  <a:moveTo>
                    <a:pt x="1" y="0"/>
                  </a:moveTo>
                  <a:lnTo>
                    <a:pt x="1" y="3993"/>
                  </a:lnTo>
                  <a:lnTo>
                    <a:pt x="2276" y="3993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5"/>
            <p:cNvSpPr/>
            <p:nvPr/>
          </p:nvSpPr>
          <p:spPr>
            <a:xfrm flipH="1">
              <a:off x="-4315455" y="2386428"/>
              <a:ext cx="447430" cy="265778"/>
            </a:xfrm>
            <a:custGeom>
              <a:avLst/>
              <a:gdLst/>
              <a:ahLst/>
              <a:cxnLst/>
              <a:rect l="l" t="t" r="r" b="b"/>
              <a:pathLst>
                <a:path w="3089" h="1835" extrusionOk="0">
                  <a:moveTo>
                    <a:pt x="1" y="0"/>
                  </a:moveTo>
                  <a:lnTo>
                    <a:pt x="1" y="1834"/>
                  </a:lnTo>
                  <a:lnTo>
                    <a:pt x="3088" y="1834"/>
                  </a:lnTo>
                  <a:lnTo>
                    <a:pt x="30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5"/>
            <p:cNvSpPr/>
            <p:nvPr/>
          </p:nvSpPr>
          <p:spPr>
            <a:xfrm flipH="1">
              <a:off x="-4315456" y="2386428"/>
              <a:ext cx="225525" cy="265778"/>
            </a:xfrm>
            <a:custGeom>
              <a:avLst/>
              <a:gdLst/>
              <a:ahLst/>
              <a:cxnLst/>
              <a:rect l="l" t="t" r="r" b="b"/>
              <a:pathLst>
                <a:path w="1557" h="1835" extrusionOk="0">
                  <a:moveTo>
                    <a:pt x="1" y="0"/>
                  </a:moveTo>
                  <a:lnTo>
                    <a:pt x="1" y="1834"/>
                  </a:lnTo>
                  <a:lnTo>
                    <a:pt x="1556" y="1834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5"/>
            <p:cNvSpPr/>
            <p:nvPr/>
          </p:nvSpPr>
          <p:spPr>
            <a:xfrm flipH="1">
              <a:off x="-4739130" y="2761985"/>
              <a:ext cx="837500" cy="450736"/>
            </a:xfrm>
            <a:custGeom>
              <a:avLst/>
              <a:gdLst/>
              <a:ahLst/>
              <a:cxnLst/>
              <a:rect l="l" t="t" r="r" b="b"/>
              <a:pathLst>
                <a:path w="5782" h="3112" extrusionOk="0">
                  <a:moveTo>
                    <a:pt x="1" y="0"/>
                  </a:moveTo>
                  <a:lnTo>
                    <a:pt x="1" y="3111"/>
                  </a:lnTo>
                  <a:lnTo>
                    <a:pt x="5782" y="3111"/>
                  </a:lnTo>
                  <a:lnTo>
                    <a:pt x="5782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5"/>
            <p:cNvSpPr/>
            <p:nvPr/>
          </p:nvSpPr>
          <p:spPr>
            <a:xfrm flipH="1">
              <a:off x="-6817388" y="3188969"/>
              <a:ext cx="1368796" cy="1008942"/>
            </a:xfrm>
            <a:custGeom>
              <a:avLst/>
              <a:gdLst/>
              <a:ahLst/>
              <a:cxnLst/>
              <a:rect l="l" t="t" r="r" b="b"/>
              <a:pathLst>
                <a:path w="9450" h="6966" extrusionOk="0">
                  <a:moveTo>
                    <a:pt x="4713" y="1"/>
                  </a:moveTo>
                  <a:lnTo>
                    <a:pt x="0" y="2323"/>
                  </a:lnTo>
                  <a:lnTo>
                    <a:pt x="0" y="6966"/>
                  </a:lnTo>
                  <a:lnTo>
                    <a:pt x="9450" y="6966"/>
                  </a:lnTo>
                  <a:lnTo>
                    <a:pt x="9450" y="2323"/>
                  </a:lnTo>
                  <a:lnTo>
                    <a:pt x="47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5"/>
            <p:cNvSpPr/>
            <p:nvPr/>
          </p:nvSpPr>
          <p:spPr>
            <a:xfrm flipH="1">
              <a:off x="-6605479" y="3656507"/>
              <a:ext cx="948452" cy="541405"/>
            </a:xfrm>
            <a:custGeom>
              <a:avLst/>
              <a:gdLst/>
              <a:ahLst/>
              <a:cxnLst/>
              <a:rect l="l" t="t" r="r" b="b"/>
              <a:pathLst>
                <a:path w="6548" h="3738" extrusionOk="0">
                  <a:moveTo>
                    <a:pt x="1" y="0"/>
                  </a:moveTo>
                  <a:lnTo>
                    <a:pt x="1" y="3738"/>
                  </a:lnTo>
                  <a:lnTo>
                    <a:pt x="6548" y="3738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5"/>
            <p:cNvSpPr/>
            <p:nvPr/>
          </p:nvSpPr>
          <p:spPr>
            <a:xfrm flipH="1">
              <a:off x="-6605479" y="3656507"/>
              <a:ext cx="948452" cy="43741"/>
            </a:xfrm>
            <a:custGeom>
              <a:avLst/>
              <a:gdLst/>
              <a:ahLst/>
              <a:cxnLst/>
              <a:rect l="l" t="t" r="r" b="b"/>
              <a:pathLst>
                <a:path w="6548" h="302" extrusionOk="0">
                  <a:moveTo>
                    <a:pt x="1" y="0"/>
                  </a:moveTo>
                  <a:lnTo>
                    <a:pt x="1" y="302"/>
                  </a:lnTo>
                  <a:lnTo>
                    <a:pt x="6548" y="302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5"/>
            <p:cNvSpPr/>
            <p:nvPr/>
          </p:nvSpPr>
          <p:spPr>
            <a:xfrm flipH="1">
              <a:off x="-6131389" y="3188969"/>
              <a:ext cx="2549146" cy="336459"/>
            </a:xfrm>
            <a:custGeom>
              <a:avLst/>
              <a:gdLst/>
              <a:ahLst/>
              <a:cxnLst/>
              <a:rect l="l" t="t" r="r" b="b"/>
              <a:pathLst>
                <a:path w="17599" h="2323" extrusionOk="0">
                  <a:moveTo>
                    <a:pt x="4736" y="1"/>
                  </a:moveTo>
                  <a:lnTo>
                    <a:pt x="0" y="2323"/>
                  </a:lnTo>
                  <a:lnTo>
                    <a:pt x="12885" y="2323"/>
                  </a:lnTo>
                  <a:lnTo>
                    <a:pt x="175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5"/>
            <p:cNvSpPr/>
            <p:nvPr/>
          </p:nvSpPr>
          <p:spPr>
            <a:xfrm flipH="1">
              <a:off x="-4089964" y="3525277"/>
              <a:ext cx="1879878" cy="672628"/>
            </a:xfrm>
            <a:custGeom>
              <a:avLst/>
              <a:gdLst/>
              <a:ahLst/>
              <a:cxnLst/>
              <a:rect l="l" t="t" r="r" b="b"/>
              <a:pathLst>
                <a:path w="12886" h="4644" extrusionOk="0">
                  <a:moveTo>
                    <a:pt x="0" y="1"/>
                  </a:moveTo>
                  <a:lnTo>
                    <a:pt x="0" y="4644"/>
                  </a:lnTo>
                  <a:lnTo>
                    <a:pt x="12885" y="4644"/>
                  </a:lnTo>
                  <a:lnTo>
                    <a:pt x="12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5"/>
            <p:cNvSpPr/>
            <p:nvPr/>
          </p:nvSpPr>
          <p:spPr>
            <a:xfrm flipH="1">
              <a:off x="-6225548" y="3881730"/>
              <a:ext cx="568521" cy="316181"/>
            </a:xfrm>
            <a:custGeom>
              <a:avLst/>
              <a:gdLst/>
              <a:ahLst/>
              <a:cxnLst/>
              <a:rect l="l" t="t" r="r" b="b"/>
              <a:pathLst>
                <a:path w="3925" h="2183" extrusionOk="0">
                  <a:moveTo>
                    <a:pt x="1" y="1"/>
                  </a:moveTo>
                  <a:lnTo>
                    <a:pt x="1" y="2183"/>
                  </a:lnTo>
                  <a:lnTo>
                    <a:pt x="3924" y="2183"/>
                  </a:lnTo>
                  <a:lnTo>
                    <a:pt x="39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5"/>
            <p:cNvSpPr/>
            <p:nvPr/>
          </p:nvSpPr>
          <p:spPr>
            <a:xfrm flipH="1">
              <a:off x="-5448731" y="3188969"/>
              <a:ext cx="1372127" cy="1008942"/>
            </a:xfrm>
            <a:custGeom>
              <a:avLst/>
              <a:gdLst/>
              <a:ahLst/>
              <a:cxnLst/>
              <a:rect l="l" t="t" r="r" b="b"/>
              <a:pathLst>
                <a:path w="9473" h="6966" extrusionOk="0">
                  <a:moveTo>
                    <a:pt x="4736" y="1"/>
                  </a:moveTo>
                  <a:lnTo>
                    <a:pt x="0" y="2323"/>
                  </a:lnTo>
                  <a:lnTo>
                    <a:pt x="0" y="6966"/>
                  </a:lnTo>
                  <a:lnTo>
                    <a:pt x="9472" y="6966"/>
                  </a:lnTo>
                  <a:lnTo>
                    <a:pt x="9472" y="2323"/>
                  </a:lnTo>
                  <a:lnTo>
                    <a:pt x="47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5"/>
            <p:cNvSpPr/>
            <p:nvPr/>
          </p:nvSpPr>
          <p:spPr>
            <a:xfrm flipH="1">
              <a:off x="-5236822" y="3656507"/>
              <a:ext cx="948452" cy="541405"/>
            </a:xfrm>
            <a:custGeom>
              <a:avLst/>
              <a:gdLst/>
              <a:ahLst/>
              <a:cxnLst/>
              <a:rect l="l" t="t" r="r" b="b"/>
              <a:pathLst>
                <a:path w="6548" h="3738" extrusionOk="0">
                  <a:moveTo>
                    <a:pt x="1" y="0"/>
                  </a:moveTo>
                  <a:lnTo>
                    <a:pt x="1" y="3738"/>
                  </a:lnTo>
                  <a:lnTo>
                    <a:pt x="6548" y="3738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5"/>
            <p:cNvSpPr/>
            <p:nvPr/>
          </p:nvSpPr>
          <p:spPr>
            <a:xfrm flipH="1">
              <a:off x="-5236822" y="3656507"/>
              <a:ext cx="948452" cy="43741"/>
            </a:xfrm>
            <a:custGeom>
              <a:avLst/>
              <a:gdLst/>
              <a:ahLst/>
              <a:cxnLst/>
              <a:rect l="l" t="t" r="r" b="b"/>
              <a:pathLst>
                <a:path w="6548" h="302" extrusionOk="0">
                  <a:moveTo>
                    <a:pt x="1" y="0"/>
                  </a:moveTo>
                  <a:lnTo>
                    <a:pt x="1" y="302"/>
                  </a:lnTo>
                  <a:lnTo>
                    <a:pt x="6548" y="302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5"/>
            <p:cNvSpPr/>
            <p:nvPr/>
          </p:nvSpPr>
          <p:spPr>
            <a:xfrm flipH="1">
              <a:off x="-4762732" y="3188969"/>
              <a:ext cx="2549146" cy="336459"/>
            </a:xfrm>
            <a:custGeom>
              <a:avLst/>
              <a:gdLst/>
              <a:ahLst/>
              <a:cxnLst/>
              <a:rect l="l" t="t" r="r" b="b"/>
              <a:pathLst>
                <a:path w="17599" h="2323" extrusionOk="0">
                  <a:moveTo>
                    <a:pt x="4713" y="1"/>
                  </a:moveTo>
                  <a:lnTo>
                    <a:pt x="0" y="2323"/>
                  </a:lnTo>
                  <a:lnTo>
                    <a:pt x="12862" y="2323"/>
                  </a:lnTo>
                  <a:lnTo>
                    <a:pt x="175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5"/>
            <p:cNvSpPr/>
            <p:nvPr/>
          </p:nvSpPr>
          <p:spPr>
            <a:xfrm flipH="1">
              <a:off x="-4856891" y="3881730"/>
              <a:ext cx="568521" cy="316181"/>
            </a:xfrm>
            <a:custGeom>
              <a:avLst/>
              <a:gdLst/>
              <a:ahLst/>
              <a:cxnLst/>
              <a:rect l="l" t="t" r="r" b="b"/>
              <a:pathLst>
                <a:path w="3925" h="2183" extrusionOk="0">
                  <a:moveTo>
                    <a:pt x="1" y="1"/>
                  </a:moveTo>
                  <a:lnTo>
                    <a:pt x="1" y="2183"/>
                  </a:lnTo>
                  <a:lnTo>
                    <a:pt x="3924" y="2183"/>
                  </a:lnTo>
                  <a:lnTo>
                    <a:pt x="39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5"/>
            <p:cNvSpPr/>
            <p:nvPr/>
          </p:nvSpPr>
          <p:spPr>
            <a:xfrm flipH="1">
              <a:off x="-4089964" y="3525277"/>
              <a:ext cx="1879878" cy="672628"/>
            </a:xfrm>
            <a:custGeom>
              <a:avLst/>
              <a:gdLst/>
              <a:ahLst/>
              <a:cxnLst/>
              <a:rect l="l" t="t" r="r" b="b"/>
              <a:pathLst>
                <a:path w="12886" h="4644" extrusionOk="0">
                  <a:moveTo>
                    <a:pt x="0" y="1"/>
                  </a:moveTo>
                  <a:lnTo>
                    <a:pt x="0" y="4644"/>
                  </a:lnTo>
                  <a:lnTo>
                    <a:pt x="12885" y="4644"/>
                  </a:lnTo>
                  <a:lnTo>
                    <a:pt x="12885" y="1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5"/>
            <p:cNvSpPr/>
            <p:nvPr/>
          </p:nvSpPr>
          <p:spPr>
            <a:xfrm flipH="1">
              <a:off x="-2319285" y="2293106"/>
              <a:ext cx="1003288" cy="340677"/>
            </a:xfrm>
            <a:custGeom>
              <a:avLst/>
              <a:gdLst/>
              <a:ahLst/>
              <a:cxnLst/>
              <a:rect l="l" t="t" r="r" b="b"/>
              <a:pathLst>
                <a:path w="25028" h="8499" extrusionOk="0">
                  <a:moveTo>
                    <a:pt x="11307" y="1"/>
                  </a:moveTo>
                  <a:lnTo>
                    <a:pt x="11237" y="47"/>
                  </a:lnTo>
                  <a:lnTo>
                    <a:pt x="0" y="8243"/>
                  </a:lnTo>
                  <a:lnTo>
                    <a:pt x="163" y="8498"/>
                  </a:lnTo>
                  <a:lnTo>
                    <a:pt x="10866" y="674"/>
                  </a:lnTo>
                  <a:lnTo>
                    <a:pt x="10866" y="674"/>
                  </a:lnTo>
                  <a:lnTo>
                    <a:pt x="6338" y="8266"/>
                  </a:lnTo>
                  <a:lnTo>
                    <a:pt x="6594" y="8428"/>
                  </a:lnTo>
                  <a:lnTo>
                    <a:pt x="11307" y="512"/>
                  </a:lnTo>
                  <a:lnTo>
                    <a:pt x="19015" y="8428"/>
                  </a:lnTo>
                  <a:lnTo>
                    <a:pt x="19247" y="8220"/>
                  </a:lnTo>
                  <a:lnTo>
                    <a:pt x="11910" y="697"/>
                  </a:lnTo>
                  <a:lnTo>
                    <a:pt x="24865" y="8452"/>
                  </a:lnTo>
                  <a:lnTo>
                    <a:pt x="25028" y="8196"/>
                  </a:lnTo>
                  <a:lnTo>
                    <a:pt x="11400" y="24"/>
                  </a:lnTo>
                  <a:lnTo>
                    <a:pt x="113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95" name="Google Shape;3695;p35"/>
            <p:cNvGrpSpPr/>
            <p:nvPr/>
          </p:nvGrpSpPr>
          <p:grpSpPr>
            <a:xfrm>
              <a:off x="-2429726" y="2593511"/>
              <a:ext cx="1261723" cy="594145"/>
              <a:chOff x="811985" y="3296192"/>
              <a:chExt cx="1330582" cy="626605"/>
            </a:xfrm>
          </p:grpSpPr>
          <p:sp>
            <p:nvSpPr>
              <p:cNvPr id="3696" name="Google Shape;3696;p35"/>
              <p:cNvSpPr/>
              <p:nvPr/>
            </p:nvSpPr>
            <p:spPr>
              <a:xfrm>
                <a:off x="811985" y="3296192"/>
                <a:ext cx="1330582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26676" y="12561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35"/>
              <p:cNvSpPr/>
              <p:nvPr/>
            </p:nvSpPr>
            <p:spPr>
              <a:xfrm>
                <a:off x="811985" y="3296192"/>
                <a:ext cx="355527" cy="62660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2561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7128" y="12561"/>
                    </a:lnTo>
                    <a:lnTo>
                      <a:pt x="7128" y="1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35"/>
              <p:cNvSpPr/>
              <p:nvPr/>
            </p:nvSpPr>
            <p:spPr>
              <a:xfrm>
                <a:off x="1203365" y="3337896"/>
                <a:ext cx="899790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18040" h="10332" extrusionOk="0">
                    <a:moveTo>
                      <a:pt x="0" y="0"/>
                    </a:moveTo>
                    <a:lnTo>
                      <a:pt x="0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2" y="0"/>
                    </a:moveTo>
                    <a:lnTo>
                      <a:pt x="1602" y="10332"/>
                    </a:lnTo>
                    <a:lnTo>
                      <a:pt x="2043" y="10332"/>
                    </a:lnTo>
                    <a:lnTo>
                      <a:pt x="2043" y="0"/>
                    </a:lnTo>
                    <a:close/>
                    <a:moveTo>
                      <a:pt x="3204" y="0"/>
                    </a:moveTo>
                    <a:lnTo>
                      <a:pt x="3204" y="10332"/>
                    </a:lnTo>
                    <a:lnTo>
                      <a:pt x="3622" y="10332"/>
                    </a:lnTo>
                    <a:lnTo>
                      <a:pt x="3622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24" y="10332"/>
                    </a:lnTo>
                    <a:lnTo>
                      <a:pt x="5224" y="0"/>
                    </a:lnTo>
                    <a:close/>
                    <a:moveTo>
                      <a:pt x="6385" y="0"/>
                    </a:moveTo>
                    <a:lnTo>
                      <a:pt x="6385" y="10332"/>
                    </a:lnTo>
                    <a:lnTo>
                      <a:pt x="6826" y="10332"/>
                    </a:lnTo>
                    <a:lnTo>
                      <a:pt x="6826" y="0"/>
                    </a:lnTo>
                    <a:close/>
                    <a:moveTo>
                      <a:pt x="7987" y="0"/>
                    </a:moveTo>
                    <a:lnTo>
                      <a:pt x="7987" y="10332"/>
                    </a:lnTo>
                    <a:lnTo>
                      <a:pt x="8428" y="10332"/>
                    </a:lnTo>
                    <a:lnTo>
                      <a:pt x="8428" y="0"/>
                    </a:lnTo>
                    <a:close/>
                    <a:moveTo>
                      <a:pt x="9589" y="0"/>
                    </a:moveTo>
                    <a:lnTo>
                      <a:pt x="9589" y="10332"/>
                    </a:lnTo>
                    <a:lnTo>
                      <a:pt x="10030" y="10332"/>
                    </a:lnTo>
                    <a:lnTo>
                      <a:pt x="10030" y="0"/>
                    </a:lnTo>
                    <a:close/>
                    <a:moveTo>
                      <a:pt x="11191" y="0"/>
                    </a:moveTo>
                    <a:lnTo>
                      <a:pt x="11191" y="10332"/>
                    </a:lnTo>
                    <a:lnTo>
                      <a:pt x="11632" y="10332"/>
                    </a:lnTo>
                    <a:lnTo>
                      <a:pt x="11632" y="0"/>
                    </a:lnTo>
                    <a:close/>
                    <a:moveTo>
                      <a:pt x="12793" y="0"/>
                    </a:moveTo>
                    <a:lnTo>
                      <a:pt x="12793" y="10332"/>
                    </a:lnTo>
                    <a:lnTo>
                      <a:pt x="13234" y="10332"/>
                    </a:lnTo>
                    <a:lnTo>
                      <a:pt x="13234" y="0"/>
                    </a:lnTo>
                    <a:close/>
                    <a:moveTo>
                      <a:pt x="14395" y="0"/>
                    </a:moveTo>
                    <a:lnTo>
                      <a:pt x="14395" y="10332"/>
                    </a:lnTo>
                    <a:lnTo>
                      <a:pt x="14836" y="10332"/>
                    </a:lnTo>
                    <a:lnTo>
                      <a:pt x="14836" y="0"/>
                    </a:lnTo>
                    <a:close/>
                    <a:moveTo>
                      <a:pt x="15997" y="0"/>
                    </a:moveTo>
                    <a:lnTo>
                      <a:pt x="15997" y="10332"/>
                    </a:lnTo>
                    <a:lnTo>
                      <a:pt x="16438" y="10332"/>
                    </a:lnTo>
                    <a:lnTo>
                      <a:pt x="16438" y="0"/>
                    </a:lnTo>
                    <a:close/>
                    <a:moveTo>
                      <a:pt x="17599" y="0"/>
                    </a:moveTo>
                    <a:lnTo>
                      <a:pt x="17599" y="10332"/>
                    </a:lnTo>
                    <a:lnTo>
                      <a:pt x="18040" y="10332"/>
                    </a:lnTo>
                    <a:lnTo>
                      <a:pt x="18040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35"/>
              <p:cNvSpPr/>
              <p:nvPr/>
            </p:nvSpPr>
            <p:spPr>
              <a:xfrm>
                <a:off x="857123" y="3337896"/>
                <a:ext cx="261757" cy="515412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0332" extrusionOk="0">
                    <a:moveTo>
                      <a:pt x="1" y="0"/>
                    </a:moveTo>
                    <a:lnTo>
                      <a:pt x="1" y="10332"/>
                    </a:lnTo>
                    <a:lnTo>
                      <a:pt x="442" y="10332"/>
                    </a:lnTo>
                    <a:lnTo>
                      <a:pt x="442" y="0"/>
                    </a:lnTo>
                    <a:close/>
                    <a:moveTo>
                      <a:pt x="1603" y="0"/>
                    </a:moveTo>
                    <a:lnTo>
                      <a:pt x="1603" y="10332"/>
                    </a:lnTo>
                    <a:lnTo>
                      <a:pt x="2044" y="10332"/>
                    </a:lnTo>
                    <a:lnTo>
                      <a:pt x="2044" y="0"/>
                    </a:lnTo>
                    <a:close/>
                    <a:moveTo>
                      <a:pt x="3205" y="0"/>
                    </a:moveTo>
                    <a:lnTo>
                      <a:pt x="3205" y="10332"/>
                    </a:lnTo>
                    <a:lnTo>
                      <a:pt x="3646" y="10332"/>
                    </a:lnTo>
                    <a:lnTo>
                      <a:pt x="3646" y="0"/>
                    </a:lnTo>
                    <a:close/>
                    <a:moveTo>
                      <a:pt x="4806" y="0"/>
                    </a:moveTo>
                    <a:lnTo>
                      <a:pt x="4806" y="10332"/>
                    </a:lnTo>
                    <a:lnTo>
                      <a:pt x="5248" y="10332"/>
                    </a:lnTo>
                    <a:lnTo>
                      <a:pt x="5248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35"/>
              <p:cNvSpPr/>
              <p:nvPr/>
            </p:nvSpPr>
            <p:spPr>
              <a:xfrm>
                <a:off x="811985" y="3886871"/>
                <a:ext cx="1330582" cy="35917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720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26676" y="720"/>
                    </a:lnTo>
                    <a:lnTo>
                      <a:pt x="26676" y="0"/>
                    </a:lnTo>
                    <a:close/>
                  </a:path>
                </a:pathLst>
              </a:custGeom>
              <a:solidFill>
                <a:srgbClr val="1A1F20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35"/>
              <p:cNvSpPr/>
              <p:nvPr/>
            </p:nvSpPr>
            <p:spPr>
              <a:xfrm>
                <a:off x="1008797" y="3319339"/>
                <a:ext cx="1631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326" y="11075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35"/>
              <p:cNvSpPr/>
              <p:nvPr/>
            </p:nvSpPr>
            <p:spPr>
              <a:xfrm>
                <a:off x="930092" y="3319339"/>
                <a:ext cx="1626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325" y="11075"/>
                    </a:lnTo>
                    <a:lnTo>
                      <a:pt x="3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35"/>
              <p:cNvSpPr/>
              <p:nvPr/>
            </p:nvSpPr>
            <p:spPr>
              <a:xfrm>
                <a:off x="1013435" y="3319339"/>
                <a:ext cx="818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76" extrusionOk="0">
                    <a:moveTo>
                      <a:pt x="1" y="1"/>
                    </a:moveTo>
                    <a:lnTo>
                      <a:pt x="1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35"/>
              <p:cNvSpPr/>
              <p:nvPr/>
            </p:nvSpPr>
            <p:spPr>
              <a:xfrm>
                <a:off x="934730" y="3319339"/>
                <a:ext cx="8130" cy="552526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76" extrusionOk="0">
                    <a:moveTo>
                      <a:pt x="0" y="1"/>
                    </a:moveTo>
                    <a:lnTo>
                      <a:pt x="0" y="11075"/>
                    </a:lnTo>
                    <a:lnTo>
                      <a:pt x="163" y="11075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35"/>
              <p:cNvSpPr/>
              <p:nvPr/>
            </p:nvSpPr>
            <p:spPr>
              <a:xfrm>
                <a:off x="864056" y="3376107"/>
                <a:ext cx="243253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4877" h="814" extrusionOk="0">
                    <a:moveTo>
                      <a:pt x="1" y="1"/>
                    </a:moveTo>
                    <a:lnTo>
                      <a:pt x="1" y="813"/>
                    </a:lnTo>
                    <a:lnTo>
                      <a:pt x="1324" y="813"/>
                    </a:lnTo>
                    <a:lnTo>
                      <a:pt x="1324" y="1"/>
                    </a:lnTo>
                    <a:close/>
                    <a:moveTo>
                      <a:pt x="1649" y="1"/>
                    </a:moveTo>
                    <a:lnTo>
                      <a:pt x="1649" y="813"/>
                    </a:lnTo>
                    <a:lnTo>
                      <a:pt x="2903" y="813"/>
                    </a:lnTo>
                    <a:lnTo>
                      <a:pt x="2903" y="1"/>
                    </a:lnTo>
                    <a:close/>
                    <a:moveTo>
                      <a:pt x="3228" y="1"/>
                    </a:moveTo>
                    <a:lnTo>
                      <a:pt x="3228" y="813"/>
                    </a:lnTo>
                    <a:lnTo>
                      <a:pt x="4876" y="813"/>
                    </a:lnTo>
                    <a:lnTo>
                      <a:pt x="48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35"/>
              <p:cNvSpPr/>
              <p:nvPr/>
            </p:nvSpPr>
            <p:spPr>
              <a:xfrm>
                <a:off x="811985" y="3296192"/>
                <a:ext cx="1330582" cy="12820"/>
              </a:xfrm>
              <a:custGeom>
                <a:avLst/>
                <a:gdLst/>
                <a:ahLst/>
                <a:cxnLst/>
                <a:rect l="l" t="t" r="r" b="b"/>
                <a:pathLst>
                  <a:path w="26677" h="257" extrusionOk="0">
                    <a:moveTo>
                      <a:pt x="0" y="1"/>
                    </a:moveTo>
                    <a:lnTo>
                      <a:pt x="0" y="256"/>
                    </a:lnTo>
                    <a:lnTo>
                      <a:pt x="26676" y="256"/>
                    </a:lnTo>
                    <a:lnTo>
                      <a:pt x="26676" y="1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07" name="Google Shape;3707;p35"/>
          <p:cNvSpPr txBox="1">
            <a:spLocks noGrp="1"/>
          </p:cNvSpPr>
          <p:nvPr>
            <p:ph type="title"/>
          </p:nvPr>
        </p:nvSpPr>
        <p:spPr>
          <a:xfrm>
            <a:off x="3794593" y="2512427"/>
            <a:ext cx="44970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Arial" panose="020B0604020202020204" pitchFamily="34" charset="0"/>
                <a:cs typeface="Arial" panose="020B0604020202020204" pitchFamily="34" charset="0"/>
              </a:rPr>
              <a:t>THƯƠNG MẠI</a:t>
            </a:r>
            <a:endParaRPr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8" name="Google Shape;3708;p35"/>
          <p:cNvSpPr txBox="1">
            <a:spLocks noGrp="1"/>
          </p:cNvSpPr>
          <p:nvPr>
            <p:ph type="title" idx="2"/>
          </p:nvPr>
        </p:nvSpPr>
        <p:spPr>
          <a:xfrm>
            <a:off x="5548601" y="907698"/>
            <a:ext cx="988987" cy="971917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endParaRPr sz="5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10" name="Google Shape;3710;p35"/>
          <p:cNvGrpSpPr/>
          <p:nvPr/>
        </p:nvGrpSpPr>
        <p:grpSpPr>
          <a:xfrm>
            <a:off x="776128" y="2602993"/>
            <a:ext cx="3696914" cy="2255588"/>
            <a:chOff x="1170428" y="5511318"/>
            <a:chExt cx="3696914" cy="2255588"/>
          </a:xfrm>
        </p:grpSpPr>
        <p:sp>
          <p:nvSpPr>
            <p:cNvPr id="3711" name="Google Shape;3711;p35"/>
            <p:cNvSpPr/>
            <p:nvPr/>
          </p:nvSpPr>
          <p:spPr>
            <a:xfrm>
              <a:off x="2849500" y="6896249"/>
              <a:ext cx="363300" cy="31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5"/>
            <p:cNvSpPr/>
            <p:nvPr/>
          </p:nvSpPr>
          <p:spPr>
            <a:xfrm>
              <a:off x="1215517" y="7094120"/>
              <a:ext cx="2008557" cy="42192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5"/>
            <p:cNvSpPr/>
            <p:nvPr/>
          </p:nvSpPr>
          <p:spPr>
            <a:xfrm>
              <a:off x="2888038" y="6878266"/>
              <a:ext cx="392446" cy="32766"/>
            </a:xfrm>
            <a:custGeom>
              <a:avLst/>
              <a:gdLst/>
              <a:ahLst/>
              <a:cxnLst/>
              <a:rect l="l" t="t" r="r" b="b"/>
              <a:pathLst>
                <a:path w="3066" h="256" extrusionOk="0">
                  <a:moveTo>
                    <a:pt x="1" y="0"/>
                  </a:moveTo>
                  <a:lnTo>
                    <a:pt x="94" y="256"/>
                  </a:lnTo>
                  <a:lnTo>
                    <a:pt x="3065" y="256"/>
                  </a:lnTo>
                  <a:lnTo>
                    <a:pt x="3065" y="0"/>
                  </a:lnTo>
                  <a:close/>
                </a:path>
              </a:pathLst>
            </a:custGeom>
            <a:solidFill>
              <a:srgbClr val="90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5"/>
            <p:cNvSpPr/>
            <p:nvPr/>
          </p:nvSpPr>
          <p:spPr>
            <a:xfrm>
              <a:off x="2671081" y="7104043"/>
              <a:ext cx="529150" cy="23934"/>
            </a:xfrm>
            <a:custGeom>
              <a:avLst/>
              <a:gdLst/>
              <a:ahLst/>
              <a:cxnLst/>
              <a:rect l="l" t="t" r="r" b="b"/>
              <a:pathLst>
                <a:path w="4134" h="187" extrusionOk="0">
                  <a:moveTo>
                    <a:pt x="326" y="1"/>
                  </a:moveTo>
                  <a:lnTo>
                    <a:pt x="1" y="187"/>
                  </a:lnTo>
                  <a:lnTo>
                    <a:pt x="4133" y="187"/>
                  </a:lnTo>
                  <a:lnTo>
                    <a:pt x="40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5"/>
            <p:cNvSpPr/>
            <p:nvPr/>
          </p:nvSpPr>
          <p:spPr>
            <a:xfrm>
              <a:off x="3128803" y="6910904"/>
              <a:ext cx="113024" cy="422112"/>
            </a:xfrm>
            <a:custGeom>
              <a:avLst/>
              <a:gdLst/>
              <a:ahLst/>
              <a:cxnLst/>
              <a:rect l="l" t="t" r="r" b="b"/>
              <a:pathLst>
                <a:path w="883" h="3298" extrusionOk="0">
                  <a:moveTo>
                    <a:pt x="0" y="1"/>
                  </a:moveTo>
                  <a:lnTo>
                    <a:pt x="0" y="1510"/>
                  </a:lnTo>
                  <a:lnTo>
                    <a:pt x="441" y="1510"/>
                  </a:lnTo>
                  <a:lnTo>
                    <a:pt x="557" y="1696"/>
                  </a:lnTo>
                  <a:lnTo>
                    <a:pt x="0" y="1696"/>
                  </a:lnTo>
                  <a:lnTo>
                    <a:pt x="0" y="2137"/>
                  </a:lnTo>
                  <a:lnTo>
                    <a:pt x="232" y="2392"/>
                  </a:lnTo>
                  <a:lnTo>
                    <a:pt x="441" y="2671"/>
                  </a:lnTo>
                  <a:lnTo>
                    <a:pt x="627" y="2973"/>
                  </a:lnTo>
                  <a:lnTo>
                    <a:pt x="743" y="3298"/>
                  </a:lnTo>
                  <a:lnTo>
                    <a:pt x="743" y="233"/>
                  </a:lnTo>
                  <a:lnTo>
                    <a:pt x="882" y="233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5"/>
            <p:cNvSpPr/>
            <p:nvPr/>
          </p:nvSpPr>
          <p:spPr>
            <a:xfrm>
              <a:off x="3128800" y="5633182"/>
              <a:ext cx="130792" cy="1245219"/>
            </a:xfrm>
            <a:custGeom>
              <a:avLst/>
              <a:gdLst/>
              <a:ahLst/>
              <a:cxnLst/>
              <a:rect l="l" t="t" r="r" b="b"/>
              <a:pathLst>
                <a:path w="883" h="9729" extrusionOk="0">
                  <a:moveTo>
                    <a:pt x="0" y="1"/>
                  </a:moveTo>
                  <a:lnTo>
                    <a:pt x="0" y="9728"/>
                  </a:lnTo>
                  <a:lnTo>
                    <a:pt x="882" y="9728"/>
                  </a:lnTo>
                  <a:lnTo>
                    <a:pt x="882" y="8777"/>
                  </a:lnTo>
                  <a:lnTo>
                    <a:pt x="743" y="8777"/>
                  </a:lnTo>
                  <a:lnTo>
                    <a:pt x="743" y="7871"/>
                  </a:lnTo>
                  <a:lnTo>
                    <a:pt x="882" y="7871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5"/>
            <p:cNvSpPr/>
            <p:nvPr/>
          </p:nvSpPr>
          <p:spPr>
            <a:xfrm>
              <a:off x="3241698" y="5511318"/>
              <a:ext cx="110080" cy="1429525"/>
            </a:xfrm>
            <a:custGeom>
              <a:avLst/>
              <a:gdLst/>
              <a:ahLst/>
              <a:cxnLst/>
              <a:rect l="l" t="t" r="r" b="b"/>
              <a:pathLst>
                <a:path w="860" h="11169" extrusionOk="0">
                  <a:moveTo>
                    <a:pt x="0" y="1"/>
                  </a:moveTo>
                  <a:lnTo>
                    <a:pt x="0" y="605"/>
                  </a:lnTo>
                  <a:lnTo>
                    <a:pt x="0" y="953"/>
                  </a:lnTo>
                  <a:lnTo>
                    <a:pt x="0" y="8823"/>
                  </a:lnTo>
                  <a:lnTo>
                    <a:pt x="627" y="8823"/>
                  </a:lnTo>
                  <a:lnTo>
                    <a:pt x="627" y="9729"/>
                  </a:lnTo>
                  <a:lnTo>
                    <a:pt x="0" y="9729"/>
                  </a:lnTo>
                  <a:lnTo>
                    <a:pt x="0" y="10680"/>
                  </a:lnTo>
                  <a:lnTo>
                    <a:pt x="302" y="10680"/>
                  </a:lnTo>
                  <a:lnTo>
                    <a:pt x="302" y="10936"/>
                  </a:lnTo>
                  <a:lnTo>
                    <a:pt x="0" y="10936"/>
                  </a:lnTo>
                  <a:lnTo>
                    <a:pt x="0" y="11168"/>
                  </a:lnTo>
                  <a:lnTo>
                    <a:pt x="859" y="11168"/>
                  </a:lnTo>
                  <a:lnTo>
                    <a:pt x="859" y="8823"/>
                  </a:lnTo>
                  <a:lnTo>
                    <a:pt x="859" y="870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5"/>
            <p:cNvSpPr/>
            <p:nvPr/>
          </p:nvSpPr>
          <p:spPr>
            <a:xfrm>
              <a:off x="3223906" y="6940726"/>
              <a:ext cx="127871" cy="597331"/>
            </a:xfrm>
            <a:custGeom>
              <a:avLst/>
              <a:gdLst/>
              <a:ahLst/>
              <a:cxnLst/>
              <a:rect l="l" t="t" r="r" b="b"/>
              <a:pathLst>
                <a:path w="999" h="4667" extrusionOk="0">
                  <a:moveTo>
                    <a:pt x="0" y="0"/>
                  </a:moveTo>
                  <a:lnTo>
                    <a:pt x="0" y="3065"/>
                  </a:lnTo>
                  <a:lnTo>
                    <a:pt x="70" y="3250"/>
                  </a:lnTo>
                  <a:lnTo>
                    <a:pt x="116" y="3459"/>
                  </a:lnTo>
                  <a:lnTo>
                    <a:pt x="139" y="3668"/>
                  </a:lnTo>
                  <a:lnTo>
                    <a:pt x="139" y="3877"/>
                  </a:lnTo>
                  <a:lnTo>
                    <a:pt x="139" y="4086"/>
                  </a:lnTo>
                  <a:lnTo>
                    <a:pt x="116" y="4272"/>
                  </a:lnTo>
                  <a:lnTo>
                    <a:pt x="70" y="4481"/>
                  </a:lnTo>
                  <a:lnTo>
                    <a:pt x="0" y="4667"/>
                  </a:lnTo>
                  <a:lnTo>
                    <a:pt x="998" y="4667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5"/>
            <p:cNvSpPr/>
            <p:nvPr/>
          </p:nvSpPr>
          <p:spPr>
            <a:xfrm>
              <a:off x="3339797" y="6625739"/>
              <a:ext cx="124927" cy="956857"/>
            </a:xfrm>
            <a:custGeom>
              <a:avLst/>
              <a:gdLst/>
              <a:ahLst/>
              <a:cxnLst/>
              <a:rect l="l" t="t" r="r" b="b"/>
              <a:pathLst>
                <a:path w="976" h="7476" extrusionOk="0">
                  <a:moveTo>
                    <a:pt x="0" y="0"/>
                  </a:moveTo>
                  <a:lnTo>
                    <a:pt x="0" y="116"/>
                  </a:lnTo>
                  <a:lnTo>
                    <a:pt x="0" y="2461"/>
                  </a:lnTo>
                  <a:lnTo>
                    <a:pt x="0" y="7128"/>
                  </a:lnTo>
                  <a:lnTo>
                    <a:pt x="0" y="7220"/>
                  </a:lnTo>
                  <a:lnTo>
                    <a:pt x="24" y="7313"/>
                  </a:lnTo>
                  <a:lnTo>
                    <a:pt x="70" y="7406"/>
                  </a:lnTo>
                  <a:lnTo>
                    <a:pt x="140" y="7453"/>
                  </a:lnTo>
                  <a:lnTo>
                    <a:pt x="256" y="7476"/>
                  </a:lnTo>
                  <a:lnTo>
                    <a:pt x="976" y="7476"/>
                  </a:lnTo>
                  <a:lnTo>
                    <a:pt x="976" y="7081"/>
                  </a:lnTo>
                  <a:lnTo>
                    <a:pt x="976" y="6361"/>
                  </a:lnTo>
                  <a:lnTo>
                    <a:pt x="976" y="998"/>
                  </a:lnTo>
                  <a:lnTo>
                    <a:pt x="952" y="813"/>
                  </a:lnTo>
                  <a:lnTo>
                    <a:pt x="859" y="627"/>
                  </a:lnTo>
                  <a:lnTo>
                    <a:pt x="743" y="488"/>
                  </a:lnTo>
                  <a:lnTo>
                    <a:pt x="604" y="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5"/>
            <p:cNvSpPr/>
            <p:nvPr/>
          </p:nvSpPr>
          <p:spPr>
            <a:xfrm>
              <a:off x="3464596" y="7439892"/>
              <a:ext cx="1328506" cy="139766"/>
            </a:xfrm>
            <a:custGeom>
              <a:avLst/>
              <a:gdLst/>
              <a:ahLst/>
              <a:cxnLst/>
              <a:rect l="l" t="t" r="r" b="b"/>
              <a:pathLst>
                <a:path w="10379" h="1092" extrusionOk="0">
                  <a:moveTo>
                    <a:pt x="1" y="0"/>
                  </a:moveTo>
                  <a:lnTo>
                    <a:pt x="1" y="720"/>
                  </a:lnTo>
                  <a:lnTo>
                    <a:pt x="10378" y="1092"/>
                  </a:lnTo>
                  <a:lnTo>
                    <a:pt x="10378" y="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5"/>
            <p:cNvSpPr/>
            <p:nvPr/>
          </p:nvSpPr>
          <p:spPr>
            <a:xfrm>
              <a:off x="3402132" y="7582475"/>
              <a:ext cx="1465210" cy="98169"/>
            </a:xfrm>
            <a:custGeom>
              <a:avLst/>
              <a:gdLst/>
              <a:ahLst/>
              <a:cxnLst/>
              <a:rect l="l" t="t" r="r" b="b"/>
              <a:pathLst>
                <a:path w="11447" h="767" extrusionOk="0">
                  <a:moveTo>
                    <a:pt x="1" y="1"/>
                  </a:moveTo>
                  <a:lnTo>
                    <a:pt x="489" y="767"/>
                  </a:lnTo>
                  <a:lnTo>
                    <a:pt x="11447" y="767"/>
                  </a:lnTo>
                  <a:lnTo>
                    <a:pt x="11447" y="488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5"/>
            <p:cNvSpPr/>
            <p:nvPr/>
          </p:nvSpPr>
          <p:spPr>
            <a:xfrm>
              <a:off x="2520691" y="6166266"/>
              <a:ext cx="157706" cy="95943"/>
            </a:xfrm>
            <a:custGeom>
              <a:avLst/>
              <a:gdLst/>
              <a:ahLst/>
              <a:cxnLst/>
              <a:rect l="l" t="t" r="r" b="b"/>
              <a:pathLst>
                <a:path w="1185" h="721" extrusionOk="0">
                  <a:moveTo>
                    <a:pt x="0" y="1"/>
                  </a:moveTo>
                  <a:lnTo>
                    <a:pt x="279" y="535"/>
                  </a:lnTo>
                  <a:lnTo>
                    <a:pt x="418" y="581"/>
                  </a:lnTo>
                  <a:lnTo>
                    <a:pt x="929" y="674"/>
                  </a:lnTo>
                  <a:lnTo>
                    <a:pt x="1184" y="720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5"/>
            <p:cNvSpPr/>
            <p:nvPr/>
          </p:nvSpPr>
          <p:spPr>
            <a:xfrm>
              <a:off x="2507881" y="6453328"/>
              <a:ext cx="130815" cy="246766"/>
            </a:xfrm>
            <a:custGeom>
              <a:avLst/>
              <a:gdLst/>
              <a:ahLst/>
              <a:cxnLst/>
              <a:rect l="l" t="t" r="r" b="b"/>
              <a:pathLst>
                <a:path w="1022" h="1928" extrusionOk="0">
                  <a:moveTo>
                    <a:pt x="232" y="1"/>
                  </a:moveTo>
                  <a:lnTo>
                    <a:pt x="0" y="117"/>
                  </a:lnTo>
                  <a:lnTo>
                    <a:pt x="789" y="1928"/>
                  </a:lnTo>
                  <a:lnTo>
                    <a:pt x="813" y="1928"/>
                  </a:lnTo>
                  <a:lnTo>
                    <a:pt x="929" y="1858"/>
                  </a:lnTo>
                  <a:lnTo>
                    <a:pt x="1022" y="1835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5"/>
            <p:cNvSpPr/>
            <p:nvPr/>
          </p:nvSpPr>
          <p:spPr>
            <a:xfrm>
              <a:off x="2582120" y="6665850"/>
              <a:ext cx="154623" cy="306153"/>
            </a:xfrm>
            <a:custGeom>
              <a:avLst/>
              <a:gdLst/>
              <a:ahLst/>
              <a:cxnLst/>
              <a:rect l="l" t="t" r="r" b="b"/>
              <a:pathLst>
                <a:path w="1208" h="2392" extrusionOk="0">
                  <a:moveTo>
                    <a:pt x="581" y="0"/>
                  </a:moveTo>
                  <a:lnTo>
                    <a:pt x="442" y="24"/>
                  </a:lnTo>
                  <a:lnTo>
                    <a:pt x="349" y="47"/>
                  </a:lnTo>
                  <a:lnTo>
                    <a:pt x="233" y="117"/>
                  </a:lnTo>
                  <a:lnTo>
                    <a:pt x="209" y="117"/>
                  </a:lnTo>
                  <a:lnTo>
                    <a:pt x="140" y="186"/>
                  </a:lnTo>
                  <a:lnTo>
                    <a:pt x="93" y="256"/>
                  </a:lnTo>
                  <a:lnTo>
                    <a:pt x="47" y="349"/>
                  </a:lnTo>
                  <a:lnTo>
                    <a:pt x="24" y="442"/>
                  </a:lnTo>
                  <a:lnTo>
                    <a:pt x="0" y="534"/>
                  </a:lnTo>
                  <a:lnTo>
                    <a:pt x="0" y="651"/>
                  </a:lnTo>
                  <a:lnTo>
                    <a:pt x="47" y="929"/>
                  </a:lnTo>
                  <a:lnTo>
                    <a:pt x="140" y="1231"/>
                  </a:lnTo>
                  <a:lnTo>
                    <a:pt x="256" y="1579"/>
                  </a:lnTo>
                  <a:lnTo>
                    <a:pt x="442" y="1974"/>
                  </a:lnTo>
                  <a:lnTo>
                    <a:pt x="627" y="2392"/>
                  </a:lnTo>
                  <a:lnTo>
                    <a:pt x="790" y="2229"/>
                  </a:lnTo>
                  <a:lnTo>
                    <a:pt x="906" y="2067"/>
                  </a:lnTo>
                  <a:lnTo>
                    <a:pt x="1022" y="1881"/>
                  </a:lnTo>
                  <a:lnTo>
                    <a:pt x="1092" y="1695"/>
                  </a:lnTo>
                  <a:lnTo>
                    <a:pt x="1138" y="1510"/>
                  </a:lnTo>
                  <a:lnTo>
                    <a:pt x="1185" y="1324"/>
                  </a:lnTo>
                  <a:lnTo>
                    <a:pt x="1208" y="976"/>
                  </a:lnTo>
                  <a:lnTo>
                    <a:pt x="1208" y="674"/>
                  </a:lnTo>
                  <a:lnTo>
                    <a:pt x="1161" y="442"/>
                  </a:lnTo>
                  <a:lnTo>
                    <a:pt x="1115" y="209"/>
                  </a:lnTo>
                  <a:lnTo>
                    <a:pt x="1045" y="186"/>
                  </a:lnTo>
                  <a:lnTo>
                    <a:pt x="906" y="93"/>
                  </a:lnTo>
                  <a:lnTo>
                    <a:pt x="813" y="47"/>
                  </a:lnTo>
                  <a:lnTo>
                    <a:pt x="697" y="24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5"/>
            <p:cNvSpPr/>
            <p:nvPr/>
          </p:nvSpPr>
          <p:spPr>
            <a:xfrm>
              <a:off x="2650345" y="6685127"/>
              <a:ext cx="282367" cy="315112"/>
            </a:xfrm>
            <a:custGeom>
              <a:avLst/>
              <a:gdLst/>
              <a:ahLst/>
              <a:cxnLst/>
              <a:rect l="l" t="t" r="r" b="b"/>
              <a:pathLst>
                <a:path w="2206" h="2462" extrusionOk="0">
                  <a:moveTo>
                    <a:pt x="488" y="0"/>
                  </a:moveTo>
                  <a:lnTo>
                    <a:pt x="534" y="233"/>
                  </a:lnTo>
                  <a:lnTo>
                    <a:pt x="581" y="465"/>
                  </a:lnTo>
                  <a:lnTo>
                    <a:pt x="581" y="767"/>
                  </a:lnTo>
                  <a:lnTo>
                    <a:pt x="558" y="1115"/>
                  </a:lnTo>
                  <a:lnTo>
                    <a:pt x="511" y="1301"/>
                  </a:lnTo>
                  <a:lnTo>
                    <a:pt x="465" y="1486"/>
                  </a:lnTo>
                  <a:lnTo>
                    <a:pt x="395" y="1672"/>
                  </a:lnTo>
                  <a:lnTo>
                    <a:pt x="279" y="1858"/>
                  </a:lnTo>
                  <a:lnTo>
                    <a:pt x="163" y="2020"/>
                  </a:lnTo>
                  <a:lnTo>
                    <a:pt x="0" y="2183"/>
                  </a:lnTo>
                  <a:lnTo>
                    <a:pt x="2206" y="2461"/>
                  </a:lnTo>
                  <a:lnTo>
                    <a:pt x="1951" y="1765"/>
                  </a:lnTo>
                  <a:lnTo>
                    <a:pt x="1858" y="1509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5"/>
            <p:cNvSpPr/>
            <p:nvPr/>
          </p:nvSpPr>
          <p:spPr>
            <a:xfrm>
              <a:off x="1987698" y="6765378"/>
              <a:ext cx="422014" cy="74362"/>
            </a:xfrm>
            <a:custGeom>
              <a:avLst/>
              <a:gdLst/>
              <a:ahLst/>
              <a:cxnLst/>
              <a:rect l="l" t="t" r="r" b="b"/>
              <a:pathLst>
                <a:path w="3297" h="581" extrusionOk="0">
                  <a:moveTo>
                    <a:pt x="0" y="0"/>
                  </a:moveTo>
                  <a:lnTo>
                    <a:pt x="23" y="581"/>
                  </a:lnTo>
                  <a:lnTo>
                    <a:pt x="3297" y="581"/>
                  </a:lnTo>
                  <a:lnTo>
                    <a:pt x="3134" y="348"/>
                  </a:lnTo>
                  <a:lnTo>
                    <a:pt x="3018" y="163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47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35"/>
            <p:cNvSpPr/>
            <p:nvPr/>
          </p:nvSpPr>
          <p:spPr>
            <a:xfrm>
              <a:off x="1987698" y="6765378"/>
              <a:ext cx="422014" cy="74362"/>
            </a:xfrm>
            <a:custGeom>
              <a:avLst/>
              <a:gdLst/>
              <a:ahLst/>
              <a:cxnLst/>
              <a:rect l="l" t="t" r="r" b="b"/>
              <a:pathLst>
                <a:path w="3297" h="581" extrusionOk="0">
                  <a:moveTo>
                    <a:pt x="0" y="0"/>
                  </a:moveTo>
                  <a:lnTo>
                    <a:pt x="23" y="581"/>
                  </a:lnTo>
                  <a:lnTo>
                    <a:pt x="3297" y="581"/>
                  </a:lnTo>
                  <a:lnTo>
                    <a:pt x="3134" y="348"/>
                  </a:lnTo>
                  <a:lnTo>
                    <a:pt x="3018" y="163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35"/>
            <p:cNvSpPr/>
            <p:nvPr/>
          </p:nvSpPr>
          <p:spPr>
            <a:xfrm>
              <a:off x="1990642" y="6839613"/>
              <a:ext cx="448766" cy="240878"/>
            </a:xfrm>
            <a:custGeom>
              <a:avLst/>
              <a:gdLst/>
              <a:ahLst/>
              <a:cxnLst/>
              <a:rect l="l" t="t" r="r" b="b"/>
              <a:pathLst>
                <a:path w="3506" h="1882" extrusionOk="0">
                  <a:moveTo>
                    <a:pt x="0" y="1"/>
                  </a:moveTo>
                  <a:lnTo>
                    <a:pt x="70" y="1881"/>
                  </a:lnTo>
                  <a:lnTo>
                    <a:pt x="3506" y="1881"/>
                  </a:lnTo>
                  <a:lnTo>
                    <a:pt x="3506" y="604"/>
                  </a:lnTo>
                  <a:lnTo>
                    <a:pt x="3390" y="279"/>
                  </a:lnTo>
                  <a:lnTo>
                    <a:pt x="32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35"/>
            <p:cNvSpPr/>
            <p:nvPr/>
          </p:nvSpPr>
          <p:spPr>
            <a:xfrm>
              <a:off x="2198639" y="7080364"/>
              <a:ext cx="344830" cy="127862"/>
            </a:xfrm>
            <a:custGeom>
              <a:avLst/>
              <a:gdLst/>
              <a:ahLst/>
              <a:cxnLst/>
              <a:rect l="l" t="t" r="r" b="b"/>
              <a:pathLst>
                <a:path w="2694" h="999" extrusionOk="0">
                  <a:moveTo>
                    <a:pt x="0" y="0"/>
                  </a:moveTo>
                  <a:lnTo>
                    <a:pt x="1324" y="998"/>
                  </a:lnTo>
                  <a:lnTo>
                    <a:pt x="2206" y="998"/>
                  </a:lnTo>
                  <a:lnTo>
                    <a:pt x="2276" y="743"/>
                  </a:lnTo>
                  <a:lnTo>
                    <a:pt x="2368" y="511"/>
                  </a:lnTo>
                  <a:lnTo>
                    <a:pt x="2508" y="256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5"/>
            <p:cNvSpPr/>
            <p:nvPr/>
          </p:nvSpPr>
          <p:spPr>
            <a:xfrm>
              <a:off x="1170428" y="7113002"/>
              <a:ext cx="246783" cy="454750"/>
            </a:xfrm>
            <a:custGeom>
              <a:avLst/>
              <a:gdLst/>
              <a:ahLst/>
              <a:cxnLst/>
              <a:rect l="l" t="t" r="r" b="b"/>
              <a:pathLst>
                <a:path w="1928" h="3553" extrusionOk="0">
                  <a:moveTo>
                    <a:pt x="233" y="1"/>
                  </a:moveTo>
                  <a:lnTo>
                    <a:pt x="233" y="418"/>
                  </a:lnTo>
                  <a:lnTo>
                    <a:pt x="24" y="418"/>
                  </a:lnTo>
                  <a:lnTo>
                    <a:pt x="24" y="674"/>
                  </a:lnTo>
                  <a:lnTo>
                    <a:pt x="0" y="1324"/>
                  </a:lnTo>
                  <a:lnTo>
                    <a:pt x="0" y="1788"/>
                  </a:lnTo>
                  <a:lnTo>
                    <a:pt x="24" y="2322"/>
                  </a:lnTo>
                  <a:lnTo>
                    <a:pt x="70" y="2903"/>
                  </a:lnTo>
                  <a:lnTo>
                    <a:pt x="140" y="3553"/>
                  </a:lnTo>
                  <a:lnTo>
                    <a:pt x="627" y="3553"/>
                  </a:lnTo>
                  <a:lnTo>
                    <a:pt x="581" y="3297"/>
                  </a:lnTo>
                  <a:lnTo>
                    <a:pt x="511" y="3019"/>
                  </a:lnTo>
                  <a:lnTo>
                    <a:pt x="488" y="2647"/>
                  </a:lnTo>
                  <a:lnTo>
                    <a:pt x="488" y="2229"/>
                  </a:lnTo>
                  <a:lnTo>
                    <a:pt x="511" y="2020"/>
                  </a:lnTo>
                  <a:lnTo>
                    <a:pt x="558" y="1788"/>
                  </a:lnTo>
                  <a:lnTo>
                    <a:pt x="627" y="1533"/>
                  </a:lnTo>
                  <a:lnTo>
                    <a:pt x="720" y="1301"/>
                  </a:lnTo>
                  <a:lnTo>
                    <a:pt x="836" y="1069"/>
                  </a:lnTo>
                  <a:lnTo>
                    <a:pt x="999" y="836"/>
                  </a:lnTo>
                  <a:lnTo>
                    <a:pt x="1161" y="604"/>
                  </a:lnTo>
                  <a:lnTo>
                    <a:pt x="1393" y="395"/>
                  </a:lnTo>
                  <a:lnTo>
                    <a:pt x="1649" y="186"/>
                  </a:lnTo>
                  <a:lnTo>
                    <a:pt x="1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5"/>
            <p:cNvSpPr/>
            <p:nvPr/>
          </p:nvSpPr>
          <p:spPr>
            <a:xfrm>
              <a:off x="2644384" y="7172559"/>
              <a:ext cx="529151" cy="525833"/>
            </a:xfrm>
            <a:custGeom>
              <a:avLst/>
              <a:gdLst/>
              <a:ahLst/>
              <a:cxnLst/>
              <a:rect l="l" t="t" r="r" b="b"/>
              <a:pathLst>
                <a:path w="3855" h="3831" extrusionOk="0">
                  <a:moveTo>
                    <a:pt x="1741" y="0"/>
                  </a:moveTo>
                  <a:lnTo>
                    <a:pt x="1532" y="23"/>
                  </a:lnTo>
                  <a:lnTo>
                    <a:pt x="1347" y="70"/>
                  </a:lnTo>
                  <a:lnTo>
                    <a:pt x="1184" y="139"/>
                  </a:lnTo>
                  <a:lnTo>
                    <a:pt x="1022" y="232"/>
                  </a:lnTo>
                  <a:lnTo>
                    <a:pt x="859" y="325"/>
                  </a:lnTo>
                  <a:lnTo>
                    <a:pt x="697" y="441"/>
                  </a:lnTo>
                  <a:lnTo>
                    <a:pt x="581" y="557"/>
                  </a:lnTo>
                  <a:lnTo>
                    <a:pt x="441" y="697"/>
                  </a:lnTo>
                  <a:lnTo>
                    <a:pt x="325" y="836"/>
                  </a:lnTo>
                  <a:lnTo>
                    <a:pt x="232" y="999"/>
                  </a:lnTo>
                  <a:lnTo>
                    <a:pt x="163" y="1161"/>
                  </a:lnTo>
                  <a:lnTo>
                    <a:pt x="93" y="1347"/>
                  </a:lnTo>
                  <a:lnTo>
                    <a:pt x="47" y="1532"/>
                  </a:lnTo>
                  <a:lnTo>
                    <a:pt x="23" y="1718"/>
                  </a:lnTo>
                  <a:lnTo>
                    <a:pt x="0" y="1927"/>
                  </a:lnTo>
                  <a:lnTo>
                    <a:pt x="23" y="2113"/>
                  </a:lnTo>
                  <a:lnTo>
                    <a:pt x="47" y="2299"/>
                  </a:lnTo>
                  <a:lnTo>
                    <a:pt x="93" y="2484"/>
                  </a:lnTo>
                  <a:lnTo>
                    <a:pt x="163" y="2670"/>
                  </a:lnTo>
                  <a:lnTo>
                    <a:pt x="232" y="2833"/>
                  </a:lnTo>
                  <a:lnTo>
                    <a:pt x="325" y="2995"/>
                  </a:lnTo>
                  <a:lnTo>
                    <a:pt x="441" y="3134"/>
                  </a:lnTo>
                  <a:lnTo>
                    <a:pt x="581" y="3274"/>
                  </a:lnTo>
                  <a:lnTo>
                    <a:pt x="697" y="3390"/>
                  </a:lnTo>
                  <a:lnTo>
                    <a:pt x="859" y="3506"/>
                  </a:lnTo>
                  <a:lnTo>
                    <a:pt x="1022" y="3599"/>
                  </a:lnTo>
                  <a:lnTo>
                    <a:pt x="1184" y="3692"/>
                  </a:lnTo>
                  <a:lnTo>
                    <a:pt x="1347" y="3761"/>
                  </a:lnTo>
                  <a:lnTo>
                    <a:pt x="1532" y="3808"/>
                  </a:lnTo>
                  <a:lnTo>
                    <a:pt x="1741" y="3831"/>
                  </a:lnTo>
                  <a:lnTo>
                    <a:pt x="2136" y="3831"/>
                  </a:lnTo>
                  <a:lnTo>
                    <a:pt x="2322" y="3808"/>
                  </a:lnTo>
                  <a:lnTo>
                    <a:pt x="2508" y="3761"/>
                  </a:lnTo>
                  <a:lnTo>
                    <a:pt x="2670" y="3692"/>
                  </a:lnTo>
                  <a:lnTo>
                    <a:pt x="2856" y="3599"/>
                  </a:lnTo>
                  <a:lnTo>
                    <a:pt x="2995" y="3506"/>
                  </a:lnTo>
                  <a:lnTo>
                    <a:pt x="3158" y="3390"/>
                  </a:lnTo>
                  <a:lnTo>
                    <a:pt x="3297" y="3274"/>
                  </a:lnTo>
                  <a:lnTo>
                    <a:pt x="3413" y="3134"/>
                  </a:lnTo>
                  <a:lnTo>
                    <a:pt x="3529" y="2995"/>
                  </a:lnTo>
                  <a:lnTo>
                    <a:pt x="3622" y="2833"/>
                  </a:lnTo>
                  <a:lnTo>
                    <a:pt x="3692" y="2670"/>
                  </a:lnTo>
                  <a:lnTo>
                    <a:pt x="3761" y="2484"/>
                  </a:lnTo>
                  <a:lnTo>
                    <a:pt x="3808" y="2299"/>
                  </a:lnTo>
                  <a:lnTo>
                    <a:pt x="3854" y="2113"/>
                  </a:lnTo>
                  <a:lnTo>
                    <a:pt x="3854" y="1927"/>
                  </a:lnTo>
                  <a:lnTo>
                    <a:pt x="3854" y="1718"/>
                  </a:lnTo>
                  <a:lnTo>
                    <a:pt x="3808" y="1532"/>
                  </a:lnTo>
                  <a:lnTo>
                    <a:pt x="3761" y="1347"/>
                  </a:lnTo>
                  <a:lnTo>
                    <a:pt x="3692" y="1161"/>
                  </a:lnTo>
                  <a:lnTo>
                    <a:pt x="3622" y="999"/>
                  </a:lnTo>
                  <a:lnTo>
                    <a:pt x="3529" y="836"/>
                  </a:lnTo>
                  <a:lnTo>
                    <a:pt x="3413" y="697"/>
                  </a:lnTo>
                  <a:lnTo>
                    <a:pt x="3297" y="557"/>
                  </a:lnTo>
                  <a:lnTo>
                    <a:pt x="3158" y="441"/>
                  </a:lnTo>
                  <a:lnTo>
                    <a:pt x="2995" y="325"/>
                  </a:lnTo>
                  <a:lnTo>
                    <a:pt x="2856" y="232"/>
                  </a:lnTo>
                  <a:lnTo>
                    <a:pt x="2670" y="139"/>
                  </a:lnTo>
                  <a:lnTo>
                    <a:pt x="2508" y="70"/>
                  </a:lnTo>
                  <a:lnTo>
                    <a:pt x="2322" y="23"/>
                  </a:lnTo>
                  <a:lnTo>
                    <a:pt x="21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5"/>
            <p:cNvSpPr/>
            <p:nvPr/>
          </p:nvSpPr>
          <p:spPr>
            <a:xfrm>
              <a:off x="1341292" y="7170995"/>
              <a:ext cx="529158" cy="528955"/>
            </a:xfrm>
            <a:custGeom>
              <a:avLst/>
              <a:gdLst/>
              <a:ahLst/>
              <a:cxnLst/>
              <a:rect l="l" t="t" r="r" b="b"/>
              <a:pathLst>
                <a:path w="3832" h="3831" extrusionOk="0">
                  <a:moveTo>
                    <a:pt x="1718" y="0"/>
                  </a:moveTo>
                  <a:lnTo>
                    <a:pt x="1533" y="23"/>
                  </a:lnTo>
                  <a:lnTo>
                    <a:pt x="1347" y="70"/>
                  </a:lnTo>
                  <a:lnTo>
                    <a:pt x="1161" y="139"/>
                  </a:lnTo>
                  <a:lnTo>
                    <a:pt x="999" y="232"/>
                  </a:lnTo>
                  <a:lnTo>
                    <a:pt x="836" y="325"/>
                  </a:lnTo>
                  <a:lnTo>
                    <a:pt x="697" y="441"/>
                  </a:lnTo>
                  <a:lnTo>
                    <a:pt x="558" y="557"/>
                  </a:lnTo>
                  <a:lnTo>
                    <a:pt x="418" y="697"/>
                  </a:lnTo>
                  <a:lnTo>
                    <a:pt x="325" y="836"/>
                  </a:lnTo>
                  <a:lnTo>
                    <a:pt x="232" y="999"/>
                  </a:lnTo>
                  <a:lnTo>
                    <a:pt x="140" y="1161"/>
                  </a:lnTo>
                  <a:lnTo>
                    <a:pt x="70" y="1347"/>
                  </a:lnTo>
                  <a:lnTo>
                    <a:pt x="24" y="1532"/>
                  </a:lnTo>
                  <a:lnTo>
                    <a:pt x="0" y="1718"/>
                  </a:lnTo>
                  <a:lnTo>
                    <a:pt x="0" y="1927"/>
                  </a:lnTo>
                  <a:lnTo>
                    <a:pt x="0" y="2113"/>
                  </a:lnTo>
                  <a:lnTo>
                    <a:pt x="24" y="2299"/>
                  </a:lnTo>
                  <a:lnTo>
                    <a:pt x="70" y="2484"/>
                  </a:lnTo>
                  <a:lnTo>
                    <a:pt x="140" y="2670"/>
                  </a:lnTo>
                  <a:lnTo>
                    <a:pt x="232" y="2833"/>
                  </a:lnTo>
                  <a:lnTo>
                    <a:pt x="325" y="2995"/>
                  </a:lnTo>
                  <a:lnTo>
                    <a:pt x="418" y="3134"/>
                  </a:lnTo>
                  <a:lnTo>
                    <a:pt x="558" y="3274"/>
                  </a:lnTo>
                  <a:lnTo>
                    <a:pt x="697" y="3390"/>
                  </a:lnTo>
                  <a:lnTo>
                    <a:pt x="836" y="3506"/>
                  </a:lnTo>
                  <a:lnTo>
                    <a:pt x="999" y="3599"/>
                  </a:lnTo>
                  <a:lnTo>
                    <a:pt x="1161" y="3692"/>
                  </a:lnTo>
                  <a:lnTo>
                    <a:pt x="1347" y="3761"/>
                  </a:lnTo>
                  <a:lnTo>
                    <a:pt x="1533" y="3808"/>
                  </a:lnTo>
                  <a:lnTo>
                    <a:pt x="1718" y="3831"/>
                  </a:lnTo>
                  <a:lnTo>
                    <a:pt x="2113" y="3831"/>
                  </a:lnTo>
                  <a:lnTo>
                    <a:pt x="2299" y="3808"/>
                  </a:lnTo>
                  <a:lnTo>
                    <a:pt x="2484" y="3761"/>
                  </a:lnTo>
                  <a:lnTo>
                    <a:pt x="2670" y="3692"/>
                  </a:lnTo>
                  <a:lnTo>
                    <a:pt x="2833" y="3599"/>
                  </a:lnTo>
                  <a:lnTo>
                    <a:pt x="2995" y="3506"/>
                  </a:lnTo>
                  <a:lnTo>
                    <a:pt x="3135" y="3390"/>
                  </a:lnTo>
                  <a:lnTo>
                    <a:pt x="3274" y="3274"/>
                  </a:lnTo>
                  <a:lnTo>
                    <a:pt x="3390" y="3134"/>
                  </a:lnTo>
                  <a:lnTo>
                    <a:pt x="3506" y="2995"/>
                  </a:lnTo>
                  <a:lnTo>
                    <a:pt x="3599" y="2833"/>
                  </a:lnTo>
                  <a:lnTo>
                    <a:pt x="3692" y="2670"/>
                  </a:lnTo>
                  <a:lnTo>
                    <a:pt x="3761" y="2484"/>
                  </a:lnTo>
                  <a:lnTo>
                    <a:pt x="3808" y="2299"/>
                  </a:lnTo>
                  <a:lnTo>
                    <a:pt x="3831" y="2113"/>
                  </a:lnTo>
                  <a:lnTo>
                    <a:pt x="3831" y="1927"/>
                  </a:lnTo>
                  <a:lnTo>
                    <a:pt x="3831" y="1718"/>
                  </a:lnTo>
                  <a:lnTo>
                    <a:pt x="3808" y="1532"/>
                  </a:lnTo>
                  <a:lnTo>
                    <a:pt x="3761" y="1347"/>
                  </a:lnTo>
                  <a:lnTo>
                    <a:pt x="3692" y="1161"/>
                  </a:lnTo>
                  <a:lnTo>
                    <a:pt x="3599" y="999"/>
                  </a:lnTo>
                  <a:lnTo>
                    <a:pt x="3506" y="836"/>
                  </a:lnTo>
                  <a:lnTo>
                    <a:pt x="3390" y="697"/>
                  </a:lnTo>
                  <a:lnTo>
                    <a:pt x="3274" y="557"/>
                  </a:lnTo>
                  <a:lnTo>
                    <a:pt x="3135" y="441"/>
                  </a:lnTo>
                  <a:lnTo>
                    <a:pt x="2995" y="325"/>
                  </a:lnTo>
                  <a:lnTo>
                    <a:pt x="2833" y="232"/>
                  </a:lnTo>
                  <a:lnTo>
                    <a:pt x="2670" y="139"/>
                  </a:lnTo>
                  <a:lnTo>
                    <a:pt x="2484" y="70"/>
                  </a:lnTo>
                  <a:lnTo>
                    <a:pt x="2299" y="23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5"/>
            <p:cNvSpPr/>
            <p:nvPr/>
          </p:nvSpPr>
          <p:spPr>
            <a:xfrm>
              <a:off x="2575978" y="7127849"/>
              <a:ext cx="665853" cy="639056"/>
            </a:xfrm>
            <a:custGeom>
              <a:avLst/>
              <a:gdLst/>
              <a:ahLst/>
              <a:cxnLst/>
              <a:rect l="l" t="t" r="r" b="b"/>
              <a:pathLst>
                <a:path w="5202" h="4993" extrusionOk="0">
                  <a:moveTo>
                    <a:pt x="2810" y="488"/>
                  </a:moveTo>
                  <a:lnTo>
                    <a:pt x="2996" y="511"/>
                  </a:lnTo>
                  <a:lnTo>
                    <a:pt x="3182" y="558"/>
                  </a:lnTo>
                  <a:lnTo>
                    <a:pt x="3344" y="627"/>
                  </a:lnTo>
                  <a:lnTo>
                    <a:pt x="3530" y="720"/>
                  </a:lnTo>
                  <a:lnTo>
                    <a:pt x="3669" y="813"/>
                  </a:lnTo>
                  <a:lnTo>
                    <a:pt x="3832" y="929"/>
                  </a:lnTo>
                  <a:lnTo>
                    <a:pt x="3971" y="1045"/>
                  </a:lnTo>
                  <a:lnTo>
                    <a:pt x="4087" y="1185"/>
                  </a:lnTo>
                  <a:lnTo>
                    <a:pt x="4203" y="1324"/>
                  </a:lnTo>
                  <a:lnTo>
                    <a:pt x="4296" y="1487"/>
                  </a:lnTo>
                  <a:lnTo>
                    <a:pt x="4366" y="1649"/>
                  </a:lnTo>
                  <a:lnTo>
                    <a:pt x="4435" y="1835"/>
                  </a:lnTo>
                  <a:lnTo>
                    <a:pt x="4482" y="2020"/>
                  </a:lnTo>
                  <a:lnTo>
                    <a:pt x="4528" y="2206"/>
                  </a:lnTo>
                  <a:lnTo>
                    <a:pt x="4528" y="2415"/>
                  </a:lnTo>
                  <a:lnTo>
                    <a:pt x="4528" y="2601"/>
                  </a:lnTo>
                  <a:lnTo>
                    <a:pt x="4482" y="2787"/>
                  </a:lnTo>
                  <a:lnTo>
                    <a:pt x="4435" y="2972"/>
                  </a:lnTo>
                  <a:lnTo>
                    <a:pt x="4366" y="3158"/>
                  </a:lnTo>
                  <a:lnTo>
                    <a:pt x="4296" y="3321"/>
                  </a:lnTo>
                  <a:lnTo>
                    <a:pt x="4203" y="3483"/>
                  </a:lnTo>
                  <a:lnTo>
                    <a:pt x="4087" y="3622"/>
                  </a:lnTo>
                  <a:lnTo>
                    <a:pt x="3971" y="3762"/>
                  </a:lnTo>
                  <a:lnTo>
                    <a:pt x="3832" y="3878"/>
                  </a:lnTo>
                  <a:lnTo>
                    <a:pt x="3669" y="3994"/>
                  </a:lnTo>
                  <a:lnTo>
                    <a:pt x="3530" y="4087"/>
                  </a:lnTo>
                  <a:lnTo>
                    <a:pt x="3344" y="4180"/>
                  </a:lnTo>
                  <a:lnTo>
                    <a:pt x="3182" y="4249"/>
                  </a:lnTo>
                  <a:lnTo>
                    <a:pt x="2996" y="4296"/>
                  </a:lnTo>
                  <a:lnTo>
                    <a:pt x="2810" y="4319"/>
                  </a:lnTo>
                  <a:lnTo>
                    <a:pt x="2415" y="4319"/>
                  </a:lnTo>
                  <a:lnTo>
                    <a:pt x="2206" y="4296"/>
                  </a:lnTo>
                  <a:lnTo>
                    <a:pt x="2021" y="4249"/>
                  </a:lnTo>
                  <a:lnTo>
                    <a:pt x="1858" y="4180"/>
                  </a:lnTo>
                  <a:lnTo>
                    <a:pt x="1696" y="4087"/>
                  </a:lnTo>
                  <a:lnTo>
                    <a:pt x="1533" y="3994"/>
                  </a:lnTo>
                  <a:lnTo>
                    <a:pt x="1371" y="3878"/>
                  </a:lnTo>
                  <a:lnTo>
                    <a:pt x="1255" y="3762"/>
                  </a:lnTo>
                  <a:lnTo>
                    <a:pt x="1115" y="3622"/>
                  </a:lnTo>
                  <a:lnTo>
                    <a:pt x="999" y="3483"/>
                  </a:lnTo>
                  <a:lnTo>
                    <a:pt x="906" y="3321"/>
                  </a:lnTo>
                  <a:lnTo>
                    <a:pt x="837" y="3158"/>
                  </a:lnTo>
                  <a:lnTo>
                    <a:pt x="767" y="2972"/>
                  </a:lnTo>
                  <a:lnTo>
                    <a:pt x="721" y="2787"/>
                  </a:lnTo>
                  <a:lnTo>
                    <a:pt x="697" y="2601"/>
                  </a:lnTo>
                  <a:lnTo>
                    <a:pt x="674" y="2415"/>
                  </a:lnTo>
                  <a:lnTo>
                    <a:pt x="697" y="2206"/>
                  </a:lnTo>
                  <a:lnTo>
                    <a:pt x="721" y="2020"/>
                  </a:lnTo>
                  <a:lnTo>
                    <a:pt x="767" y="1835"/>
                  </a:lnTo>
                  <a:lnTo>
                    <a:pt x="837" y="1649"/>
                  </a:lnTo>
                  <a:lnTo>
                    <a:pt x="906" y="1487"/>
                  </a:lnTo>
                  <a:lnTo>
                    <a:pt x="999" y="1324"/>
                  </a:lnTo>
                  <a:lnTo>
                    <a:pt x="1115" y="1185"/>
                  </a:lnTo>
                  <a:lnTo>
                    <a:pt x="1255" y="1045"/>
                  </a:lnTo>
                  <a:lnTo>
                    <a:pt x="1371" y="929"/>
                  </a:lnTo>
                  <a:lnTo>
                    <a:pt x="1533" y="813"/>
                  </a:lnTo>
                  <a:lnTo>
                    <a:pt x="1696" y="720"/>
                  </a:lnTo>
                  <a:lnTo>
                    <a:pt x="1858" y="627"/>
                  </a:lnTo>
                  <a:lnTo>
                    <a:pt x="2021" y="558"/>
                  </a:lnTo>
                  <a:lnTo>
                    <a:pt x="2206" y="511"/>
                  </a:lnTo>
                  <a:lnTo>
                    <a:pt x="2415" y="488"/>
                  </a:lnTo>
                  <a:close/>
                  <a:moveTo>
                    <a:pt x="1603" y="1"/>
                  </a:moveTo>
                  <a:lnTo>
                    <a:pt x="1255" y="186"/>
                  </a:lnTo>
                  <a:lnTo>
                    <a:pt x="953" y="395"/>
                  </a:lnTo>
                  <a:lnTo>
                    <a:pt x="674" y="651"/>
                  </a:lnTo>
                  <a:lnTo>
                    <a:pt x="442" y="953"/>
                  </a:lnTo>
                  <a:lnTo>
                    <a:pt x="256" y="1278"/>
                  </a:lnTo>
                  <a:lnTo>
                    <a:pt x="187" y="1463"/>
                  </a:lnTo>
                  <a:lnTo>
                    <a:pt x="117" y="1626"/>
                  </a:lnTo>
                  <a:lnTo>
                    <a:pt x="71" y="1812"/>
                  </a:lnTo>
                  <a:lnTo>
                    <a:pt x="47" y="2020"/>
                  </a:lnTo>
                  <a:lnTo>
                    <a:pt x="24" y="2206"/>
                  </a:lnTo>
                  <a:lnTo>
                    <a:pt x="1" y="2415"/>
                  </a:lnTo>
                  <a:lnTo>
                    <a:pt x="24" y="2601"/>
                  </a:lnTo>
                  <a:lnTo>
                    <a:pt x="47" y="2810"/>
                  </a:lnTo>
                  <a:lnTo>
                    <a:pt x="71" y="2996"/>
                  </a:lnTo>
                  <a:lnTo>
                    <a:pt x="117" y="3181"/>
                  </a:lnTo>
                  <a:lnTo>
                    <a:pt x="187" y="3390"/>
                  </a:lnTo>
                  <a:lnTo>
                    <a:pt x="280" y="3576"/>
                  </a:lnTo>
                  <a:lnTo>
                    <a:pt x="372" y="3739"/>
                  </a:lnTo>
                  <a:lnTo>
                    <a:pt x="488" y="3924"/>
                  </a:lnTo>
                  <a:lnTo>
                    <a:pt x="605" y="4087"/>
                  </a:lnTo>
                  <a:lnTo>
                    <a:pt x="744" y="4226"/>
                  </a:lnTo>
                  <a:lnTo>
                    <a:pt x="906" y="4365"/>
                  </a:lnTo>
                  <a:lnTo>
                    <a:pt x="1046" y="4481"/>
                  </a:lnTo>
                  <a:lnTo>
                    <a:pt x="1231" y="4598"/>
                  </a:lnTo>
                  <a:lnTo>
                    <a:pt x="1394" y="4714"/>
                  </a:lnTo>
                  <a:lnTo>
                    <a:pt x="1580" y="4783"/>
                  </a:lnTo>
                  <a:lnTo>
                    <a:pt x="1765" y="4876"/>
                  </a:lnTo>
                  <a:lnTo>
                    <a:pt x="1974" y="4923"/>
                  </a:lnTo>
                  <a:lnTo>
                    <a:pt x="2183" y="4969"/>
                  </a:lnTo>
                  <a:lnTo>
                    <a:pt x="2392" y="4992"/>
                  </a:lnTo>
                  <a:lnTo>
                    <a:pt x="2810" y="4992"/>
                  </a:lnTo>
                  <a:lnTo>
                    <a:pt x="3019" y="4969"/>
                  </a:lnTo>
                  <a:lnTo>
                    <a:pt x="3228" y="4923"/>
                  </a:lnTo>
                  <a:lnTo>
                    <a:pt x="3437" y="4876"/>
                  </a:lnTo>
                  <a:lnTo>
                    <a:pt x="3623" y="4806"/>
                  </a:lnTo>
                  <a:lnTo>
                    <a:pt x="3808" y="4714"/>
                  </a:lnTo>
                  <a:lnTo>
                    <a:pt x="3971" y="4621"/>
                  </a:lnTo>
                  <a:lnTo>
                    <a:pt x="4133" y="4505"/>
                  </a:lnTo>
                  <a:lnTo>
                    <a:pt x="4296" y="4365"/>
                  </a:lnTo>
                  <a:lnTo>
                    <a:pt x="4435" y="4226"/>
                  </a:lnTo>
                  <a:lnTo>
                    <a:pt x="4575" y="4087"/>
                  </a:lnTo>
                  <a:lnTo>
                    <a:pt x="4714" y="3924"/>
                  </a:lnTo>
                  <a:lnTo>
                    <a:pt x="4807" y="3762"/>
                  </a:lnTo>
                  <a:lnTo>
                    <a:pt x="4923" y="3576"/>
                  </a:lnTo>
                  <a:lnTo>
                    <a:pt x="4992" y="3413"/>
                  </a:lnTo>
                  <a:lnTo>
                    <a:pt x="5062" y="3205"/>
                  </a:lnTo>
                  <a:lnTo>
                    <a:pt x="5132" y="3019"/>
                  </a:lnTo>
                  <a:lnTo>
                    <a:pt x="5178" y="2810"/>
                  </a:lnTo>
                  <a:lnTo>
                    <a:pt x="5201" y="2624"/>
                  </a:lnTo>
                  <a:lnTo>
                    <a:pt x="5201" y="2415"/>
                  </a:lnTo>
                  <a:lnTo>
                    <a:pt x="5201" y="2206"/>
                  </a:lnTo>
                  <a:lnTo>
                    <a:pt x="5178" y="1997"/>
                  </a:lnTo>
                  <a:lnTo>
                    <a:pt x="5132" y="1788"/>
                  </a:lnTo>
                  <a:lnTo>
                    <a:pt x="5062" y="1603"/>
                  </a:lnTo>
                  <a:lnTo>
                    <a:pt x="4946" y="1278"/>
                  </a:lnTo>
                  <a:lnTo>
                    <a:pt x="4760" y="976"/>
                  </a:lnTo>
                  <a:lnTo>
                    <a:pt x="4551" y="697"/>
                  </a:lnTo>
                  <a:lnTo>
                    <a:pt x="4319" y="442"/>
                  </a:lnTo>
                  <a:lnTo>
                    <a:pt x="4157" y="326"/>
                  </a:lnTo>
                  <a:lnTo>
                    <a:pt x="3971" y="210"/>
                  </a:lnTo>
                  <a:lnTo>
                    <a:pt x="3785" y="94"/>
                  </a:lnTo>
                  <a:lnTo>
                    <a:pt x="35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5"/>
            <p:cNvSpPr/>
            <p:nvPr/>
          </p:nvSpPr>
          <p:spPr>
            <a:xfrm>
              <a:off x="1274490" y="7113002"/>
              <a:ext cx="662781" cy="653903"/>
            </a:xfrm>
            <a:custGeom>
              <a:avLst/>
              <a:gdLst/>
              <a:ahLst/>
              <a:cxnLst/>
              <a:rect l="l" t="t" r="r" b="b"/>
              <a:pathLst>
                <a:path w="5178" h="5109" extrusionOk="0">
                  <a:moveTo>
                    <a:pt x="2786" y="604"/>
                  </a:moveTo>
                  <a:lnTo>
                    <a:pt x="2972" y="627"/>
                  </a:lnTo>
                  <a:lnTo>
                    <a:pt x="3157" y="674"/>
                  </a:lnTo>
                  <a:lnTo>
                    <a:pt x="3343" y="743"/>
                  </a:lnTo>
                  <a:lnTo>
                    <a:pt x="3506" y="836"/>
                  </a:lnTo>
                  <a:lnTo>
                    <a:pt x="3668" y="929"/>
                  </a:lnTo>
                  <a:lnTo>
                    <a:pt x="3808" y="1045"/>
                  </a:lnTo>
                  <a:lnTo>
                    <a:pt x="3947" y="1161"/>
                  </a:lnTo>
                  <a:lnTo>
                    <a:pt x="4063" y="1301"/>
                  </a:lnTo>
                  <a:lnTo>
                    <a:pt x="4179" y="1440"/>
                  </a:lnTo>
                  <a:lnTo>
                    <a:pt x="4272" y="1603"/>
                  </a:lnTo>
                  <a:lnTo>
                    <a:pt x="4365" y="1765"/>
                  </a:lnTo>
                  <a:lnTo>
                    <a:pt x="4434" y="1951"/>
                  </a:lnTo>
                  <a:lnTo>
                    <a:pt x="4481" y="2136"/>
                  </a:lnTo>
                  <a:lnTo>
                    <a:pt x="4504" y="2322"/>
                  </a:lnTo>
                  <a:lnTo>
                    <a:pt x="4504" y="2531"/>
                  </a:lnTo>
                  <a:lnTo>
                    <a:pt x="4504" y="2717"/>
                  </a:lnTo>
                  <a:lnTo>
                    <a:pt x="4481" y="2903"/>
                  </a:lnTo>
                  <a:lnTo>
                    <a:pt x="4434" y="3088"/>
                  </a:lnTo>
                  <a:lnTo>
                    <a:pt x="4365" y="3274"/>
                  </a:lnTo>
                  <a:lnTo>
                    <a:pt x="4272" y="3437"/>
                  </a:lnTo>
                  <a:lnTo>
                    <a:pt x="4179" y="3599"/>
                  </a:lnTo>
                  <a:lnTo>
                    <a:pt x="4063" y="3738"/>
                  </a:lnTo>
                  <a:lnTo>
                    <a:pt x="3947" y="3878"/>
                  </a:lnTo>
                  <a:lnTo>
                    <a:pt x="3808" y="3994"/>
                  </a:lnTo>
                  <a:lnTo>
                    <a:pt x="3668" y="4110"/>
                  </a:lnTo>
                  <a:lnTo>
                    <a:pt x="3506" y="4203"/>
                  </a:lnTo>
                  <a:lnTo>
                    <a:pt x="3343" y="4296"/>
                  </a:lnTo>
                  <a:lnTo>
                    <a:pt x="3157" y="4365"/>
                  </a:lnTo>
                  <a:lnTo>
                    <a:pt x="2972" y="4412"/>
                  </a:lnTo>
                  <a:lnTo>
                    <a:pt x="2786" y="4435"/>
                  </a:lnTo>
                  <a:lnTo>
                    <a:pt x="2391" y="4435"/>
                  </a:lnTo>
                  <a:lnTo>
                    <a:pt x="2206" y="4412"/>
                  </a:lnTo>
                  <a:lnTo>
                    <a:pt x="2020" y="4365"/>
                  </a:lnTo>
                  <a:lnTo>
                    <a:pt x="1834" y="4296"/>
                  </a:lnTo>
                  <a:lnTo>
                    <a:pt x="1672" y="4203"/>
                  </a:lnTo>
                  <a:lnTo>
                    <a:pt x="1509" y="4110"/>
                  </a:lnTo>
                  <a:lnTo>
                    <a:pt x="1370" y="3994"/>
                  </a:lnTo>
                  <a:lnTo>
                    <a:pt x="1231" y="3878"/>
                  </a:lnTo>
                  <a:lnTo>
                    <a:pt x="1091" y="3738"/>
                  </a:lnTo>
                  <a:lnTo>
                    <a:pt x="998" y="3599"/>
                  </a:lnTo>
                  <a:lnTo>
                    <a:pt x="905" y="3437"/>
                  </a:lnTo>
                  <a:lnTo>
                    <a:pt x="813" y="3274"/>
                  </a:lnTo>
                  <a:lnTo>
                    <a:pt x="743" y="3088"/>
                  </a:lnTo>
                  <a:lnTo>
                    <a:pt x="697" y="2903"/>
                  </a:lnTo>
                  <a:lnTo>
                    <a:pt x="673" y="2717"/>
                  </a:lnTo>
                  <a:lnTo>
                    <a:pt x="673" y="2531"/>
                  </a:lnTo>
                  <a:lnTo>
                    <a:pt x="673" y="2322"/>
                  </a:lnTo>
                  <a:lnTo>
                    <a:pt x="697" y="2136"/>
                  </a:lnTo>
                  <a:lnTo>
                    <a:pt x="743" y="1951"/>
                  </a:lnTo>
                  <a:lnTo>
                    <a:pt x="813" y="1765"/>
                  </a:lnTo>
                  <a:lnTo>
                    <a:pt x="905" y="1603"/>
                  </a:lnTo>
                  <a:lnTo>
                    <a:pt x="998" y="1440"/>
                  </a:lnTo>
                  <a:lnTo>
                    <a:pt x="1091" y="1301"/>
                  </a:lnTo>
                  <a:lnTo>
                    <a:pt x="1231" y="1161"/>
                  </a:lnTo>
                  <a:lnTo>
                    <a:pt x="1370" y="1045"/>
                  </a:lnTo>
                  <a:lnTo>
                    <a:pt x="1509" y="929"/>
                  </a:lnTo>
                  <a:lnTo>
                    <a:pt x="1672" y="836"/>
                  </a:lnTo>
                  <a:lnTo>
                    <a:pt x="1834" y="743"/>
                  </a:lnTo>
                  <a:lnTo>
                    <a:pt x="2020" y="674"/>
                  </a:lnTo>
                  <a:lnTo>
                    <a:pt x="2206" y="627"/>
                  </a:lnTo>
                  <a:lnTo>
                    <a:pt x="2391" y="604"/>
                  </a:lnTo>
                  <a:close/>
                  <a:moveTo>
                    <a:pt x="1927" y="1"/>
                  </a:moveTo>
                  <a:lnTo>
                    <a:pt x="1718" y="70"/>
                  </a:lnTo>
                  <a:lnTo>
                    <a:pt x="1532" y="140"/>
                  </a:lnTo>
                  <a:lnTo>
                    <a:pt x="1323" y="256"/>
                  </a:lnTo>
                  <a:lnTo>
                    <a:pt x="1161" y="349"/>
                  </a:lnTo>
                  <a:lnTo>
                    <a:pt x="975" y="488"/>
                  </a:lnTo>
                  <a:lnTo>
                    <a:pt x="813" y="604"/>
                  </a:lnTo>
                  <a:lnTo>
                    <a:pt x="673" y="767"/>
                  </a:lnTo>
                  <a:lnTo>
                    <a:pt x="534" y="929"/>
                  </a:lnTo>
                  <a:lnTo>
                    <a:pt x="418" y="1092"/>
                  </a:lnTo>
                  <a:lnTo>
                    <a:pt x="302" y="1277"/>
                  </a:lnTo>
                  <a:lnTo>
                    <a:pt x="209" y="1463"/>
                  </a:lnTo>
                  <a:lnTo>
                    <a:pt x="139" y="1649"/>
                  </a:lnTo>
                  <a:lnTo>
                    <a:pt x="70" y="1858"/>
                  </a:lnTo>
                  <a:lnTo>
                    <a:pt x="23" y="2067"/>
                  </a:lnTo>
                  <a:lnTo>
                    <a:pt x="0" y="2299"/>
                  </a:lnTo>
                  <a:lnTo>
                    <a:pt x="0" y="2531"/>
                  </a:lnTo>
                  <a:lnTo>
                    <a:pt x="0" y="2717"/>
                  </a:lnTo>
                  <a:lnTo>
                    <a:pt x="23" y="2926"/>
                  </a:lnTo>
                  <a:lnTo>
                    <a:pt x="46" y="3112"/>
                  </a:lnTo>
                  <a:lnTo>
                    <a:pt x="116" y="3297"/>
                  </a:lnTo>
                  <a:lnTo>
                    <a:pt x="186" y="3506"/>
                  </a:lnTo>
                  <a:lnTo>
                    <a:pt x="255" y="3692"/>
                  </a:lnTo>
                  <a:lnTo>
                    <a:pt x="372" y="3855"/>
                  </a:lnTo>
                  <a:lnTo>
                    <a:pt x="464" y="4040"/>
                  </a:lnTo>
                  <a:lnTo>
                    <a:pt x="604" y="4203"/>
                  </a:lnTo>
                  <a:lnTo>
                    <a:pt x="743" y="4342"/>
                  </a:lnTo>
                  <a:lnTo>
                    <a:pt x="882" y="4481"/>
                  </a:lnTo>
                  <a:lnTo>
                    <a:pt x="1045" y="4597"/>
                  </a:lnTo>
                  <a:lnTo>
                    <a:pt x="1207" y="4714"/>
                  </a:lnTo>
                  <a:lnTo>
                    <a:pt x="1370" y="4830"/>
                  </a:lnTo>
                  <a:lnTo>
                    <a:pt x="1556" y="4899"/>
                  </a:lnTo>
                  <a:lnTo>
                    <a:pt x="1765" y="4992"/>
                  </a:lnTo>
                  <a:lnTo>
                    <a:pt x="1950" y="5039"/>
                  </a:lnTo>
                  <a:lnTo>
                    <a:pt x="2159" y="5085"/>
                  </a:lnTo>
                  <a:lnTo>
                    <a:pt x="2368" y="5108"/>
                  </a:lnTo>
                  <a:lnTo>
                    <a:pt x="2809" y="5108"/>
                  </a:lnTo>
                  <a:lnTo>
                    <a:pt x="3018" y="5085"/>
                  </a:lnTo>
                  <a:lnTo>
                    <a:pt x="3227" y="5039"/>
                  </a:lnTo>
                  <a:lnTo>
                    <a:pt x="3413" y="4992"/>
                  </a:lnTo>
                  <a:lnTo>
                    <a:pt x="3599" y="4899"/>
                  </a:lnTo>
                  <a:lnTo>
                    <a:pt x="3784" y="4830"/>
                  </a:lnTo>
                  <a:lnTo>
                    <a:pt x="3970" y="4714"/>
                  </a:lnTo>
                  <a:lnTo>
                    <a:pt x="4133" y="4597"/>
                  </a:lnTo>
                  <a:lnTo>
                    <a:pt x="4295" y="4481"/>
                  </a:lnTo>
                  <a:lnTo>
                    <a:pt x="4434" y="4342"/>
                  </a:lnTo>
                  <a:lnTo>
                    <a:pt x="4574" y="4203"/>
                  </a:lnTo>
                  <a:lnTo>
                    <a:pt x="4690" y="4040"/>
                  </a:lnTo>
                  <a:lnTo>
                    <a:pt x="4806" y="3855"/>
                  </a:lnTo>
                  <a:lnTo>
                    <a:pt x="4899" y="3692"/>
                  </a:lnTo>
                  <a:lnTo>
                    <a:pt x="4992" y="3506"/>
                  </a:lnTo>
                  <a:lnTo>
                    <a:pt x="5061" y="3297"/>
                  </a:lnTo>
                  <a:lnTo>
                    <a:pt x="5108" y="3112"/>
                  </a:lnTo>
                  <a:lnTo>
                    <a:pt x="5154" y="2926"/>
                  </a:lnTo>
                  <a:lnTo>
                    <a:pt x="5177" y="2717"/>
                  </a:lnTo>
                  <a:lnTo>
                    <a:pt x="5177" y="2531"/>
                  </a:lnTo>
                  <a:lnTo>
                    <a:pt x="5177" y="2299"/>
                  </a:lnTo>
                  <a:lnTo>
                    <a:pt x="5154" y="2067"/>
                  </a:lnTo>
                  <a:lnTo>
                    <a:pt x="5108" y="1858"/>
                  </a:lnTo>
                  <a:lnTo>
                    <a:pt x="5038" y="1649"/>
                  </a:lnTo>
                  <a:lnTo>
                    <a:pt x="4968" y="1463"/>
                  </a:lnTo>
                  <a:lnTo>
                    <a:pt x="4876" y="1277"/>
                  </a:lnTo>
                  <a:lnTo>
                    <a:pt x="4759" y="1092"/>
                  </a:lnTo>
                  <a:lnTo>
                    <a:pt x="4643" y="929"/>
                  </a:lnTo>
                  <a:lnTo>
                    <a:pt x="4504" y="767"/>
                  </a:lnTo>
                  <a:lnTo>
                    <a:pt x="4342" y="604"/>
                  </a:lnTo>
                  <a:lnTo>
                    <a:pt x="4179" y="465"/>
                  </a:lnTo>
                  <a:lnTo>
                    <a:pt x="4017" y="349"/>
                  </a:lnTo>
                  <a:lnTo>
                    <a:pt x="3831" y="233"/>
                  </a:lnTo>
                  <a:lnTo>
                    <a:pt x="3645" y="140"/>
                  </a:lnTo>
                  <a:lnTo>
                    <a:pt x="3459" y="70"/>
                  </a:lnTo>
                  <a:lnTo>
                    <a:pt x="32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35"/>
            <p:cNvSpPr/>
            <p:nvPr/>
          </p:nvSpPr>
          <p:spPr>
            <a:xfrm>
              <a:off x="2579050" y="6242405"/>
              <a:ext cx="214015" cy="442847"/>
            </a:xfrm>
            <a:custGeom>
              <a:avLst/>
              <a:gdLst/>
              <a:ahLst/>
              <a:cxnLst/>
              <a:rect l="l" t="t" r="r" b="b"/>
              <a:pathLst>
                <a:path w="1672" h="3460" extrusionOk="0">
                  <a:moveTo>
                    <a:pt x="0" y="0"/>
                  </a:moveTo>
                  <a:lnTo>
                    <a:pt x="372" y="929"/>
                  </a:lnTo>
                  <a:lnTo>
                    <a:pt x="813" y="2113"/>
                  </a:lnTo>
                  <a:lnTo>
                    <a:pt x="1022" y="2763"/>
                  </a:lnTo>
                  <a:lnTo>
                    <a:pt x="1231" y="3459"/>
                  </a:lnTo>
                  <a:lnTo>
                    <a:pt x="1672" y="3459"/>
                  </a:lnTo>
                  <a:lnTo>
                    <a:pt x="1370" y="2484"/>
                  </a:lnTo>
                  <a:lnTo>
                    <a:pt x="1068" y="1602"/>
                  </a:lnTo>
                  <a:lnTo>
                    <a:pt x="789" y="789"/>
                  </a:lnTo>
                  <a:lnTo>
                    <a:pt x="511" y="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35"/>
            <p:cNvSpPr/>
            <p:nvPr/>
          </p:nvSpPr>
          <p:spPr>
            <a:xfrm>
              <a:off x="1743993" y="5998559"/>
              <a:ext cx="861948" cy="169608"/>
            </a:xfrm>
            <a:custGeom>
              <a:avLst/>
              <a:gdLst/>
              <a:ahLst/>
              <a:cxnLst/>
              <a:rect l="l" t="t" r="r" b="b"/>
              <a:pathLst>
                <a:path w="6734" h="1394" extrusionOk="0">
                  <a:moveTo>
                    <a:pt x="209" y="1"/>
                  </a:moveTo>
                  <a:lnTo>
                    <a:pt x="140" y="24"/>
                  </a:lnTo>
                  <a:lnTo>
                    <a:pt x="70" y="70"/>
                  </a:lnTo>
                  <a:lnTo>
                    <a:pt x="23" y="140"/>
                  </a:lnTo>
                  <a:lnTo>
                    <a:pt x="0" y="210"/>
                  </a:lnTo>
                  <a:lnTo>
                    <a:pt x="23" y="303"/>
                  </a:lnTo>
                  <a:lnTo>
                    <a:pt x="70" y="372"/>
                  </a:lnTo>
                  <a:lnTo>
                    <a:pt x="140" y="419"/>
                  </a:lnTo>
                  <a:lnTo>
                    <a:pt x="5085" y="419"/>
                  </a:lnTo>
                  <a:lnTo>
                    <a:pt x="5224" y="442"/>
                  </a:lnTo>
                  <a:lnTo>
                    <a:pt x="5387" y="488"/>
                  </a:lnTo>
                  <a:lnTo>
                    <a:pt x="5526" y="535"/>
                  </a:lnTo>
                  <a:lnTo>
                    <a:pt x="5688" y="628"/>
                  </a:lnTo>
                  <a:lnTo>
                    <a:pt x="5828" y="720"/>
                  </a:lnTo>
                  <a:lnTo>
                    <a:pt x="5944" y="813"/>
                  </a:lnTo>
                  <a:lnTo>
                    <a:pt x="6037" y="929"/>
                  </a:lnTo>
                  <a:lnTo>
                    <a:pt x="6106" y="1069"/>
                  </a:lnTo>
                  <a:lnTo>
                    <a:pt x="6269" y="1394"/>
                  </a:lnTo>
                  <a:lnTo>
                    <a:pt x="6733" y="1394"/>
                  </a:lnTo>
                  <a:lnTo>
                    <a:pt x="6501" y="883"/>
                  </a:lnTo>
                  <a:lnTo>
                    <a:pt x="6385" y="697"/>
                  </a:lnTo>
                  <a:lnTo>
                    <a:pt x="6246" y="535"/>
                  </a:lnTo>
                  <a:lnTo>
                    <a:pt x="6083" y="395"/>
                  </a:lnTo>
                  <a:lnTo>
                    <a:pt x="5897" y="256"/>
                  </a:lnTo>
                  <a:lnTo>
                    <a:pt x="5712" y="163"/>
                  </a:lnTo>
                  <a:lnTo>
                    <a:pt x="5503" y="70"/>
                  </a:lnTo>
                  <a:lnTo>
                    <a:pt x="5294" y="24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35"/>
            <p:cNvSpPr/>
            <p:nvPr/>
          </p:nvSpPr>
          <p:spPr>
            <a:xfrm>
              <a:off x="1972722" y="6379100"/>
              <a:ext cx="448894" cy="386403"/>
            </a:xfrm>
            <a:custGeom>
              <a:avLst/>
              <a:gdLst/>
              <a:ahLst/>
              <a:cxnLst/>
              <a:rect l="l" t="t" r="r" b="b"/>
              <a:pathLst>
                <a:path w="3507" h="3019" extrusionOk="0">
                  <a:moveTo>
                    <a:pt x="1" y="0"/>
                  </a:moveTo>
                  <a:lnTo>
                    <a:pt x="47" y="1300"/>
                  </a:lnTo>
                  <a:lnTo>
                    <a:pt x="94" y="1440"/>
                  </a:lnTo>
                  <a:lnTo>
                    <a:pt x="210" y="1834"/>
                  </a:lnTo>
                  <a:lnTo>
                    <a:pt x="442" y="2391"/>
                  </a:lnTo>
                  <a:lnTo>
                    <a:pt x="605" y="2693"/>
                  </a:lnTo>
                  <a:lnTo>
                    <a:pt x="790" y="3018"/>
                  </a:lnTo>
                  <a:lnTo>
                    <a:pt x="3019" y="3018"/>
                  </a:lnTo>
                  <a:lnTo>
                    <a:pt x="3274" y="2833"/>
                  </a:lnTo>
                  <a:lnTo>
                    <a:pt x="3414" y="2670"/>
                  </a:lnTo>
                  <a:lnTo>
                    <a:pt x="3460" y="2600"/>
                  </a:lnTo>
                  <a:lnTo>
                    <a:pt x="3507" y="2531"/>
                  </a:lnTo>
                  <a:lnTo>
                    <a:pt x="3507" y="2461"/>
                  </a:lnTo>
                  <a:lnTo>
                    <a:pt x="3507" y="2391"/>
                  </a:lnTo>
                  <a:lnTo>
                    <a:pt x="3437" y="2229"/>
                  </a:lnTo>
                  <a:lnTo>
                    <a:pt x="3367" y="2113"/>
                  </a:lnTo>
                  <a:lnTo>
                    <a:pt x="3251" y="1997"/>
                  </a:lnTo>
                  <a:lnTo>
                    <a:pt x="3112" y="1927"/>
                  </a:lnTo>
                  <a:lnTo>
                    <a:pt x="2949" y="1881"/>
                  </a:lnTo>
                  <a:lnTo>
                    <a:pt x="2787" y="1857"/>
                  </a:lnTo>
                  <a:lnTo>
                    <a:pt x="2415" y="1857"/>
                  </a:lnTo>
                  <a:lnTo>
                    <a:pt x="2067" y="1904"/>
                  </a:lnTo>
                  <a:lnTo>
                    <a:pt x="1765" y="1973"/>
                  </a:lnTo>
                  <a:lnTo>
                    <a:pt x="1487" y="2043"/>
                  </a:lnTo>
                  <a:lnTo>
                    <a:pt x="1440" y="1625"/>
                  </a:lnTo>
                  <a:lnTo>
                    <a:pt x="1371" y="1231"/>
                  </a:lnTo>
                  <a:lnTo>
                    <a:pt x="1301" y="906"/>
                  </a:lnTo>
                  <a:lnTo>
                    <a:pt x="1208" y="604"/>
                  </a:lnTo>
                  <a:lnTo>
                    <a:pt x="1092" y="395"/>
                  </a:lnTo>
                  <a:lnTo>
                    <a:pt x="976" y="209"/>
                  </a:lnTo>
                  <a:lnTo>
                    <a:pt x="906" y="163"/>
                  </a:lnTo>
                  <a:lnTo>
                    <a:pt x="837" y="93"/>
                  </a:lnTo>
                  <a:lnTo>
                    <a:pt x="767" y="70"/>
                  </a:lnTo>
                  <a:lnTo>
                    <a:pt x="697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35"/>
            <p:cNvSpPr/>
            <p:nvPr/>
          </p:nvSpPr>
          <p:spPr>
            <a:xfrm>
              <a:off x="2127344" y="6616780"/>
              <a:ext cx="285311" cy="74362"/>
            </a:xfrm>
            <a:custGeom>
              <a:avLst/>
              <a:gdLst/>
              <a:ahLst/>
              <a:cxnLst/>
              <a:rect l="l" t="t" r="r" b="b"/>
              <a:pathLst>
                <a:path w="2229" h="581" extrusionOk="0">
                  <a:moveTo>
                    <a:pt x="1115" y="0"/>
                  </a:moveTo>
                  <a:lnTo>
                    <a:pt x="790" y="47"/>
                  </a:lnTo>
                  <a:lnTo>
                    <a:pt x="534" y="116"/>
                  </a:lnTo>
                  <a:lnTo>
                    <a:pt x="279" y="186"/>
                  </a:lnTo>
                  <a:lnTo>
                    <a:pt x="0" y="581"/>
                  </a:lnTo>
                  <a:lnTo>
                    <a:pt x="557" y="465"/>
                  </a:lnTo>
                  <a:lnTo>
                    <a:pt x="1091" y="395"/>
                  </a:lnTo>
                  <a:lnTo>
                    <a:pt x="1672" y="349"/>
                  </a:lnTo>
                  <a:lnTo>
                    <a:pt x="2229" y="349"/>
                  </a:lnTo>
                  <a:lnTo>
                    <a:pt x="2136" y="233"/>
                  </a:lnTo>
                  <a:lnTo>
                    <a:pt x="2043" y="140"/>
                  </a:lnTo>
                  <a:lnTo>
                    <a:pt x="1904" y="70"/>
                  </a:lnTo>
                  <a:lnTo>
                    <a:pt x="1765" y="2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35"/>
            <p:cNvSpPr/>
            <p:nvPr/>
          </p:nvSpPr>
          <p:spPr>
            <a:xfrm>
              <a:off x="1235835" y="6673224"/>
              <a:ext cx="636029" cy="166516"/>
            </a:xfrm>
            <a:custGeom>
              <a:avLst/>
              <a:gdLst/>
              <a:ahLst/>
              <a:cxnLst/>
              <a:rect l="l" t="t" r="r" b="b"/>
              <a:pathLst>
                <a:path w="4969" h="1301" extrusionOk="0">
                  <a:moveTo>
                    <a:pt x="604" y="1"/>
                  </a:moveTo>
                  <a:lnTo>
                    <a:pt x="0" y="1301"/>
                  </a:lnTo>
                  <a:lnTo>
                    <a:pt x="4945" y="1301"/>
                  </a:lnTo>
                  <a:lnTo>
                    <a:pt x="4969" y="1"/>
                  </a:lnTo>
                  <a:close/>
                </a:path>
              </a:pathLst>
            </a:custGeom>
            <a:solidFill>
              <a:srgbClr val="E57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35"/>
            <p:cNvSpPr/>
            <p:nvPr/>
          </p:nvSpPr>
          <p:spPr>
            <a:xfrm>
              <a:off x="1235835" y="6673224"/>
              <a:ext cx="636029" cy="166516"/>
            </a:xfrm>
            <a:custGeom>
              <a:avLst/>
              <a:gdLst/>
              <a:ahLst/>
              <a:cxnLst/>
              <a:rect l="l" t="t" r="r" b="b"/>
              <a:pathLst>
                <a:path w="4969" h="1301" extrusionOk="0">
                  <a:moveTo>
                    <a:pt x="604" y="1"/>
                  </a:moveTo>
                  <a:lnTo>
                    <a:pt x="0" y="1301"/>
                  </a:lnTo>
                  <a:lnTo>
                    <a:pt x="4945" y="1301"/>
                  </a:lnTo>
                  <a:lnTo>
                    <a:pt x="49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35"/>
            <p:cNvSpPr/>
            <p:nvPr/>
          </p:nvSpPr>
          <p:spPr>
            <a:xfrm>
              <a:off x="1176316" y="6839613"/>
              <a:ext cx="692605" cy="273516"/>
            </a:xfrm>
            <a:custGeom>
              <a:avLst/>
              <a:gdLst/>
              <a:ahLst/>
              <a:cxnLst/>
              <a:rect l="l" t="t" r="r" b="b"/>
              <a:pathLst>
                <a:path w="5411" h="2137" extrusionOk="0">
                  <a:moveTo>
                    <a:pt x="605" y="1"/>
                  </a:moveTo>
                  <a:lnTo>
                    <a:pt x="1" y="2137"/>
                  </a:lnTo>
                  <a:lnTo>
                    <a:pt x="5364" y="2137"/>
                  </a:lnTo>
                  <a:lnTo>
                    <a:pt x="5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5"/>
            <p:cNvSpPr/>
            <p:nvPr/>
          </p:nvSpPr>
          <p:spPr>
            <a:xfrm>
              <a:off x="1868787" y="6043250"/>
              <a:ext cx="121983" cy="802500"/>
            </a:xfrm>
            <a:custGeom>
              <a:avLst/>
              <a:gdLst/>
              <a:ahLst/>
              <a:cxnLst/>
              <a:rect l="l" t="t" r="r" b="b"/>
              <a:pathLst>
                <a:path w="953" h="6270" extrusionOk="0">
                  <a:moveTo>
                    <a:pt x="116" y="1"/>
                  </a:moveTo>
                  <a:lnTo>
                    <a:pt x="24" y="4923"/>
                  </a:lnTo>
                  <a:lnTo>
                    <a:pt x="0" y="6223"/>
                  </a:lnTo>
                  <a:lnTo>
                    <a:pt x="0" y="6269"/>
                  </a:lnTo>
                  <a:lnTo>
                    <a:pt x="952" y="6269"/>
                  </a:lnTo>
                  <a:lnTo>
                    <a:pt x="952" y="6223"/>
                  </a:lnTo>
                  <a:lnTo>
                    <a:pt x="929" y="5642"/>
                  </a:lnTo>
                  <a:lnTo>
                    <a:pt x="859" y="3924"/>
                  </a:lnTo>
                  <a:lnTo>
                    <a:pt x="813" y="2624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5"/>
            <p:cNvSpPr/>
            <p:nvPr/>
          </p:nvSpPr>
          <p:spPr>
            <a:xfrm>
              <a:off x="1862771" y="6845628"/>
              <a:ext cx="1236475" cy="722122"/>
            </a:xfrm>
            <a:custGeom>
              <a:avLst/>
              <a:gdLst/>
              <a:ahLst/>
              <a:cxnLst/>
              <a:rect l="l" t="t" r="r" b="b"/>
              <a:pathLst>
                <a:path w="9660" h="5642" extrusionOk="0">
                  <a:moveTo>
                    <a:pt x="47" y="0"/>
                  </a:moveTo>
                  <a:lnTo>
                    <a:pt x="1" y="2090"/>
                  </a:lnTo>
                  <a:lnTo>
                    <a:pt x="47" y="2136"/>
                  </a:lnTo>
                  <a:lnTo>
                    <a:pt x="187" y="2299"/>
                  </a:lnTo>
                  <a:lnTo>
                    <a:pt x="396" y="2531"/>
                  </a:lnTo>
                  <a:lnTo>
                    <a:pt x="628" y="2902"/>
                  </a:lnTo>
                  <a:lnTo>
                    <a:pt x="744" y="3111"/>
                  </a:lnTo>
                  <a:lnTo>
                    <a:pt x="837" y="3343"/>
                  </a:lnTo>
                  <a:lnTo>
                    <a:pt x="953" y="3622"/>
                  </a:lnTo>
                  <a:lnTo>
                    <a:pt x="1022" y="3924"/>
                  </a:lnTo>
                  <a:lnTo>
                    <a:pt x="1092" y="4249"/>
                  </a:lnTo>
                  <a:lnTo>
                    <a:pt x="1162" y="4597"/>
                  </a:lnTo>
                  <a:lnTo>
                    <a:pt x="1185" y="4992"/>
                  </a:lnTo>
                  <a:lnTo>
                    <a:pt x="1185" y="5386"/>
                  </a:lnTo>
                  <a:lnTo>
                    <a:pt x="1185" y="5642"/>
                  </a:lnTo>
                  <a:lnTo>
                    <a:pt x="5178" y="5642"/>
                  </a:lnTo>
                  <a:lnTo>
                    <a:pt x="5178" y="5386"/>
                  </a:lnTo>
                  <a:lnTo>
                    <a:pt x="5155" y="5131"/>
                  </a:lnTo>
                  <a:lnTo>
                    <a:pt x="5178" y="4783"/>
                  </a:lnTo>
                  <a:lnTo>
                    <a:pt x="5225" y="4388"/>
                  </a:lnTo>
                  <a:lnTo>
                    <a:pt x="5294" y="3947"/>
                  </a:lnTo>
                  <a:lnTo>
                    <a:pt x="5364" y="3715"/>
                  </a:lnTo>
                  <a:lnTo>
                    <a:pt x="5434" y="3483"/>
                  </a:lnTo>
                  <a:lnTo>
                    <a:pt x="5526" y="3250"/>
                  </a:lnTo>
                  <a:lnTo>
                    <a:pt x="5643" y="3041"/>
                  </a:lnTo>
                  <a:lnTo>
                    <a:pt x="5782" y="2809"/>
                  </a:lnTo>
                  <a:lnTo>
                    <a:pt x="5944" y="2600"/>
                  </a:lnTo>
                  <a:lnTo>
                    <a:pt x="6130" y="2391"/>
                  </a:lnTo>
                  <a:lnTo>
                    <a:pt x="6316" y="2206"/>
                  </a:lnTo>
                  <a:lnTo>
                    <a:pt x="6641" y="2020"/>
                  </a:lnTo>
                  <a:lnTo>
                    <a:pt x="9659" y="2020"/>
                  </a:lnTo>
                  <a:lnTo>
                    <a:pt x="9566" y="1347"/>
                  </a:lnTo>
                  <a:lnTo>
                    <a:pt x="8359" y="1207"/>
                  </a:lnTo>
                  <a:lnTo>
                    <a:pt x="6153" y="929"/>
                  </a:lnTo>
                  <a:lnTo>
                    <a:pt x="5666" y="1416"/>
                  </a:lnTo>
                  <a:lnTo>
                    <a:pt x="5457" y="1625"/>
                  </a:lnTo>
                  <a:lnTo>
                    <a:pt x="5318" y="1834"/>
                  </a:lnTo>
                  <a:lnTo>
                    <a:pt x="5132" y="2090"/>
                  </a:lnTo>
                  <a:lnTo>
                    <a:pt x="4992" y="2345"/>
                  </a:lnTo>
                  <a:lnTo>
                    <a:pt x="4900" y="2577"/>
                  </a:lnTo>
                  <a:lnTo>
                    <a:pt x="4830" y="2832"/>
                  </a:lnTo>
                  <a:lnTo>
                    <a:pt x="3948" y="2832"/>
                  </a:lnTo>
                  <a:lnTo>
                    <a:pt x="2624" y="1834"/>
                  </a:lnTo>
                  <a:lnTo>
                    <a:pt x="1069" y="1834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5"/>
            <p:cNvSpPr/>
            <p:nvPr/>
          </p:nvSpPr>
          <p:spPr>
            <a:xfrm>
              <a:off x="1862771" y="6845628"/>
              <a:ext cx="1236475" cy="621138"/>
            </a:xfrm>
            <a:custGeom>
              <a:avLst/>
              <a:gdLst/>
              <a:ahLst/>
              <a:cxnLst/>
              <a:rect l="l" t="t" r="r" b="b"/>
              <a:pathLst>
                <a:path w="9660" h="4853" extrusionOk="0">
                  <a:moveTo>
                    <a:pt x="47" y="0"/>
                  </a:moveTo>
                  <a:lnTo>
                    <a:pt x="1" y="2090"/>
                  </a:lnTo>
                  <a:lnTo>
                    <a:pt x="163" y="2252"/>
                  </a:lnTo>
                  <a:lnTo>
                    <a:pt x="349" y="2461"/>
                  </a:lnTo>
                  <a:lnTo>
                    <a:pt x="535" y="2763"/>
                  </a:lnTo>
                  <a:lnTo>
                    <a:pt x="744" y="3158"/>
                  </a:lnTo>
                  <a:lnTo>
                    <a:pt x="860" y="3390"/>
                  </a:lnTo>
                  <a:lnTo>
                    <a:pt x="930" y="3622"/>
                  </a:lnTo>
                  <a:lnTo>
                    <a:pt x="1022" y="3900"/>
                  </a:lnTo>
                  <a:lnTo>
                    <a:pt x="1092" y="4202"/>
                  </a:lnTo>
                  <a:lnTo>
                    <a:pt x="1139" y="4527"/>
                  </a:lnTo>
                  <a:lnTo>
                    <a:pt x="1185" y="4852"/>
                  </a:lnTo>
                  <a:lnTo>
                    <a:pt x="5178" y="4829"/>
                  </a:lnTo>
                  <a:lnTo>
                    <a:pt x="5201" y="4551"/>
                  </a:lnTo>
                  <a:lnTo>
                    <a:pt x="5248" y="4225"/>
                  </a:lnTo>
                  <a:lnTo>
                    <a:pt x="5318" y="3877"/>
                  </a:lnTo>
                  <a:lnTo>
                    <a:pt x="5434" y="3529"/>
                  </a:lnTo>
                  <a:lnTo>
                    <a:pt x="5573" y="3181"/>
                  </a:lnTo>
                  <a:lnTo>
                    <a:pt x="5782" y="2832"/>
                  </a:lnTo>
                  <a:lnTo>
                    <a:pt x="5898" y="2670"/>
                  </a:lnTo>
                  <a:lnTo>
                    <a:pt x="6014" y="2507"/>
                  </a:lnTo>
                  <a:lnTo>
                    <a:pt x="6153" y="2345"/>
                  </a:lnTo>
                  <a:lnTo>
                    <a:pt x="6316" y="2206"/>
                  </a:lnTo>
                  <a:lnTo>
                    <a:pt x="6641" y="2020"/>
                  </a:lnTo>
                  <a:lnTo>
                    <a:pt x="9659" y="2020"/>
                  </a:lnTo>
                  <a:lnTo>
                    <a:pt x="9566" y="1347"/>
                  </a:lnTo>
                  <a:lnTo>
                    <a:pt x="8359" y="1207"/>
                  </a:lnTo>
                  <a:lnTo>
                    <a:pt x="6153" y="929"/>
                  </a:lnTo>
                  <a:lnTo>
                    <a:pt x="5666" y="1416"/>
                  </a:lnTo>
                  <a:lnTo>
                    <a:pt x="5457" y="1625"/>
                  </a:lnTo>
                  <a:lnTo>
                    <a:pt x="5318" y="1834"/>
                  </a:lnTo>
                  <a:lnTo>
                    <a:pt x="5132" y="2090"/>
                  </a:lnTo>
                  <a:lnTo>
                    <a:pt x="4992" y="2345"/>
                  </a:lnTo>
                  <a:lnTo>
                    <a:pt x="4900" y="2577"/>
                  </a:lnTo>
                  <a:lnTo>
                    <a:pt x="4830" y="2832"/>
                  </a:lnTo>
                  <a:lnTo>
                    <a:pt x="3948" y="2832"/>
                  </a:lnTo>
                  <a:lnTo>
                    <a:pt x="2624" y="1834"/>
                  </a:lnTo>
                  <a:lnTo>
                    <a:pt x="1069" y="1834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5"/>
            <p:cNvSpPr/>
            <p:nvPr/>
          </p:nvSpPr>
          <p:spPr>
            <a:xfrm>
              <a:off x="1987698" y="6382043"/>
              <a:ext cx="175359" cy="318056"/>
            </a:xfrm>
            <a:custGeom>
              <a:avLst/>
              <a:gdLst/>
              <a:ahLst/>
              <a:cxnLst/>
              <a:rect l="l" t="t" r="r" b="b"/>
              <a:pathLst>
                <a:path w="1370" h="2485" extrusionOk="0">
                  <a:moveTo>
                    <a:pt x="0" y="0"/>
                  </a:moveTo>
                  <a:lnTo>
                    <a:pt x="139" y="93"/>
                  </a:lnTo>
                  <a:lnTo>
                    <a:pt x="255" y="232"/>
                  </a:lnTo>
                  <a:lnTo>
                    <a:pt x="395" y="488"/>
                  </a:lnTo>
                  <a:lnTo>
                    <a:pt x="511" y="743"/>
                  </a:lnTo>
                  <a:lnTo>
                    <a:pt x="627" y="1022"/>
                  </a:lnTo>
                  <a:lnTo>
                    <a:pt x="720" y="1300"/>
                  </a:lnTo>
                  <a:lnTo>
                    <a:pt x="1068" y="2484"/>
                  </a:lnTo>
                  <a:lnTo>
                    <a:pt x="1207" y="2252"/>
                  </a:lnTo>
                  <a:lnTo>
                    <a:pt x="1370" y="2020"/>
                  </a:lnTo>
                  <a:lnTo>
                    <a:pt x="1323" y="1579"/>
                  </a:lnTo>
                  <a:lnTo>
                    <a:pt x="1254" y="1208"/>
                  </a:lnTo>
                  <a:lnTo>
                    <a:pt x="1184" y="859"/>
                  </a:lnTo>
                  <a:lnTo>
                    <a:pt x="1091" y="581"/>
                  </a:lnTo>
                  <a:lnTo>
                    <a:pt x="975" y="372"/>
                  </a:lnTo>
                  <a:lnTo>
                    <a:pt x="859" y="186"/>
                  </a:lnTo>
                  <a:lnTo>
                    <a:pt x="789" y="140"/>
                  </a:lnTo>
                  <a:lnTo>
                    <a:pt x="720" y="70"/>
                  </a:lnTo>
                  <a:lnTo>
                    <a:pt x="650" y="47"/>
                  </a:lnTo>
                  <a:lnTo>
                    <a:pt x="580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5"/>
            <p:cNvSpPr/>
            <p:nvPr/>
          </p:nvSpPr>
          <p:spPr>
            <a:xfrm>
              <a:off x="3375509" y="7208100"/>
              <a:ext cx="56576" cy="59516"/>
            </a:xfrm>
            <a:custGeom>
              <a:avLst/>
              <a:gdLst/>
              <a:ahLst/>
              <a:cxnLst/>
              <a:rect l="l" t="t" r="r" b="b"/>
              <a:pathLst>
                <a:path w="442" h="465" extrusionOk="0">
                  <a:moveTo>
                    <a:pt x="209" y="0"/>
                  </a:moveTo>
                  <a:lnTo>
                    <a:pt x="139" y="24"/>
                  </a:lnTo>
                  <a:lnTo>
                    <a:pt x="70" y="70"/>
                  </a:lnTo>
                  <a:lnTo>
                    <a:pt x="23" y="140"/>
                  </a:lnTo>
                  <a:lnTo>
                    <a:pt x="0" y="233"/>
                  </a:lnTo>
                  <a:lnTo>
                    <a:pt x="23" y="326"/>
                  </a:lnTo>
                  <a:lnTo>
                    <a:pt x="70" y="395"/>
                  </a:lnTo>
                  <a:lnTo>
                    <a:pt x="139" y="442"/>
                  </a:lnTo>
                  <a:lnTo>
                    <a:pt x="209" y="465"/>
                  </a:lnTo>
                  <a:lnTo>
                    <a:pt x="302" y="442"/>
                  </a:lnTo>
                  <a:lnTo>
                    <a:pt x="372" y="395"/>
                  </a:lnTo>
                  <a:lnTo>
                    <a:pt x="418" y="326"/>
                  </a:lnTo>
                  <a:lnTo>
                    <a:pt x="441" y="233"/>
                  </a:lnTo>
                  <a:lnTo>
                    <a:pt x="418" y="140"/>
                  </a:lnTo>
                  <a:lnTo>
                    <a:pt x="372" y="70"/>
                  </a:lnTo>
                  <a:lnTo>
                    <a:pt x="302" y="24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5"/>
            <p:cNvSpPr/>
            <p:nvPr/>
          </p:nvSpPr>
          <p:spPr>
            <a:xfrm>
              <a:off x="3375509" y="7478546"/>
              <a:ext cx="56576" cy="56572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09" y="0"/>
                  </a:moveTo>
                  <a:lnTo>
                    <a:pt x="139" y="23"/>
                  </a:lnTo>
                  <a:lnTo>
                    <a:pt x="70" y="70"/>
                  </a:lnTo>
                  <a:lnTo>
                    <a:pt x="23" y="139"/>
                  </a:lnTo>
                  <a:lnTo>
                    <a:pt x="0" y="232"/>
                  </a:lnTo>
                  <a:lnTo>
                    <a:pt x="23" y="302"/>
                  </a:lnTo>
                  <a:lnTo>
                    <a:pt x="70" y="372"/>
                  </a:lnTo>
                  <a:lnTo>
                    <a:pt x="139" y="441"/>
                  </a:lnTo>
                  <a:lnTo>
                    <a:pt x="302" y="441"/>
                  </a:lnTo>
                  <a:lnTo>
                    <a:pt x="372" y="372"/>
                  </a:lnTo>
                  <a:lnTo>
                    <a:pt x="418" y="302"/>
                  </a:lnTo>
                  <a:lnTo>
                    <a:pt x="441" y="232"/>
                  </a:lnTo>
                  <a:lnTo>
                    <a:pt x="418" y="139"/>
                  </a:lnTo>
                  <a:lnTo>
                    <a:pt x="372" y="70"/>
                  </a:lnTo>
                  <a:lnTo>
                    <a:pt x="302" y="23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5"/>
            <p:cNvSpPr/>
            <p:nvPr/>
          </p:nvSpPr>
          <p:spPr>
            <a:xfrm>
              <a:off x="2825703" y="7350682"/>
              <a:ext cx="169471" cy="169587"/>
            </a:xfrm>
            <a:custGeom>
              <a:avLst/>
              <a:gdLst/>
              <a:ahLst/>
              <a:cxnLst/>
              <a:rect l="l" t="t" r="r" b="b"/>
              <a:pathLst>
                <a:path w="1324" h="1325" extrusionOk="0">
                  <a:moveTo>
                    <a:pt x="650" y="1"/>
                  </a:moveTo>
                  <a:lnTo>
                    <a:pt x="511" y="24"/>
                  </a:lnTo>
                  <a:lnTo>
                    <a:pt x="395" y="47"/>
                  </a:lnTo>
                  <a:lnTo>
                    <a:pt x="279" y="117"/>
                  </a:lnTo>
                  <a:lnTo>
                    <a:pt x="186" y="187"/>
                  </a:lnTo>
                  <a:lnTo>
                    <a:pt x="93" y="303"/>
                  </a:lnTo>
                  <a:lnTo>
                    <a:pt x="47" y="396"/>
                  </a:lnTo>
                  <a:lnTo>
                    <a:pt x="0" y="535"/>
                  </a:lnTo>
                  <a:lnTo>
                    <a:pt x="0" y="674"/>
                  </a:lnTo>
                  <a:lnTo>
                    <a:pt x="0" y="790"/>
                  </a:lnTo>
                  <a:lnTo>
                    <a:pt x="47" y="930"/>
                  </a:lnTo>
                  <a:lnTo>
                    <a:pt x="93" y="1022"/>
                  </a:lnTo>
                  <a:lnTo>
                    <a:pt x="186" y="1138"/>
                  </a:lnTo>
                  <a:lnTo>
                    <a:pt x="279" y="1208"/>
                  </a:lnTo>
                  <a:lnTo>
                    <a:pt x="395" y="1278"/>
                  </a:lnTo>
                  <a:lnTo>
                    <a:pt x="511" y="1301"/>
                  </a:lnTo>
                  <a:lnTo>
                    <a:pt x="650" y="1324"/>
                  </a:lnTo>
                  <a:lnTo>
                    <a:pt x="789" y="1301"/>
                  </a:lnTo>
                  <a:lnTo>
                    <a:pt x="906" y="1278"/>
                  </a:lnTo>
                  <a:lnTo>
                    <a:pt x="1022" y="1208"/>
                  </a:lnTo>
                  <a:lnTo>
                    <a:pt x="1115" y="1138"/>
                  </a:lnTo>
                  <a:lnTo>
                    <a:pt x="1207" y="1022"/>
                  </a:lnTo>
                  <a:lnTo>
                    <a:pt x="1254" y="930"/>
                  </a:lnTo>
                  <a:lnTo>
                    <a:pt x="1300" y="790"/>
                  </a:lnTo>
                  <a:lnTo>
                    <a:pt x="1323" y="674"/>
                  </a:lnTo>
                  <a:lnTo>
                    <a:pt x="1300" y="535"/>
                  </a:lnTo>
                  <a:lnTo>
                    <a:pt x="1254" y="396"/>
                  </a:lnTo>
                  <a:lnTo>
                    <a:pt x="1207" y="303"/>
                  </a:lnTo>
                  <a:lnTo>
                    <a:pt x="1115" y="187"/>
                  </a:lnTo>
                  <a:lnTo>
                    <a:pt x="1022" y="117"/>
                  </a:lnTo>
                  <a:lnTo>
                    <a:pt x="906" y="47"/>
                  </a:lnTo>
                  <a:lnTo>
                    <a:pt x="789" y="24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5"/>
            <p:cNvSpPr/>
            <p:nvPr/>
          </p:nvSpPr>
          <p:spPr>
            <a:xfrm>
              <a:off x="1521143" y="7350682"/>
              <a:ext cx="169471" cy="169587"/>
            </a:xfrm>
            <a:custGeom>
              <a:avLst/>
              <a:gdLst/>
              <a:ahLst/>
              <a:cxnLst/>
              <a:rect l="l" t="t" r="r" b="b"/>
              <a:pathLst>
                <a:path w="1324" h="1325" extrusionOk="0">
                  <a:moveTo>
                    <a:pt x="650" y="1"/>
                  </a:moveTo>
                  <a:lnTo>
                    <a:pt x="534" y="24"/>
                  </a:lnTo>
                  <a:lnTo>
                    <a:pt x="395" y="47"/>
                  </a:lnTo>
                  <a:lnTo>
                    <a:pt x="279" y="117"/>
                  </a:lnTo>
                  <a:lnTo>
                    <a:pt x="186" y="187"/>
                  </a:lnTo>
                  <a:lnTo>
                    <a:pt x="116" y="303"/>
                  </a:lnTo>
                  <a:lnTo>
                    <a:pt x="46" y="396"/>
                  </a:lnTo>
                  <a:lnTo>
                    <a:pt x="23" y="535"/>
                  </a:lnTo>
                  <a:lnTo>
                    <a:pt x="0" y="674"/>
                  </a:lnTo>
                  <a:lnTo>
                    <a:pt x="23" y="790"/>
                  </a:lnTo>
                  <a:lnTo>
                    <a:pt x="46" y="930"/>
                  </a:lnTo>
                  <a:lnTo>
                    <a:pt x="116" y="1022"/>
                  </a:lnTo>
                  <a:lnTo>
                    <a:pt x="186" y="1138"/>
                  </a:lnTo>
                  <a:lnTo>
                    <a:pt x="279" y="1208"/>
                  </a:lnTo>
                  <a:lnTo>
                    <a:pt x="395" y="1278"/>
                  </a:lnTo>
                  <a:lnTo>
                    <a:pt x="534" y="1301"/>
                  </a:lnTo>
                  <a:lnTo>
                    <a:pt x="650" y="1324"/>
                  </a:lnTo>
                  <a:lnTo>
                    <a:pt x="789" y="1301"/>
                  </a:lnTo>
                  <a:lnTo>
                    <a:pt x="905" y="1278"/>
                  </a:lnTo>
                  <a:lnTo>
                    <a:pt x="1022" y="1208"/>
                  </a:lnTo>
                  <a:lnTo>
                    <a:pt x="1138" y="1138"/>
                  </a:lnTo>
                  <a:lnTo>
                    <a:pt x="1207" y="1022"/>
                  </a:lnTo>
                  <a:lnTo>
                    <a:pt x="1277" y="930"/>
                  </a:lnTo>
                  <a:lnTo>
                    <a:pt x="1300" y="790"/>
                  </a:lnTo>
                  <a:lnTo>
                    <a:pt x="1323" y="674"/>
                  </a:lnTo>
                  <a:lnTo>
                    <a:pt x="1300" y="535"/>
                  </a:lnTo>
                  <a:lnTo>
                    <a:pt x="1277" y="396"/>
                  </a:lnTo>
                  <a:lnTo>
                    <a:pt x="1207" y="303"/>
                  </a:lnTo>
                  <a:lnTo>
                    <a:pt x="1138" y="187"/>
                  </a:lnTo>
                  <a:lnTo>
                    <a:pt x="1022" y="117"/>
                  </a:lnTo>
                  <a:lnTo>
                    <a:pt x="905" y="47"/>
                  </a:lnTo>
                  <a:lnTo>
                    <a:pt x="789" y="24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5"/>
            <p:cNvSpPr/>
            <p:nvPr/>
          </p:nvSpPr>
          <p:spPr>
            <a:xfrm>
              <a:off x="2202137" y="7080364"/>
              <a:ext cx="344830" cy="127862"/>
            </a:xfrm>
            <a:custGeom>
              <a:avLst/>
              <a:gdLst/>
              <a:ahLst/>
              <a:cxnLst/>
              <a:rect l="l" t="t" r="r" b="b"/>
              <a:pathLst>
                <a:path w="2694" h="999" extrusionOk="0">
                  <a:moveTo>
                    <a:pt x="0" y="0"/>
                  </a:moveTo>
                  <a:lnTo>
                    <a:pt x="1324" y="998"/>
                  </a:lnTo>
                  <a:lnTo>
                    <a:pt x="2206" y="998"/>
                  </a:lnTo>
                  <a:lnTo>
                    <a:pt x="2276" y="743"/>
                  </a:lnTo>
                  <a:lnTo>
                    <a:pt x="2368" y="511"/>
                  </a:lnTo>
                  <a:lnTo>
                    <a:pt x="2508" y="256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5"/>
            <p:cNvSpPr/>
            <p:nvPr/>
          </p:nvSpPr>
          <p:spPr>
            <a:xfrm>
              <a:off x="1175986" y="6839613"/>
              <a:ext cx="692605" cy="273516"/>
            </a:xfrm>
            <a:custGeom>
              <a:avLst/>
              <a:gdLst/>
              <a:ahLst/>
              <a:cxnLst/>
              <a:rect l="l" t="t" r="r" b="b"/>
              <a:pathLst>
                <a:path w="5411" h="2137" extrusionOk="0">
                  <a:moveTo>
                    <a:pt x="605" y="1"/>
                  </a:moveTo>
                  <a:lnTo>
                    <a:pt x="1" y="2137"/>
                  </a:lnTo>
                  <a:lnTo>
                    <a:pt x="5364" y="2137"/>
                  </a:lnTo>
                  <a:lnTo>
                    <a:pt x="5410" y="1"/>
                  </a:lnTo>
                  <a:close/>
                </a:path>
              </a:pathLst>
            </a:custGeom>
            <a:solidFill>
              <a:srgbClr val="1A1F20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5"/>
            <p:cNvSpPr/>
            <p:nvPr/>
          </p:nvSpPr>
          <p:spPr>
            <a:xfrm>
              <a:off x="2995053" y="5588627"/>
              <a:ext cx="282368" cy="59502"/>
            </a:xfrm>
            <a:custGeom>
              <a:avLst/>
              <a:gdLst/>
              <a:ahLst/>
              <a:cxnLst/>
              <a:rect l="l" t="t" r="r" b="b"/>
              <a:pathLst>
                <a:path w="1928" h="349" extrusionOk="0">
                  <a:moveTo>
                    <a:pt x="163" y="1"/>
                  </a:moveTo>
                  <a:lnTo>
                    <a:pt x="93" y="24"/>
                  </a:lnTo>
                  <a:lnTo>
                    <a:pt x="47" y="47"/>
                  </a:lnTo>
                  <a:lnTo>
                    <a:pt x="24" y="117"/>
                  </a:lnTo>
                  <a:lnTo>
                    <a:pt x="0" y="186"/>
                  </a:lnTo>
                  <a:lnTo>
                    <a:pt x="24" y="233"/>
                  </a:lnTo>
                  <a:lnTo>
                    <a:pt x="47" y="302"/>
                  </a:lnTo>
                  <a:lnTo>
                    <a:pt x="93" y="326"/>
                  </a:lnTo>
                  <a:lnTo>
                    <a:pt x="163" y="349"/>
                  </a:lnTo>
                  <a:lnTo>
                    <a:pt x="1927" y="349"/>
                  </a:lnTo>
                  <a:lnTo>
                    <a:pt x="19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5"/>
            <p:cNvSpPr/>
            <p:nvPr/>
          </p:nvSpPr>
          <p:spPr>
            <a:xfrm>
              <a:off x="2412660" y="6396893"/>
              <a:ext cx="217087" cy="113144"/>
            </a:xfrm>
            <a:custGeom>
              <a:avLst/>
              <a:gdLst/>
              <a:ahLst/>
              <a:cxnLst/>
              <a:rect l="l" t="t" r="r" b="b"/>
              <a:pathLst>
                <a:path w="1696" h="884" extrusionOk="0">
                  <a:moveTo>
                    <a:pt x="1603" y="1"/>
                  </a:moveTo>
                  <a:lnTo>
                    <a:pt x="1510" y="24"/>
                  </a:lnTo>
                  <a:lnTo>
                    <a:pt x="71" y="651"/>
                  </a:lnTo>
                  <a:lnTo>
                    <a:pt x="24" y="674"/>
                  </a:lnTo>
                  <a:lnTo>
                    <a:pt x="1" y="721"/>
                  </a:lnTo>
                  <a:lnTo>
                    <a:pt x="1" y="767"/>
                  </a:lnTo>
                  <a:lnTo>
                    <a:pt x="1" y="813"/>
                  </a:lnTo>
                  <a:lnTo>
                    <a:pt x="47" y="860"/>
                  </a:lnTo>
                  <a:lnTo>
                    <a:pt x="117" y="883"/>
                  </a:lnTo>
                  <a:lnTo>
                    <a:pt x="187" y="883"/>
                  </a:lnTo>
                  <a:lnTo>
                    <a:pt x="767" y="628"/>
                  </a:lnTo>
                  <a:lnTo>
                    <a:pt x="999" y="512"/>
                  </a:lnTo>
                  <a:lnTo>
                    <a:pt x="1626" y="256"/>
                  </a:lnTo>
                  <a:lnTo>
                    <a:pt x="1673" y="233"/>
                  </a:lnTo>
                  <a:lnTo>
                    <a:pt x="1696" y="187"/>
                  </a:lnTo>
                  <a:lnTo>
                    <a:pt x="1696" y="140"/>
                  </a:lnTo>
                  <a:lnTo>
                    <a:pt x="1696" y="94"/>
                  </a:lnTo>
                  <a:lnTo>
                    <a:pt x="1673" y="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5"/>
            <p:cNvSpPr/>
            <p:nvPr/>
          </p:nvSpPr>
          <p:spPr>
            <a:xfrm>
              <a:off x="2730849" y="6070589"/>
              <a:ext cx="43386" cy="284235"/>
            </a:xfrm>
            <a:custGeom>
              <a:avLst/>
              <a:gdLst/>
              <a:ahLst/>
              <a:cxnLst/>
              <a:rect l="l" t="t" r="r" b="b"/>
              <a:pathLst>
                <a:path w="326" h="2136" extrusionOk="0">
                  <a:moveTo>
                    <a:pt x="0" y="0"/>
                  </a:moveTo>
                  <a:lnTo>
                    <a:pt x="24" y="325"/>
                  </a:lnTo>
                  <a:lnTo>
                    <a:pt x="140" y="1927"/>
                  </a:lnTo>
                  <a:lnTo>
                    <a:pt x="163" y="2136"/>
                  </a:lnTo>
                  <a:lnTo>
                    <a:pt x="325" y="2136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35"/>
            <p:cNvSpPr/>
            <p:nvPr/>
          </p:nvSpPr>
          <p:spPr>
            <a:xfrm>
              <a:off x="2625845" y="6113837"/>
              <a:ext cx="123636" cy="213176"/>
            </a:xfrm>
            <a:custGeom>
              <a:avLst/>
              <a:gdLst/>
              <a:ahLst/>
              <a:cxnLst/>
              <a:rect l="l" t="t" r="r" b="b"/>
              <a:pathLst>
                <a:path w="929" h="1602" extrusionOk="0">
                  <a:moveTo>
                    <a:pt x="279" y="0"/>
                  </a:moveTo>
                  <a:lnTo>
                    <a:pt x="209" y="23"/>
                  </a:lnTo>
                  <a:lnTo>
                    <a:pt x="139" y="46"/>
                  </a:lnTo>
                  <a:lnTo>
                    <a:pt x="70" y="70"/>
                  </a:lnTo>
                  <a:lnTo>
                    <a:pt x="23" y="116"/>
                  </a:lnTo>
                  <a:lnTo>
                    <a:pt x="0" y="186"/>
                  </a:lnTo>
                  <a:lnTo>
                    <a:pt x="0" y="255"/>
                  </a:lnTo>
                  <a:lnTo>
                    <a:pt x="0" y="325"/>
                  </a:lnTo>
                  <a:lnTo>
                    <a:pt x="23" y="395"/>
                  </a:lnTo>
                  <a:lnTo>
                    <a:pt x="348" y="1114"/>
                  </a:lnTo>
                  <a:lnTo>
                    <a:pt x="371" y="1231"/>
                  </a:lnTo>
                  <a:lnTo>
                    <a:pt x="464" y="1370"/>
                  </a:lnTo>
                  <a:lnTo>
                    <a:pt x="557" y="1509"/>
                  </a:lnTo>
                  <a:lnTo>
                    <a:pt x="650" y="1579"/>
                  </a:lnTo>
                  <a:lnTo>
                    <a:pt x="743" y="1602"/>
                  </a:lnTo>
                  <a:lnTo>
                    <a:pt x="929" y="1602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6" name="Google Shape;3756;p35"/>
          <p:cNvSpPr/>
          <p:nvPr/>
        </p:nvSpPr>
        <p:spPr>
          <a:xfrm>
            <a:off x="1319300" y="2104938"/>
            <a:ext cx="768370" cy="221274"/>
          </a:xfrm>
          <a:custGeom>
            <a:avLst/>
            <a:gdLst/>
            <a:ahLst/>
            <a:cxnLst/>
            <a:rect l="l" t="t" r="r" b="b"/>
            <a:pathLst>
              <a:path w="9033" h="2601" extrusionOk="0">
                <a:moveTo>
                  <a:pt x="6084" y="1"/>
                </a:moveTo>
                <a:lnTo>
                  <a:pt x="5921" y="47"/>
                </a:lnTo>
                <a:lnTo>
                  <a:pt x="5759" y="93"/>
                </a:lnTo>
                <a:lnTo>
                  <a:pt x="5596" y="186"/>
                </a:lnTo>
                <a:lnTo>
                  <a:pt x="5480" y="279"/>
                </a:lnTo>
                <a:lnTo>
                  <a:pt x="5387" y="372"/>
                </a:lnTo>
                <a:lnTo>
                  <a:pt x="5318" y="488"/>
                </a:lnTo>
                <a:lnTo>
                  <a:pt x="5271" y="627"/>
                </a:lnTo>
                <a:lnTo>
                  <a:pt x="5248" y="767"/>
                </a:lnTo>
                <a:lnTo>
                  <a:pt x="5480" y="767"/>
                </a:lnTo>
                <a:lnTo>
                  <a:pt x="5666" y="836"/>
                </a:lnTo>
                <a:lnTo>
                  <a:pt x="5852" y="906"/>
                </a:lnTo>
                <a:lnTo>
                  <a:pt x="5991" y="1022"/>
                </a:lnTo>
                <a:lnTo>
                  <a:pt x="6060" y="1115"/>
                </a:lnTo>
                <a:lnTo>
                  <a:pt x="6107" y="1185"/>
                </a:lnTo>
                <a:lnTo>
                  <a:pt x="6153" y="1277"/>
                </a:lnTo>
                <a:lnTo>
                  <a:pt x="6177" y="1370"/>
                </a:lnTo>
                <a:lnTo>
                  <a:pt x="6177" y="1556"/>
                </a:lnTo>
                <a:lnTo>
                  <a:pt x="6153" y="1742"/>
                </a:lnTo>
                <a:lnTo>
                  <a:pt x="6153" y="1556"/>
                </a:lnTo>
                <a:lnTo>
                  <a:pt x="6107" y="1394"/>
                </a:lnTo>
                <a:lnTo>
                  <a:pt x="6037" y="1231"/>
                </a:lnTo>
                <a:lnTo>
                  <a:pt x="5921" y="1115"/>
                </a:lnTo>
                <a:lnTo>
                  <a:pt x="5782" y="1022"/>
                </a:lnTo>
                <a:lnTo>
                  <a:pt x="5619" y="952"/>
                </a:lnTo>
                <a:lnTo>
                  <a:pt x="5457" y="929"/>
                </a:lnTo>
                <a:lnTo>
                  <a:pt x="5294" y="906"/>
                </a:lnTo>
                <a:lnTo>
                  <a:pt x="5271" y="906"/>
                </a:lnTo>
                <a:lnTo>
                  <a:pt x="5109" y="929"/>
                </a:lnTo>
                <a:lnTo>
                  <a:pt x="4946" y="952"/>
                </a:lnTo>
                <a:lnTo>
                  <a:pt x="4807" y="999"/>
                </a:lnTo>
                <a:lnTo>
                  <a:pt x="4667" y="1068"/>
                </a:lnTo>
                <a:lnTo>
                  <a:pt x="4528" y="1185"/>
                </a:lnTo>
                <a:lnTo>
                  <a:pt x="4435" y="1324"/>
                </a:lnTo>
                <a:lnTo>
                  <a:pt x="4389" y="1486"/>
                </a:lnTo>
                <a:lnTo>
                  <a:pt x="4389" y="1672"/>
                </a:lnTo>
                <a:lnTo>
                  <a:pt x="4342" y="1486"/>
                </a:lnTo>
                <a:lnTo>
                  <a:pt x="4366" y="1394"/>
                </a:lnTo>
                <a:lnTo>
                  <a:pt x="4366" y="1301"/>
                </a:lnTo>
                <a:lnTo>
                  <a:pt x="4412" y="1208"/>
                </a:lnTo>
                <a:lnTo>
                  <a:pt x="4459" y="1138"/>
                </a:lnTo>
                <a:lnTo>
                  <a:pt x="4598" y="976"/>
                </a:lnTo>
                <a:lnTo>
                  <a:pt x="4621" y="952"/>
                </a:lnTo>
                <a:lnTo>
                  <a:pt x="4575" y="860"/>
                </a:lnTo>
                <a:lnTo>
                  <a:pt x="4505" y="767"/>
                </a:lnTo>
                <a:lnTo>
                  <a:pt x="4435" y="674"/>
                </a:lnTo>
                <a:lnTo>
                  <a:pt x="4342" y="604"/>
                </a:lnTo>
                <a:lnTo>
                  <a:pt x="4133" y="465"/>
                </a:lnTo>
                <a:lnTo>
                  <a:pt x="3878" y="372"/>
                </a:lnTo>
                <a:lnTo>
                  <a:pt x="3553" y="302"/>
                </a:lnTo>
                <a:lnTo>
                  <a:pt x="3205" y="279"/>
                </a:lnTo>
                <a:lnTo>
                  <a:pt x="3019" y="279"/>
                </a:lnTo>
                <a:lnTo>
                  <a:pt x="2810" y="302"/>
                </a:lnTo>
                <a:lnTo>
                  <a:pt x="2555" y="372"/>
                </a:lnTo>
                <a:lnTo>
                  <a:pt x="2299" y="465"/>
                </a:lnTo>
                <a:lnTo>
                  <a:pt x="2067" y="581"/>
                </a:lnTo>
                <a:lnTo>
                  <a:pt x="1835" y="743"/>
                </a:lnTo>
                <a:lnTo>
                  <a:pt x="1649" y="929"/>
                </a:lnTo>
                <a:lnTo>
                  <a:pt x="1510" y="1161"/>
                </a:lnTo>
                <a:lnTo>
                  <a:pt x="1417" y="1417"/>
                </a:lnTo>
                <a:lnTo>
                  <a:pt x="1371" y="1672"/>
                </a:lnTo>
                <a:lnTo>
                  <a:pt x="1417" y="1835"/>
                </a:lnTo>
                <a:lnTo>
                  <a:pt x="1371" y="1742"/>
                </a:lnTo>
                <a:lnTo>
                  <a:pt x="1324" y="1649"/>
                </a:lnTo>
                <a:lnTo>
                  <a:pt x="1255" y="1579"/>
                </a:lnTo>
                <a:lnTo>
                  <a:pt x="1185" y="1510"/>
                </a:lnTo>
                <a:lnTo>
                  <a:pt x="1092" y="1463"/>
                </a:lnTo>
                <a:lnTo>
                  <a:pt x="999" y="1440"/>
                </a:lnTo>
                <a:lnTo>
                  <a:pt x="814" y="1394"/>
                </a:lnTo>
                <a:lnTo>
                  <a:pt x="767" y="1394"/>
                </a:lnTo>
                <a:lnTo>
                  <a:pt x="581" y="1417"/>
                </a:lnTo>
                <a:lnTo>
                  <a:pt x="419" y="1486"/>
                </a:lnTo>
                <a:lnTo>
                  <a:pt x="256" y="1579"/>
                </a:lnTo>
                <a:lnTo>
                  <a:pt x="117" y="1695"/>
                </a:lnTo>
                <a:lnTo>
                  <a:pt x="71" y="1788"/>
                </a:lnTo>
                <a:lnTo>
                  <a:pt x="47" y="1858"/>
                </a:lnTo>
                <a:lnTo>
                  <a:pt x="1" y="2067"/>
                </a:lnTo>
                <a:lnTo>
                  <a:pt x="1" y="2253"/>
                </a:lnTo>
                <a:lnTo>
                  <a:pt x="24" y="2345"/>
                </a:lnTo>
                <a:lnTo>
                  <a:pt x="47" y="2415"/>
                </a:lnTo>
                <a:lnTo>
                  <a:pt x="94" y="2485"/>
                </a:lnTo>
                <a:lnTo>
                  <a:pt x="163" y="2554"/>
                </a:lnTo>
                <a:lnTo>
                  <a:pt x="233" y="2578"/>
                </a:lnTo>
                <a:lnTo>
                  <a:pt x="326" y="2601"/>
                </a:lnTo>
                <a:lnTo>
                  <a:pt x="721" y="2601"/>
                </a:lnTo>
                <a:lnTo>
                  <a:pt x="2346" y="2578"/>
                </a:lnTo>
                <a:lnTo>
                  <a:pt x="8057" y="2578"/>
                </a:lnTo>
                <a:lnTo>
                  <a:pt x="8452" y="2601"/>
                </a:lnTo>
                <a:lnTo>
                  <a:pt x="8568" y="2601"/>
                </a:lnTo>
                <a:lnTo>
                  <a:pt x="8661" y="2578"/>
                </a:lnTo>
                <a:lnTo>
                  <a:pt x="8754" y="2554"/>
                </a:lnTo>
                <a:lnTo>
                  <a:pt x="8823" y="2508"/>
                </a:lnTo>
                <a:lnTo>
                  <a:pt x="8916" y="2461"/>
                </a:lnTo>
                <a:lnTo>
                  <a:pt x="8963" y="2392"/>
                </a:lnTo>
                <a:lnTo>
                  <a:pt x="9009" y="2322"/>
                </a:lnTo>
                <a:lnTo>
                  <a:pt x="9032" y="2229"/>
                </a:lnTo>
                <a:lnTo>
                  <a:pt x="9032" y="2136"/>
                </a:lnTo>
                <a:lnTo>
                  <a:pt x="9032" y="2044"/>
                </a:lnTo>
                <a:lnTo>
                  <a:pt x="8986" y="1951"/>
                </a:lnTo>
                <a:lnTo>
                  <a:pt x="8916" y="1881"/>
                </a:lnTo>
                <a:lnTo>
                  <a:pt x="8870" y="1811"/>
                </a:lnTo>
                <a:lnTo>
                  <a:pt x="8800" y="1788"/>
                </a:lnTo>
                <a:lnTo>
                  <a:pt x="8730" y="1765"/>
                </a:lnTo>
                <a:lnTo>
                  <a:pt x="8638" y="1742"/>
                </a:lnTo>
                <a:lnTo>
                  <a:pt x="8568" y="1742"/>
                </a:lnTo>
                <a:lnTo>
                  <a:pt x="8475" y="1765"/>
                </a:lnTo>
                <a:lnTo>
                  <a:pt x="8568" y="1719"/>
                </a:lnTo>
                <a:lnTo>
                  <a:pt x="8591" y="1719"/>
                </a:lnTo>
                <a:lnTo>
                  <a:pt x="8614" y="1556"/>
                </a:lnTo>
                <a:lnTo>
                  <a:pt x="8638" y="1417"/>
                </a:lnTo>
                <a:lnTo>
                  <a:pt x="8614" y="1277"/>
                </a:lnTo>
                <a:lnTo>
                  <a:pt x="8568" y="1115"/>
                </a:lnTo>
                <a:lnTo>
                  <a:pt x="8498" y="999"/>
                </a:lnTo>
                <a:lnTo>
                  <a:pt x="8405" y="860"/>
                </a:lnTo>
                <a:lnTo>
                  <a:pt x="8289" y="767"/>
                </a:lnTo>
                <a:lnTo>
                  <a:pt x="8173" y="674"/>
                </a:lnTo>
                <a:lnTo>
                  <a:pt x="8057" y="604"/>
                </a:lnTo>
                <a:lnTo>
                  <a:pt x="7918" y="558"/>
                </a:lnTo>
                <a:lnTo>
                  <a:pt x="7778" y="535"/>
                </a:lnTo>
                <a:lnTo>
                  <a:pt x="7570" y="535"/>
                </a:lnTo>
                <a:lnTo>
                  <a:pt x="7407" y="558"/>
                </a:lnTo>
                <a:lnTo>
                  <a:pt x="7268" y="604"/>
                </a:lnTo>
                <a:lnTo>
                  <a:pt x="7128" y="674"/>
                </a:lnTo>
                <a:lnTo>
                  <a:pt x="6989" y="790"/>
                </a:lnTo>
                <a:lnTo>
                  <a:pt x="7128" y="651"/>
                </a:lnTo>
                <a:lnTo>
                  <a:pt x="7082" y="488"/>
                </a:lnTo>
                <a:lnTo>
                  <a:pt x="7012" y="349"/>
                </a:lnTo>
                <a:lnTo>
                  <a:pt x="6896" y="209"/>
                </a:lnTo>
                <a:lnTo>
                  <a:pt x="6757" y="117"/>
                </a:lnTo>
                <a:lnTo>
                  <a:pt x="6618" y="70"/>
                </a:lnTo>
                <a:lnTo>
                  <a:pt x="6502" y="24"/>
                </a:lnTo>
                <a:lnTo>
                  <a:pt x="6385" y="1"/>
                </a:lnTo>
                <a:close/>
              </a:path>
            </a:pathLst>
          </a:custGeom>
          <a:solidFill>
            <a:srgbClr val="FFFFFF">
              <a:alpha val="2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7" name="Google Shape;3757;p35"/>
          <p:cNvSpPr/>
          <p:nvPr/>
        </p:nvSpPr>
        <p:spPr>
          <a:xfrm>
            <a:off x="944051" y="877796"/>
            <a:ext cx="156499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8" name="Google Shape;3758;p35"/>
          <p:cNvSpPr/>
          <p:nvPr/>
        </p:nvSpPr>
        <p:spPr>
          <a:xfrm rot="1159801">
            <a:off x="1119900" y="986497"/>
            <a:ext cx="156500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9" name="Google Shape;3759;p35"/>
          <p:cNvSpPr/>
          <p:nvPr/>
        </p:nvSpPr>
        <p:spPr>
          <a:xfrm rot="1159801">
            <a:off x="6687712" y="1063009"/>
            <a:ext cx="156500" cy="108701"/>
          </a:xfrm>
          <a:custGeom>
            <a:avLst/>
            <a:gdLst/>
            <a:ahLst/>
            <a:cxnLst/>
            <a:rect l="l" t="t" r="r" b="b"/>
            <a:pathLst>
              <a:path w="2508" h="1742" extrusionOk="0">
                <a:moveTo>
                  <a:pt x="2507" y="0"/>
                </a:moveTo>
                <a:lnTo>
                  <a:pt x="2299" y="93"/>
                </a:lnTo>
                <a:lnTo>
                  <a:pt x="2113" y="232"/>
                </a:lnTo>
                <a:lnTo>
                  <a:pt x="1950" y="372"/>
                </a:lnTo>
                <a:lnTo>
                  <a:pt x="1788" y="534"/>
                </a:lnTo>
                <a:lnTo>
                  <a:pt x="1625" y="697"/>
                </a:lnTo>
                <a:lnTo>
                  <a:pt x="1486" y="906"/>
                </a:lnTo>
                <a:lnTo>
                  <a:pt x="1393" y="1091"/>
                </a:lnTo>
                <a:lnTo>
                  <a:pt x="1254" y="929"/>
                </a:lnTo>
                <a:lnTo>
                  <a:pt x="1091" y="766"/>
                </a:lnTo>
                <a:lnTo>
                  <a:pt x="882" y="627"/>
                </a:lnTo>
                <a:lnTo>
                  <a:pt x="673" y="511"/>
                </a:lnTo>
                <a:lnTo>
                  <a:pt x="464" y="441"/>
                </a:lnTo>
                <a:lnTo>
                  <a:pt x="232" y="395"/>
                </a:lnTo>
                <a:lnTo>
                  <a:pt x="0" y="395"/>
                </a:lnTo>
                <a:lnTo>
                  <a:pt x="209" y="465"/>
                </a:lnTo>
                <a:lnTo>
                  <a:pt x="418" y="558"/>
                </a:lnTo>
                <a:lnTo>
                  <a:pt x="604" y="674"/>
                </a:lnTo>
                <a:lnTo>
                  <a:pt x="766" y="790"/>
                </a:lnTo>
                <a:lnTo>
                  <a:pt x="929" y="929"/>
                </a:lnTo>
                <a:lnTo>
                  <a:pt x="1068" y="1091"/>
                </a:lnTo>
                <a:lnTo>
                  <a:pt x="1207" y="1254"/>
                </a:lnTo>
                <a:lnTo>
                  <a:pt x="1323" y="1440"/>
                </a:lnTo>
                <a:lnTo>
                  <a:pt x="1486" y="1742"/>
                </a:lnTo>
                <a:lnTo>
                  <a:pt x="1556" y="1393"/>
                </a:lnTo>
                <a:lnTo>
                  <a:pt x="1625" y="1208"/>
                </a:lnTo>
                <a:lnTo>
                  <a:pt x="1718" y="1022"/>
                </a:lnTo>
                <a:lnTo>
                  <a:pt x="1811" y="836"/>
                </a:lnTo>
                <a:lnTo>
                  <a:pt x="1950" y="674"/>
                </a:lnTo>
                <a:lnTo>
                  <a:pt x="2206" y="325"/>
                </a:lnTo>
                <a:lnTo>
                  <a:pt x="2507" y="0"/>
                </a:lnTo>
                <a:close/>
              </a:path>
            </a:pathLst>
          </a:custGeom>
          <a:solidFill>
            <a:srgbClr val="1A1F20">
              <a:alpha val="13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241;p4">
            <a:extLst>
              <a:ext uri="{FF2B5EF4-FFF2-40B4-BE49-F238E27FC236}">
                <a16:creationId xmlns:a16="http://schemas.microsoft.com/office/drawing/2014/main" id="{6A9C1DAE-8B74-1963-859C-8B3D41951D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8882" y="4536234"/>
            <a:ext cx="1465210" cy="322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>
            <a:extLst>
              <a:ext uri="{FF2B5EF4-FFF2-40B4-BE49-F238E27FC236}">
                <a16:creationId xmlns:a16="http://schemas.microsoft.com/office/drawing/2014/main" id="{A3E94418-6515-6416-3D24-7EBF107F38FB}"/>
              </a:ext>
            </a:extLst>
          </p:cNvPr>
          <p:cNvGrpSpPr/>
          <p:nvPr/>
        </p:nvGrpSpPr>
        <p:grpSpPr>
          <a:xfrm>
            <a:off x="227736" y="2568676"/>
            <a:ext cx="2248763" cy="2260756"/>
            <a:chOff x="74887" y="897057"/>
            <a:chExt cx="3557753" cy="3576727"/>
          </a:xfrm>
        </p:grpSpPr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7821FC67-0274-E5D8-64EF-C40643177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474" t="11348" r="474" b="-110"/>
            <a:stretch/>
          </p:blipFill>
          <p:spPr>
            <a:xfrm>
              <a:off x="74887" y="897057"/>
              <a:ext cx="3557753" cy="357672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F45E4FF-59F1-AD14-E882-0A9D94FED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"/>
          <a:stretch/>
        </p:blipFill>
        <p:spPr>
          <a:xfrm>
            <a:off x="2964005" y="310994"/>
            <a:ext cx="3332994" cy="2095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B563D-3385-327C-E3E2-7208939931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96" r="7365"/>
          <a:stretch/>
        </p:blipFill>
        <p:spPr>
          <a:xfrm>
            <a:off x="6400800" y="310994"/>
            <a:ext cx="2536443" cy="4521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F844A8-DA4E-C5DE-35A5-22BCDBA36F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3" r="4023"/>
          <a:stretch/>
        </p:blipFill>
        <p:spPr>
          <a:xfrm>
            <a:off x="2601284" y="2571749"/>
            <a:ext cx="3695716" cy="22607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1DCD27-D341-64F1-77F0-3DA580F437EE}"/>
              </a:ext>
            </a:extLst>
          </p:cNvPr>
          <p:cNvGrpSpPr/>
          <p:nvPr/>
        </p:nvGrpSpPr>
        <p:grpSpPr>
          <a:xfrm>
            <a:off x="227736" y="209007"/>
            <a:ext cx="2791073" cy="2390137"/>
            <a:chOff x="227736" y="209007"/>
            <a:chExt cx="2791073" cy="23901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504521-C81A-4189-F1CF-1BE1B6F2CE6D}"/>
                </a:ext>
              </a:extLst>
            </p:cNvPr>
            <p:cNvGrpSpPr/>
            <p:nvPr/>
          </p:nvGrpSpPr>
          <p:grpSpPr>
            <a:xfrm>
              <a:off x="227736" y="209007"/>
              <a:ext cx="2632469" cy="2185245"/>
              <a:chOff x="227736" y="209007"/>
              <a:chExt cx="2632469" cy="2185245"/>
            </a:xfrm>
          </p:grpSpPr>
          <p:grpSp>
            <p:nvGrpSpPr>
              <p:cNvPr id="2" name="Group 6">
                <a:extLst>
                  <a:ext uri="{FF2B5EF4-FFF2-40B4-BE49-F238E27FC236}">
                    <a16:creationId xmlns:a16="http://schemas.microsoft.com/office/drawing/2014/main" id="{179335C7-28B2-CBFB-E885-7EE5375550DE}"/>
                  </a:ext>
                </a:extLst>
              </p:cNvPr>
              <p:cNvGrpSpPr/>
              <p:nvPr/>
            </p:nvGrpSpPr>
            <p:grpSpPr>
              <a:xfrm>
                <a:off x="227736" y="209007"/>
                <a:ext cx="2632469" cy="2185245"/>
                <a:chOff x="-35783" y="-47625"/>
                <a:chExt cx="993376" cy="908050"/>
              </a:xfrm>
            </p:grpSpPr>
            <p:sp>
              <p:nvSpPr>
                <p:cNvPr id="3" name="Freeform 7">
                  <a:extLst>
                    <a:ext uri="{FF2B5EF4-FFF2-40B4-BE49-F238E27FC236}">
                      <a16:creationId xmlns:a16="http://schemas.microsoft.com/office/drawing/2014/main" id="{97AB36DC-CE1F-7E2F-79EE-AADD8330D425}"/>
                    </a:ext>
                  </a:extLst>
                </p:cNvPr>
                <p:cNvSpPr/>
                <p:nvPr/>
              </p:nvSpPr>
              <p:spPr>
                <a:xfrm>
                  <a:off x="-35783" y="0"/>
                  <a:ext cx="993376" cy="86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0" y="0"/>
                      </a:moveTo>
                      <a:lnTo>
                        <a:pt x="812800" y="0"/>
                      </a:lnTo>
                      <a:lnTo>
                        <a:pt x="812800" y="812800"/>
                      </a:lnTo>
                      <a:lnTo>
                        <a:pt x="0" y="812800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solidFill>
                    <a:schemeClr val="accent5">
                      <a:lumMod val="50000"/>
                    </a:schemeClr>
                  </a:solidFill>
                </a:ln>
              </p:spPr>
            </p:sp>
            <p:sp>
              <p:nvSpPr>
                <p:cNvPr id="4" name="TextBox 8">
                  <a:extLst>
                    <a:ext uri="{FF2B5EF4-FFF2-40B4-BE49-F238E27FC236}">
                      <a16:creationId xmlns:a16="http://schemas.microsoft.com/office/drawing/2014/main" id="{0E087D5E-C70B-CC38-456E-243A88206D7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 defTabSz="457200">
                    <a:lnSpc>
                      <a:spcPts val="1400"/>
                    </a:lnSpc>
                    <a:buClrTx/>
                  </a:pPr>
                  <a:endParaRPr sz="900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3C49DC7F-A574-674D-7528-6AFE8C35B726}"/>
                  </a:ext>
                </a:extLst>
              </p:cNvPr>
              <p:cNvSpPr txBox="1"/>
              <p:nvPr/>
            </p:nvSpPr>
            <p:spPr>
              <a:xfrm>
                <a:off x="366689" y="417749"/>
                <a:ext cx="2353563" cy="124136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457200">
                  <a:lnSpc>
                    <a:spcPct val="150000"/>
                  </a:lnSpc>
                  <a:buClrTx/>
                </a:pPr>
                <a:r>
                  <a:rPr lang="en-US" sz="2000" b="1" i="1" kern="12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Việt</a:t>
                </a:r>
                <a:r>
                  <a:rPr lang="en-US" sz="2000" b="1" i="1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Nam </a:t>
                </a:r>
                <a:r>
                  <a:rPr lang="en-US" sz="1800" i="1" kern="12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1800" i="1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1800" i="1" kern="12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lang="en-US" sz="1800" i="1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1800" i="1" kern="12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đến</a:t>
                </a:r>
                <a:r>
                  <a:rPr lang="en-US" sz="1800" i="1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1800" i="1" kern="12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yêu</a:t>
                </a:r>
                <a:r>
                  <a:rPr lang="en-US" sz="1800" i="1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1800" i="1" kern="12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thích</a:t>
                </a:r>
                <a:r>
                  <a:rPr lang="en-US" sz="1800" i="1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1800" i="1" kern="12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1800" i="1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1800" i="1" kern="12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nhiều</a:t>
                </a:r>
                <a:r>
                  <a:rPr lang="en-US" sz="1800" i="1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du </a:t>
                </a:r>
                <a:r>
                  <a:rPr lang="en-US" sz="1800" i="1" kern="12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khách</a:t>
                </a:r>
                <a:r>
                  <a:rPr lang="en-US" sz="1800" i="1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1800" i="1" kern="12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nước</a:t>
                </a:r>
                <a:r>
                  <a:rPr lang="en-US" sz="1800" i="1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1800" i="1" kern="12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ngoài</a:t>
                </a:r>
                <a:r>
                  <a:rPr lang="en-US" sz="1800" i="1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51F1F8-96C7-C7AD-5C08-430CE8BED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44329">
              <a:off x="2421696" y="1735236"/>
              <a:ext cx="597113" cy="8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49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1FB4A9-D7ED-89E8-F964-546111DAC7F8}"/>
              </a:ext>
            </a:extLst>
          </p:cNvPr>
          <p:cNvGrpSpPr/>
          <p:nvPr/>
        </p:nvGrpSpPr>
        <p:grpSpPr>
          <a:xfrm>
            <a:off x="1" y="0"/>
            <a:ext cx="6295292" cy="723015"/>
            <a:chOff x="-1" y="-4"/>
            <a:chExt cx="3118007" cy="723015"/>
          </a:xfrm>
        </p:grpSpPr>
        <p:sp>
          <p:nvSpPr>
            <p:cNvPr id="3" name="Rectangle: Single Corner Rounded 2">
              <a:extLst>
                <a:ext uri="{FF2B5EF4-FFF2-40B4-BE49-F238E27FC236}">
                  <a16:creationId xmlns:a16="http://schemas.microsoft.com/office/drawing/2014/main" id="{AFB4D2C1-5850-68B4-BBE9-078FD95B7751}"/>
                </a:ext>
              </a:extLst>
            </p:cNvPr>
            <p:cNvSpPr/>
            <p:nvPr/>
          </p:nvSpPr>
          <p:spPr>
            <a:xfrm flipV="1">
              <a:off x="-1" y="-4"/>
              <a:ext cx="3118007" cy="723015"/>
            </a:xfrm>
            <a:prstGeom prst="round1Rect">
              <a:avLst>
                <a:gd name="adj" fmla="val 3535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ECCFAF-36BB-31A8-C5D5-E7E61743CC3E}"/>
                </a:ext>
              </a:extLst>
            </p:cNvPr>
            <p:cNvSpPr txBox="1"/>
            <p:nvPr/>
          </p:nvSpPr>
          <p:spPr>
            <a:xfrm>
              <a:off x="65873" y="140524"/>
              <a:ext cx="30521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2800" b="1" dirty="0">
                  <a:solidFill>
                    <a:schemeClr val="accent6"/>
                  </a:solidFill>
                </a:rPr>
                <a:t>2. PHÂN HÓA LÃNH THỔ DU LỊCH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439497B-A404-A30E-6F87-C324F650E28C}"/>
              </a:ext>
            </a:extLst>
          </p:cNvPr>
          <p:cNvSpPr txBox="1"/>
          <p:nvPr/>
        </p:nvSpPr>
        <p:spPr>
          <a:xfrm>
            <a:off x="398032" y="948648"/>
            <a:ext cx="336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a) Trung </a:t>
            </a:r>
            <a:r>
              <a:rPr lang="en-US" sz="2400" b="1" dirty="0" err="1">
                <a:solidFill>
                  <a:schemeClr val="accent3"/>
                </a:solidFill>
              </a:rPr>
              <a:t>tâm</a:t>
            </a:r>
            <a:r>
              <a:rPr lang="en-US" sz="2400" b="1" dirty="0">
                <a:solidFill>
                  <a:schemeClr val="accent3"/>
                </a:solidFill>
              </a:rPr>
              <a:t> du </a:t>
            </a:r>
            <a:r>
              <a:rPr lang="en-US" sz="2400" b="1" dirty="0" err="1">
                <a:solidFill>
                  <a:schemeClr val="accent3"/>
                </a:solidFill>
              </a:rPr>
              <a:t>lịch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1F79722-9724-6510-032D-4FD66FD1F678}"/>
              </a:ext>
            </a:extLst>
          </p:cNvPr>
          <p:cNvSpPr/>
          <p:nvPr/>
        </p:nvSpPr>
        <p:spPr>
          <a:xfrm>
            <a:off x="398032" y="1679533"/>
            <a:ext cx="2221457" cy="3149068"/>
          </a:xfrm>
          <a:prstGeom prst="roundRect">
            <a:avLst>
              <a:gd name="adj" fmla="val 5628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C2D03F-9D61-8DB6-2701-E6EF4BFE6F2B}"/>
              </a:ext>
            </a:extLst>
          </p:cNvPr>
          <p:cNvSpPr/>
          <p:nvPr/>
        </p:nvSpPr>
        <p:spPr>
          <a:xfrm>
            <a:off x="2991662" y="1679533"/>
            <a:ext cx="2221457" cy="1461700"/>
          </a:xfrm>
          <a:prstGeom prst="roundRect">
            <a:avLst>
              <a:gd name="adj" fmla="val 802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2C67B0-DA3F-CF2D-6DCF-A9C37E443643}"/>
              </a:ext>
            </a:extLst>
          </p:cNvPr>
          <p:cNvSpPr/>
          <p:nvPr/>
        </p:nvSpPr>
        <p:spPr>
          <a:xfrm>
            <a:off x="2991661" y="3366901"/>
            <a:ext cx="2221457" cy="1461700"/>
          </a:xfrm>
          <a:prstGeom prst="roundRect">
            <a:avLst>
              <a:gd name="adj" fmla="val 802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252709-8B31-D3D3-3C09-0BE0C359A833}"/>
              </a:ext>
            </a:extLst>
          </p:cNvPr>
          <p:cNvSpPr/>
          <p:nvPr/>
        </p:nvSpPr>
        <p:spPr>
          <a:xfrm>
            <a:off x="5585290" y="1679533"/>
            <a:ext cx="3182192" cy="1461700"/>
          </a:xfrm>
          <a:prstGeom prst="roundRect">
            <a:avLst>
              <a:gd name="adj" fmla="val 8028"/>
            </a:avLst>
          </a:prstGeom>
          <a:solidFill>
            <a:schemeClr val="accent6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Huế,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Thành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 Minh.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A3F6D7-BAA5-C3A8-AA61-B00D7D6D6F21}"/>
              </a:ext>
            </a:extLst>
          </p:cNvPr>
          <p:cNvSpPr/>
          <p:nvPr/>
        </p:nvSpPr>
        <p:spPr>
          <a:xfrm>
            <a:off x="5585290" y="3366901"/>
            <a:ext cx="3182192" cy="1461700"/>
          </a:xfrm>
          <a:prstGeom prst="roundRect">
            <a:avLst>
              <a:gd name="adj" fmla="val 8028"/>
            </a:avLst>
          </a:prstGeom>
          <a:solidFill>
            <a:schemeClr val="accent6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Vinh,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An, Nha Trang,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92C964-637F-D8B2-59EC-E40A2AE33E0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619489" y="2410383"/>
            <a:ext cx="372173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38DFFA-933B-04D0-7747-A4AF6F1491AD}"/>
              </a:ext>
            </a:extLst>
          </p:cNvPr>
          <p:cNvCxnSpPr>
            <a:cxnSpLocks/>
          </p:cNvCxnSpPr>
          <p:nvPr/>
        </p:nvCxnSpPr>
        <p:spPr>
          <a:xfrm>
            <a:off x="2619489" y="4098835"/>
            <a:ext cx="372173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83B747-ECB1-483C-80EF-7ED1351C50EB}"/>
              </a:ext>
            </a:extLst>
          </p:cNvPr>
          <p:cNvCxnSpPr>
            <a:cxnSpLocks/>
          </p:cNvCxnSpPr>
          <p:nvPr/>
        </p:nvCxnSpPr>
        <p:spPr>
          <a:xfrm>
            <a:off x="5213118" y="2410383"/>
            <a:ext cx="372173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299216-D970-5C87-D947-3B00E49CF7F6}"/>
              </a:ext>
            </a:extLst>
          </p:cNvPr>
          <p:cNvCxnSpPr>
            <a:cxnSpLocks/>
          </p:cNvCxnSpPr>
          <p:nvPr/>
        </p:nvCxnSpPr>
        <p:spPr>
          <a:xfrm>
            <a:off x="5213118" y="4098835"/>
            <a:ext cx="372173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22A5AE8-1598-BA71-C6E9-E6E9BF5F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34" y="113746"/>
            <a:ext cx="1015814" cy="11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9096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5D28B7-D2FA-11E8-915F-AFDBFE516AF2}"/>
              </a:ext>
            </a:extLst>
          </p:cNvPr>
          <p:cNvSpPr txBox="1"/>
          <p:nvPr/>
        </p:nvSpPr>
        <p:spPr>
          <a:xfrm>
            <a:off x="1393390" y="291898"/>
            <a:ext cx="61373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200" b="1" dirty="0">
                <a:solidFill>
                  <a:schemeClr val="tx2">
                    <a:lumMod val="75000"/>
                  </a:schemeClr>
                </a:solidFill>
              </a:rPr>
              <a:t>Các trung tâm du lịch lớn nhất của cả nước</a:t>
            </a:r>
            <a:endParaRPr lang="en-US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56B91-A733-A617-C82F-7F980EE38B3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59"/>
          <a:stretch/>
        </p:blipFill>
        <p:spPr>
          <a:xfrm>
            <a:off x="3116343" y="1078282"/>
            <a:ext cx="4129620" cy="406521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A788FD2-DFBA-FA7C-6FDF-F12DCF00995A}"/>
              </a:ext>
            </a:extLst>
          </p:cNvPr>
          <p:cNvGrpSpPr/>
          <p:nvPr/>
        </p:nvGrpSpPr>
        <p:grpSpPr>
          <a:xfrm>
            <a:off x="4255477" y="920078"/>
            <a:ext cx="3777098" cy="1559535"/>
            <a:chOff x="4255477" y="920078"/>
            <a:chExt cx="3777098" cy="155953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8CF772-50C4-9CA8-7D6E-2A9008B5EABC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4255477" y="1699846"/>
              <a:ext cx="2004646" cy="0"/>
            </a:xfrm>
            <a:prstGeom prst="line">
              <a:avLst/>
            </a:prstGeom>
            <a:ln w="12700">
              <a:solidFill>
                <a:srgbClr val="0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7675E4-D4EE-EF59-77B7-F8C953F72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623" r="15131" b="7234"/>
            <a:stretch/>
          </p:blipFill>
          <p:spPr>
            <a:xfrm>
              <a:off x="6260123" y="920078"/>
              <a:ext cx="1772452" cy="1559535"/>
            </a:xfrm>
            <a:prstGeom prst="roundRect">
              <a:avLst>
                <a:gd name="adj" fmla="val 6679"/>
              </a:avLst>
            </a:prstGeom>
            <a:ln w="19050">
              <a:solidFill>
                <a:schemeClr val="accent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6B957D-5AB3-6503-7524-7AA0DEBD6383}"/>
                </a:ext>
              </a:extLst>
            </p:cNvPr>
            <p:cNvSpPr txBox="1"/>
            <p:nvPr/>
          </p:nvSpPr>
          <p:spPr>
            <a:xfrm>
              <a:off x="5181153" y="1295283"/>
              <a:ext cx="9973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Hà </a:t>
              </a:r>
              <a:r>
                <a:rPr lang="en-US" sz="2000" b="1" dirty="0" err="1"/>
                <a:t>Nội</a:t>
              </a:r>
              <a:endParaRPr lang="en-US" sz="2000" b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C92AE4-86FD-DA35-51CD-A5234220BC46}"/>
              </a:ext>
            </a:extLst>
          </p:cNvPr>
          <p:cNvGrpSpPr/>
          <p:nvPr/>
        </p:nvGrpSpPr>
        <p:grpSpPr>
          <a:xfrm>
            <a:off x="563137" y="1321941"/>
            <a:ext cx="4098073" cy="1559535"/>
            <a:chOff x="563137" y="1321941"/>
            <a:chExt cx="4098073" cy="1559535"/>
          </a:xfrm>
        </p:grpSpPr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B99F11D8-E4D7-A5C4-AF8B-25196D83856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64832" y="2112583"/>
              <a:ext cx="2296378" cy="768892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BE5B79-8AA8-BD0B-F661-3D639BDDC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408" t="1669" r="17290" b="681"/>
            <a:stretch/>
          </p:blipFill>
          <p:spPr>
            <a:xfrm>
              <a:off x="563137" y="1321941"/>
              <a:ext cx="1772452" cy="1559535"/>
            </a:xfrm>
            <a:prstGeom prst="roundRect">
              <a:avLst>
                <a:gd name="adj" fmla="val 6679"/>
              </a:avLst>
            </a:prstGeom>
            <a:ln w="19050">
              <a:solidFill>
                <a:schemeClr val="accent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53A2FC-A542-7BEE-EA31-17ECEB8942EF}"/>
                </a:ext>
              </a:extLst>
            </p:cNvPr>
            <p:cNvSpPr txBox="1"/>
            <p:nvPr/>
          </p:nvSpPr>
          <p:spPr>
            <a:xfrm>
              <a:off x="2390504" y="1731827"/>
              <a:ext cx="670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Huế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6DB28A-1F36-7DE0-AA91-4D8280AA6441}"/>
              </a:ext>
            </a:extLst>
          </p:cNvPr>
          <p:cNvGrpSpPr/>
          <p:nvPr/>
        </p:nvGrpSpPr>
        <p:grpSpPr>
          <a:xfrm>
            <a:off x="4797911" y="2931813"/>
            <a:ext cx="3937351" cy="1755034"/>
            <a:chOff x="4588144" y="2915392"/>
            <a:chExt cx="3937351" cy="175503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55FD54-896E-C7C9-C4FA-DD9381EF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080" r="1534"/>
            <a:stretch/>
          </p:blipFill>
          <p:spPr>
            <a:xfrm>
              <a:off x="6753043" y="3110891"/>
              <a:ext cx="1772452" cy="1559535"/>
            </a:xfrm>
            <a:prstGeom prst="roundRect">
              <a:avLst>
                <a:gd name="adj" fmla="val 6679"/>
              </a:avLst>
            </a:prstGeom>
            <a:ln w="19050">
              <a:solidFill>
                <a:schemeClr val="accent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2AEA8DEB-2BB9-B15C-55C4-53BEA4EC8BAB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588144" y="2915392"/>
              <a:ext cx="2164899" cy="975267"/>
            </a:xfrm>
            <a:prstGeom prst="bentConnector3">
              <a:avLst>
                <a:gd name="adj1" fmla="val 33602"/>
              </a:avLst>
            </a:prstGeom>
            <a:ln w="12700">
              <a:solidFill>
                <a:srgbClr val="0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ABFC8A-AD63-51CA-68BF-26489EDAD6F8}"/>
                </a:ext>
              </a:extLst>
            </p:cNvPr>
            <p:cNvSpPr txBox="1"/>
            <p:nvPr/>
          </p:nvSpPr>
          <p:spPr>
            <a:xfrm>
              <a:off x="5473511" y="3490548"/>
              <a:ext cx="1226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Đà</a:t>
              </a:r>
              <a:r>
                <a:rPr lang="en-US" sz="2000" b="1" dirty="0"/>
                <a:t> </a:t>
              </a:r>
              <a:r>
                <a:rPr lang="en-US" sz="2000" b="1" dirty="0" err="1"/>
                <a:t>Nẵng</a:t>
              </a:r>
              <a:endParaRPr lang="en-US" sz="2000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629B1D2-EDEE-0339-C34B-F3C7723DEB13}"/>
              </a:ext>
            </a:extLst>
          </p:cNvPr>
          <p:cNvGrpSpPr/>
          <p:nvPr/>
        </p:nvGrpSpPr>
        <p:grpSpPr>
          <a:xfrm>
            <a:off x="293031" y="3303456"/>
            <a:ext cx="4169047" cy="1559535"/>
            <a:chOff x="293031" y="3303456"/>
            <a:chExt cx="4169047" cy="155953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FA1469-AA14-B42B-3C58-0FDC2A7787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5483" y="4251202"/>
              <a:ext cx="2396595" cy="0"/>
            </a:xfrm>
            <a:prstGeom prst="line">
              <a:avLst/>
            </a:prstGeom>
            <a:ln w="12700">
              <a:solidFill>
                <a:srgbClr val="0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3DDB6D-AAE6-8BE3-1CCF-8B5448503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647" t="232" r="16586" b="-232"/>
            <a:stretch/>
          </p:blipFill>
          <p:spPr>
            <a:xfrm>
              <a:off x="293031" y="3303456"/>
              <a:ext cx="1772452" cy="1559535"/>
            </a:xfrm>
            <a:prstGeom prst="roundRect">
              <a:avLst>
                <a:gd name="adj" fmla="val 6679"/>
              </a:avLst>
            </a:prstGeom>
            <a:ln w="19050">
              <a:solidFill>
                <a:schemeClr val="accent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9706F2-20A8-36E2-18EF-E0EC7C6C7E92}"/>
                </a:ext>
              </a:extLst>
            </p:cNvPr>
            <p:cNvSpPr txBox="1"/>
            <p:nvPr/>
          </p:nvSpPr>
          <p:spPr>
            <a:xfrm>
              <a:off x="2075307" y="3839834"/>
              <a:ext cx="21499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TP. </a:t>
              </a:r>
              <a:r>
                <a:rPr lang="en-US" sz="2000" b="1" dirty="0" err="1"/>
                <a:t>Hồ</a:t>
              </a:r>
              <a:r>
                <a:rPr lang="en-US" sz="2000" b="1" dirty="0"/>
                <a:t>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0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F47BF65-2687-A927-A55D-E74F8124C06A}"/>
              </a:ext>
            </a:extLst>
          </p:cNvPr>
          <p:cNvGrpSpPr/>
          <p:nvPr/>
        </p:nvGrpSpPr>
        <p:grpSpPr>
          <a:xfrm>
            <a:off x="466422" y="2041615"/>
            <a:ext cx="8211156" cy="3031591"/>
            <a:chOff x="460040" y="2120890"/>
            <a:chExt cx="8211156" cy="30315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C01E0A-9555-A72D-1C0A-040F2B1E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559"/>
            <a:stretch/>
          </p:blipFill>
          <p:spPr>
            <a:xfrm>
              <a:off x="3562085" y="2120890"/>
              <a:ext cx="3079618" cy="30315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DB959-6B79-1372-D008-60A75F5B08AC}"/>
                </a:ext>
              </a:extLst>
            </p:cNvPr>
            <p:cNvSpPr txBox="1"/>
            <p:nvPr/>
          </p:nvSpPr>
          <p:spPr>
            <a:xfrm>
              <a:off x="934786" y="2159300"/>
              <a:ext cx="2407071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Trung du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và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miền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núi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Bắc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Bộ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510324-CE02-CFFE-ACB3-47C1FB7F5DCD}"/>
                </a:ext>
              </a:extLst>
            </p:cNvPr>
            <p:cNvSpPr txBox="1"/>
            <p:nvPr/>
          </p:nvSpPr>
          <p:spPr>
            <a:xfrm>
              <a:off x="5500513" y="2181729"/>
              <a:ext cx="2913321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bằng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sông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Hồng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và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duyên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hải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Đông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Bắc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8EECE5-2E10-928D-1EF0-4B769510058D}"/>
                </a:ext>
              </a:extLst>
            </p:cNvPr>
            <p:cNvSpPr txBox="1"/>
            <p:nvPr/>
          </p:nvSpPr>
          <p:spPr>
            <a:xfrm>
              <a:off x="934786" y="3186390"/>
              <a:ext cx="189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Bắc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Trung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Bộ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1071FB-C033-5DDF-B729-7C6E6948FCA2}"/>
                </a:ext>
              </a:extLst>
            </p:cNvPr>
            <p:cNvSpPr txBox="1"/>
            <p:nvPr/>
          </p:nvSpPr>
          <p:spPr>
            <a:xfrm>
              <a:off x="5503359" y="3555722"/>
              <a:ext cx="2913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Duyên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hải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Nam Trung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Bộ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3C1EBD-68BA-A2FC-E1F6-E9DB5C536038}"/>
                </a:ext>
              </a:extLst>
            </p:cNvPr>
            <p:cNvSpPr txBox="1"/>
            <p:nvPr/>
          </p:nvSpPr>
          <p:spPr>
            <a:xfrm>
              <a:off x="860700" y="3786353"/>
              <a:ext cx="1492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Tây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Nguyên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823576-8C41-9B88-74EA-A84B49DF989B}"/>
                </a:ext>
              </a:extLst>
            </p:cNvPr>
            <p:cNvSpPr txBox="1"/>
            <p:nvPr/>
          </p:nvSpPr>
          <p:spPr>
            <a:xfrm>
              <a:off x="5500513" y="4404384"/>
              <a:ext cx="1754372" cy="369332"/>
            </a:xfrm>
            <a:prstGeom prst="rect">
              <a:avLst/>
            </a:prstGeom>
            <a:solidFill>
              <a:srgbClr val="F7EED1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Đông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Nam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Bộ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93F958-83B6-7B43-6252-374F8086DB90}"/>
                </a:ext>
              </a:extLst>
            </p:cNvPr>
            <p:cNvSpPr txBox="1"/>
            <p:nvPr/>
          </p:nvSpPr>
          <p:spPr>
            <a:xfrm>
              <a:off x="934786" y="4424831"/>
              <a:ext cx="3083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bằng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sông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Cửu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Long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D09D36-A962-5D9D-80E0-1EAD3F447705}"/>
                </a:ext>
              </a:extLst>
            </p:cNvPr>
            <p:cNvGrpSpPr/>
            <p:nvPr/>
          </p:nvGrpSpPr>
          <p:grpSpPr>
            <a:xfrm>
              <a:off x="460922" y="2378199"/>
              <a:ext cx="342899" cy="342899"/>
              <a:chOff x="429903" y="1189092"/>
              <a:chExt cx="342899" cy="342899"/>
            </a:xfrm>
          </p:grpSpPr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86E68926-3C3E-4BD0-5E97-966B7D7D6F14}"/>
                  </a:ext>
                </a:extLst>
              </p:cNvPr>
              <p:cNvSpPr/>
              <p:nvPr/>
            </p:nvSpPr>
            <p:spPr>
              <a:xfrm rot="8035888">
                <a:off x="429903" y="1189092"/>
                <a:ext cx="342899" cy="342899"/>
              </a:xfrm>
              <a:prstGeom prst="teardrop">
                <a:avLst/>
              </a:prstGeom>
              <a:solidFill>
                <a:srgbClr val="FF7F27"/>
              </a:solidFill>
              <a:ln w="25400" cap="flat" cmpd="sng" algn="ctr">
                <a:solidFill>
                  <a:srgbClr val="FF7F2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7F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812B78D-F8EA-8B99-AFEA-8F5292DD6945}"/>
                  </a:ext>
                </a:extLst>
              </p:cNvPr>
              <p:cNvSpPr/>
              <p:nvPr/>
            </p:nvSpPr>
            <p:spPr>
              <a:xfrm>
                <a:off x="518286" y="1277914"/>
                <a:ext cx="165253" cy="165253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B1B9EF6-5F40-B86D-8207-9C5CB9AE2405}"/>
                </a:ext>
              </a:extLst>
            </p:cNvPr>
            <p:cNvGrpSpPr/>
            <p:nvPr/>
          </p:nvGrpSpPr>
          <p:grpSpPr>
            <a:xfrm>
              <a:off x="460481" y="3130880"/>
              <a:ext cx="342899" cy="342899"/>
              <a:chOff x="429903" y="1189092"/>
              <a:chExt cx="342899" cy="342899"/>
            </a:xfrm>
          </p:grpSpPr>
          <p:sp>
            <p:nvSpPr>
              <p:cNvPr id="31" name="Teardrop 30">
                <a:extLst>
                  <a:ext uri="{FF2B5EF4-FFF2-40B4-BE49-F238E27FC236}">
                    <a16:creationId xmlns:a16="http://schemas.microsoft.com/office/drawing/2014/main" id="{481F3968-F9FA-7CE0-B408-390A6304E631}"/>
                  </a:ext>
                </a:extLst>
              </p:cNvPr>
              <p:cNvSpPr/>
              <p:nvPr/>
            </p:nvSpPr>
            <p:spPr>
              <a:xfrm rot="8035888">
                <a:off x="429903" y="1189092"/>
                <a:ext cx="342899" cy="342899"/>
              </a:xfrm>
              <a:prstGeom prst="teardrop">
                <a:avLst/>
              </a:prstGeom>
              <a:solidFill>
                <a:srgbClr val="FFAEC9"/>
              </a:solidFill>
              <a:ln w="25400" cap="flat" cmpd="sng" algn="ctr">
                <a:solidFill>
                  <a:srgbClr val="FFAEC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7F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8664413-BC48-14E5-6D7C-360BB5F9FFF0}"/>
                  </a:ext>
                </a:extLst>
              </p:cNvPr>
              <p:cNvSpPr/>
              <p:nvPr/>
            </p:nvSpPr>
            <p:spPr>
              <a:xfrm>
                <a:off x="518286" y="1277914"/>
                <a:ext cx="165253" cy="165253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8E43D-31A4-B93F-DA91-5BE4D4DDADF2}"/>
                </a:ext>
              </a:extLst>
            </p:cNvPr>
            <p:cNvGrpSpPr/>
            <p:nvPr/>
          </p:nvGrpSpPr>
          <p:grpSpPr>
            <a:xfrm>
              <a:off x="460040" y="3758669"/>
              <a:ext cx="342899" cy="342899"/>
              <a:chOff x="429903" y="1189092"/>
              <a:chExt cx="342899" cy="342899"/>
            </a:xfrm>
          </p:grpSpPr>
          <p:sp>
            <p:nvSpPr>
              <p:cNvPr id="29" name="Teardrop 28">
                <a:extLst>
                  <a:ext uri="{FF2B5EF4-FFF2-40B4-BE49-F238E27FC236}">
                    <a16:creationId xmlns:a16="http://schemas.microsoft.com/office/drawing/2014/main" id="{0222DADE-C81A-ED73-555D-CD5E3A73BE77}"/>
                  </a:ext>
                </a:extLst>
              </p:cNvPr>
              <p:cNvSpPr/>
              <p:nvPr/>
            </p:nvSpPr>
            <p:spPr>
              <a:xfrm rot="8035888">
                <a:off x="429903" y="1189092"/>
                <a:ext cx="342899" cy="342899"/>
              </a:xfrm>
              <a:prstGeom prst="teardrop">
                <a:avLst/>
              </a:prstGeom>
              <a:solidFill>
                <a:srgbClr val="FFCA18"/>
              </a:solidFill>
              <a:ln w="25400" cap="flat" cmpd="sng" algn="ctr">
                <a:solidFill>
                  <a:srgbClr val="FFCA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7F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6C4BDD8-8687-3120-AE71-01DB6F3E41F6}"/>
                  </a:ext>
                </a:extLst>
              </p:cNvPr>
              <p:cNvSpPr/>
              <p:nvPr/>
            </p:nvSpPr>
            <p:spPr>
              <a:xfrm>
                <a:off x="518286" y="1277914"/>
                <a:ext cx="165253" cy="165253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B6E7DF-A150-D95F-1ABC-CB0406E5A14F}"/>
                </a:ext>
              </a:extLst>
            </p:cNvPr>
            <p:cNvGrpSpPr/>
            <p:nvPr/>
          </p:nvGrpSpPr>
          <p:grpSpPr>
            <a:xfrm>
              <a:off x="469430" y="4386459"/>
              <a:ext cx="342899" cy="342899"/>
              <a:chOff x="429903" y="1189092"/>
              <a:chExt cx="342899" cy="342899"/>
            </a:xfrm>
          </p:grpSpPr>
          <p:sp>
            <p:nvSpPr>
              <p:cNvPr id="27" name="Teardrop 26">
                <a:extLst>
                  <a:ext uri="{FF2B5EF4-FFF2-40B4-BE49-F238E27FC236}">
                    <a16:creationId xmlns:a16="http://schemas.microsoft.com/office/drawing/2014/main" id="{3C427950-1521-39A7-0341-3047CAB25AAD}"/>
                  </a:ext>
                </a:extLst>
              </p:cNvPr>
              <p:cNvSpPr/>
              <p:nvPr/>
            </p:nvSpPr>
            <p:spPr>
              <a:xfrm rot="8035888">
                <a:off x="429903" y="1189092"/>
                <a:ext cx="342899" cy="342899"/>
              </a:xfrm>
              <a:prstGeom prst="teardrop">
                <a:avLst/>
              </a:prstGeom>
              <a:solidFill>
                <a:srgbClr val="C4FF0E"/>
              </a:solidFill>
              <a:ln w="25400" cap="flat" cmpd="sng" algn="ctr">
                <a:solidFill>
                  <a:srgbClr val="C4FF0E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7F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C829086-DA74-756E-3085-F2825FB7F413}"/>
                  </a:ext>
                </a:extLst>
              </p:cNvPr>
              <p:cNvSpPr/>
              <p:nvPr/>
            </p:nvSpPr>
            <p:spPr>
              <a:xfrm>
                <a:off x="518286" y="1277914"/>
                <a:ext cx="165253" cy="165253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8CF3CC6-3432-8687-D9BC-D17F1F7C43BE}"/>
                </a:ext>
              </a:extLst>
            </p:cNvPr>
            <p:cNvGrpSpPr/>
            <p:nvPr/>
          </p:nvGrpSpPr>
          <p:grpSpPr>
            <a:xfrm>
              <a:off x="8328297" y="2419529"/>
              <a:ext cx="342899" cy="342899"/>
              <a:chOff x="429903" y="1189092"/>
              <a:chExt cx="342899" cy="342899"/>
            </a:xfrm>
          </p:grpSpPr>
          <p:sp>
            <p:nvSpPr>
              <p:cNvPr id="25" name="Teardrop 24">
                <a:extLst>
                  <a:ext uri="{FF2B5EF4-FFF2-40B4-BE49-F238E27FC236}">
                    <a16:creationId xmlns:a16="http://schemas.microsoft.com/office/drawing/2014/main" id="{BCF54D79-6A9F-3FD3-F8B8-F3C60F88775A}"/>
                  </a:ext>
                </a:extLst>
              </p:cNvPr>
              <p:cNvSpPr/>
              <p:nvPr/>
            </p:nvSpPr>
            <p:spPr>
              <a:xfrm rot="8035888">
                <a:off x="429903" y="1189092"/>
                <a:ext cx="342899" cy="342899"/>
              </a:xfrm>
              <a:prstGeom prst="teardrop">
                <a:avLst/>
              </a:prstGeom>
              <a:solidFill>
                <a:srgbClr val="0ED145"/>
              </a:solidFill>
              <a:ln w="25400" cap="flat" cmpd="sng" algn="ctr">
                <a:solidFill>
                  <a:srgbClr val="0ED14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7F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E5831E0-A42E-AE57-0747-D6E0DCABB8CB}"/>
                  </a:ext>
                </a:extLst>
              </p:cNvPr>
              <p:cNvSpPr/>
              <p:nvPr/>
            </p:nvSpPr>
            <p:spPr>
              <a:xfrm>
                <a:off x="518286" y="1277914"/>
                <a:ext cx="165253" cy="165253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EF3ED8C-E6F0-B1FA-2741-D7A535E2B8FE}"/>
                </a:ext>
              </a:extLst>
            </p:cNvPr>
            <p:cNvGrpSpPr/>
            <p:nvPr/>
          </p:nvGrpSpPr>
          <p:grpSpPr>
            <a:xfrm>
              <a:off x="8327856" y="3516244"/>
              <a:ext cx="342899" cy="342899"/>
              <a:chOff x="429903" y="1189092"/>
              <a:chExt cx="342899" cy="342899"/>
            </a:xfrm>
          </p:grpSpPr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E1EC866C-0FA5-8B00-B709-179E37D5B37B}"/>
                  </a:ext>
                </a:extLst>
              </p:cNvPr>
              <p:cNvSpPr/>
              <p:nvPr/>
            </p:nvSpPr>
            <p:spPr>
              <a:xfrm rot="8035888">
                <a:off x="429903" y="1189092"/>
                <a:ext cx="342899" cy="342899"/>
              </a:xfrm>
              <a:prstGeom prst="teardrop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00B0F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7F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0706260-F3A2-38AF-25D7-3FF874A0442D}"/>
                  </a:ext>
                </a:extLst>
              </p:cNvPr>
              <p:cNvSpPr/>
              <p:nvPr/>
            </p:nvSpPr>
            <p:spPr>
              <a:xfrm>
                <a:off x="518286" y="1277914"/>
                <a:ext cx="165253" cy="165253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9AA3EFE-F6DC-E2E0-02B4-6C968A33A9C4}"/>
                </a:ext>
              </a:extLst>
            </p:cNvPr>
            <p:cNvGrpSpPr/>
            <p:nvPr/>
          </p:nvGrpSpPr>
          <p:grpSpPr>
            <a:xfrm>
              <a:off x="8327415" y="4402089"/>
              <a:ext cx="342899" cy="342899"/>
              <a:chOff x="429903" y="1189092"/>
              <a:chExt cx="342899" cy="342899"/>
            </a:xfrm>
          </p:grpSpPr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id="{FDDA5289-9079-556B-83CC-2912E16A3B56}"/>
                  </a:ext>
                </a:extLst>
              </p:cNvPr>
              <p:cNvSpPr/>
              <p:nvPr/>
            </p:nvSpPr>
            <p:spPr>
              <a:xfrm rot="8035888">
                <a:off x="429903" y="1189092"/>
                <a:ext cx="342899" cy="342899"/>
              </a:xfrm>
              <a:prstGeom prst="teardrop">
                <a:avLst/>
              </a:prstGeom>
              <a:solidFill>
                <a:srgbClr val="EC1C24"/>
              </a:solidFill>
              <a:ln w="25400" cap="flat" cmpd="sng" algn="ctr">
                <a:solidFill>
                  <a:srgbClr val="EC1C2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7F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961E045-3A71-034C-7556-3564E7009102}"/>
                  </a:ext>
                </a:extLst>
              </p:cNvPr>
              <p:cNvSpPr/>
              <p:nvPr/>
            </p:nvSpPr>
            <p:spPr>
              <a:xfrm>
                <a:off x="518286" y="1277914"/>
                <a:ext cx="165253" cy="165253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00A2D79-A6C4-0013-9B2C-603D823D7F87}"/>
              </a:ext>
            </a:extLst>
          </p:cNvPr>
          <p:cNvGrpSpPr/>
          <p:nvPr/>
        </p:nvGrpSpPr>
        <p:grpSpPr>
          <a:xfrm>
            <a:off x="377342" y="833290"/>
            <a:ext cx="8203709" cy="958660"/>
            <a:chOff x="377342" y="833290"/>
            <a:chExt cx="8203709" cy="95866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9E0B6B7-3145-E9BA-EB7D-8DEFE48F4710}"/>
                </a:ext>
              </a:extLst>
            </p:cNvPr>
            <p:cNvSpPr txBox="1"/>
            <p:nvPr/>
          </p:nvSpPr>
          <p:spPr>
            <a:xfrm>
              <a:off x="1350062" y="833290"/>
              <a:ext cx="7230989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/>
                <a:t>Nước ta đã hình thành các trung tâm du lịch, 7 vùng du lịch với sản phẩm du lịch đặc trưng của từng vùng</a:t>
              </a:r>
              <a:r>
                <a:rPr lang="en-US" sz="2000" dirty="0"/>
                <a:t>: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ED4B1BC-FF0A-07BA-20E8-62B1632BA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342" y="972881"/>
              <a:ext cx="890093" cy="73768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BCAD0C-AE82-7465-2F23-F85488E3E279}"/>
              </a:ext>
            </a:extLst>
          </p:cNvPr>
          <p:cNvSpPr txBox="1"/>
          <p:nvPr/>
        </p:nvSpPr>
        <p:spPr>
          <a:xfrm>
            <a:off x="395448" y="258649"/>
            <a:ext cx="261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b) </a:t>
            </a:r>
            <a:r>
              <a:rPr lang="en-US" sz="2400" b="1" dirty="0" err="1">
                <a:solidFill>
                  <a:schemeClr val="accent3"/>
                </a:solidFill>
              </a:rPr>
              <a:t>Vùng</a:t>
            </a:r>
            <a:r>
              <a:rPr lang="en-US" sz="2400" b="1" dirty="0">
                <a:solidFill>
                  <a:schemeClr val="accent3"/>
                </a:solidFill>
              </a:rPr>
              <a:t> du </a:t>
            </a:r>
            <a:r>
              <a:rPr lang="en-US" sz="2400" b="1" dirty="0" err="1">
                <a:solidFill>
                  <a:schemeClr val="accent3"/>
                </a:solidFill>
              </a:rPr>
              <a:t>lịch</a:t>
            </a:r>
            <a:endParaRPr lang="en-US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E146C1-37E0-AC18-947D-B71207B9736E}"/>
              </a:ext>
            </a:extLst>
          </p:cNvPr>
          <p:cNvSpPr txBox="1"/>
          <p:nvPr/>
        </p:nvSpPr>
        <p:spPr>
          <a:xfrm>
            <a:off x="348916" y="319987"/>
            <a:ext cx="84461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000"/>
              </a:spcAft>
            </a:pPr>
            <a:r>
              <a:rPr lang="en-US" sz="2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b="1" kern="1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200" b="1" kern="1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200" b="1" kern="1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200" b="1" kern="1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lang="en-US" sz="2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2200" b="1" kern="1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200" b="1" kern="1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2200" b="1" kern="1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b="1" kern="1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200" b="1" kern="1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200" b="1" kern="1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lang="en-US" sz="2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2200" b="1" kern="1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C100EA-29E2-A89D-5CC4-F0EEDA55327C}"/>
              </a:ext>
            </a:extLst>
          </p:cNvPr>
          <p:cNvSpPr/>
          <p:nvPr/>
        </p:nvSpPr>
        <p:spPr>
          <a:xfrm>
            <a:off x="-326705" y="1014973"/>
            <a:ext cx="5488251" cy="57308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2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2A675E-823C-8324-C876-099EA36C71D2}"/>
              </a:ext>
            </a:extLst>
          </p:cNvPr>
          <p:cNvGrpSpPr/>
          <p:nvPr/>
        </p:nvGrpSpPr>
        <p:grpSpPr>
          <a:xfrm>
            <a:off x="398121" y="1852160"/>
            <a:ext cx="4038600" cy="3140630"/>
            <a:chOff x="398121" y="1852160"/>
            <a:chExt cx="4038600" cy="3140630"/>
          </a:xfrm>
          <a:effectLst/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4B838C-3305-D869-6F10-0C317E227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3644" b="3644"/>
            <a:stretch/>
          </p:blipFill>
          <p:spPr bwMode="auto">
            <a:xfrm>
              <a:off x="398121" y="1852160"/>
              <a:ext cx="4038600" cy="26937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A209B4-DD5D-27E5-3026-D738C8D2CB7B}"/>
                </a:ext>
              </a:extLst>
            </p:cNvPr>
            <p:cNvSpPr txBox="1"/>
            <p:nvPr/>
          </p:nvSpPr>
          <p:spPr>
            <a:xfrm>
              <a:off x="483960" y="4623458"/>
              <a:ext cx="3866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Sa Pa (</a:t>
              </a:r>
              <a:r>
                <a:rPr lang="en-US" sz="1800" dirty="0" err="1"/>
                <a:t>Lào</a:t>
              </a:r>
              <a:r>
                <a:rPr lang="en-US" sz="1800" dirty="0"/>
                <a:t> Cai)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475F9E7-6FEE-2B8F-E7ED-CF0D98DCBC4B}"/>
              </a:ext>
            </a:extLst>
          </p:cNvPr>
          <p:cNvGrpSpPr/>
          <p:nvPr/>
        </p:nvGrpSpPr>
        <p:grpSpPr>
          <a:xfrm>
            <a:off x="4756484" y="1852160"/>
            <a:ext cx="4038600" cy="3140630"/>
            <a:chOff x="4756484" y="1852160"/>
            <a:chExt cx="4038600" cy="3140630"/>
          </a:xfrm>
          <a:effectLst/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DA713B-9047-5A9F-7AB2-B5C3EA2DD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7820" r="7820"/>
            <a:stretch/>
          </p:blipFill>
          <p:spPr bwMode="auto">
            <a:xfrm>
              <a:off x="4756484" y="1852160"/>
              <a:ext cx="4038600" cy="26937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65B5DB-BF93-1B85-9518-B52A20320BAB}"/>
                </a:ext>
              </a:extLst>
            </p:cNvPr>
            <p:cNvSpPr txBox="1"/>
            <p:nvPr/>
          </p:nvSpPr>
          <p:spPr>
            <a:xfrm>
              <a:off x="4928164" y="4623458"/>
              <a:ext cx="3866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Mù</a:t>
              </a:r>
              <a:r>
                <a:rPr lang="en-US" sz="1800" dirty="0"/>
                <a:t> Cang </a:t>
              </a:r>
              <a:r>
                <a:rPr lang="en-US" sz="1800" dirty="0" err="1"/>
                <a:t>Chải</a:t>
              </a:r>
              <a:r>
                <a:rPr lang="en-US" sz="1800" dirty="0"/>
                <a:t> (</a:t>
              </a:r>
              <a:r>
                <a:rPr lang="en-US" sz="1800" dirty="0" err="1"/>
                <a:t>Yên</a:t>
              </a:r>
              <a:r>
                <a:rPr lang="en-US" sz="1800" dirty="0"/>
                <a:t> </a:t>
              </a:r>
              <a:r>
                <a:rPr lang="en-US" sz="1800" dirty="0" err="1"/>
                <a:t>Bái</a:t>
              </a:r>
              <a:r>
                <a:rPr lang="en-US" sz="18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17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A42C68-A48B-47D4-3EDA-957FF5713515}"/>
              </a:ext>
            </a:extLst>
          </p:cNvPr>
          <p:cNvGrpSpPr/>
          <p:nvPr/>
        </p:nvGrpSpPr>
        <p:grpSpPr>
          <a:xfrm>
            <a:off x="-1" y="-3"/>
            <a:ext cx="3370521" cy="723015"/>
            <a:chOff x="-1" y="-3"/>
            <a:chExt cx="3370521" cy="723015"/>
          </a:xfrm>
        </p:grpSpPr>
        <p:sp>
          <p:nvSpPr>
            <p:cNvPr id="2" name="Rectangle: Single Corner Rounded 1">
              <a:extLst>
                <a:ext uri="{FF2B5EF4-FFF2-40B4-BE49-F238E27FC236}">
                  <a16:creationId xmlns:a16="http://schemas.microsoft.com/office/drawing/2014/main" id="{5AD49294-9ACB-E6CC-A5D2-B4D0E32BB97C}"/>
                </a:ext>
              </a:extLst>
            </p:cNvPr>
            <p:cNvSpPr/>
            <p:nvPr/>
          </p:nvSpPr>
          <p:spPr>
            <a:xfrm flipV="1">
              <a:off x="-1" y="-3"/>
              <a:ext cx="3370521" cy="723015"/>
            </a:xfrm>
            <a:prstGeom prst="round1Rect">
              <a:avLst>
                <a:gd name="adj" fmla="val 3535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D7EA6B-F6A6-2613-A118-42A68B701A5F}"/>
                </a:ext>
              </a:extLst>
            </p:cNvPr>
            <p:cNvSpPr txBox="1"/>
            <p:nvPr/>
          </p:nvSpPr>
          <p:spPr>
            <a:xfrm>
              <a:off x="202019" y="105212"/>
              <a:ext cx="29664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1. NỘI THƯƠNG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68A677-03CC-30AA-251A-63822012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6448" y="1000000"/>
            <a:ext cx="4991274" cy="3902835"/>
          </a:xfrm>
          <a:prstGeom prst="roundRect">
            <a:avLst>
              <a:gd name="adj" fmla="val 2699"/>
            </a:avLst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044EFE-52D2-10B5-0027-B099F51D53E6}"/>
              </a:ext>
            </a:extLst>
          </p:cNvPr>
          <p:cNvGrpSpPr/>
          <p:nvPr/>
        </p:nvGrpSpPr>
        <p:grpSpPr>
          <a:xfrm>
            <a:off x="5391402" y="1095693"/>
            <a:ext cx="3499076" cy="2631086"/>
            <a:chOff x="5506701" y="1106326"/>
            <a:chExt cx="3499076" cy="26310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DC55BE-E1E6-CB0D-C4ED-6C590AC2B8A5}"/>
                </a:ext>
              </a:extLst>
            </p:cNvPr>
            <p:cNvSpPr txBox="1"/>
            <p:nvPr/>
          </p:nvSpPr>
          <p:spPr>
            <a:xfrm>
              <a:off x="5506701" y="1855422"/>
              <a:ext cx="3499076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/>
                <a:t>Dựa</a:t>
              </a:r>
              <a:r>
                <a:rPr lang="en-US" sz="2000" dirty="0"/>
                <a:t> </a:t>
              </a:r>
              <a:r>
                <a:rPr lang="en-US" sz="2000" dirty="0" err="1"/>
                <a:t>vào</a:t>
              </a:r>
              <a:r>
                <a:rPr lang="en-US" sz="2000" dirty="0"/>
                <a:t> </a:t>
              </a:r>
              <a:r>
                <a:rPr lang="en-US" sz="2000" dirty="0" err="1"/>
                <a:t>Hình</a:t>
              </a:r>
              <a:r>
                <a:rPr lang="en-US" sz="2000" dirty="0"/>
                <a:t> 22.1 </a:t>
              </a:r>
              <a:r>
                <a:rPr lang="en-US" sz="2000" dirty="0" err="1"/>
                <a:t>và</a:t>
              </a:r>
              <a:r>
                <a:rPr lang="en-US" sz="2000" dirty="0"/>
                <a:t> </a:t>
              </a:r>
              <a:r>
                <a:rPr lang="en-US" sz="2000" dirty="0" err="1"/>
                <a:t>thông</a:t>
              </a:r>
              <a:r>
                <a:rPr lang="en-US" sz="2000" dirty="0"/>
                <a:t> tin </a:t>
              </a:r>
              <a:r>
                <a:rPr lang="en-US" sz="2000" dirty="0" err="1"/>
                <a:t>mục</a:t>
              </a:r>
              <a:r>
                <a:rPr lang="en-US" sz="2000" dirty="0"/>
                <a:t> I.1, </a:t>
              </a:r>
              <a:r>
                <a:rPr lang="en-US" sz="2000" dirty="0" err="1"/>
                <a:t>hãy</a:t>
              </a:r>
              <a:r>
                <a:rPr lang="en-US" sz="2000" dirty="0"/>
                <a:t> t</a:t>
              </a:r>
              <a:r>
                <a:rPr lang="vi-VN" sz="2000" dirty="0"/>
                <a:t>rình bày sự phát triển và phân bố </a:t>
              </a:r>
              <a:r>
                <a:rPr lang="en-US" sz="2000" dirty="0" err="1"/>
                <a:t>ngành</a:t>
              </a:r>
              <a:r>
                <a:rPr lang="vi-VN" sz="2000" dirty="0"/>
                <a:t> nội thương ở nước ta.</a:t>
              </a:r>
              <a:endParaRPr lang="en-US" sz="20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7D20B0-628D-B652-8303-E3152A14A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8593" y="1106326"/>
              <a:ext cx="1095293" cy="58960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920FFCB-C69D-5699-E0B2-7DEDBC7E4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796" y="4122332"/>
            <a:ext cx="1295512" cy="10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92;p42">
            <a:extLst>
              <a:ext uri="{FF2B5EF4-FFF2-40B4-BE49-F238E27FC236}">
                <a16:creationId xmlns:a16="http://schemas.microsoft.com/office/drawing/2014/main" id="{489C1B5F-5E8D-ED7B-CEBA-8872D78FCBB5}"/>
              </a:ext>
            </a:extLst>
          </p:cNvPr>
          <p:cNvSpPr txBox="1">
            <a:spLocks/>
          </p:cNvSpPr>
          <p:nvPr/>
        </p:nvSpPr>
        <p:spPr>
          <a:xfrm>
            <a:off x="720724" y="235306"/>
            <a:ext cx="770255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us Jakarta Sans"/>
              <a:buNone/>
              <a:defRPr sz="3500" b="1" i="0" u="none" strike="noStrike" cap="non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TƯ LIỆU THAM KHẢO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235DEA-3844-E85D-600F-381B4FC90B51}"/>
              </a:ext>
            </a:extLst>
          </p:cNvPr>
          <p:cNvSpPr txBox="1"/>
          <p:nvPr/>
        </p:nvSpPr>
        <p:spPr>
          <a:xfrm>
            <a:off x="175436" y="840543"/>
            <a:ext cx="8793125" cy="82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Aft>
                <a:spcPts val="1000"/>
              </a:spcAft>
            </a:pP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22.1: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lẻ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(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17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17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ta, 2005 - 2021 (%)</a:t>
            </a:r>
            <a:endParaRPr lang="en-US" sz="1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65C9383-C4E6-28DB-85F2-40FEDFEBF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878060"/>
              </p:ext>
            </p:extLst>
          </p:nvPr>
        </p:nvGraphicFramePr>
        <p:xfrm>
          <a:off x="393403" y="1838538"/>
          <a:ext cx="8357193" cy="3111718"/>
        </p:xfrm>
        <a:graphic>
          <a:graphicData uri="http://schemas.openxmlformats.org/drawingml/2006/table">
            <a:tbl>
              <a:tblPr firstRow="1" firstCol="1" bandRow="1"/>
              <a:tblGrid>
                <a:gridCol w="4263656">
                  <a:extLst>
                    <a:ext uri="{9D8B030D-6E8A-4147-A177-3AD203B41FA5}">
                      <a16:colId xmlns:a16="http://schemas.microsoft.com/office/drawing/2014/main" val="3870024814"/>
                    </a:ext>
                  </a:extLst>
                </a:gridCol>
                <a:gridCol w="956930">
                  <a:extLst>
                    <a:ext uri="{9D8B030D-6E8A-4147-A177-3AD203B41FA5}">
                      <a16:colId xmlns:a16="http://schemas.microsoft.com/office/drawing/2014/main" val="2670385260"/>
                    </a:ext>
                  </a:extLst>
                </a:gridCol>
                <a:gridCol w="1063256">
                  <a:extLst>
                    <a:ext uri="{9D8B030D-6E8A-4147-A177-3AD203B41FA5}">
                      <a16:colId xmlns:a16="http://schemas.microsoft.com/office/drawing/2014/main" val="484778028"/>
                    </a:ext>
                  </a:extLst>
                </a:gridCol>
                <a:gridCol w="1063256">
                  <a:extLst>
                    <a:ext uri="{9D8B030D-6E8A-4147-A177-3AD203B41FA5}">
                      <a16:colId xmlns:a16="http://schemas.microsoft.com/office/drawing/2014/main" val="3099670304"/>
                    </a:ext>
                  </a:extLst>
                </a:gridCol>
                <a:gridCol w="1010095">
                  <a:extLst>
                    <a:ext uri="{9D8B030D-6E8A-4147-A177-3AD203B41FA5}">
                      <a16:colId xmlns:a16="http://schemas.microsoft.com/office/drawing/2014/main" val="1834822096"/>
                    </a:ext>
                  </a:extLst>
                </a:gridCol>
              </a:tblGrid>
              <a:tr h="83023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17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1700" b="0" i="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b="1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17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b="1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17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700" b="1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17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b="1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hội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2005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98589"/>
                  </a:ext>
                </a:extLst>
              </a:tr>
              <a:tr h="3966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Trung du </a:t>
                      </a:r>
                      <a:r>
                        <a:rPr lang="en-US" sz="17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miền</a:t>
                      </a: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núi</a:t>
                      </a: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Bắc</a:t>
                      </a: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Bộ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5,2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6,1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772433"/>
                  </a:ext>
                </a:extLst>
              </a:tr>
              <a:tr h="3551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Hồng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22,2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24,1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22,5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25,9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476538"/>
                  </a:ext>
                </a:extLst>
              </a:tr>
              <a:tr h="3966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Bắc Trung Bộ và duyên hải miền Trung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16,0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15,4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16,2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16,5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807508"/>
                  </a:ext>
                </a:extLst>
              </a:tr>
              <a:tr h="3551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Tây Nguyên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4,2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4,6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4,7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210325"/>
                  </a:ext>
                </a:extLst>
              </a:tr>
              <a:tr h="3551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Đông Nam Bộ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33,7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33,6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33,2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27,8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649116"/>
                  </a:ext>
                </a:extLst>
              </a:tr>
              <a:tr h="3966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 bằng sông Cửu Long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20,3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17,9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18,5</a:t>
                      </a:r>
                      <a:endParaRPr lang="en-US" sz="17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7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19,0</a:t>
                      </a:r>
                      <a:endParaRPr lang="en-US" sz="17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69" marR="62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035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90446E8-87B2-04D9-80EC-1B33BEE97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2" y="318977"/>
            <a:ext cx="1079103" cy="3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56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F9BB6-9D35-E03B-F5C0-D94156B5CE80}"/>
              </a:ext>
            </a:extLst>
          </p:cNvPr>
          <p:cNvSpPr txBox="1"/>
          <p:nvPr/>
        </p:nvSpPr>
        <p:spPr>
          <a:xfrm>
            <a:off x="1117748" y="141832"/>
            <a:ext cx="690850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Aft>
                <a:spcPts val="1000"/>
              </a:spcAft>
            </a:pP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2010 - 2021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5753C7-12C7-74DC-065E-EC5B5EE9B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438714"/>
              </p:ext>
            </p:extLst>
          </p:nvPr>
        </p:nvGraphicFramePr>
        <p:xfrm>
          <a:off x="283301" y="1232717"/>
          <a:ext cx="8577398" cy="3768951"/>
        </p:xfrm>
        <a:graphic>
          <a:graphicData uri="http://schemas.openxmlformats.org/drawingml/2006/table">
            <a:tbl>
              <a:tblPr firstRow="1" firstCol="1" bandRow="1"/>
              <a:tblGrid>
                <a:gridCol w="3611991">
                  <a:extLst>
                    <a:ext uri="{9D8B030D-6E8A-4147-A177-3AD203B41FA5}">
                      <a16:colId xmlns:a16="http://schemas.microsoft.com/office/drawing/2014/main" val="3210876898"/>
                    </a:ext>
                  </a:extLst>
                </a:gridCol>
                <a:gridCol w="1201479">
                  <a:extLst>
                    <a:ext uri="{9D8B030D-6E8A-4147-A177-3AD203B41FA5}">
                      <a16:colId xmlns:a16="http://schemas.microsoft.com/office/drawing/2014/main" val="4011937840"/>
                    </a:ext>
                  </a:extLst>
                </a:gridCol>
                <a:gridCol w="1244010">
                  <a:extLst>
                    <a:ext uri="{9D8B030D-6E8A-4147-A177-3AD203B41FA5}">
                      <a16:colId xmlns:a16="http://schemas.microsoft.com/office/drawing/2014/main" val="1900421828"/>
                    </a:ext>
                  </a:extLst>
                </a:gridCol>
                <a:gridCol w="1265274">
                  <a:extLst>
                    <a:ext uri="{9D8B030D-6E8A-4147-A177-3AD203B41FA5}">
                      <a16:colId xmlns:a16="http://schemas.microsoft.com/office/drawing/2014/main" val="3877250753"/>
                    </a:ext>
                  </a:extLst>
                </a:gridCol>
                <a:gridCol w="1254644">
                  <a:extLst>
                    <a:ext uri="{9D8B030D-6E8A-4147-A177-3AD203B41FA5}">
                      <a16:colId xmlns:a16="http://schemas.microsoft.com/office/drawing/2014/main" val="2393097380"/>
                    </a:ext>
                  </a:extLst>
                </a:gridCol>
              </a:tblGrid>
              <a:tr h="79023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18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8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087973"/>
                  </a:ext>
                </a:extLst>
              </a:tr>
              <a:tr h="12281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lẻ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doanh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tỷ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1 677,3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3 223,2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4 847,6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4 407,8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284271"/>
                  </a:ext>
                </a:extLst>
              </a:tr>
              <a:tr h="4751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chợ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chợ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8 528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8 660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8 581</a:t>
                      </a:r>
                      <a:endParaRPr lang="en-US" sz="18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8 549</a:t>
                      </a:r>
                      <a:endParaRPr lang="en-US" sz="18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455078"/>
                  </a:ext>
                </a:extLst>
              </a:tr>
              <a:tr h="4751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siêu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siêu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571</a:t>
                      </a:r>
                      <a:endParaRPr lang="en-US" sz="18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812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1 134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1 167</a:t>
                      </a:r>
                      <a:endParaRPr lang="en-US" sz="18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235305"/>
                  </a:ext>
                </a:extLst>
              </a:tr>
              <a:tr h="7872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thương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mại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en-US" sz="18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i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254</a:t>
                      </a:r>
                      <a:endParaRPr lang="en-US" sz="180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05" marR="54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85282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14A4601-D432-D2BD-9C07-75E5DC163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907" y="179154"/>
            <a:ext cx="834560" cy="9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2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C4D2D27-1994-D987-0E83-4F293D21E0E5}"/>
              </a:ext>
            </a:extLst>
          </p:cNvPr>
          <p:cNvGrpSpPr/>
          <p:nvPr/>
        </p:nvGrpSpPr>
        <p:grpSpPr>
          <a:xfrm>
            <a:off x="-212003" y="599791"/>
            <a:ext cx="2608387" cy="3410442"/>
            <a:chOff x="-212003" y="599791"/>
            <a:chExt cx="2608387" cy="3410442"/>
          </a:xfrm>
        </p:grpSpPr>
        <p:sp>
          <p:nvSpPr>
            <p:cNvPr id="2" name="Google Shape;466;p18">
              <a:extLst>
                <a:ext uri="{FF2B5EF4-FFF2-40B4-BE49-F238E27FC236}">
                  <a16:creationId xmlns:a16="http://schemas.microsoft.com/office/drawing/2014/main" id="{1689D116-F5D0-C0C5-F05F-CD415B0AB799}"/>
                </a:ext>
              </a:extLst>
            </p:cNvPr>
            <p:cNvSpPr/>
            <p:nvPr/>
          </p:nvSpPr>
          <p:spPr>
            <a:xfrm>
              <a:off x="-212003" y="1401846"/>
              <a:ext cx="2608387" cy="2608387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9" name="Google Shape;479;p18">
              <a:extLst>
                <a:ext uri="{FF2B5EF4-FFF2-40B4-BE49-F238E27FC236}">
                  <a16:creationId xmlns:a16="http://schemas.microsoft.com/office/drawing/2014/main" id="{D71A2C05-5C68-B53A-DD6F-9D10D700EC98}"/>
                </a:ext>
              </a:extLst>
            </p:cNvPr>
            <p:cNvSpPr/>
            <p:nvPr/>
          </p:nvSpPr>
          <p:spPr>
            <a:xfrm>
              <a:off x="212651" y="1814740"/>
              <a:ext cx="1782600" cy="1782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DCAE91-D807-DA71-7B02-9D6F76D4675F}"/>
                </a:ext>
              </a:extLst>
            </p:cNvPr>
            <p:cNvSpPr txBox="1"/>
            <p:nvPr/>
          </p:nvSpPr>
          <p:spPr>
            <a:xfrm>
              <a:off x="223283" y="2137388"/>
              <a:ext cx="1761335" cy="1045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 err="1">
                  <a:solidFill>
                    <a:schemeClr val="accent6"/>
                  </a:solidFill>
                </a:rPr>
                <a:t>Tình</a:t>
              </a:r>
              <a:r>
                <a:rPr lang="en-US" sz="2200" b="1" dirty="0">
                  <a:solidFill>
                    <a:schemeClr val="accent6"/>
                  </a:solidFill>
                </a:rPr>
                <a:t> </a:t>
              </a:r>
              <a:r>
                <a:rPr lang="en-US" sz="2200" b="1" dirty="0" err="1">
                  <a:solidFill>
                    <a:schemeClr val="accent6"/>
                  </a:solidFill>
                </a:rPr>
                <a:t>hình</a:t>
              </a:r>
              <a:r>
                <a:rPr lang="en-US" sz="2200" b="1" dirty="0">
                  <a:solidFill>
                    <a:schemeClr val="accent6"/>
                  </a:solidFill>
                </a:rPr>
                <a:t> </a:t>
              </a:r>
              <a:r>
                <a:rPr lang="en-US" sz="2200" b="1" dirty="0" err="1">
                  <a:solidFill>
                    <a:schemeClr val="accent6"/>
                  </a:solidFill>
                </a:rPr>
                <a:t>phát</a:t>
              </a:r>
              <a:r>
                <a:rPr lang="en-US" sz="2200" b="1" dirty="0">
                  <a:solidFill>
                    <a:schemeClr val="accent6"/>
                  </a:solidFill>
                </a:rPr>
                <a:t> </a:t>
              </a:r>
              <a:r>
                <a:rPr lang="en-US" sz="2200" b="1" dirty="0" err="1">
                  <a:solidFill>
                    <a:schemeClr val="accent6"/>
                  </a:solidFill>
                </a:rPr>
                <a:t>triển</a:t>
              </a:r>
              <a:endParaRPr lang="en-US" sz="2200" b="1" dirty="0">
                <a:solidFill>
                  <a:schemeClr val="accent6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5FC6D-A6D1-E2E0-5DAD-24EC2D08D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9743" y="599791"/>
              <a:ext cx="892476" cy="865619"/>
            </a:xfrm>
            <a:prstGeom prst="rect">
              <a:avLst/>
            </a:prstGeom>
          </p:spPr>
        </p:pic>
      </p:grpSp>
      <p:sp>
        <p:nvSpPr>
          <p:cNvPr id="3" name="Google Shape;473;p18">
            <a:extLst>
              <a:ext uri="{FF2B5EF4-FFF2-40B4-BE49-F238E27FC236}">
                <a16:creationId xmlns:a16="http://schemas.microsoft.com/office/drawing/2014/main" id="{2E490320-E158-D331-0CA3-5B9F8F323E08}"/>
              </a:ext>
            </a:extLst>
          </p:cNvPr>
          <p:cNvSpPr/>
          <p:nvPr/>
        </p:nvSpPr>
        <p:spPr>
          <a:xfrm>
            <a:off x="1877648" y="1680012"/>
            <a:ext cx="228740" cy="228740"/>
          </a:xfrm>
          <a:prstGeom prst="ellipse">
            <a:avLst/>
          </a:prstGeom>
          <a:solidFill>
            <a:schemeClr val="tx2"/>
          </a:solidFill>
          <a:ln w="190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AEBA5A-BC67-B30F-DD1B-701DE1447827}"/>
              </a:ext>
            </a:extLst>
          </p:cNvPr>
          <p:cNvGrpSpPr/>
          <p:nvPr/>
        </p:nvGrpSpPr>
        <p:grpSpPr>
          <a:xfrm>
            <a:off x="2224862" y="217097"/>
            <a:ext cx="6687913" cy="1546741"/>
            <a:chOff x="2224862" y="118973"/>
            <a:chExt cx="6687913" cy="1546741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446E761-E5B4-6ED9-7FF3-08470D135A27}"/>
                </a:ext>
              </a:extLst>
            </p:cNvPr>
            <p:cNvSpPr/>
            <p:nvPr/>
          </p:nvSpPr>
          <p:spPr>
            <a:xfrm rot="14094429">
              <a:off x="2307966" y="1090505"/>
              <a:ext cx="425303" cy="591511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4E295DB-2CED-8D39-B84F-378EC600BC1D}"/>
                </a:ext>
              </a:extLst>
            </p:cNvPr>
            <p:cNvSpPr/>
            <p:nvPr/>
          </p:nvSpPr>
          <p:spPr>
            <a:xfrm>
              <a:off x="2569077" y="118973"/>
              <a:ext cx="6343698" cy="1546741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Hoạt động nội thương thúc đẩy sự phát triển các ngành sản xuất hàng hóa và cung ứng dịch vụ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thống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nhất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trường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trong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nước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..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473;p18">
            <a:extLst>
              <a:ext uri="{FF2B5EF4-FFF2-40B4-BE49-F238E27FC236}">
                <a16:creationId xmlns:a16="http://schemas.microsoft.com/office/drawing/2014/main" id="{BEC560D4-7CBB-9C8B-104D-34BC833CE763}"/>
              </a:ext>
            </a:extLst>
          </p:cNvPr>
          <p:cNvSpPr/>
          <p:nvPr/>
        </p:nvSpPr>
        <p:spPr>
          <a:xfrm>
            <a:off x="1858661" y="3543198"/>
            <a:ext cx="228740" cy="22874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88C0A6-468F-12CD-2744-17F7120E7631}"/>
              </a:ext>
            </a:extLst>
          </p:cNvPr>
          <p:cNvGrpSpPr/>
          <p:nvPr/>
        </p:nvGrpSpPr>
        <p:grpSpPr>
          <a:xfrm>
            <a:off x="2156369" y="3657568"/>
            <a:ext cx="6720041" cy="1171072"/>
            <a:chOff x="2205157" y="3517996"/>
            <a:chExt cx="6720041" cy="1171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19D2417-B716-7745-3BB3-B9582E074D21}"/>
                </a:ext>
              </a:extLst>
            </p:cNvPr>
            <p:cNvSpPr/>
            <p:nvPr/>
          </p:nvSpPr>
          <p:spPr>
            <a:xfrm>
              <a:off x="2581500" y="3517996"/>
              <a:ext cx="6343698" cy="117107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Mạng lưới nội thương phân bố khắp cả nước với nhiều loại hình đa dạng. </a:t>
              </a: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5E09EDE-84F2-50FD-0F15-8FA5C6D4873B}"/>
                </a:ext>
              </a:extLst>
            </p:cNvPr>
            <p:cNvSpPr/>
            <p:nvPr/>
          </p:nvSpPr>
          <p:spPr>
            <a:xfrm rot="17863782">
              <a:off x="2288261" y="3534906"/>
              <a:ext cx="425303" cy="591511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473;p18">
            <a:extLst>
              <a:ext uri="{FF2B5EF4-FFF2-40B4-BE49-F238E27FC236}">
                <a16:creationId xmlns:a16="http://schemas.microsoft.com/office/drawing/2014/main" id="{0E55AC89-9C14-46D0-9122-093F5209CF98}"/>
              </a:ext>
            </a:extLst>
          </p:cNvPr>
          <p:cNvSpPr/>
          <p:nvPr/>
        </p:nvSpPr>
        <p:spPr>
          <a:xfrm>
            <a:off x="2265570" y="2613257"/>
            <a:ext cx="228740" cy="228740"/>
          </a:xfrm>
          <a:prstGeom prst="ellipse">
            <a:avLst/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641CB9-2ECC-0DD0-CA5E-5EA93CC9A768}"/>
              </a:ext>
            </a:extLst>
          </p:cNvPr>
          <p:cNvGrpSpPr/>
          <p:nvPr/>
        </p:nvGrpSpPr>
        <p:grpSpPr>
          <a:xfrm>
            <a:off x="2569077" y="2120503"/>
            <a:ext cx="6398155" cy="1171072"/>
            <a:chOff x="2569078" y="2100584"/>
            <a:chExt cx="6398155" cy="117107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700FDBB-C621-9B48-4113-4D5A6CAC8FEC}"/>
                </a:ext>
              </a:extLst>
            </p:cNvPr>
            <p:cNvSpPr/>
            <p:nvPr/>
          </p:nvSpPr>
          <p:spPr>
            <a:xfrm>
              <a:off x="2884866" y="2100584"/>
              <a:ext cx="6082367" cy="117107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</a:rPr>
                <a:t>T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ổng mức b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</a:rPr>
                <a:t>á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 lẻ hàng hóa và doanh thu dịch vụ tiêu dùng tăng và phân hóa theo vùng.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2F53D3B1-0F00-19B6-8CFC-4E34D45FCE19}"/>
                </a:ext>
              </a:extLst>
            </p:cNvPr>
            <p:cNvSpPr/>
            <p:nvPr/>
          </p:nvSpPr>
          <p:spPr>
            <a:xfrm rot="16200000">
              <a:off x="2565762" y="2469079"/>
              <a:ext cx="425303" cy="418672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9560857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92;p42">
            <a:extLst>
              <a:ext uri="{FF2B5EF4-FFF2-40B4-BE49-F238E27FC236}">
                <a16:creationId xmlns:a16="http://schemas.microsoft.com/office/drawing/2014/main" id="{E112A3E7-67D8-2DF8-3C28-21C1363BC3AC}"/>
              </a:ext>
            </a:extLst>
          </p:cNvPr>
          <p:cNvSpPr txBox="1">
            <a:spLocks/>
          </p:cNvSpPr>
          <p:nvPr/>
        </p:nvSpPr>
        <p:spPr>
          <a:xfrm>
            <a:off x="720725" y="357579"/>
            <a:ext cx="770255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us Jakarta Sans"/>
              <a:buNone/>
              <a:defRPr sz="3500" b="1" i="0" u="none" strike="noStrike" cap="non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owlby One"/>
              <a:buNone/>
              <a:defRPr sz="35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32A1B-0BA8-171B-C5F2-9559DB1F1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27" y="1393307"/>
            <a:ext cx="3029832" cy="969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5E006-43B0-8364-CAC4-5EDC63A79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086" y="3154889"/>
            <a:ext cx="1822155" cy="1093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33BE41-FB71-A55B-F254-CC6648AC4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241" y="1554436"/>
            <a:ext cx="3242931" cy="851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061530-6812-0083-A42E-5BA79BFB0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79" y="3048278"/>
            <a:ext cx="2361882" cy="10932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241704-8860-F911-E50C-3C4FA8403E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463" r="9246"/>
          <a:stretch/>
        </p:blipFill>
        <p:spPr>
          <a:xfrm>
            <a:off x="5365263" y="2867657"/>
            <a:ext cx="3620513" cy="16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2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A627149-B427-5620-5692-7BB7CE9B80D4}"/>
              </a:ext>
            </a:extLst>
          </p:cNvPr>
          <p:cNvGrpSpPr/>
          <p:nvPr/>
        </p:nvGrpSpPr>
        <p:grpSpPr>
          <a:xfrm>
            <a:off x="233915" y="678888"/>
            <a:ext cx="8676169" cy="4118579"/>
            <a:chOff x="233915" y="678888"/>
            <a:chExt cx="8676169" cy="41185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05E60C-C03E-DD12-A182-3741CD629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570"/>
            <a:stretch/>
          </p:blipFill>
          <p:spPr>
            <a:xfrm>
              <a:off x="4572000" y="678888"/>
              <a:ext cx="4338084" cy="30954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FDDFA1-5E75-690F-69BC-EAF5BA79C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915" y="678888"/>
              <a:ext cx="4127205" cy="30954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F4C6A0-F4B6-53AB-5F12-51FCD1E74BFC}"/>
                </a:ext>
              </a:extLst>
            </p:cNvPr>
            <p:cNvSpPr txBox="1"/>
            <p:nvPr/>
          </p:nvSpPr>
          <p:spPr>
            <a:xfrm>
              <a:off x="962245" y="3838807"/>
              <a:ext cx="7219507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/>
                <a:t>Mua </a:t>
              </a:r>
              <a:r>
                <a:rPr lang="en-US" sz="2000" i="1" dirty="0" err="1"/>
                <a:t>sắm</a:t>
              </a:r>
              <a:r>
                <a:rPr lang="en-US" sz="2000" i="1" dirty="0"/>
                <a:t> online </a:t>
              </a:r>
              <a:r>
                <a:rPr lang="en-US" sz="2000" i="1" dirty="0" err="1"/>
                <a:t>trên</a:t>
              </a:r>
              <a:r>
                <a:rPr lang="en-US" sz="2000" i="1" dirty="0"/>
                <a:t> </a:t>
              </a:r>
              <a:r>
                <a:rPr lang="en-US" sz="2000" i="1" dirty="0" err="1"/>
                <a:t>các</a:t>
              </a:r>
              <a:r>
                <a:rPr lang="en-US" sz="2000" i="1" dirty="0"/>
                <a:t> </a:t>
              </a:r>
              <a:r>
                <a:rPr lang="en-US" sz="2000" i="1" dirty="0" err="1"/>
                <a:t>sàn</a:t>
              </a:r>
              <a:r>
                <a:rPr lang="en-US" sz="2000" i="1" dirty="0"/>
                <a:t> </a:t>
              </a:r>
              <a:r>
                <a:rPr lang="en-US" sz="2000" i="1" dirty="0" err="1"/>
                <a:t>thương</a:t>
              </a:r>
              <a:r>
                <a:rPr lang="en-US" sz="2000" i="1" dirty="0"/>
                <a:t> </a:t>
              </a:r>
              <a:r>
                <a:rPr lang="en-US" sz="2000" i="1" dirty="0" err="1"/>
                <a:t>mại</a:t>
              </a:r>
              <a:r>
                <a:rPr lang="en-US" sz="2000" i="1" dirty="0"/>
                <a:t> </a:t>
              </a:r>
              <a:r>
                <a:rPr lang="en-US" sz="2000" i="1" dirty="0" err="1"/>
                <a:t>điện</a:t>
              </a:r>
              <a:r>
                <a:rPr lang="en-US" sz="2000" i="1" dirty="0"/>
                <a:t> </a:t>
              </a:r>
              <a:r>
                <a:rPr lang="en-US" sz="2000" i="1" dirty="0" err="1"/>
                <a:t>tử</a:t>
              </a:r>
              <a:r>
                <a:rPr lang="en-US" sz="2000" i="1" dirty="0"/>
                <a:t> </a:t>
              </a:r>
              <a:r>
                <a:rPr lang="en-US" sz="2000" i="1" dirty="0" err="1"/>
                <a:t>ngày</a:t>
              </a:r>
              <a:r>
                <a:rPr lang="en-US" sz="2000" i="1" dirty="0"/>
                <a:t> </a:t>
              </a:r>
              <a:r>
                <a:rPr lang="en-US" sz="2000" i="1" dirty="0" err="1"/>
                <a:t>càng</a:t>
              </a:r>
              <a:r>
                <a:rPr lang="en-US" sz="2000" i="1" dirty="0"/>
                <a:t> </a:t>
              </a:r>
              <a:r>
                <a:rPr lang="en-US" sz="2000" i="1" dirty="0" err="1"/>
                <a:t>được</a:t>
              </a:r>
              <a:r>
                <a:rPr lang="en-US" sz="2000" i="1" dirty="0"/>
                <a:t> </a:t>
              </a:r>
              <a:r>
                <a:rPr lang="en-US" sz="2000" i="1" dirty="0" err="1"/>
                <a:t>ưa</a:t>
              </a:r>
              <a:r>
                <a:rPr lang="en-US" sz="2000" i="1" dirty="0"/>
                <a:t> </a:t>
              </a:r>
              <a:r>
                <a:rPr lang="en-US" sz="2000" i="1" dirty="0" err="1"/>
                <a:t>chuộng</a:t>
              </a:r>
              <a:endParaRPr lang="en-US" sz="2000" i="1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0DACD6-C1FF-112C-8353-A92E28DE8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095" y="4318137"/>
            <a:ext cx="1148236" cy="727755"/>
          </a:xfrm>
          <a:prstGeom prst="rect">
            <a:avLst/>
          </a:prstGeom>
        </p:spPr>
      </p:pic>
      <p:pic>
        <p:nvPicPr>
          <p:cNvPr id="8" name="Google Shape;241;p4">
            <a:extLst>
              <a:ext uri="{FF2B5EF4-FFF2-40B4-BE49-F238E27FC236}">
                <a16:creationId xmlns:a16="http://schemas.microsoft.com/office/drawing/2014/main" id="{D8BD757B-FAC0-25DF-9C26-603A6D7DEE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9394" y="122892"/>
            <a:ext cx="1465210" cy="322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4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E38D1B5-9B46-E2B2-98C2-D1C01DFB929F}"/>
              </a:ext>
            </a:extLst>
          </p:cNvPr>
          <p:cNvGrpSpPr/>
          <p:nvPr/>
        </p:nvGrpSpPr>
        <p:grpSpPr>
          <a:xfrm>
            <a:off x="159488" y="-382772"/>
            <a:ext cx="1552353" cy="1552353"/>
            <a:chOff x="0" y="0"/>
            <a:chExt cx="1782600" cy="1782600"/>
          </a:xfrm>
        </p:grpSpPr>
        <p:sp>
          <p:nvSpPr>
            <p:cNvPr id="2" name="Google Shape;479;p18">
              <a:extLst>
                <a:ext uri="{FF2B5EF4-FFF2-40B4-BE49-F238E27FC236}">
                  <a16:creationId xmlns:a16="http://schemas.microsoft.com/office/drawing/2014/main" id="{1290FB2A-B084-956A-D035-CF6A6BAEB546}"/>
                </a:ext>
              </a:extLst>
            </p:cNvPr>
            <p:cNvSpPr/>
            <p:nvPr/>
          </p:nvSpPr>
          <p:spPr>
            <a:xfrm>
              <a:off x="0" y="0"/>
              <a:ext cx="1782600" cy="1782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81CF0E-B614-B562-9090-1AC149E6E72E}"/>
                </a:ext>
              </a:extLst>
            </p:cNvPr>
            <p:cNvSpPr txBox="1"/>
            <p:nvPr/>
          </p:nvSpPr>
          <p:spPr>
            <a:xfrm>
              <a:off x="21265" y="765996"/>
              <a:ext cx="1761335" cy="4947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chemeClr val="accent6"/>
                  </a:solidFill>
                </a:rPr>
                <a:t>Phân</a:t>
              </a:r>
              <a:r>
                <a:rPr lang="en-US" sz="2200" b="1" dirty="0">
                  <a:solidFill>
                    <a:schemeClr val="accent6"/>
                  </a:solidFill>
                </a:rPr>
                <a:t> </a:t>
              </a:r>
              <a:r>
                <a:rPr lang="en-US" sz="2200" b="1" dirty="0" err="1">
                  <a:solidFill>
                    <a:schemeClr val="accent6"/>
                  </a:solidFill>
                </a:rPr>
                <a:t>bố</a:t>
              </a:r>
              <a:r>
                <a:rPr lang="en-US" sz="2200" b="1" dirty="0">
                  <a:solidFill>
                    <a:schemeClr val="accent6"/>
                  </a:solidFill>
                </a:rPr>
                <a:t>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212B26-4461-C70B-5DE8-676129F83ECE}"/>
              </a:ext>
            </a:extLst>
          </p:cNvPr>
          <p:cNvSpPr txBox="1"/>
          <p:nvPr/>
        </p:nvSpPr>
        <p:spPr>
          <a:xfrm>
            <a:off x="1924494" y="284284"/>
            <a:ext cx="62306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trung</a:t>
            </a:r>
            <a:r>
              <a:rPr lang="en-US" sz="2200" dirty="0"/>
              <a:t> </a:t>
            </a:r>
            <a:r>
              <a:rPr lang="en-US" sz="2200" dirty="0" err="1"/>
              <a:t>tâm</a:t>
            </a:r>
            <a:r>
              <a:rPr lang="en-US" sz="2200" dirty="0"/>
              <a:t> </a:t>
            </a:r>
            <a:r>
              <a:rPr lang="en-US" sz="2200" dirty="0" err="1"/>
              <a:t>thương</a:t>
            </a:r>
            <a:r>
              <a:rPr lang="en-US" sz="2200" dirty="0"/>
              <a:t> </a:t>
            </a:r>
            <a:r>
              <a:rPr lang="en-US" sz="2200" dirty="0" err="1"/>
              <a:t>mại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bố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trung</a:t>
            </a:r>
            <a:r>
              <a:rPr lang="en-US" sz="2200" dirty="0"/>
              <a:t> ở: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52C0F-5BC7-3348-F6C6-E34D23E43D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460718" y="715171"/>
            <a:ext cx="3173542" cy="44835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A975D09-DAA6-0133-1210-83100644EC79}"/>
              </a:ext>
            </a:extLst>
          </p:cNvPr>
          <p:cNvGrpSpPr/>
          <p:nvPr/>
        </p:nvGrpSpPr>
        <p:grpSpPr>
          <a:xfrm>
            <a:off x="4491384" y="1044639"/>
            <a:ext cx="4183587" cy="1823752"/>
            <a:chOff x="1456660" y="377960"/>
            <a:chExt cx="4799340" cy="209217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7588BD7-72B8-6BE4-1F69-61F15EA0926E}"/>
                </a:ext>
              </a:extLst>
            </p:cNvPr>
            <p:cNvCxnSpPr>
              <a:cxnSpLocks/>
            </p:cNvCxnSpPr>
            <p:nvPr/>
          </p:nvCxnSpPr>
          <p:spPr>
            <a:xfrm>
              <a:off x="1456660" y="1010093"/>
              <a:ext cx="1751340" cy="0"/>
            </a:xfrm>
            <a:prstGeom prst="line">
              <a:avLst/>
            </a:prstGeom>
            <a:ln w="12700">
              <a:solidFill>
                <a:schemeClr val="accent4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CB31E5B-56A2-EB0D-B7B6-3C9F19C98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55" t="2847" r="19224" b="2711"/>
            <a:stretch/>
          </p:blipFill>
          <p:spPr>
            <a:xfrm>
              <a:off x="3208000" y="377960"/>
              <a:ext cx="3048000" cy="2092177"/>
            </a:xfrm>
            <a:prstGeom prst="roundRect">
              <a:avLst>
                <a:gd name="adj" fmla="val 7448"/>
              </a:avLst>
            </a:prstGeom>
            <a:ln w="19050">
              <a:solidFill>
                <a:schemeClr val="accent6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9A0F8A-91DB-C62F-8E10-EB24344381A5}"/>
                </a:ext>
              </a:extLst>
            </p:cNvPr>
            <p:cNvSpPr txBox="1"/>
            <p:nvPr/>
          </p:nvSpPr>
          <p:spPr>
            <a:xfrm>
              <a:off x="2187022" y="580852"/>
              <a:ext cx="1020978" cy="423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Hà </a:t>
              </a:r>
              <a:r>
                <a:rPr lang="en-US" sz="1800" dirty="0" err="1"/>
                <a:t>Nội</a:t>
              </a:r>
              <a:endParaRPr lang="en-US" sz="18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76C7A4-68F7-8CE1-63B7-810F2E2B6296}"/>
              </a:ext>
            </a:extLst>
          </p:cNvPr>
          <p:cNvGrpSpPr/>
          <p:nvPr/>
        </p:nvGrpSpPr>
        <p:grpSpPr>
          <a:xfrm>
            <a:off x="579801" y="2587635"/>
            <a:ext cx="4151687" cy="2242872"/>
            <a:chOff x="-3030642" y="2148058"/>
            <a:chExt cx="4762745" cy="257298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EFE5CF-A562-3020-9F90-1445455AAA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76" y="4222377"/>
              <a:ext cx="1677527" cy="0"/>
            </a:xfrm>
            <a:prstGeom prst="line">
              <a:avLst/>
            </a:prstGeom>
            <a:ln w="12700">
              <a:solidFill>
                <a:schemeClr val="accent4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218DE87-7AE4-31AD-0E0D-A31559AF3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030642" y="2661660"/>
              <a:ext cx="3085218" cy="2059383"/>
            </a:xfrm>
            <a:prstGeom prst="roundRect">
              <a:avLst>
                <a:gd name="adj" fmla="val 7448"/>
              </a:avLst>
            </a:prstGeom>
            <a:ln w="19050">
              <a:solidFill>
                <a:schemeClr val="accent6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EBF1CC-4A99-1195-A05E-5FD10406C62D}"/>
                </a:ext>
              </a:extLst>
            </p:cNvPr>
            <p:cNvSpPr txBox="1"/>
            <p:nvPr/>
          </p:nvSpPr>
          <p:spPr>
            <a:xfrm>
              <a:off x="-2719168" y="2148058"/>
              <a:ext cx="2462270" cy="42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TP. </a:t>
              </a:r>
              <a:r>
                <a:rPr lang="en-US" sz="1800" dirty="0" err="1"/>
                <a:t>Hồ</a:t>
              </a:r>
              <a:r>
                <a:rPr lang="en-US" sz="1800" dirty="0"/>
                <a:t> Chí Minh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F4D115F-02EB-DCC8-DB00-439DD01CD31C}"/>
              </a:ext>
            </a:extLst>
          </p:cNvPr>
          <p:cNvGrpSpPr/>
          <p:nvPr/>
        </p:nvGrpSpPr>
        <p:grpSpPr>
          <a:xfrm>
            <a:off x="4408505" y="3299278"/>
            <a:ext cx="4383718" cy="1661354"/>
            <a:chOff x="4408505" y="3299278"/>
            <a:chExt cx="4383718" cy="166135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CF841C-7D79-8E3A-59FF-F7312AAC8E8F}"/>
                </a:ext>
              </a:extLst>
            </p:cNvPr>
            <p:cNvCxnSpPr>
              <a:cxnSpLocks/>
            </p:cNvCxnSpPr>
            <p:nvPr/>
          </p:nvCxnSpPr>
          <p:spPr>
            <a:xfrm>
              <a:off x="4408505" y="4582082"/>
              <a:ext cx="1963365" cy="0"/>
            </a:xfrm>
            <a:prstGeom prst="line">
              <a:avLst/>
            </a:prstGeom>
            <a:ln w="12700">
              <a:solidFill>
                <a:schemeClr val="accent4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53FB8F-20AD-AE67-A9F7-FCE7F203B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981" b="2981"/>
            <a:stretch/>
          </p:blipFill>
          <p:spPr>
            <a:xfrm>
              <a:off x="6371870" y="3299278"/>
              <a:ext cx="2420353" cy="1661354"/>
            </a:xfrm>
            <a:prstGeom prst="roundRect">
              <a:avLst>
                <a:gd name="adj" fmla="val 7448"/>
              </a:avLst>
            </a:prstGeom>
            <a:ln w="19050">
              <a:solidFill>
                <a:schemeClr val="accent6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8D5204-49D4-1F8C-15A0-FA70948D7DA6}"/>
                </a:ext>
              </a:extLst>
            </p:cNvPr>
            <p:cNvSpPr txBox="1"/>
            <p:nvPr/>
          </p:nvSpPr>
          <p:spPr>
            <a:xfrm>
              <a:off x="5279904" y="4212750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Cần</a:t>
              </a:r>
              <a:r>
                <a:rPr lang="en-US" sz="1800" dirty="0"/>
                <a:t> </a:t>
              </a:r>
              <a:r>
                <a:rPr lang="en-US" sz="1800" dirty="0" err="1"/>
                <a:t>Thơ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07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International Trade Business Plan by Slidesgo">
  <a:themeElements>
    <a:clrScheme name="Simple Light">
      <a:dk1>
        <a:srgbClr val="252C35"/>
      </a:dk1>
      <a:lt1>
        <a:srgbClr val="6EE4FF"/>
      </a:lt1>
      <a:dk2>
        <a:srgbClr val="FFDA8F"/>
      </a:dk2>
      <a:lt2>
        <a:srgbClr val="EC4C58"/>
      </a:lt2>
      <a:accent1>
        <a:srgbClr val="FF7800"/>
      </a:accent1>
      <a:accent2>
        <a:srgbClr val="26A269"/>
      </a:accent2>
      <a:accent3>
        <a:srgbClr val="146C87"/>
      </a:accent3>
      <a:accent4>
        <a:srgbClr val="3D4950"/>
      </a:accent4>
      <a:accent5>
        <a:srgbClr val="96C8C8"/>
      </a:accent5>
      <a:accent6>
        <a:srgbClr val="FFFFFF"/>
      </a:accent6>
      <a:hlink>
        <a:srgbClr val="252C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1053</Words>
  <Application>Microsoft Office PowerPoint</Application>
  <PresentationFormat>Trình chiếu Trên màn hình (16:9)</PresentationFormat>
  <Paragraphs>171</Paragraphs>
  <Slides>24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1" baseType="lpstr">
      <vt:lpstr>Arial</vt:lpstr>
      <vt:lpstr>Nunito Light</vt:lpstr>
      <vt:lpstr>Calibri</vt:lpstr>
      <vt:lpstr>Montserrat Medium</vt:lpstr>
      <vt:lpstr>Work Sans Medium</vt:lpstr>
      <vt:lpstr>Plus Jakarta Sans</vt:lpstr>
      <vt:lpstr>International Trade Business Plan by Slidesgo</vt:lpstr>
      <vt:lpstr>BÀI 22: THƯƠNG MẠI VÀ DU LỊCH</vt:lpstr>
      <vt:lpstr>THƯƠNG MẠI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Trúc Linh Mai</cp:lastModifiedBy>
  <cp:revision>14</cp:revision>
  <dcterms:modified xsi:type="dcterms:W3CDTF">2025-01-06T10:01:23Z</dcterms:modified>
</cp:coreProperties>
</file>