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50C2-7015-431F-B1CA-4552224A1FC3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7419-DF86-438F-ADE1-2493722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1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CD6B-BE9F-4680-802E-C379D45F3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9" y="0"/>
            <a:ext cx="9450597" cy="1405467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truy vấn trong </a:t>
            </a:r>
            <a:b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dữ liệu quan hệ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E068A-9A00-4A1E-9146-203886E3D001}"/>
              </a:ext>
            </a:extLst>
          </p:cNvPr>
          <p:cNvSpPr txBox="1"/>
          <p:nvPr/>
        </p:nvSpPr>
        <p:spPr>
          <a:xfrm>
            <a:off x="311422" y="1512235"/>
            <a:ext cx="11569149" cy="484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 niệm truy vấn CSDL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 vấn CSDL (Query) là một phát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thể hiện yêu cầu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người dùng đối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CSDL. Đó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thao tác trên dữ liệu như: thêm,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xoá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ghi,...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ũng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khai thác CSDL.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việc khai thác một CSDL là tìm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dữ liệu đã lưu giữ trong đó và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khuôn dạng thuận lợi cho ngư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khai thác.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ỗi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QTCSDL có ngôn ngữ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hệ QTCSDL quan hệ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ng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 vấn phố biến nhất và nối tiếng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cho đến nay là SQL (Structured Query Language).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3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E28D83-B475-40D3-ACFB-1E15829DC387}"/>
              </a:ext>
            </a:extLst>
          </p:cNvPr>
          <p:cNvSpPr txBox="1"/>
          <p:nvPr/>
        </p:nvSpPr>
        <p:spPr>
          <a:xfrm>
            <a:off x="440634" y="202673"/>
            <a:ext cx="11310731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25000"/>
              </a:lnSpc>
            </a:pPr>
            <a:r>
              <a:rPr lang="en-US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dụ: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iáo viên ch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nhiệm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danh sách những học sinh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lớp có đi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môn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học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8.0 tr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lên.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ù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theo hệ QTCSDL, có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những truy v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tóm t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d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và thực hi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một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phép tính trên d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đ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đưa ra k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6EFD9-171E-439A-BFB6-925544662E4E}"/>
              </a:ext>
            </a:extLst>
          </p:cNvPr>
          <p:cNvSpPr txBox="1"/>
          <p:nvPr/>
        </p:nvSpPr>
        <p:spPr>
          <a:xfrm>
            <a:off x="278295" y="1748545"/>
            <a:ext cx="8468140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 thác CSDL bằng câu truy vấn SQL đơn giản.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3AC52-2F03-48FE-8197-329117F58EBA}"/>
              </a:ext>
            </a:extLst>
          </p:cNvPr>
          <p:cNvSpPr txBox="1"/>
          <p:nvPr/>
        </p:nvSpPr>
        <p:spPr>
          <a:xfrm>
            <a:off x="278295" y="2427183"/>
            <a:ext cx="11357113" cy="415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  <a:spcAft>
                <a:spcPts val="4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kết qu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câu truy v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hệ QTCSDL sẽ truy cập vào các bảng d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có tên được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Các b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tho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điều kiện 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ẽ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lựa chọn. K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truy vấn 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những b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và chỉ gi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trị 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những trường có tên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đứn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sau 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mới được hi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thị.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9000"/>
              </a:lnSpc>
              <a:spcAft>
                <a:spcPts val="400"/>
              </a:spcAft>
            </a:pPr>
            <a:r>
              <a:rPr lang="en-US" sz="28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r>
              <a:rPr lang="vi-VN" sz="28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SGK)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thực hiện các câu truy v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hệ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QT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 sẽ coi tên trường là bi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trong chương tr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xử lí, do vậy, 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tên trường có 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cách th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phải dùng các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[ ]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đánh 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ầu và kết thúc 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trường.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24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0CE17-027A-4BCD-9E37-595955EAC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7" t="38166" r="44527" b="28299"/>
          <a:stretch/>
        </p:blipFill>
        <p:spPr>
          <a:xfrm>
            <a:off x="225287" y="834887"/>
            <a:ext cx="6652592" cy="3704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5A8AF-208A-48D9-A078-355ED00EF379}"/>
              </a:ext>
            </a:extLst>
          </p:cNvPr>
          <p:cNvSpPr txBox="1"/>
          <p:nvPr/>
        </p:nvSpPr>
        <p:spPr>
          <a:xfrm>
            <a:off x="434088" y="125820"/>
            <a:ext cx="10935985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7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Cấu trúc cơ bản của câu truy vấn viết bằng ngôn ngữ SQL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BCC82-5C20-41E4-9D46-78062983E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2" t="38166" r="18478" b="28299"/>
          <a:stretch/>
        </p:blipFill>
        <p:spPr>
          <a:xfrm>
            <a:off x="6983896" y="834887"/>
            <a:ext cx="5075583" cy="37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8EAE5E-0B56-4267-8C19-C4CA03B6A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7" t="50000" r="18695" b="10512"/>
          <a:stretch/>
        </p:blipFill>
        <p:spPr>
          <a:xfrm>
            <a:off x="195028" y="226213"/>
            <a:ext cx="11801944" cy="43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0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9858B-7465-4B08-8632-9B0739095B4E}"/>
              </a:ext>
            </a:extLst>
          </p:cNvPr>
          <p:cNvSpPr txBox="1"/>
          <p:nvPr/>
        </p:nvSpPr>
        <p:spPr>
          <a:xfrm>
            <a:off x="117798" y="125275"/>
            <a:ext cx="11530863" cy="145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8300" algn="just">
              <a:lnSpc>
                <a:spcPct val="117000"/>
              </a:lnSpc>
            </a:pP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Ví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Mã định danh,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 và tên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Toán và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Ngữ văn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những học sinh có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môn Ngữ văn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7.0 trở lên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dùng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SQL như trong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1b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nhận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từ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3.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0CE21-27B6-49E0-9E7D-F3E6A8D0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99" t="38473" r="18478" b="28299"/>
          <a:stretch/>
        </p:blipFill>
        <p:spPr>
          <a:xfrm>
            <a:off x="384313" y="1665785"/>
            <a:ext cx="5380383" cy="3877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7A785-CAA4-4D1D-AAB8-B6CD27DCD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05" t="50000" r="20760" b="15539"/>
          <a:stretch/>
        </p:blipFill>
        <p:spPr>
          <a:xfrm>
            <a:off x="5898296" y="1665785"/>
            <a:ext cx="6090656" cy="38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5BDD41-BA98-49D5-923D-1D4773B879B5}"/>
              </a:ext>
            </a:extLst>
          </p:cNvPr>
          <p:cNvSpPr txBox="1"/>
          <p:nvPr/>
        </p:nvSpPr>
        <p:spPr>
          <a:xfrm>
            <a:off x="0" y="244252"/>
            <a:ext cx="12192000" cy="193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700"/>
              </a:spcAft>
              <a:tabLst>
                <a:tab pos="5072380" algn="l"/>
              </a:tabLs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ngữ truy vấn QBE	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QBE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Query By Example)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cách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vào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trong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ng, như thể hiện một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nhận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là một hệ QTCSDL cho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 vấn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cả SQL và QBE.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2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AF735-DC42-4122-84B2-AA759B15E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0" t="34002" r="20326" b="11092"/>
          <a:stretch/>
        </p:blipFill>
        <p:spPr>
          <a:xfrm>
            <a:off x="1789043" y="1325217"/>
            <a:ext cx="9077740" cy="4628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501F5-3390-4F14-BE43-5D8096D93EED}"/>
              </a:ext>
            </a:extLst>
          </p:cNvPr>
          <p:cNvSpPr txBox="1"/>
          <p:nvPr/>
        </p:nvSpPr>
        <p:spPr>
          <a:xfrm>
            <a:off x="463826" y="286417"/>
            <a:ext cx="8441635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3: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ruy vấn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 QBE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(Hình 4 SGK)</a:t>
            </a:r>
          </a:p>
        </p:txBody>
      </p:sp>
    </p:spTree>
    <p:extLst>
      <p:ext uri="{BB962C8B-B14F-4D97-AF65-F5344CB8AC3E}">
        <p14:creationId xmlns:p14="http://schemas.microsoft.com/office/powerpoint/2010/main" val="139889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6BDA06-2570-4CD8-90BE-5840F951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78" y="3997788"/>
            <a:ext cx="882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96C61-341F-48E6-80DA-A573366B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48" y="785236"/>
            <a:ext cx="11821552" cy="550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 với các hệ CSDL quan hệ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có hai loại truy vấn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liệu: truy vấn cập nhật dữ liệu và truy vấn khai thác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liệu.</a:t>
            </a:r>
            <a:endParaRPr kumimoji="0" lang="en-US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 ngữ truy vấn phổ biến nhất trong các hệ QTCSDL quan hệ là SQL. Câu truy vấn khai thác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của SQL có cấu trúc cơ b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là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SELECT... FROM..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WHERE...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 đề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SELECT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thông tin ta muốn hiển thị; mệnh đề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được lấy từ đâu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mệnh đ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xác định điều kiện lọc d</a:t>
            </a:r>
            <a:r>
              <a:rPr lang="en-US" alt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liệu.</a:t>
            </a:r>
            <a:endParaRPr kumimoji="0" lang="en-US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một số hệ QTCSDL, truy vấn còn có thể được thể hiện bằng ngôn ngữ QBE.</a:t>
            </a:r>
            <a:endParaRPr kumimoji="0" lang="vi-VN" altLang="en-US" sz="3200" b="0" i="0" u="none" strike="noStrike" cap="none" normalizeH="0" baseline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AAFF9-84D5-44A8-88B4-07224D3CA1B0}"/>
              </a:ext>
            </a:extLst>
          </p:cNvPr>
          <p:cNvSpPr txBox="1"/>
          <p:nvPr/>
        </p:nvSpPr>
        <p:spPr>
          <a:xfrm>
            <a:off x="3433688" y="138905"/>
            <a:ext cx="4992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 thức cần nhớ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8425750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64" y="80610"/>
            <a:ext cx="6207472" cy="39796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106019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{2612D1C6-E9DB-45B5-AEF2-3CD96E2D5B54}tf03457452</Template>
  <TotalTime>155</TotalTime>
  <Words>823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.VnArabiaH</vt:lpstr>
      <vt:lpstr>Arial</vt:lpstr>
      <vt:lpstr>Calibri</vt:lpstr>
      <vt:lpstr>Calibri Light</vt:lpstr>
      <vt:lpstr>Times New Roman</vt:lpstr>
      <vt:lpstr>Celestial</vt:lpstr>
      <vt:lpstr>Bài 5: truy vấn trong  cơ sở dữ liệu quan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MINH-PC</dc:creator>
  <cp:lastModifiedBy>MINH-PC</cp:lastModifiedBy>
  <cp:revision>21</cp:revision>
  <dcterms:created xsi:type="dcterms:W3CDTF">2023-08-05T15:34:49Z</dcterms:created>
  <dcterms:modified xsi:type="dcterms:W3CDTF">2023-08-07T10:44:46Z</dcterms:modified>
</cp:coreProperties>
</file>