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ABE9-8843-4AAB-B565-948DA838A612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2EDAF-79A0-472F-B3CB-BD29E978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2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0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1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7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2AFF6FD-3BA9-4BAD-80C8-0E31D7062CA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EC9869-1697-4A5E-8411-CDC9DF5E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6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AD4F-D911-45C2-91F6-D6516BA4F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942" y="397565"/>
            <a:ext cx="9486831" cy="669236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THỰC HÀNH VỚI CÁC THIẾT BỊ SỐ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05227-7571-4E54-A987-A5FADE46715E}"/>
              </a:ext>
            </a:extLst>
          </p:cNvPr>
          <p:cNvSpPr txBox="1"/>
          <p:nvPr/>
        </p:nvSpPr>
        <p:spPr>
          <a:xfrm>
            <a:off x="364434" y="1565541"/>
            <a:ext cx="11463131" cy="347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lang="vi-VN" sz="2600" b="1">
                <a:solidFill>
                  <a:srgbClr val="66FF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 1. Lắp ráp các bộ phận cùa máy t</a:t>
            </a:r>
            <a:r>
              <a:rPr lang="en-US" sz="2600" b="1">
                <a:solidFill>
                  <a:srgbClr val="66FF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lang="vi-VN" sz="2600" b="1">
                <a:solidFill>
                  <a:srgbClr val="66FF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endParaRPr lang="en-US" sz="2600" b="1">
              <a:solidFill>
                <a:srgbClr val="66FF3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93700">
              <a:spcAft>
                <a:spcPts val="500"/>
              </a:spcAft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3700">
              <a:spcAft>
                <a:spcPts val="5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thân máy, bàn phím, chuột, màn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3700">
              <a:spcAft>
                <a:spcPts val="800"/>
              </a:spcAft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thực hiện: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3700">
              <a:spcAft>
                <a:spcPts val="500"/>
              </a:spcAft>
            </a:pP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 1. Chu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bị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-"/>
              <a:tabLst>
                <a:tab pos="65405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các bộ phận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thiết: thân máy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ính, màn hình, bàn phím, chuột.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-"/>
              <a:tabLst>
                <a:tab pos="65405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c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nối có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máy tính và các thiết bị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119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80B07-9982-4B8B-BA3D-EFA5D9F16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23755" r="26522" b="16892"/>
          <a:stretch/>
        </p:blipFill>
        <p:spPr>
          <a:xfrm>
            <a:off x="1835425" y="83036"/>
            <a:ext cx="9743618" cy="66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F494C9-7C75-4D81-878A-395849B60453}"/>
              </a:ext>
            </a:extLst>
          </p:cNvPr>
          <p:cNvSpPr txBox="1"/>
          <p:nvPr/>
        </p:nvSpPr>
        <p:spPr>
          <a:xfrm>
            <a:off x="616226" y="575705"/>
            <a:ext cx="10959548" cy="496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6200">
              <a:lnSpc>
                <a:spcPct val="137000"/>
              </a:lnSpc>
            </a:pP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 2. 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ếp đặt vị trí thiết bị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vị trí dặt các thiết bị sao cho: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6200">
              <a:lnSpc>
                <a:spcPct val="13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thi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bị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được vào nguồn điện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 bàn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m, chuột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màn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trên bàn nơi phù hợp với vị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vị trí đặt thân máy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ính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dàng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các thiết bị ngoại vi.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6200">
              <a:lnSpc>
                <a:spcPct val="137000"/>
              </a:lnSpc>
            </a:pP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 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các bộ phận với nhau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6200">
              <a:lnSpc>
                <a:spcPct val="13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-Kết nối màn hình với thân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chuột, bàn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thân máy.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nối cáp VGA (thường là màu xanh lam) với màn hình, vặn chặt các vít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nối dây nguồn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màn hình và thân máy với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điện.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980915-C5E4-481D-8BF9-999F554E9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3" t="26461" r="23152" b="12833"/>
          <a:stretch/>
        </p:blipFill>
        <p:spPr>
          <a:xfrm>
            <a:off x="1239077" y="142204"/>
            <a:ext cx="10091532" cy="65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842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0904F-B242-4F46-B34E-14B5D5B896F4}"/>
              </a:ext>
            </a:extLst>
          </p:cNvPr>
          <p:cNvSpPr txBox="1"/>
          <p:nvPr/>
        </p:nvSpPr>
        <p:spPr>
          <a:xfrm>
            <a:off x="510208" y="428632"/>
            <a:ext cx="11171583" cy="2661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 4. Kiểm tra kết qu</a:t>
            </a: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ả.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 nguồn màn hình, bật nguồn máy tính.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tra màn hình đã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thị bình thường chưa.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0" indent="-203200">
              <a:lnSpc>
                <a:spcPct val="127000"/>
              </a:lnSpc>
              <a:spcAft>
                <a:spcPts val="2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chuột và quan sát màn hình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tra hoạt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của chuột.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0" indent="-203200">
              <a:lnSpc>
                <a:spcPct val="127000"/>
              </a:lnSpc>
              <a:spcAft>
                <a:spcPts val="2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 phím và quan sát màn hình để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tra hoạt động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bàn phím.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8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10EF0C-037C-4471-8814-800EA37E028A}"/>
              </a:ext>
            </a:extLst>
          </p:cNvPr>
          <p:cNvSpPr txBox="1"/>
          <p:nvPr/>
        </p:nvSpPr>
        <p:spPr>
          <a:xfrm>
            <a:off x="344558" y="224538"/>
            <a:ext cx="11688416" cy="5454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n-US" sz="2600" b="1">
                <a:solidFill>
                  <a:srgbClr val="66FF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 2: Kết nối máy tính với các thiết bị ngoại vi</a:t>
            </a:r>
          </a:p>
          <a:p>
            <a:pPr>
              <a:spcAft>
                <a:spcPts val="700"/>
              </a:spcAft>
            </a:pP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 nối máy tính với máy in</a:t>
            </a:r>
            <a:endParaRPr lang="en-US" sz="2600" b="1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00"/>
              </a:spcAft>
            </a:pP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nối máy tính với máy in thông qua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USB, sau dó in thử một tài liệu.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00"/>
              </a:spcAft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thực hiện:</a:t>
            </a:r>
            <a:endParaRPr lang="en-US" sz="26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3700">
              <a:lnSpc>
                <a:spcPct val="120000"/>
              </a:lnSpc>
              <a:spcAft>
                <a:spcPts val="2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Bật nguồn cho máy tính và máy in.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3700">
              <a:lnSpc>
                <a:spcPct val="120000"/>
              </a:lnSpc>
              <a:spcAft>
                <a:spcPts val="2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Kết nối máy in với máy tính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kết nối USB.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 algn="just">
              <a:lnSpc>
                <a:spcPct val="119000"/>
              </a:lnSpc>
              <a:spcAft>
                <a:spcPts val="2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nh,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cài đặt máy in(Printer settings).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máy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Windows ta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Panel,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dùng MacOS ta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Preferences.</a:t>
            </a:r>
            <a:endParaRPr lang="en-US" sz="26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 algn="just">
              <a:lnSpc>
                <a:spcPct val="119000"/>
              </a:lnSpc>
              <a:spcAft>
                <a:spcPts val="2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4.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tuỳ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a printer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cài đặt máy in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 đó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theo hướng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tượng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in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xuất hiện.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 algn="just">
              <a:lnSpc>
                <a:spcPct val="119000"/>
              </a:lnSpc>
              <a:spcAft>
                <a:spcPts val="200"/>
              </a:spcAft>
            </a:pP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5.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tài liệu và chọn máy in để in thử. </a:t>
            </a:r>
            <a:endParaRPr lang="en-US" sz="2600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61B8A-D677-4064-B811-8503D3FC6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3" t="44828" r="22174" b="13606"/>
          <a:stretch/>
        </p:blipFill>
        <p:spPr>
          <a:xfrm>
            <a:off x="443916" y="278294"/>
            <a:ext cx="11304167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5768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837B1-C064-43AC-BF76-3989EC1A8DBE}"/>
              </a:ext>
            </a:extLst>
          </p:cNvPr>
          <p:cNvSpPr txBox="1"/>
          <p:nvPr/>
        </p:nvSpPr>
        <p:spPr>
          <a:xfrm>
            <a:off x="0" y="532020"/>
            <a:ext cx="11714922" cy="1029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just">
              <a:lnSpc>
                <a:spcPct val="119000"/>
              </a:lnSpc>
              <a:spcAft>
                <a:spcPts val="200"/>
              </a:spcAft>
            </a:pP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 nối máy tính với 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 thoại thông minh: BTVN</a:t>
            </a:r>
          </a:p>
          <a:p>
            <a:pPr indent="406400" algn="just">
              <a:lnSpc>
                <a:spcPct val="119000"/>
              </a:lnSpc>
              <a:spcAft>
                <a:spcPts val="2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 3: Các nhân hóa máy tính: BTVN</a:t>
            </a:r>
          </a:p>
        </p:txBody>
      </p:sp>
    </p:spTree>
    <p:extLst>
      <p:ext uri="{BB962C8B-B14F-4D97-AF65-F5344CB8AC3E}">
        <p14:creationId xmlns:p14="http://schemas.microsoft.com/office/powerpoint/2010/main" val="35131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62</TotalTime>
  <Words>582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.VnArabiaH</vt:lpstr>
      <vt:lpstr>Arial</vt:lpstr>
      <vt:lpstr>Calibri</vt:lpstr>
      <vt:lpstr>Century Gothic</vt:lpstr>
      <vt:lpstr>Symbol</vt:lpstr>
      <vt:lpstr>Times New Roman</vt:lpstr>
      <vt:lpstr>Mesh</vt:lpstr>
      <vt:lpstr>Bài 4: THỰC HÀNH VỚI CÁC THIẾT BỊ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THỰC HÀNH VỚI CÁC THIẾT BỊ SỐ</dc:title>
  <dc:creator>MINH-PC</dc:creator>
  <cp:lastModifiedBy>MINH-PC</cp:lastModifiedBy>
  <cp:revision>16</cp:revision>
  <dcterms:created xsi:type="dcterms:W3CDTF">2023-07-20T01:21:42Z</dcterms:created>
  <dcterms:modified xsi:type="dcterms:W3CDTF">2023-08-17T00:57:53Z</dcterms:modified>
</cp:coreProperties>
</file>