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7" Type="http://schemas.microsoft.com/office/2020/02/relationships/classificationlabels" Target="docMetadata/LabelInfo.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2"/>
  </p:notesMasterIdLst>
  <p:handoutMasterIdLst>
    <p:handoutMasterId r:id="rId13"/>
  </p:handoutMasterIdLst>
  <p:sldIdLst>
    <p:sldId id="256" r:id="rId5"/>
    <p:sldId id="281" r:id="rId6"/>
    <p:sldId id="287" r:id="rId7"/>
    <p:sldId id="304" r:id="rId8"/>
    <p:sldId id="262" r:id="rId9"/>
    <p:sldId id="288" r:id="rId10"/>
    <p:sldId id="30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98" autoAdjust="0"/>
  </p:normalViewPr>
  <p:slideViewPr>
    <p:cSldViewPr snapToGrid="0">
      <p:cViewPr varScale="1">
        <p:scale>
          <a:sx n="72" d="100"/>
          <a:sy n="72" d="100"/>
        </p:scale>
        <p:origin x="660" y="78"/>
      </p:cViewPr>
      <p:guideLst>
        <p:guide orient="horz" pos="2160"/>
        <p:guide pos="3840"/>
      </p:guideLst>
    </p:cSldViewPr>
  </p:slideViewPr>
  <p:outlineViewPr>
    <p:cViewPr>
      <p:scale>
        <a:sx n="33" d="100"/>
        <a:sy n="33" d="100"/>
      </p:scale>
      <p:origin x="0" y="-586"/>
    </p:cViewPr>
  </p:outlineViewPr>
  <p:notesTextViewPr>
    <p:cViewPr>
      <p:scale>
        <a:sx n="3" d="2"/>
        <a:sy n="3" d="2"/>
      </p:scale>
      <p:origin x="0" y="0"/>
    </p:cViewPr>
  </p:notesTextViewPr>
  <p:sorterViewPr>
    <p:cViewPr>
      <p:scale>
        <a:sx n="100" d="100"/>
        <a:sy n="100" d="100"/>
      </p:scale>
      <p:origin x="0" y="-485"/>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8E7403-EB4A-4177-AFCE-6A9D7B160C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AC49177-C030-4043-9380-EA6E4C94A1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C7415F-6970-4DE4-93F1-94FEF07D0F1C}" type="datetimeFigureOut">
              <a:rPr lang="en-US" smtClean="0"/>
              <a:t>5/8/2023</a:t>
            </a:fld>
            <a:endParaRPr lang="en-US"/>
          </a:p>
        </p:txBody>
      </p:sp>
      <p:sp>
        <p:nvSpPr>
          <p:cNvPr id="4" name="Footer Placeholder 3">
            <a:extLst>
              <a:ext uri="{FF2B5EF4-FFF2-40B4-BE49-F238E27FC236}">
                <a16:creationId xmlns:a16="http://schemas.microsoft.com/office/drawing/2014/main" id="{BC4C83CE-EC9B-40C4-BD7A-48797AE5B1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EE9A75D-9B4E-4704-98C7-2A42472F11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CC6D6D-E986-427F-AD9C-4E9408DDBE53}" type="slidenum">
              <a:rPr lang="en-US" smtClean="0"/>
              <a:t>‹#›</a:t>
            </a:fld>
            <a:endParaRPr lang="en-US"/>
          </a:p>
        </p:txBody>
      </p:sp>
    </p:spTree>
    <p:extLst>
      <p:ext uri="{BB962C8B-B14F-4D97-AF65-F5344CB8AC3E}">
        <p14:creationId xmlns:p14="http://schemas.microsoft.com/office/powerpoint/2010/main" val="2998774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6E6E5-5A19-4AE7-8D4E-049C5315C9A0}"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A580F-E35D-42E1-AF82-E41CC201EA91}" type="slidenum">
              <a:rPr lang="en-US" smtClean="0"/>
              <a:t>‹#›</a:t>
            </a:fld>
            <a:endParaRPr lang="en-US"/>
          </a:p>
        </p:txBody>
      </p:sp>
    </p:spTree>
    <p:extLst>
      <p:ext uri="{BB962C8B-B14F-4D97-AF65-F5344CB8AC3E}">
        <p14:creationId xmlns:p14="http://schemas.microsoft.com/office/powerpoint/2010/main" val="1453680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4EE6E-C0DF-4EB1-8875-16F6BF599544}" type="slidenum">
              <a:rPr lang="en-US" smtClean="0"/>
              <a:t>2</a:t>
            </a:fld>
            <a:endParaRPr lang="en-US"/>
          </a:p>
        </p:txBody>
      </p:sp>
    </p:spTree>
    <p:extLst>
      <p:ext uri="{BB962C8B-B14F-4D97-AF65-F5344CB8AC3E}">
        <p14:creationId xmlns:p14="http://schemas.microsoft.com/office/powerpoint/2010/main" val="3789478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3</a:t>
            </a:fld>
            <a:endParaRPr lang="en-US"/>
          </a:p>
        </p:txBody>
      </p:sp>
    </p:spTree>
    <p:extLst>
      <p:ext uri="{BB962C8B-B14F-4D97-AF65-F5344CB8AC3E}">
        <p14:creationId xmlns:p14="http://schemas.microsoft.com/office/powerpoint/2010/main" val="3486655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4</a:t>
            </a:fld>
            <a:endParaRPr lang="en-US"/>
          </a:p>
        </p:txBody>
      </p:sp>
    </p:spTree>
    <p:extLst>
      <p:ext uri="{BB962C8B-B14F-4D97-AF65-F5344CB8AC3E}">
        <p14:creationId xmlns:p14="http://schemas.microsoft.com/office/powerpoint/2010/main" val="3297511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961EFD6-34B6-4621-AFFD-CC7DD286577B}" type="slidenum">
              <a:rPr lang="en-US" smtClean="0"/>
              <a:t>5</a:t>
            </a:fld>
            <a:endParaRPr lang="en-US"/>
          </a:p>
        </p:txBody>
      </p:sp>
    </p:spTree>
    <p:extLst>
      <p:ext uri="{BB962C8B-B14F-4D97-AF65-F5344CB8AC3E}">
        <p14:creationId xmlns:p14="http://schemas.microsoft.com/office/powerpoint/2010/main" val="3362745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961EFD6-34B6-4621-AFFD-CC7DD286577B}" type="slidenum">
              <a:rPr lang="en-US" smtClean="0"/>
              <a:t>6</a:t>
            </a:fld>
            <a:endParaRPr lang="en-US"/>
          </a:p>
        </p:txBody>
      </p:sp>
    </p:spTree>
    <p:extLst>
      <p:ext uri="{BB962C8B-B14F-4D97-AF65-F5344CB8AC3E}">
        <p14:creationId xmlns:p14="http://schemas.microsoft.com/office/powerpoint/2010/main" val="2405358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24DCA5-A7A8-4689-8651-5E03C020EB30}" type="slidenum">
              <a:rPr lang="en-US" smtClean="0"/>
              <a:t>7</a:t>
            </a:fld>
            <a:endParaRPr lang="en-US"/>
          </a:p>
        </p:txBody>
      </p:sp>
    </p:spTree>
    <p:extLst>
      <p:ext uri="{BB962C8B-B14F-4D97-AF65-F5344CB8AC3E}">
        <p14:creationId xmlns:p14="http://schemas.microsoft.com/office/powerpoint/2010/main" val="422302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439D4E6-49E3-4273-9EDF-AD58558B9F7E}"/>
              </a:ext>
            </a:extLst>
          </p:cNvPr>
          <p:cNvSpPr>
            <a:spLocks noGrp="1"/>
          </p:cNvSpPr>
          <p:nvPr>
            <p:ph type="ctrTitle"/>
          </p:nvPr>
        </p:nvSpPr>
        <p:spPr>
          <a:xfrm>
            <a:off x="685800" y="908651"/>
            <a:ext cx="3620882" cy="3640345"/>
          </a:xfrm>
          <a:prstGeom prst="rect">
            <a:avLst/>
          </a:prstGeom>
        </p:spPr>
        <p:txBody>
          <a:bodyPr anchor="t">
            <a:normAutofit/>
          </a:bodyPr>
          <a:lstStyle>
            <a:lvl1pPr>
              <a:defRPr>
                <a:solidFill>
                  <a:schemeClr val="bg1"/>
                </a:solidFill>
              </a:defRPr>
            </a:lvl1pPr>
          </a:lstStyle>
          <a:p>
            <a:r>
              <a:rPr lang="en-US" sz="4000">
                <a:solidFill>
                  <a:schemeClr val="bg1"/>
                </a:solidFill>
              </a:rPr>
              <a:t>Click to edit Master title style</a:t>
            </a:r>
            <a:endParaRPr lang="en-US" sz="4000" dirty="0">
              <a:solidFill>
                <a:schemeClr val="bg1"/>
              </a:solidFill>
            </a:endParaRPr>
          </a:p>
        </p:txBody>
      </p:sp>
      <p:sp>
        <p:nvSpPr>
          <p:cNvPr id="10" name="Subtitle 2">
            <a:extLst>
              <a:ext uri="{FF2B5EF4-FFF2-40B4-BE49-F238E27FC236}">
                <a16:creationId xmlns:a16="http://schemas.microsoft.com/office/drawing/2014/main" id="{FE9D8936-4795-43B2-9C32-4BE93A672131}"/>
              </a:ext>
            </a:extLst>
          </p:cNvPr>
          <p:cNvSpPr>
            <a:spLocks noGrp="1"/>
          </p:cNvSpPr>
          <p:nvPr>
            <p:ph type="subTitle" idx="1" hasCustomPrompt="1"/>
          </p:nvPr>
        </p:nvSpPr>
        <p:spPr>
          <a:xfrm>
            <a:off x="705934" y="5220450"/>
            <a:ext cx="3380437" cy="570748"/>
          </a:xfrm>
          <a:prstGeom prst="rect">
            <a:avLst/>
          </a:prstGeom>
        </p:spPr>
        <p:txBody>
          <a:bodyPr anchor="b">
            <a:normAutofit/>
          </a:bodyPr>
          <a:lstStyle>
            <a:lvl1pPr marL="0" indent="0">
              <a:buNone/>
              <a:defRPr sz="1800">
                <a:solidFill>
                  <a:schemeClr val="bg1"/>
                </a:solidFill>
              </a:defRPr>
            </a:lvl1pPr>
          </a:lstStyle>
          <a:p>
            <a:r>
              <a:rPr lang="en-US" sz="1800" dirty="0">
                <a:solidFill>
                  <a:schemeClr val="bg1"/>
                </a:solidFill>
              </a:rPr>
              <a:t>Insert subtitle here</a:t>
            </a:r>
          </a:p>
        </p:txBody>
      </p:sp>
      <p:sp>
        <p:nvSpPr>
          <p:cNvPr id="18" name="Picture Placeholder 16">
            <a:extLst>
              <a:ext uri="{FF2B5EF4-FFF2-40B4-BE49-F238E27FC236}">
                <a16:creationId xmlns:a16="http://schemas.microsoft.com/office/drawing/2014/main" id="{6C8B8511-EE4E-4935-ABB8-E8C2FCB1C46F}"/>
              </a:ext>
            </a:extLst>
          </p:cNvPr>
          <p:cNvSpPr>
            <a:spLocks noGrp="1"/>
          </p:cNvSpPr>
          <p:nvPr>
            <p:ph type="pic" sz="quarter" idx="13" hasCustomPrompt="1"/>
          </p:nvPr>
        </p:nvSpPr>
        <p:spPr>
          <a:xfrm>
            <a:off x="4876158" y="0"/>
            <a:ext cx="7315841" cy="6858000"/>
          </a:xfrm>
          <a:prstGeom prst="rect">
            <a:avLst/>
          </a:prstGeom>
        </p:spPr>
        <p:txBody>
          <a:bodyPr anchor="t"/>
          <a:lstStyle>
            <a:lvl1pPr marL="0" indent="0" algn="ctr">
              <a:buNone/>
              <a:defRPr>
                <a:solidFill>
                  <a:schemeClr val="bg1"/>
                </a:solidFill>
              </a:defRPr>
            </a:lvl1pPr>
          </a:lstStyle>
          <a:p>
            <a:r>
              <a:rPr lang="en-US" dirty="0"/>
              <a:t>Insert photo here</a:t>
            </a:r>
          </a:p>
        </p:txBody>
      </p:sp>
      <p:cxnSp>
        <p:nvCxnSpPr>
          <p:cNvPr id="11" name="Straight Connector 10">
            <a:extLst>
              <a:ext uri="{FF2B5EF4-FFF2-40B4-BE49-F238E27FC236}">
                <a16:creationId xmlns:a16="http://schemas.microsoft.com/office/drawing/2014/main" id="{8239FAB6-0B6C-402C-A107-EFFF82281DAE}"/>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6">
            <a:extLst>
              <a:ext uri="{FF2B5EF4-FFF2-40B4-BE49-F238E27FC236}">
                <a16:creationId xmlns:a16="http://schemas.microsoft.com/office/drawing/2014/main" id="{DBE487E6-4032-4195-9823-685A39371B0C}"/>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defRPr>
            </a:lvl1pPr>
          </a:lstStyle>
          <a:p>
            <a:r>
              <a:rPr lang="en-US"/>
              <a:t>PRESENTATION TITLE</a:t>
            </a:r>
          </a:p>
        </p:txBody>
      </p:sp>
      <p:sp>
        <p:nvSpPr>
          <p:cNvPr id="14" name="Date Placeholder 5">
            <a:extLst>
              <a:ext uri="{FF2B5EF4-FFF2-40B4-BE49-F238E27FC236}">
                <a16:creationId xmlns:a16="http://schemas.microsoft.com/office/drawing/2014/main" id="{C71E06DF-BA1B-43E6-A74C-85231D2EC37E}"/>
              </a:ext>
            </a:extLst>
          </p:cNvPr>
          <p:cNvSpPr>
            <a:spLocks noGrp="1"/>
          </p:cNvSpPr>
          <p:nvPr>
            <p:ph type="dt" sz="half" idx="10"/>
          </p:nvPr>
        </p:nvSpPr>
        <p:spPr>
          <a:xfrm>
            <a:off x="8369448" y="6356350"/>
            <a:ext cx="2592594" cy="365125"/>
          </a:xfrm>
          <a:prstGeom prst="rect">
            <a:avLst/>
          </a:prstGeom>
        </p:spPr>
        <p:txBody>
          <a:bodyPr/>
          <a:lstStyle/>
          <a:p>
            <a:r>
              <a:rPr lang="en-US">
                <a:solidFill>
                  <a:srgbClr val="FFFFFF"/>
                </a:solidFill>
                <a:effectLst>
                  <a:outerShdw blurRad="38100" dist="38100" dir="2700000" algn="tl">
                    <a:srgbClr val="000000">
                      <a:alpha val="43137"/>
                    </a:srgbClr>
                  </a:outerShdw>
                </a:effectLst>
              </a:rPr>
              <a:t>2/11/20XX</a:t>
            </a:r>
            <a:endParaRPr lang="en-US" dirty="0">
              <a:solidFill>
                <a:srgbClr val="FFFFFF"/>
              </a:solidFill>
              <a:effectLst>
                <a:outerShdw blurRad="38100" dist="38100" dir="2700000" algn="tl">
                  <a:srgbClr val="000000">
                    <a:alpha val="43137"/>
                  </a:srgbClr>
                </a:outerShdw>
              </a:effectLst>
            </a:endParaRPr>
          </a:p>
        </p:txBody>
      </p:sp>
      <p:sp>
        <p:nvSpPr>
          <p:cNvPr id="15" name="Slide Number Placeholder 7">
            <a:extLst>
              <a:ext uri="{FF2B5EF4-FFF2-40B4-BE49-F238E27FC236}">
                <a16:creationId xmlns:a16="http://schemas.microsoft.com/office/drawing/2014/main" id="{0BD36B16-3F07-4955-8D4D-BC0FD17C1CE4}"/>
              </a:ext>
            </a:extLst>
          </p:cNvPr>
          <p:cNvSpPr>
            <a:spLocks noGrp="1"/>
          </p:cNvSpPr>
          <p:nvPr>
            <p:ph type="sldNum" sz="quarter" idx="12"/>
          </p:nvPr>
        </p:nvSpPr>
        <p:spPr>
          <a:xfrm>
            <a:off x="10919012" y="6356350"/>
            <a:ext cx="672354" cy="365125"/>
          </a:xfrm>
          <a:prstGeom prst="rect">
            <a:avLst/>
          </a:prstGeom>
        </p:spPr>
        <p:txBody>
          <a:bodyPr/>
          <a:lstStyle/>
          <a:p>
            <a:fld id="{E30AF5A0-43BB-4336-8627-9123B9144D80}" type="slidenum">
              <a:rPr lang="en-US" smtClean="0">
                <a:solidFill>
                  <a:srgbClr val="FFFFFF"/>
                </a:solidFill>
                <a:effectLst>
                  <a:outerShdw blurRad="38100" dist="38100" dir="2700000" algn="tl">
                    <a:srgbClr val="000000">
                      <a:alpha val="43137"/>
                    </a:srgbClr>
                  </a:outerShdw>
                </a:effectLst>
              </a:rPr>
              <a:t>‹#›</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2735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4246B94A-8C64-4FBA-B409-1F9487E19CF3}"/>
              </a:ext>
            </a:extLst>
          </p:cNvPr>
          <p:cNvSpPr>
            <a:spLocks noGrp="1"/>
          </p:cNvSpPr>
          <p:nvPr>
            <p:ph type="title"/>
          </p:nvPr>
        </p:nvSpPr>
        <p:spPr>
          <a:xfrm>
            <a:off x="700087" y="909638"/>
            <a:ext cx="10691813" cy="810192"/>
          </a:xfrm>
          <a:prstGeom prst="rect">
            <a:avLst/>
          </a:prstGeom>
        </p:spPr>
        <p:txBody>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66F075D-9008-4BD3-A772-7AF7AD667D5A}"/>
              </a:ext>
              <a:ext uri="{C183D7F6-B498-43B3-948B-1728B52AA6E4}">
                <adec:decorative xmlns:adec="http://schemas.microsoft.com/office/drawing/2017/decorative" val="1"/>
              </a:ext>
            </a:extLst>
          </p:cNvPr>
          <p:cNvCxnSpPr>
            <a:cxnSpLocks/>
          </p:cNvCxnSpPr>
          <p:nvPr userDrawn="1"/>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185B95-5C0F-400E-B7DF-8FF843290737}"/>
              </a:ext>
            </a:extLst>
          </p:cNvPr>
          <p:cNvSpPr>
            <a:spLocks noGrp="1"/>
          </p:cNvSpPr>
          <p:nvPr>
            <p:ph type="body" sz="quarter" idx="15" hasCustomPrompt="1"/>
          </p:nvPr>
        </p:nvSpPr>
        <p:spPr>
          <a:xfrm>
            <a:off x="800100" y="2003375"/>
            <a:ext cx="5094288" cy="526767"/>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1" name="Content Placeholder 10">
            <a:extLst>
              <a:ext uri="{FF2B5EF4-FFF2-40B4-BE49-F238E27FC236}">
                <a16:creationId xmlns:a16="http://schemas.microsoft.com/office/drawing/2014/main" id="{BC725AFD-5A48-451D-B91D-9E63953F8E8B}"/>
              </a:ext>
            </a:extLst>
          </p:cNvPr>
          <p:cNvSpPr>
            <a:spLocks noGrp="1"/>
          </p:cNvSpPr>
          <p:nvPr>
            <p:ph idx="1" hasCustomPrompt="1"/>
          </p:nvPr>
        </p:nvSpPr>
        <p:spPr>
          <a:xfrm>
            <a:off x="800099" y="2551176"/>
            <a:ext cx="5094673" cy="3273552"/>
          </a:xfrm>
          <a:prstGeom prst="rect">
            <a:avLst/>
          </a:prstGeom>
        </p:spPr>
        <p:txBody>
          <a:bodyPr>
            <a:normAutofit/>
          </a:bodyPr>
          <a:lstStyle>
            <a:lvl1pPr>
              <a:lnSpc>
                <a:spcPct val="100000"/>
              </a:lnSpc>
              <a:defRPr sz="1800"/>
            </a:lvl1pPr>
          </a:lstStyle>
          <a:p>
            <a:r>
              <a:rPr lang="en-US" dirty="0"/>
              <a:t>Insert text here</a:t>
            </a:r>
          </a:p>
        </p:txBody>
      </p:sp>
      <p:sp>
        <p:nvSpPr>
          <p:cNvPr id="18" name="Text Placeholder 2">
            <a:extLst>
              <a:ext uri="{FF2B5EF4-FFF2-40B4-BE49-F238E27FC236}">
                <a16:creationId xmlns:a16="http://schemas.microsoft.com/office/drawing/2014/main" id="{6ACDC650-288E-4CF5-8546-9F2D5CEC8868}"/>
              </a:ext>
            </a:extLst>
          </p:cNvPr>
          <p:cNvSpPr>
            <a:spLocks noGrp="1"/>
          </p:cNvSpPr>
          <p:nvPr>
            <p:ph type="body" sz="quarter" idx="16" hasCustomPrompt="1"/>
          </p:nvPr>
        </p:nvSpPr>
        <p:spPr>
          <a:xfrm>
            <a:off x="6297611" y="2003375"/>
            <a:ext cx="5094288" cy="526767"/>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7" name="Content Placeholder 10">
            <a:extLst>
              <a:ext uri="{FF2B5EF4-FFF2-40B4-BE49-F238E27FC236}">
                <a16:creationId xmlns:a16="http://schemas.microsoft.com/office/drawing/2014/main" id="{956E1F7E-0B80-40DB-8F21-F06D9DD56264}"/>
              </a:ext>
            </a:extLst>
          </p:cNvPr>
          <p:cNvSpPr>
            <a:spLocks noGrp="1"/>
          </p:cNvSpPr>
          <p:nvPr>
            <p:ph idx="13" hasCustomPrompt="1"/>
          </p:nvPr>
        </p:nvSpPr>
        <p:spPr>
          <a:xfrm>
            <a:off x="6297226" y="2551176"/>
            <a:ext cx="5094673" cy="3273552"/>
          </a:xfrm>
          <a:prstGeom prst="rect">
            <a:avLst/>
          </a:prstGeom>
        </p:spPr>
        <p:txBody>
          <a:bodyPr>
            <a:normAutofit/>
          </a:bodyPr>
          <a:lstStyle>
            <a:lvl1pPr>
              <a:lnSpc>
                <a:spcPct val="100000"/>
              </a:lnSpc>
              <a:defRPr sz="1800"/>
            </a:lvl1pPr>
          </a:lstStyle>
          <a:p>
            <a:r>
              <a:rPr lang="en-US" dirty="0"/>
              <a:t>Insert text here</a:t>
            </a:r>
          </a:p>
        </p:txBody>
      </p:sp>
      <p:cxnSp>
        <p:nvCxnSpPr>
          <p:cNvPr id="12" name="Straight Connector 11">
            <a:extLst>
              <a:ext uri="{FF2B5EF4-FFF2-40B4-BE49-F238E27FC236}">
                <a16:creationId xmlns:a16="http://schemas.microsoft.com/office/drawing/2014/main" id="{D91B92C0-6B36-412A-9A49-16AB59FFBEEC}"/>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7">
            <a:extLst>
              <a:ext uri="{FF2B5EF4-FFF2-40B4-BE49-F238E27FC236}">
                <a16:creationId xmlns:a16="http://schemas.microsoft.com/office/drawing/2014/main" id="{B4EFB36A-E4FD-4966-A091-9BDAF29916F8}"/>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4" name="Date Placeholder 6">
            <a:extLst>
              <a:ext uri="{FF2B5EF4-FFF2-40B4-BE49-F238E27FC236}">
                <a16:creationId xmlns:a16="http://schemas.microsoft.com/office/drawing/2014/main" id="{9B52EA1F-D8D0-4F42-B00A-F0E943F82E57}"/>
              </a:ext>
            </a:extLst>
          </p:cNvPr>
          <p:cNvSpPr>
            <a:spLocks noGrp="1"/>
          </p:cNvSpPr>
          <p:nvPr>
            <p:ph type="dt" sz="half" idx="10"/>
          </p:nvPr>
        </p:nvSpPr>
        <p:spPr>
          <a:xfrm>
            <a:off x="8369448" y="6356350"/>
            <a:ext cx="2592594" cy="365125"/>
          </a:xfrm>
        </p:spPr>
        <p:txBody>
          <a:bodyPr/>
          <a:lstStyle/>
          <a:p>
            <a:r>
              <a:rPr lang="en-US"/>
              <a:t>2/11/20XX</a:t>
            </a:r>
          </a:p>
        </p:txBody>
      </p:sp>
      <p:sp>
        <p:nvSpPr>
          <p:cNvPr id="15" name="Slide Number Placeholder 8">
            <a:extLst>
              <a:ext uri="{FF2B5EF4-FFF2-40B4-BE49-F238E27FC236}">
                <a16:creationId xmlns:a16="http://schemas.microsoft.com/office/drawing/2014/main" id="{498A6230-35B8-4147-9494-90708BFC3330}"/>
              </a:ext>
            </a:extLst>
          </p:cNvPr>
          <p:cNvSpPr>
            <a:spLocks noGrp="1"/>
          </p:cNvSpPr>
          <p:nvPr>
            <p:ph type="sldNum" sz="quarter" idx="12"/>
          </p:nvPr>
        </p:nvSpPr>
        <p:spPr>
          <a:xfrm>
            <a:off x="10919012" y="6356350"/>
            <a:ext cx="672354" cy="365125"/>
          </a:xfr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10193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CC332FB-CD3F-4398-958A-CBE45129A19A}"/>
              </a:ext>
              <a:ext uri="{C183D7F6-B498-43B3-948B-1728B52AA6E4}">
                <adec:decorative xmlns:adec="http://schemas.microsoft.com/office/drawing/2017/decorative" val="1"/>
              </a:ext>
            </a:extLst>
          </p:cNvPr>
          <p:cNvCxnSpPr>
            <a:cxnSpLocks/>
          </p:cNvCxnSpPr>
          <p:nvPr userDrawn="1"/>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9">
            <a:extLst>
              <a:ext uri="{FF2B5EF4-FFF2-40B4-BE49-F238E27FC236}">
                <a16:creationId xmlns:a16="http://schemas.microsoft.com/office/drawing/2014/main" id="{E566CA14-5018-43EE-BB8F-E12209B2C3BD}"/>
              </a:ext>
            </a:extLst>
          </p:cNvPr>
          <p:cNvSpPr>
            <a:spLocks noGrp="1"/>
          </p:cNvSpPr>
          <p:nvPr>
            <p:ph type="title"/>
          </p:nvPr>
        </p:nvSpPr>
        <p:spPr>
          <a:xfrm>
            <a:off x="700087" y="909638"/>
            <a:ext cx="10691813" cy="810192"/>
          </a:xfrm>
          <a:prstGeom prst="rect">
            <a:avLst/>
          </a:prstGeom>
        </p:spPr>
        <p:txBody>
          <a:body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1A76201F-C7C2-400C-BE9B-F185A832CC24}"/>
              </a:ext>
            </a:extLst>
          </p:cNvPr>
          <p:cNvSpPr>
            <a:spLocks noGrp="1"/>
          </p:cNvSpPr>
          <p:nvPr>
            <p:ph type="body" sz="quarter" idx="15" hasCustomPrompt="1"/>
          </p:nvPr>
        </p:nvSpPr>
        <p:spPr>
          <a:xfrm>
            <a:off x="800099" y="2005870"/>
            <a:ext cx="3390161" cy="526756"/>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9" name="Content Placeholder 10">
            <a:extLst>
              <a:ext uri="{FF2B5EF4-FFF2-40B4-BE49-F238E27FC236}">
                <a16:creationId xmlns:a16="http://schemas.microsoft.com/office/drawing/2014/main" id="{A742F7E8-0787-4D2C-B53F-B62C309ED6D6}"/>
              </a:ext>
            </a:extLst>
          </p:cNvPr>
          <p:cNvSpPr>
            <a:spLocks noGrp="1"/>
          </p:cNvSpPr>
          <p:nvPr>
            <p:ph idx="1" hasCustomPrompt="1"/>
          </p:nvPr>
        </p:nvSpPr>
        <p:spPr>
          <a:xfrm>
            <a:off x="800099" y="2552345"/>
            <a:ext cx="3390161" cy="3272810"/>
          </a:xfrm>
          <a:prstGeom prst="rect">
            <a:avLst/>
          </a:prstGeom>
        </p:spPr>
        <p:txBody>
          <a:bodyPr>
            <a:normAutofit/>
          </a:bodyPr>
          <a:lstStyle>
            <a:lvl1pPr>
              <a:lnSpc>
                <a:spcPct val="100000"/>
              </a:lnSpc>
              <a:defRPr sz="1800"/>
            </a:lvl1pPr>
          </a:lstStyle>
          <a:p>
            <a:r>
              <a:rPr lang="en-US" dirty="0"/>
              <a:t>Insert text here</a:t>
            </a:r>
          </a:p>
        </p:txBody>
      </p:sp>
      <p:sp>
        <p:nvSpPr>
          <p:cNvPr id="17" name="Text Placeholder 2">
            <a:extLst>
              <a:ext uri="{FF2B5EF4-FFF2-40B4-BE49-F238E27FC236}">
                <a16:creationId xmlns:a16="http://schemas.microsoft.com/office/drawing/2014/main" id="{ED178B9A-B987-49A0-B73F-70B855C42403}"/>
              </a:ext>
            </a:extLst>
          </p:cNvPr>
          <p:cNvSpPr>
            <a:spLocks noGrp="1"/>
          </p:cNvSpPr>
          <p:nvPr>
            <p:ph type="body" sz="quarter" idx="16" hasCustomPrompt="1"/>
          </p:nvPr>
        </p:nvSpPr>
        <p:spPr>
          <a:xfrm>
            <a:off x="4400919" y="2005870"/>
            <a:ext cx="3390161" cy="526756"/>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5" name="Content Placeholder 10">
            <a:extLst>
              <a:ext uri="{FF2B5EF4-FFF2-40B4-BE49-F238E27FC236}">
                <a16:creationId xmlns:a16="http://schemas.microsoft.com/office/drawing/2014/main" id="{407D5990-6E05-4ECC-B930-EA5CF0774CFB}"/>
              </a:ext>
            </a:extLst>
          </p:cNvPr>
          <p:cNvSpPr>
            <a:spLocks noGrp="1"/>
          </p:cNvSpPr>
          <p:nvPr>
            <p:ph idx="13" hasCustomPrompt="1"/>
          </p:nvPr>
        </p:nvSpPr>
        <p:spPr>
          <a:xfrm>
            <a:off x="4400919" y="2552345"/>
            <a:ext cx="3390161" cy="3272810"/>
          </a:xfrm>
          <a:prstGeom prst="rect">
            <a:avLst/>
          </a:prstGeom>
        </p:spPr>
        <p:txBody>
          <a:bodyPr>
            <a:normAutofit/>
          </a:bodyPr>
          <a:lstStyle>
            <a:lvl1pPr>
              <a:lnSpc>
                <a:spcPct val="100000"/>
              </a:lnSpc>
              <a:defRPr sz="1800"/>
            </a:lvl1pPr>
          </a:lstStyle>
          <a:p>
            <a:r>
              <a:rPr lang="en-US" dirty="0"/>
              <a:t>Insert text here</a:t>
            </a:r>
          </a:p>
        </p:txBody>
      </p:sp>
      <p:sp>
        <p:nvSpPr>
          <p:cNvPr id="18" name="Text Placeholder 2">
            <a:extLst>
              <a:ext uri="{FF2B5EF4-FFF2-40B4-BE49-F238E27FC236}">
                <a16:creationId xmlns:a16="http://schemas.microsoft.com/office/drawing/2014/main" id="{C6A58550-98E5-4548-82F6-EE971733A79D}"/>
              </a:ext>
            </a:extLst>
          </p:cNvPr>
          <p:cNvSpPr>
            <a:spLocks noGrp="1"/>
          </p:cNvSpPr>
          <p:nvPr>
            <p:ph type="body" sz="quarter" idx="17" hasCustomPrompt="1"/>
          </p:nvPr>
        </p:nvSpPr>
        <p:spPr>
          <a:xfrm>
            <a:off x="8001739" y="2005870"/>
            <a:ext cx="3390161" cy="526756"/>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6" name="Content Placeholder 10">
            <a:extLst>
              <a:ext uri="{FF2B5EF4-FFF2-40B4-BE49-F238E27FC236}">
                <a16:creationId xmlns:a16="http://schemas.microsoft.com/office/drawing/2014/main" id="{6B90AFA0-EDA3-4F21-A480-F56AA1D0BEB6}"/>
              </a:ext>
            </a:extLst>
          </p:cNvPr>
          <p:cNvSpPr>
            <a:spLocks noGrp="1"/>
          </p:cNvSpPr>
          <p:nvPr>
            <p:ph idx="14" hasCustomPrompt="1"/>
          </p:nvPr>
        </p:nvSpPr>
        <p:spPr>
          <a:xfrm>
            <a:off x="8001739" y="2552345"/>
            <a:ext cx="3390161" cy="3272810"/>
          </a:xfrm>
          <a:prstGeom prst="rect">
            <a:avLst/>
          </a:prstGeom>
        </p:spPr>
        <p:txBody>
          <a:bodyPr>
            <a:normAutofit/>
          </a:bodyPr>
          <a:lstStyle>
            <a:lvl1pPr>
              <a:lnSpc>
                <a:spcPct val="100000"/>
              </a:lnSpc>
              <a:defRPr sz="1800"/>
            </a:lvl1pPr>
          </a:lstStyle>
          <a:p>
            <a:r>
              <a:rPr lang="en-US" dirty="0"/>
              <a:t>Insert text here</a:t>
            </a:r>
          </a:p>
        </p:txBody>
      </p:sp>
      <p:cxnSp>
        <p:nvCxnSpPr>
          <p:cNvPr id="10" name="Straight Connector 9">
            <a:extLst>
              <a:ext uri="{FF2B5EF4-FFF2-40B4-BE49-F238E27FC236}">
                <a16:creationId xmlns:a16="http://schemas.microsoft.com/office/drawing/2014/main" id="{9346E7C8-F905-4B13-8FD6-185A0418404C}"/>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7">
            <a:extLst>
              <a:ext uri="{FF2B5EF4-FFF2-40B4-BE49-F238E27FC236}">
                <a16:creationId xmlns:a16="http://schemas.microsoft.com/office/drawing/2014/main" id="{A0E3EE3A-87F3-4F60-90D8-938E4BBC2B4D}"/>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2" name="Date Placeholder 6">
            <a:extLst>
              <a:ext uri="{FF2B5EF4-FFF2-40B4-BE49-F238E27FC236}">
                <a16:creationId xmlns:a16="http://schemas.microsoft.com/office/drawing/2014/main" id="{F1449B0C-8214-4186-9666-E63CCA09094E}"/>
              </a:ext>
            </a:extLst>
          </p:cNvPr>
          <p:cNvSpPr>
            <a:spLocks noGrp="1"/>
          </p:cNvSpPr>
          <p:nvPr>
            <p:ph type="dt" sz="half" idx="10"/>
          </p:nvPr>
        </p:nvSpPr>
        <p:spPr>
          <a:xfrm>
            <a:off x="8369448" y="6356350"/>
            <a:ext cx="2592594" cy="365125"/>
          </a:xfrm>
        </p:spPr>
        <p:txBody>
          <a:bodyPr/>
          <a:lstStyle/>
          <a:p>
            <a:r>
              <a:rPr lang="en-US"/>
              <a:t>2/11/20XX</a:t>
            </a:r>
          </a:p>
        </p:txBody>
      </p:sp>
      <p:sp>
        <p:nvSpPr>
          <p:cNvPr id="13" name="Slide Number Placeholder 8">
            <a:extLst>
              <a:ext uri="{FF2B5EF4-FFF2-40B4-BE49-F238E27FC236}">
                <a16:creationId xmlns:a16="http://schemas.microsoft.com/office/drawing/2014/main" id="{F5DDBFC0-CC80-4B03-B5F5-3C57166DCA88}"/>
              </a:ext>
            </a:extLst>
          </p:cNvPr>
          <p:cNvSpPr>
            <a:spLocks noGrp="1"/>
          </p:cNvSpPr>
          <p:nvPr>
            <p:ph type="sldNum" sz="quarter" idx="12"/>
          </p:nvPr>
        </p:nvSpPr>
        <p:spPr>
          <a:xfrm>
            <a:off x="10919012" y="6356350"/>
            <a:ext cx="672354" cy="365125"/>
          </a:xfr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2986452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F01BF5DB-2BF3-4196-B1CF-82B7CDCC02DC}"/>
              </a:ext>
              <a:ext uri="{C183D7F6-B498-43B3-948B-1728B52AA6E4}">
                <adec:decorative xmlns:adec="http://schemas.microsoft.com/office/drawing/2017/decorative" val="1"/>
              </a:ext>
            </a:extLst>
          </p:cNvPr>
          <p:cNvCxnSpPr>
            <a:cxnSpLocks/>
          </p:cNvCxnSpPr>
          <p:nvPr userDrawn="1"/>
        </p:nvCxnSpPr>
        <p:spPr>
          <a:xfrm>
            <a:off x="7987523" y="729692"/>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itle 12">
            <a:extLst>
              <a:ext uri="{FF2B5EF4-FFF2-40B4-BE49-F238E27FC236}">
                <a16:creationId xmlns:a16="http://schemas.microsoft.com/office/drawing/2014/main" id="{168DC13D-FFC6-4CC5-B9F8-B3B0961093A9}"/>
              </a:ext>
            </a:extLst>
          </p:cNvPr>
          <p:cNvSpPr>
            <a:spLocks noGrp="1"/>
          </p:cNvSpPr>
          <p:nvPr>
            <p:ph type="title"/>
          </p:nvPr>
        </p:nvSpPr>
        <p:spPr>
          <a:xfrm>
            <a:off x="7887511" y="909639"/>
            <a:ext cx="3703856" cy="1290636"/>
          </a:xfrm>
          <a:prstGeom prst="rect">
            <a:avLst/>
          </a:prstGeom>
        </p:spPr>
        <p:txBody>
          <a:bodyPr>
            <a:normAutofit/>
          </a:bodyPr>
          <a:lstStyle/>
          <a:p>
            <a:r>
              <a:rPr lang="en-US"/>
              <a:t>Click to edit Master title style</a:t>
            </a:r>
            <a:endParaRPr lang="en-US" dirty="0"/>
          </a:p>
        </p:txBody>
      </p:sp>
      <p:sp>
        <p:nvSpPr>
          <p:cNvPr id="51" name="Picture Placeholder 37">
            <a:extLst>
              <a:ext uri="{FF2B5EF4-FFF2-40B4-BE49-F238E27FC236}">
                <a16:creationId xmlns:a16="http://schemas.microsoft.com/office/drawing/2014/main" id="{F1AD5C34-DDA9-421B-A3C2-4D014B3D3FBD}"/>
              </a:ext>
            </a:extLst>
          </p:cNvPr>
          <p:cNvSpPr>
            <a:spLocks noGrp="1"/>
          </p:cNvSpPr>
          <p:nvPr>
            <p:ph type="pic" sz="quarter" idx="13" hasCustomPrompt="1"/>
          </p:nvPr>
        </p:nvSpPr>
        <p:spPr>
          <a:xfrm>
            <a:off x="715383" y="723900"/>
            <a:ext cx="3179762" cy="2160588"/>
          </a:xfrm>
          <a:prstGeom prst="rect">
            <a:avLst/>
          </a:prstGeom>
        </p:spPr>
        <p:txBody>
          <a:bodyPr/>
          <a:lstStyle>
            <a:lvl1pPr marL="0" indent="0" algn="ctr">
              <a:buNone/>
              <a:defRPr/>
            </a:lvl1pPr>
          </a:lstStyle>
          <a:p>
            <a:r>
              <a:rPr lang="en-US" dirty="0"/>
              <a:t>Insert photo here</a:t>
            </a:r>
          </a:p>
        </p:txBody>
      </p:sp>
      <p:sp>
        <p:nvSpPr>
          <p:cNvPr id="53" name="Picture Placeholder 43">
            <a:extLst>
              <a:ext uri="{FF2B5EF4-FFF2-40B4-BE49-F238E27FC236}">
                <a16:creationId xmlns:a16="http://schemas.microsoft.com/office/drawing/2014/main" id="{11508423-C6F4-4605-9E6D-1ED73334D0F5}"/>
              </a:ext>
            </a:extLst>
          </p:cNvPr>
          <p:cNvSpPr>
            <a:spLocks noGrp="1"/>
          </p:cNvSpPr>
          <p:nvPr>
            <p:ph type="pic" sz="quarter" idx="15" hasCustomPrompt="1"/>
          </p:nvPr>
        </p:nvSpPr>
        <p:spPr>
          <a:xfrm>
            <a:off x="715383" y="3048000"/>
            <a:ext cx="3178175" cy="3086100"/>
          </a:xfrm>
          <a:prstGeom prst="rect">
            <a:avLst/>
          </a:prstGeom>
        </p:spPr>
        <p:txBody>
          <a:bodyPr/>
          <a:lstStyle>
            <a:lvl1pPr marL="0" indent="0" algn="ctr">
              <a:buNone/>
              <a:defRPr/>
            </a:lvl1pPr>
          </a:lstStyle>
          <a:p>
            <a:r>
              <a:rPr lang="en-US" dirty="0"/>
              <a:t>Insert photo here</a:t>
            </a:r>
          </a:p>
        </p:txBody>
      </p:sp>
      <p:sp>
        <p:nvSpPr>
          <p:cNvPr id="57" name="Picture Placeholder 55">
            <a:extLst>
              <a:ext uri="{FF2B5EF4-FFF2-40B4-BE49-F238E27FC236}">
                <a16:creationId xmlns:a16="http://schemas.microsoft.com/office/drawing/2014/main" id="{1692DD91-8169-4A90-9D17-8A60286225FF}"/>
              </a:ext>
            </a:extLst>
          </p:cNvPr>
          <p:cNvSpPr>
            <a:spLocks noGrp="1"/>
          </p:cNvSpPr>
          <p:nvPr>
            <p:ph type="pic" sz="quarter" idx="17" hasCustomPrompt="1"/>
          </p:nvPr>
        </p:nvSpPr>
        <p:spPr>
          <a:xfrm>
            <a:off x="4040188" y="723900"/>
            <a:ext cx="3371850" cy="3159125"/>
          </a:xfrm>
          <a:prstGeom prst="rect">
            <a:avLst/>
          </a:prstGeom>
        </p:spPr>
        <p:txBody>
          <a:bodyPr/>
          <a:lstStyle>
            <a:lvl1pPr marL="0" indent="0" algn="ctr">
              <a:buNone/>
              <a:defRPr/>
            </a:lvl1pPr>
          </a:lstStyle>
          <a:p>
            <a:r>
              <a:rPr lang="en-US" dirty="0"/>
              <a:t>Insert photo here</a:t>
            </a:r>
          </a:p>
        </p:txBody>
      </p:sp>
      <p:sp>
        <p:nvSpPr>
          <p:cNvPr id="54" name="Picture Placeholder 45">
            <a:extLst>
              <a:ext uri="{FF2B5EF4-FFF2-40B4-BE49-F238E27FC236}">
                <a16:creationId xmlns:a16="http://schemas.microsoft.com/office/drawing/2014/main" id="{30A5BEAE-CA80-4FFD-8DD4-5B7413AF51D2}"/>
              </a:ext>
            </a:extLst>
          </p:cNvPr>
          <p:cNvSpPr>
            <a:spLocks noGrp="1"/>
          </p:cNvSpPr>
          <p:nvPr>
            <p:ph type="pic" sz="quarter" idx="16" hasCustomPrompt="1"/>
          </p:nvPr>
        </p:nvSpPr>
        <p:spPr>
          <a:xfrm>
            <a:off x="4039608" y="4038600"/>
            <a:ext cx="3371659" cy="2095500"/>
          </a:xfrm>
          <a:prstGeom prst="rect">
            <a:avLst/>
          </a:prstGeom>
        </p:spPr>
        <p:txBody>
          <a:bodyPr/>
          <a:lstStyle>
            <a:lvl1pPr marL="0" indent="0" algn="ctr">
              <a:buNone/>
              <a:defRPr/>
            </a:lvl1pPr>
          </a:lstStyle>
          <a:p>
            <a:r>
              <a:rPr lang="en-US" dirty="0"/>
              <a:t>Insert photo here</a:t>
            </a:r>
          </a:p>
        </p:txBody>
      </p:sp>
      <p:sp>
        <p:nvSpPr>
          <p:cNvPr id="29" name="Content Placeholder 14">
            <a:extLst>
              <a:ext uri="{FF2B5EF4-FFF2-40B4-BE49-F238E27FC236}">
                <a16:creationId xmlns:a16="http://schemas.microsoft.com/office/drawing/2014/main" id="{4B2044C0-1C45-402D-BC20-0EB82BDB4F68}"/>
              </a:ext>
            </a:extLst>
          </p:cNvPr>
          <p:cNvSpPr>
            <a:spLocks noGrp="1"/>
          </p:cNvSpPr>
          <p:nvPr>
            <p:ph idx="1"/>
          </p:nvPr>
        </p:nvSpPr>
        <p:spPr>
          <a:xfrm>
            <a:off x="7887510" y="2380221"/>
            <a:ext cx="3703856" cy="3866403"/>
          </a:xfrm>
          <a:prstGeom prst="rect">
            <a:avLst/>
          </a:prstGeom>
        </p:spPr>
        <p:txBody>
          <a:bodyPr>
            <a:normAutofit/>
          </a:bodyPr>
          <a:lstStyle>
            <a:lvl1pPr marL="0" indent="0">
              <a:lnSpc>
                <a:spcPct val="100000"/>
              </a:lnSpc>
              <a:buNone/>
              <a:defRPr sz="1800"/>
            </a:lvl1pPr>
          </a:lstStyle>
          <a:p>
            <a:pPr lvl="0"/>
            <a:r>
              <a:rPr lang="en-US"/>
              <a:t>Click to edit Master text styles</a:t>
            </a:r>
          </a:p>
        </p:txBody>
      </p:sp>
      <p:sp>
        <p:nvSpPr>
          <p:cNvPr id="34" name="Footer Placeholder 7">
            <a:extLst>
              <a:ext uri="{FF2B5EF4-FFF2-40B4-BE49-F238E27FC236}">
                <a16:creationId xmlns:a16="http://schemas.microsoft.com/office/drawing/2014/main" id="{30EE29E3-4F8E-469E-9B99-E29176094DE4}"/>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35" name="Date Placeholder 6">
            <a:extLst>
              <a:ext uri="{FF2B5EF4-FFF2-40B4-BE49-F238E27FC236}">
                <a16:creationId xmlns:a16="http://schemas.microsoft.com/office/drawing/2014/main" id="{58513823-D81E-4B8B-85E6-EB11EA54DF40}"/>
              </a:ext>
            </a:extLst>
          </p:cNvPr>
          <p:cNvSpPr>
            <a:spLocks noGrp="1"/>
          </p:cNvSpPr>
          <p:nvPr>
            <p:ph type="dt" sz="half" idx="10"/>
          </p:nvPr>
        </p:nvSpPr>
        <p:spPr>
          <a:xfrm>
            <a:off x="8369448" y="6356350"/>
            <a:ext cx="2592594" cy="365125"/>
          </a:xfrm>
        </p:spPr>
        <p:txBody>
          <a:bodyPr/>
          <a:lstStyle/>
          <a:p>
            <a:r>
              <a:rPr lang="en-US"/>
              <a:t>2/11/20XX</a:t>
            </a:r>
          </a:p>
        </p:txBody>
      </p:sp>
      <p:sp>
        <p:nvSpPr>
          <p:cNvPr id="36" name="Slide Number Placeholder 8">
            <a:extLst>
              <a:ext uri="{FF2B5EF4-FFF2-40B4-BE49-F238E27FC236}">
                <a16:creationId xmlns:a16="http://schemas.microsoft.com/office/drawing/2014/main" id="{9D43A613-4A7D-4C9F-B407-154A1FB83858}"/>
              </a:ext>
            </a:extLst>
          </p:cNvPr>
          <p:cNvSpPr>
            <a:spLocks noGrp="1"/>
          </p:cNvSpPr>
          <p:nvPr>
            <p:ph type="sldNum" sz="quarter" idx="12"/>
          </p:nvPr>
        </p:nvSpPr>
        <p:spPr>
          <a:xfrm>
            <a:off x="10919012" y="6356350"/>
            <a:ext cx="672354" cy="365125"/>
          </a:xfrm>
        </p:spPr>
        <p:txBody>
          <a:bodyPr/>
          <a:lstStyle/>
          <a:p>
            <a:fld id="{DE330D17-32E5-404A-9262-6A998ABC0878}" type="slidenum">
              <a:rPr lang="en-US" smtClean="0"/>
              <a:t>‹#›</a:t>
            </a:fld>
            <a:endParaRPr lang="en-US"/>
          </a:p>
        </p:txBody>
      </p:sp>
    </p:spTree>
    <p:extLst>
      <p:ext uri="{BB962C8B-B14F-4D97-AF65-F5344CB8AC3E}">
        <p14:creationId xmlns:p14="http://schemas.microsoft.com/office/powerpoint/2010/main" val="2522706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A2404A1-BF4E-4858-BD1C-1BEFE71B63DE}"/>
              </a:ext>
            </a:extLst>
          </p:cNvPr>
          <p:cNvSpPr>
            <a:spLocks noGrp="1"/>
          </p:cNvSpPr>
          <p:nvPr>
            <p:ph type="ctrTitle" hasCustomPrompt="1"/>
          </p:nvPr>
        </p:nvSpPr>
        <p:spPr>
          <a:xfrm>
            <a:off x="695325" y="4296094"/>
            <a:ext cx="10782299" cy="1100621"/>
          </a:xfrm>
          <a:prstGeom prst="rect">
            <a:avLst/>
          </a:prstGeom>
        </p:spPr>
        <p:txBody>
          <a:bodyPr>
            <a:normAutofit/>
          </a:bodyPr>
          <a:lstStyle>
            <a:lvl1pPr>
              <a:defRPr>
                <a:solidFill>
                  <a:schemeClr val="bg1"/>
                </a:solidFill>
              </a:defRPr>
            </a:lvl1pPr>
          </a:lstStyle>
          <a:p>
            <a:r>
              <a:rPr lang="en-US" dirty="0"/>
              <a:t>Click to add title</a:t>
            </a:r>
          </a:p>
        </p:txBody>
      </p:sp>
      <p:sp>
        <p:nvSpPr>
          <p:cNvPr id="9" name="Subtitle 2">
            <a:extLst>
              <a:ext uri="{FF2B5EF4-FFF2-40B4-BE49-F238E27FC236}">
                <a16:creationId xmlns:a16="http://schemas.microsoft.com/office/drawing/2014/main" id="{B0053544-3012-4C81-98D6-E2665A3A3F5D}"/>
              </a:ext>
            </a:extLst>
          </p:cNvPr>
          <p:cNvSpPr>
            <a:spLocks noGrp="1"/>
          </p:cNvSpPr>
          <p:nvPr>
            <p:ph type="subTitle" idx="1" hasCustomPrompt="1"/>
          </p:nvPr>
        </p:nvSpPr>
        <p:spPr>
          <a:xfrm>
            <a:off x="695324" y="5533242"/>
            <a:ext cx="9972675" cy="543505"/>
          </a:xfrm>
          <a:prstGeom prst="rect">
            <a:avLst/>
          </a:prstGeom>
        </p:spPr>
        <p:txBody>
          <a:bodyPr anchor="t"/>
          <a:lstStyle>
            <a:lvl1pPr marL="0" indent="0">
              <a:buNone/>
              <a:defRPr sz="1800">
                <a:solidFill>
                  <a:schemeClr val="bg1"/>
                </a:solidFill>
              </a:defRPr>
            </a:lvl1pPr>
          </a:lstStyle>
          <a:p>
            <a:r>
              <a:rPr lang="en-US" dirty="0"/>
              <a:t>Click to add subtitle</a:t>
            </a:r>
          </a:p>
        </p:txBody>
      </p:sp>
      <p:sp>
        <p:nvSpPr>
          <p:cNvPr id="20" name="Picture Placeholder 16">
            <a:extLst>
              <a:ext uri="{FF2B5EF4-FFF2-40B4-BE49-F238E27FC236}">
                <a16:creationId xmlns:a16="http://schemas.microsoft.com/office/drawing/2014/main" id="{C177CBDB-952D-484B-B43B-F988558931C5}"/>
              </a:ext>
            </a:extLst>
          </p:cNvPr>
          <p:cNvSpPr>
            <a:spLocks noGrp="1"/>
          </p:cNvSpPr>
          <p:nvPr>
            <p:ph type="pic" sz="quarter" idx="13" hasCustomPrompt="1"/>
          </p:nvPr>
        </p:nvSpPr>
        <p:spPr>
          <a:xfrm>
            <a:off x="800100" y="727075"/>
            <a:ext cx="5176838" cy="3071813"/>
          </a:xfrm>
          <a:prstGeom prst="rect">
            <a:avLst/>
          </a:prstGeom>
        </p:spPr>
        <p:txBody>
          <a:bodyPr/>
          <a:lstStyle>
            <a:lvl1pPr marL="0" indent="0" algn="ctr">
              <a:buNone/>
              <a:defRPr>
                <a:solidFill>
                  <a:schemeClr val="bg1"/>
                </a:solidFill>
              </a:defRPr>
            </a:lvl1pPr>
          </a:lstStyle>
          <a:p>
            <a:r>
              <a:rPr lang="en-US" dirty="0"/>
              <a:t>Insert photo here</a:t>
            </a:r>
          </a:p>
        </p:txBody>
      </p:sp>
      <p:sp>
        <p:nvSpPr>
          <p:cNvPr id="21" name="Picture Placeholder 18">
            <a:extLst>
              <a:ext uri="{FF2B5EF4-FFF2-40B4-BE49-F238E27FC236}">
                <a16:creationId xmlns:a16="http://schemas.microsoft.com/office/drawing/2014/main" id="{D789E88D-76E7-4745-B062-102E233A6722}"/>
              </a:ext>
            </a:extLst>
          </p:cNvPr>
          <p:cNvSpPr>
            <a:spLocks noGrp="1"/>
          </p:cNvSpPr>
          <p:nvPr>
            <p:ph type="pic" sz="quarter" idx="14" hasCustomPrompt="1"/>
          </p:nvPr>
        </p:nvSpPr>
        <p:spPr>
          <a:xfrm>
            <a:off x="6146800" y="727075"/>
            <a:ext cx="5245100" cy="3070225"/>
          </a:xfrm>
          <a:prstGeom prst="rect">
            <a:avLst/>
          </a:prstGeom>
        </p:spPr>
        <p:txBody>
          <a:bodyPr/>
          <a:lstStyle>
            <a:lvl1pPr marL="0" indent="0" algn="ctr">
              <a:buNone/>
              <a:defRPr>
                <a:solidFill>
                  <a:schemeClr val="bg1"/>
                </a:solidFill>
              </a:defRPr>
            </a:lvl1pPr>
          </a:lstStyle>
          <a:p>
            <a:r>
              <a:rPr lang="en-US" dirty="0"/>
              <a:t>Insert photo here</a:t>
            </a:r>
          </a:p>
        </p:txBody>
      </p:sp>
      <p:cxnSp>
        <p:nvCxnSpPr>
          <p:cNvPr id="12" name="Straight Connector 11">
            <a:extLst>
              <a:ext uri="{FF2B5EF4-FFF2-40B4-BE49-F238E27FC236}">
                <a16:creationId xmlns:a16="http://schemas.microsoft.com/office/drawing/2014/main" id="{433A5CE3-0C01-4DBF-926A-2F9BFD0432AB}"/>
              </a:ext>
              <a:ext uri="{C183D7F6-B498-43B3-948B-1728B52AA6E4}">
                <adec:decorative xmlns:adec="http://schemas.microsoft.com/office/drawing/2017/decorative" val="1"/>
              </a:ext>
            </a:extLst>
          </p:cNvPr>
          <p:cNvCxnSpPr>
            <a:cxnSpLocks/>
          </p:cNvCxnSpPr>
          <p:nvPr userDrawn="1"/>
        </p:nvCxnSpPr>
        <p:spPr>
          <a:xfrm>
            <a:off x="800100" y="4144434"/>
            <a:ext cx="106299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11">
            <a:extLst>
              <a:ext uri="{FF2B5EF4-FFF2-40B4-BE49-F238E27FC236}">
                <a16:creationId xmlns:a16="http://schemas.microsoft.com/office/drawing/2014/main" id="{083D82F8-F43B-4D01-891B-F77BC6F6F877}"/>
              </a:ext>
            </a:extLst>
          </p:cNvPr>
          <p:cNvSpPr>
            <a:spLocks noGrp="1"/>
          </p:cNvSpPr>
          <p:nvPr>
            <p:ph type="ftr" sz="quarter" idx="11"/>
          </p:nvPr>
        </p:nvSpPr>
        <p:spPr>
          <a:xfrm>
            <a:off x="715383" y="6356350"/>
            <a:ext cx="4539727" cy="365125"/>
          </a:xfrm>
        </p:spPr>
        <p:txBody>
          <a:bodyPr/>
          <a:lstStyle>
            <a:lvl1pPr>
              <a:defRPr>
                <a:solidFill>
                  <a:schemeClr val="bg1"/>
                </a:solidFill>
              </a:defRPr>
            </a:lvl1pPr>
          </a:lstStyle>
          <a:p>
            <a:r>
              <a:rPr lang="en-US" dirty="0"/>
              <a:t>PRESENTATION TITLE</a:t>
            </a:r>
          </a:p>
        </p:txBody>
      </p:sp>
      <p:sp>
        <p:nvSpPr>
          <p:cNvPr id="14" name="Date Placeholder 6">
            <a:extLst>
              <a:ext uri="{FF2B5EF4-FFF2-40B4-BE49-F238E27FC236}">
                <a16:creationId xmlns:a16="http://schemas.microsoft.com/office/drawing/2014/main" id="{B8CBC856-A31F-40C2-B7EA-91B860D3066C}"/>
              </a:ext>
            </a:extLst>
          </p:cNvPr>
          <p:cNvSpPr>
            <a:spLocks noGrp="1"/>
          </p:cNvSpPr>
          <p:nvPr>
            <p:ph type="dt" sz="half" idx="10"/>
          </p:nvPr>
        </p:nvSpPr>
        <p:spPr>
          <a:xfrm>
            <a:off x="8369448" y="6356350"/>
            <a:ext cx="2592594" cy="365125"/>
          </a:xfrm>
        </p:spPr>
        <p:txBody>
          <a:bodyPr/>
          <a:lstStyle>
            <a:lvl1pPr>
              <a:defRPr>
                <a:solidFill>
                  <a:schemeClr val="bg1"/>
                </a:solidFill>
              </a:defRPr>
            </a:lvl1pPr>
          </a:lstStyle>
          <a:p>
            <a:r>
              <a:rPr lang="en-US"/>
              <a:t>2/11/20XX</a:t>
            </a:r>
            <a:endParaRPr lang="en-US" dirty="0"/>
          </a:p>
        </p:txBody>
      </p:sp>
      <p:sp>
        <p:nvSpPr>
          <p:cNvPr id="15" name="Slide Number Placeholder 10">
            <a:extLst>
              <a:ext uri="{FF2B5EF4-FFF2-40B4-BE49-F238E27FC236}">
                <a16:creationId xmlns:a16="http://schemas.microsoft.com/office/drawing/2014/main" id="{966FFB51-C55B-469E-B3C6-1A6369920BE5}"/>
              </a:ext>
            </a:extLst>
          </p:cNvPr>
          <p:cNvSpPr>
            <a:spLocks noGrp="1"/>
          </p:cNvSpPr>
          <p:nvPr>
            <p:ph type="sldNum" sz="quarter" idx="12"/>
          </p:nvPr>
        </p:nvSpPr>
        <p:spPr>
          <a:xfrm>
            <a:off x="10919012" y="6356350"/>
            <a:ext cx="672354" cy="365125"/>
          </a:xfrm>
        </p:spPr>
        <p:txBody>
          <a:bodyPr/>
          <a:lstStyle>
            <a:lvl1pPr>
              <a:defRPr>
                <a:solidFill>
                  <a:schemeClr val="bg1"/>
                </a:solidFill>
              </a:defRPr>
            </a:lvl1pPr>
          </a:lstStyle>
          <a:p>
            <a:fld id="{A53D7EE4-1EDB-42FD-B6B7-A82C9F31F0F4}" type="slidenum">
              <a:rPr lang="en-US" smtClean="0"/>
              <a:pPr/>
              <a:t>‹#›</a:t>
            </a:fld>
            <a:endParaRPr lang="en-US" dirty="0"/>
          </a:p>
        </p:txBody>
      </p:sp>
    </p:spTree>
    <p:extLst>
      <p:ext uri="{BB962C8B-B14F-4D97-AF65-F5344CB8AC3E}">
        <p14:creationId xmlns:p14="http://schemas.microsoft.com/office/powerpoint/2010/main" val="3370977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95A76E-1EF3-4F47-9E87-6FCAB7D5DFE2}"/>
              </a:ext>
            </a:extLst>
          </p:cNvPr>
          <p:cNvSpPr>
            <a:spLocks noGrp="1"/>
          </p:cNvSpPr>
          <p:nvPr>
            <p:ph type="title"/>
          </p:nvPr>
        </p:nvSpPr>
        <p:spPr>
          <a:xfrm>
            <a:off x="5604846" y="860615"/>
            <a:ext cx="5922279" cy="1272986"/>
          </a:xfrm>
          <a:prstGeom prst="rect">
            <a:avLst/>
          </a:prstGeom>
        </p:spPr>
        <p:txBody>
          <a:bodyPr>
            <a:normAutofit/>
          </a:bodyPr>
          <a:lstStyle/>
          <a:p>
            <a:r>
              <a:rPr lang="en-US" sz="4000"/>
              <a:t>Click to edit Master title style</a:t>
            </a:r>
            <a:endParaRPr lang="en-US" sz="4000" dirty="0"/>
          </a:p>
        </p:txBody>
      </p:sp>
      <p:sp>
        <p:nvSpPr>
          <p:cNvPr id="18" name="Picture Placeholder 16">
            <a:extLst>
              <a:ext uri="{FF2B5EF4-FFF2-40B4-BE49-F238E27FC236}">
                <a16:creationId xmlns:a16="http://schemas.microsoft.com/office/drawing/2014/main" id="{EAD023B5-9ABC-4D4A-A1AD-D4D83D662192}"/>
              </a:ext>
            </a:extLst>
          </p:cNvPr>
          <p:cNvSpPr>
            <a:spLocks noGrp="1"/>
          </p:cNvSpPr>
          <p:nvPr>
            <p:ph type="pic" sz="quarter" idx="13" hasCustomPrompt="1"/>
          </p:nvPr>
        </p:nvSpPr>
        <p:spPr>
          <a:xfrm>
            <a:off x="-1" y="1"/>
            <a:ext cx="4876799" cy="6858000"/>
          </a:xfrm>
          <a:prstGeom prst="rect">
            <a:avLst/>
          </a:prstGeom>
        </p:spPr>
        <p:txBody>
          <a:bodyPr/>
          <a:lstStyle>
            <a:lvl1pPr marL="0" indent="0" algn="ctr">
              <a:buNone/>
              <a:defRPr/>
            </a:lvl1pPr>
          </a:lstStyle>
          <a:p>
            <a:r>
              <a:rPr lang="en-US" dirty="0"/>
              <a:t>Insert photo here</a:t>
            </a:r>
          </a:p>
        </p:txBody>
      </p:sp>
      <p:cxnSp>
        <p:nvCxnSpPr>
          <p:cNvPr id="10" name="Straight Connector 9">
            <a:extLst>
              <a:ext uri="{FF2B5EF4-FFF2-40B4-BE49-F238E27FC236}">
                <a16:creationId xmlns:a16="http://schemas.microsoft.com/office/drawing/2014/main" id="{C0AFB647-646C-4130-9EF5-C19C686B184A}"/>
              </a:ext>
              <a:ext uri="{C183D7F6-B498-43B3-948B-1728B52AA6E4}">
                <adec:decorative xmlns:adec="http://schemas.microsoft.com/office/drawing/2017/decorative" val="1"/>
              </a:ext>
            </a:extLst>
          </p:cNvPr>
          <p:cNvCxnSpPr>
            <a:cxnSpLocks/>
          </p:cNvCxnSpPr>
          <p:nvPr userDrawn="1"/>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09D5546-AD01-4B29-B174-EDA7105100BE}"/>
              </a:ext>
            </a:extLst>
          </p:cNvPr>
          <p:cNvSpPr>
            <a:spLocks noGrp="1"/>
          </p:cNvSpPr>
          <p:nvPr>
            <p:ph idx="1"/>
          </p:nvPr>
        </p:nvSpPr>
        <p:spPr>
          <a:xfrm>
            <a:off x="5566943" y="2133600"/>
            <a:ext cx="6005933" cy="3774464"/>
          </a:xfrm>
          <a:prstGeom prst="rect">
            <a:avLst/>
          </a:prstGeom>
        </p:spPr>
        <p:txBody>
          <a:bodyPr>
            <a:normAutofit/>
          </a:bodyPr>
          <a:lstStyle>
            <a:lvl1pPr marL="0" indent="0">
              <a:lnSpc>
                <a:spcPct val="100000"/>
              </a:lnSpc>
              <a:buNone/>
              <a:defRPr sz="1800"/>
            </a:lvl1pPr>
          </a:lstStyle>
          <a:p>
            <a:pPr lvl="0"/>
            <a:r>
              <a:rPr lang="en-US"/>
              <a:t>Click to edit Master text styles</a:t>
            </a:r>
          </a:p>
        </p:txBody>
      </p:sp>
      <p:cxnSp>
        <p:nvCxnSpPr>
          <p:cNvPr id="12" name="Straight Connector 11">
            <a:extLst>
              <a:ext uri="{FF2B5EF4-FFF2-40B4-BE49-F238E27FC236}">
                <a16:creationId xmlns:a16="http://schemas.microsoft.com/office/drawing/2014/main" id="{5C0A0972-FD9A-4E9D-A0A3-BD0AF8C7B74C}"/>
              </a:ext>
              <a:ext uri="{C183D7F6-B498-43B3-948B-1728B52AA6E4}">
                <adec:decorative xmlns:adec="http://schemas.microsoft.com/office/drawing/2017/decorative" val="1"/>
              </a:ext>
            </a:extLst>
          </p:cNvPr>
          <p:cNvCxnSpPr>
            <a:cxnSpLocks/>
          </p:cNvCxnSpPr>
          <p:nvPr userDrawn="1"/>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F3B2F557-7BE5-4154-A82F-928EE54A585D}"/>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effectLst/>
              </a:defRPr>
            </a:lvl1pPr>
          </a:lstStyle>
          <a:p>
            <a:r>
              <a:rPr lang="en-US"/>
              <a:t>PRESENTATION TITLE</a:t>
            </a:r>
            <a:endParaRPr lang="en-US" dirty="0"/>
          </a:p>
        </p:txBody>
      </p:sp>
      <p:sp>
        <p:nvSpPr>
          <p:cNvPr id="14" name="Date Placeholder 3">
            <a:extLst>
              <a:ext uri="{FF2B5EF4-FFF2-40B4-BE49-F238E27FC236}">
                <a16:creationId xmlns:a16="http://schemas.microsoft.com/office/drawing/2014/main" id="{DE54A7E3-1026-464C-BB67-2D7F714067E7}"/>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15" name="Slide Number Placeholder 5">
            <a:extLst>
              <a:ext uri="{FF2B5EF4-FFF2-40B4-BE49-F238E27FC236}">
                <a16:creationId xmlns:a16="http://schemas.microsoft.com/office/drawing/2014/main" id="{F1723F54-B646-4D12-AEA1-08269C254710}"/>
              </a:ext>
            </a:extLst>
          </p:cNvPr>
          <p:cNvSpPr>
            <a:spLocks noGrp="1"/>
          </p:cNvSpPr>
          <p:nvPr>
            <p:ph type="sldNum" sz="quarter" idx="12"/>
          </p:nvPr>
        </p:nvSpPr>
        <p:spPr>
          <a:xfrm>
            <a:off x="10919012" y="6356350"/>
            <a:ext cx="672354" cy="365125"/>
          </a:xfrm>
          <a:prstGeom prst="rect">
            <a:avLst/>
          </a:prstGeo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3134648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C8837BA0-445B-4D04-ADA9-C65084B15F90}"/>
              </a:ext>
            </a:extLst>
          </p:cNvPr>
          <p:cNvSpPr>
            <a:spLocks noGrp="1"/>
          </p:cNvSpPr>
          <p:nvPr>
            <p:ph type="title"/>
          </p:nvPr>
        </p:nvSpPr>
        <p:spPr>
          <a:xfrm>
            <a:off x="800099" y="904730"/>
            <a:ext cx="4152900" cy="1652590"/>
          </a:xfrm>
          <a:prstGeom prst="rect">
            <a:avLst/>
          </a:prstGeom>
        </p:spPr>
        <p:txBody>
          <a:bodyPr>
            <a:normAutofit/>
          </a:bodyPr>
          <a:lstStyle/>
          <a:p>
            <a:r>
              <a:rPr lang="en-US"/>
              <a:t>Click to edit Master title style</a:t>
            </a:r>
            <a:endParaRPr lang="en-US" dirty="0"/>
          </a:p>
        </p:txBody>
      </p:sp>
      <p:sp>
        <p:nvSpPr>
          <p:cNvPr id="10" name="Content Placeholder 10">
            <a:extLst>
              <a:ext uri="{FF2B5EF4-FFF2-40B4-BE49-F238E27FC236}">
                <a16:creationId xmlns:a16="http://schemas.microsoft.com/office/drawing/2014/main" id="{0CFA4CCF-323F-4998-B6BF-56207329CDA8}"/>
              </a:ext>
            </a:extLst>
          </p:cNvPr>
          <p:cNvSpPr>
            <a:spLocks noGrp="1"/>
          </p:cNvSpPr>
          <p:nvPr>
            <p:ph idx="1"/>
          </p:nvPr>
        </p:nvSpPr>
        <p:spPr>
          <a:xfrm>
            <a:off x="5133975" y="952368"/>
            <a:ext cx="6257926" cy="1773893"/>
          </a:xfrm>
          <a:prstGeom prst="rect">
            <a:avLst/>
          </a:prstGeom>
        </p:spPr>
        <p:txBody>
          <a:bodyPr>
            <a:normAutofit/>
          </a:bodyPr>
          <a:lstStyle>
            <a:lvl1pPr marL="0" indent="0">
              <a:lnSpc>
                <a:spcPct val="100000"/>
              </a:lnSpc>
              <a:buNone/>
              <a:defRPr sz="1800"/>
            </a:lvl1pPr>
          </a:lstStyle>
          <a:p>
            <a:pPr lvl="0"/>
            <a:r>
              <a:rPr lang="en-US"/>
              <a:t>Click to edit Master text styles</a:t>
            </a:r>
          </a:p>
        </p:txBody>
      </p:sp>
      <p:cxnSp>
        <p:nvCxnSpPr>
          <p:cNvPr id="13" name="Straight Connector 12">
            <a:extLst>
              <a:ext uri="{FF2B5EF4-FFF2-40B4-BE49-F238E27FC236}">
                <a16:creationId xmlns:a16="http://schemas.microsoft.com/office/drawing/2014/main" id="{DFFFF70A-3EED-4002-B2F8-FB8301C80C77}"/>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7">
            <a:extLst>
              <a:ext uri="{FF2B5EF4-FFF2-40B4-BE49-F238E27FC236}">
                <a16:creationId xmlns:a16="http://schemas.microsoft.com/office/drawing/2014/main" id="{DD78C1EE-0224-4362-B796-4CC7B06992BD}"/>
              </a:ext>
            </a:extLst>
          </p:cNvPr>
          <p:cNvSpPr>
            <a:spLocks noGrp="1"/>
          </p:cNvSpPr>
          <p:nvPr>
            <p:ph type="pic" sz="quarter" idx="13" hasCustomPrompt="1"/>
          </p:nvPr>
        </p:nvSpPr>
        <p:spPr>
          <a:xfrm>
            <a:off x="800099" y="3048000"/>
            <a:ext cx="5133990" cy="2737531"/>
          </a:xfrm>
          <a:prstGeom prst="rect">
            <a:avLst/>
          </a:prstGeom>
        </p:spPr>
        <p:txBody>
          <a:bodyPr/>
          <a:lstStyle>
            <a:lvl1pPr marL="0" indent="0" algn="ctr">
              <a:buNone/>
              <a:defRPr/>
            </a:lvl1pPr>
          </a:lstStyle>
          <a:p>
            <a:r>
              <a:rPr lang="en-US" dirty="0"/>
              <a:t>Insert photo here</a:t>
            </a:r>
          </a:p>
        </p:txBody>
      </p:sp>
      <p:sp>
        <p:nvSpPr>
          <p:cNvPr id="21" name="Picture Placeholder 17">
            <a:extLst>
              <a:ext uri="{FF2B5EF4-FFF2-40B4-BE49-F238E27FC236}">
                <a16:creationId xmlns:a16="http://schemas.microsoft.com/office/drawing/2014/main" id="{2C1748F4-2D05-4407-8CB0-D854F9602DA3}"/>
              </a:ext>
            </a:extLst>
          </p:cNvPr>
          <p:cNvSpPr>
            <a:spLocks noGrp="1"/>
          </p:cNvSpPr>
          <p:nvPr>
            <p:ph type="pic" sz="quarter" idx="14" hasCustomPrompt="1"/>
          </p:nvPr>
        </p:nvSpPr>
        <p:spPr>
          <a:xfrm>
            <a:off x="6209621" y="3048000"/>
            <a:ext cx="5182278" cy="2737531"/>
          </a:xfrm>
          <a:prstGeom prst="rect">
            <a:avLst/>
          </a:prstGeom>
        </p:spPr>
        <p:txBody>
          <a:bodyPr/>
          <a:lstStyle>
            <a:lvl1pPr marL="0" indent="0" algn="ctr">
              <a:buNone/>
              <a:defRPr/>
            </a:lvl1pPr>
          </a:lstStyle>
          <a:p>
            <a:r>
              <a:rPr lang="en-US" dirty="0"/>
              <a:t>Insert photo here</a:t>
            </a:r>
          </a:p>
        </p:txBody>
      </p:sp>
      <p:sp>
        <p:nvSpPr>
          <p:cNvPr id="14" name="Footer Placeholder 7">
            <a:extLst>
              <a:ext uri="{FF2B5EF4-FFF2-40B4-BE49-F238E27FC236}">
                <a16:creationId xmlns:a16="http://schemas.microsoft.com/office/drawing/2014/main" id="{59837BA4-E3C3-4F0D-A113-75128BC03EF4}"/>
              </a:ext>
            </a:extLst>
          </p:cNvPr>
          <p:cNvSpPr>
            <a:spLocks noGrp="1"/>
          </p:cNvSpPr>
          <p:nvPr>
            <p:ph type="ftr" sz="quarter" idx="11"/>
          </p:nvPr>
        </p:nvSpPr>
        <p:spPr>
          <a:xfrm>
            <a:off x="715383" y="6356350"/>
            <a:ext cx="4539727" cy="365125"/>
          </a:xfrm>
          <a:prstGeom prst="rect">
            <a:avLst/>
          </a:prstGeom>
        </p:spPr>
        <p:txBody>
          <a:bodyPr/>
          <a:lstStyle>
            <a:lvl1pPr>
              <a:defRPr/>
            </a:lvl1pPr>
          </a:lstStyle>
          <a:p>
            <a:r>
              <a:rPr lang="en-US" dirty="0"/>
              <a:t>PRESENTATION TITLE</a:t>
            </a:r>
          </a:p>
        </p:txBody>
      </p:sp>
      <p:sp>
        <p:nvSpPr>
          <p:cNvPr id="15" name="Date Placeholder 1">
            <a:extLst>
              <a:ext uri="{FF2B5EF4-FFF2-40B4-BE49-F238E27FC236}">
                <a16:creationId xmlns:a16="http://schemas.microsoft.com/office/drawing/2014/main" id="{5DA65157-50C9-4A85-912D-6DC9A606192F}"/>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16" name="Slide Number Placeholder 6">
            <a:extLst>
              <a:ext uri="{FF2B5EF4-FFF2-40B4-BE49-F238E27FC236}">
                <a16:creationId xmlns:a16="http://schemas.microsoft.com/office/drawing/2014/main" id="{9DE415B0-F0C3-4971-8C76-0D54D6407C42}"/>
              </a:ext>
            </a:extLst>
          </p:cNvPr>
          <p:cNvSpPr>
            <a:spLocks noGrp="1"/>
          </p:cNvSpPr>
          <p:nvPr>
            <p:ph type="sldNum" sz="quarter" idx="12"/>
          </p:nvPr>
        </p:nvSpPr>
        <p:spPr>
          <a:xfrm>
            <a:off x="10919012" y="6356350"/>
            <a:ext cx="672354" cy="365125"/>
          </a:xfrm>
          <a:prstGeom prst="rect">
            <a:avLst/>
          </a:prstGeom>
        </p:spPr>
        <p:txBody>
          <a:bodyPr/>
          <a:lstStyle/>
          <a:p>
            <a:fld id="{A53D7EE4-1EDB-42FD-B6B7-A82C9F31F0F4}" type="slidenum">
              <a:rPr lang="en-US" smtClean="0"/>
              <a:t>‹#›</a:t>
            </a:fld>
            <a:endParaRPr lang="en-US"/>
          </a:p>
        </p:txBody>
      </p:sp>
    </p:spTree>
    <p:extLst>
      <p:ext uri="{BB962C8B-B14F-4D97-AF65-F5344CB8AC3E}">
        <p14:creationId xmlns:p14="http://schemas.microsoft.com/office/powerpoint/2010/main" val="125120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0" name="Title 10">
            <a:extLst>
              <a:ext uri="{FF2B5EF4-FFF2-40B4-BE49-F238E27FC236}">
                <a16:creationId xmlns:a16="http://schemas.microsoft.com/office/drawing/2014/main" id="{6DC3399C-8B0E-4D7D-A955-FB1F37CF3672}"/>
              </a:ext>
            </a:extLst>
          </p:cNvPr>
          <p:cNvSpPr>
            <a:spLocks noGrp="1"/>
          </p:cNvSpPr>
          <p:nvPr>
            <p:ph type="ctrTitle"/>
          </p:nvPr>
        </p:nvSpPr>
        <p:spPr>
          <a:xfrm>
            <a:off x="684643" y="871758"/>
            <a:ext cx="5227171" cy="3871143"/>
          </a:xfrm>
          <a:prstGeom prst="rect">
            <a:avLst/>
          </a:prstGeom>
        </p:spPr>
        <p:txBody>
          <a:bodyPr/>
          <a:lstStyle/>
          <a:p>
            <a:r>
              <a:rPr lang="en-US"/>
              <a:t>Click to edit Master title style</a:t>
            </a:r>
            <a:endParaRPr lang="en-US" dirty="0"/>
          </a:p>
        </p:txBody>
      </p:sp>
      <p:sp>
        <p:nvSpPr>
          <p:cNvPr id="21" name="Subtitle 11">
            <a:extLst>
              <a:ext uri="{FF2B5EF4-FFF2-40B4-BE49-F238E27FC236}">
                <a16:creationId xmlns:a16="http://schemas.microsoft.com/office/drawing/2014/main" id="{13C3C1EB-2C5B-4710-893A-9DD6284D5CB0}"/>
              </a:ext>
            </a:extLst>
          </p:cNvPr>
          <p:cNvSpPr>
            <a:spLocks noGrp="1"/>
          </p:cNvSpPr>
          <p:nvPr>
            <p:ph type="subTitle" idx="1"/>
          </p:nvPr>
        </p:nvSpPr>
        <p:spPr>
          <a:xfrm>
            <a:off x="695325" y="4785543"/>
            <a:ext cx="4857857" cy="1005657"/>
          </a:xfrm>
          <a:prstGeom prst="rect">
            <a:avLst/>
          </a:prstGeom>
        </p:spPr>
        <p:txBody>
          <a:bodyPr/>
          <a:lstStyle>
            <a:lvl1pPr marL="0" indent="0">
              <a:buNone/>
              <a:defRPr sz="1800"/>
            </a:lvl1pPr>
          </a:lstStyle>
          <a:p>
            <a:r>
              <a:rPr lang="en-US"/>
              <a:t>Click to edit Master subtitle style</a:t>
            </a:r>
            <a:endParaRPr lang="en-US" dirty="0"/>
          </a:p>
        </p:txBody>
      </p:sp>
      <p:sp>
        <p:nvSpPr>
          <p:cNvPr id="30" name="Picture Placeholder 28">
            <a:extLst>
              <a:ext uri="{FF2B5EF4-FFF2-40B4-BE49-F238E27FC236}">
                <a16:creationId xmlns:a16="http://schemas.microsoft.com/office/drawing/2014/main" id="{E335E712-C7FD-4BAC-B89C-58AF6594A4E7}"/>
              </a:ext>
            </a:extLst>
          </p:cNvPr>
          <p:cNvSpPr>
            <a:spLocks noGrp="1"/>
          </p:cNvSpPr>
          <p:nvPr>
            <p:ph type="pic" sz="quarter" idx="13" hasCustomPrompt="1"/>
          </p:nvPr>
        </p:nvSpPr>
        <p:spPr>
          <a:xfrm>
            <a:off x="6515100" y="0"/>
            <a:ext cx="5676900" cy="6858000"/>
          </a:xfrm>
          <a:prstGeom prst="rect">
            <a:avLst/>
          </a:prstGeom>
        </p:spPr>
        <p:txBody>
          <a:bodyPr/>
          <a:lstStyle>
            <a:lvl1pPr marL="0" indent="0" algn="ctr">
              <a:buNone/>
              <a:defRPr/>
            </a:lvl1pPr>
          </a:lstStyle>
          <a:p>
            <a:r>
              <a:rPr lang="en-US" dirty="0"/>
              <a:t>Insert photo here</a:t>
            </a:r>
          </a:p>
        </p:txBody>
      </p:sp>
      <p:cxnSp>
        <p:nvCxnSpPr>
          <p:cNvPr id="22" name="Straight Connector 21">
            <a:extLst>
              <a:ext uri="{FF2B5EF4-FFF2-40B4-BE49-F238E27FC236}">
                <a16:creationId xmlns:a16="http://schemas.microsoft.com/office/drawing/2014/main" id="{51E8A8BA-B48F-4CEA-A820-8955D55D05DC}"/>
              </a:ext>
              <a:ext uri="{C183D7F6-B498-43B3-948B-1728B52AA6E4}">
                <adec:decorative xmlns:adec="http://schemas.microsoft.com/office/drawing/2017/decorative" val="1"/>
              </a:ext>
            </a:extLst>
          </p:cNvPr>
          <p:cNvCxnSpPr>
            <a:cxnSpLocks/>
          </p:cNvCxnSpPr>
          <p:nvPr userDrawn="1"/>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4FBB1-EC2B-4CAB-AE4E-A7A156244F26}"/>
              </a:ext>
              <a:ext uri="{C183D7F6-B498-43B3-948B-1728B52AA6E4}">
                <adec:decorative xmlns:adec="http://schemas.microsoft.com/office/drawing/2017/decorative" val="1"/>
              </a:ext>
            </a:extLst>
          </p:cNvPr>
          <p:cNvCxnSpPr>
            <a:cxnSpLocks/>
          </p:cNvCxnSpPr>
          <p:nvPr userDrawn="1"/>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555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9D49AB0A-D330-4415-9B9C-C769A852DF2D}"/>
              </a:ext>
            </a:extLst>
          </p:cNvPr>
          <p:cNvSpPr>
            <a:spLocks noGrp="1"/>
          </p:cNvSpPr>
          <p:nvPr>
            <p:ph type="title" hasCustomPrompt="1"/>
          </p:nvPr>
        </p:nvSpPr>
        <p:spPr>
          <a:xfrm>
            <a:off x="695325" y="888999"/>
            <a:ext cx="10798176" cy="1051914"/>
          </a:xfrm>
          <a:prstGeom prst="rect">
            <a:avLst/>
          </a:prstGeom>
        </p:spPr>
        <p:txBody>
          <a:bodyPr/>
          <a:lstStyle>
            <a:lvl1pPr algn="r">
              <a:defRPr/>
            </a:lvl1pPr>
          </a:lstStyle>
          <a:p>
            <a:r>
              <a:rPr lang="en-US" dirty="0" err="1"/>
              <a:t>ClICK</a:t>
            </a:r>
            <a:r>
              <a:rPr lang="en-US" dirty="0"/>
              <a:t> TO ADD TITLE</a:t>
            </a:r>
          </a:p>
        </p:txBody>
      </p:sp>
      <p:cxnSp>
        <p:nvCxnSpPr>
          <p:cNvPr id="18" name="Straight Connector 17">
            <a:extLst>
              <a:ext uri="{FF2B5EF4-FFF2-40B4-BE49-F238E27FC236}">
                <a16:creationId xmlns:a16="http://schemas.microsoft.com/office/drawing/2014/main" id="{37EFB8CD-537B-4E5E-8F93-82EED2C8412C}"/>
              </a:ext>
              <a:ext uri="{C183D7F6-B498-43B3-948B-1728B52AA6E4}">
                <adec:decorative xmlns:adec="http://schemas.microsoft.com/office/drawing/2017/decorative" val="1"/>
              </a:ext>
            </a:extLst>
          </p:cNvPr>
          <p:cNvCxnSpPr>
            <a:cxnSpLocks/>
          </p:cNvCxnSpPr>
          <p:nvPr userDrawn="1"/>
        </p:nvCxnSpPr>
        <p:spPr>
          <a:xfrm>
            <a:off x="9751536"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0CA687-1C2C-48EE-99B9-EC8CF30289F1}"/>
              </a:ext>
            </a:extLst>
          </p:cNvPr>
          <p:cNvSpPr>
            <a:spLocks noGrp="1"/>
          </p:cNvSpPr>
          <p:nvPr>
            <p:ph sz="quarter" idx="13" hasCustomPrompt="1"/>
          </p:nvPr>
        </p:nvSpPr>
        <p:spPr>
          <a:xfrm>
            <a:off x="1335088" y="1995488"/>
            <a:ext cx="9521825" cy="4051300"/>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19" name="Footer Placeholder 9">
            <a:extLst>
              <a:ext uri="{FF2B5EF4-FFF2-40B4-BE49-F238E27FC236}">
                <a16:creationId xmlns:a16="http://schemas.microsoft.com/office/drawing/2014/main" id="{8135C37F-29C2-41B0-B777-64FAC1F70FE4}"/>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20" name="Date Placeholder 8">
            <a:extLst>
              <a:ext uri="{FF2B5EF4-FFF2-40B4-BE49-F238E27FC236}">
                <a16:creationId xmlns:a16="http://schemas.microsoft.com/office/drawing/2014/main" id="{FAC325DA-0D81-49D1-BDBC-680AF5D62C71}"/>
              </a:ext>
            </a:extLst>
          </p:cNvPr>
          <p:cNvSpPr>
            <a:spLocks noGrp="1"/>
          </p:cNvSpPr>
          <p:nvPr>
            <p:ph type="dt" sz="half" idx="10"/>
          </p:nvPr>
        </p:nvSpPr>
        <p:spPr>
          <a:xfrm>
            <a:off x="8369448" y="6356350"/>
            <a:ext cx="2592594" cy="365125"/>
          </a:xfrm>
        </p:spPr>
        <p:txBody>
          <a:bodyPr/>
          <a:lstStyle/>
          <a:p>
            <a:r>
              <a:rPr lang="en-US"/>
              <a:t>2/11/20XX</a:t>
            </a:r>
          </a:p>
        </p:txBody>
      </p:sp>
      <p:sp>
        <p:nvSpPr>
          <p:cNvPr id="21" name="Slide Number Placeholder 10">
            <a:extLst>
              <a:ext uri="{FF2B5EF4-FFF2-40B4-BE49-F238E27FC236}">
                <a16:creationId xmlns:a16="http://schemas.microsoft.com/office/drawing/2014/main" id="{13980C1F-6344-4AC2-8573-0D9F35314B84}"/>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167827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5221BF9-9559-4D62-ADC6-2362970143F9}"/>
              </a:ext>
            </a:extLst>
          </p:cNvPr>
          <p:cNvSpPr>
            <a:spLocks noGrp="1"/>
          </p:cNvSpPr>
          <p:nvPr>
            <p:ph type="title" hasCustomPrompt="1"/>
          </p:nvPr>
        </p:nvSpPr>
        <p:spPr>
          <a:xfrm>
            <a:off x="695325" y="888999"/>
            <a:ext cx="10798176" cy="1051914"/>
          </a:xfrm>
          <a:prstGeom prst="rect">
            <a:avLst/>
          </a:prstGeom>
        </p:spPr>
        <p:txBody>
          <a:bodyPr/>
          <a:lstStyle>
            <a:lvl1pPr algn="r">
              <a:defRPr/>
            </a:lvl1pPr>
          </a:lstStyle>
          <a:p>
            <a:r>
              <a:rPr lang="en-US" dirty="0" err="1"/>
              <a:t>ClICK</a:t>
            </a:r>
            <a:r>
              <a:rPr lang="en-US" dirty="0"/>
              <a:t> TO ADD TITLE</a:t>
            </a:r>
          </a:p>
        </p:txBody>
      </p:sp>
      <p:cxnSp>
        <p:nvCxnSpPr>
          <p:cNvPr id="7" name="Straight Connector 6">
            <a:extLst>
              <a:ext uri="{FF2B5EF4-FFF2-40B4-BE49-F238E27FC236}">
                <a16:creationId xmlns:a16="http://schemas.microsoft.com/office/drawing/2014/main" id="{7FB4C3E1-495D-437D-A1DB-87F3028BBA42}"/>
              </a:ext>
              <a:ext uri="{C183D7F6-B498-43B3-948B-1728B52AA6E4}">
                <adec:decorative xmlns:adec="http://schemas.microsoft.com/office/drawing/2017/decorative" val="1"/>
              </a:ext>
            </a:extLst>
          </p:cNvPr>
          <p:cNvCxnSpPr>
            <a:cxnSpLocks/>
          </p:cNvCxnSpPr>
          <p:nvPr userDrawn="1"/>
        </p:nvCxnSpPr>
        <p:spPr>
          <a:xfrm>
            <a:off x="9751536"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6AAB131D-0F50-4923-96D1-8C59A3D8EEC3}"/>
              </a:ext>
            </a:extLst>
          </p:cNvPr>
          <p:cNvSpPr>
            <a:spLocks noGrp="1"/>
          </p:cNvSpPr>
          <p:nvPr>
            <p:ph sz="quarter" idx="13" hasCustomPrompt="1"/>
          </p:nvPr>
        </p:nvSpPr>
        <p:spPr>
          <a:xfrm>
            <a:off x="1762875" y="2386654"/>
            <a:ext cx="8663075" cy="3310890"/>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8" name="Footer Placeholder 9">
            <a:extLst>
              <a:ext uri="{FF2B5EF4-FFF2-40B4-BE49-F238E27FC236}">
                <a16:creationId xmlns:a16="http://schemas.microsoft.com/office/drawing/2014/main" id="{F30DBE8A-9D17-4F79-86F8-9FEA11DF06E9}"/>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9" name="Date Placeholder 8">
            <a:extLst>
              <a:ext uri="{FF2B5EF4-FFF2-40B4-BE49-F238E27FC236}">
                <a16:creationId xmlns:a16="http://schemas.microsoft.com/office/drawing/2014/main" id="{FC9023F8-E1A8-4C1E-B745-6658DCD6718F}"/>
              </a:ext>
            </a:extLst>
          </p:cNvPr>
          <p:cNvSpPr>
            <a:spLocks noGrp="1"/>
          </p:cNvSpPr>
          <p:nvPr>
            <p:ph type="dt" sz="half" idx="10"/>
          </p:nvPr>
        </p:nvSpPr>
        <p:spPr>
          <a:xfrm>
            <a:off x="8369448" y="6356350"/>
            <a:ext cx="2592594" cy="365125"/>
          </a:xfrm>
        </p:spPr>
        <p:txBody>
          <a:bodyPr/>
          <a:lstStyle/>
          <a:p>
            <a:r>
              <a:rPr lang="en-US"/>
              <a:t>2/11/20XX</a:t>
            </a:r>
          </a:p>
        </p:txBody>
      </p:sp>
      <p:sp>
        <p:nvSpPr>
          <p:cNvPr id="10" name="Slide Number Placeholder 10">
            <a:extLst>
              <a:ext uri="{FF2B5EF4-FFF2-40B4-BE49-F238E27FC236}">
                <a16:creationId xmlns:a16="http://schemas.microsoft.com/office/drawing/2014/main" id="{E51CCEBF-A77A-4DDA-94D4-73646D552252}"/>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354409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371D84D-B708-4A20-8D50-CDA4E3EC6F9C}"/>
              </a:ext>
            </a:extLst>
          </p:cNvPr>
          <p:cNvSpPr>
            <a:spLocks noGrp="1"/>
          </p:cNvSpPr>
          <p:nvPr>
            <p:ph type="pic" sz="quarter" idx="13" hasCustomPrompt="1"/>
          </p:nvPr>
        </p:nvSpPr>
        <p:spPr>
          <a:xfrm>
            <a:off x="0" y="0"/>
            <a:ext cx="12192000" cy="6858000"/>
          </a:xfrm>
          <a:custGeom>
            <a:avLst/>
            <a:gdLst>
              <a:gd name="connsiteX0" fmla="*/ 800476 w 12192000"/>
              <a:gd name="connsiteY0" fmla="*/ 6126480 h 6858000"/>
              <a:gd name="connsiteX1" fmla="*/ 800476 w 12192000"/>
              <a:gd name="connsiteY1" fmla="*/ 6144768 h 6858000"/>
              <a:gd name="connsiteX2" fmla="*/ 11407516 w 12192000"/>
              <a:gd name="connsiteY2" fmla="*/ 6144768 h 6858000"/>
              <a:gd name="connsiteX3" fmla="*/ 11407516 w 12192000"/>
              <a:gd name="connsiteY3" fmla="*/ 6126480 h 6858000"/>
              <a:gd name="connsiteX4" fmla="*/ 800476 w 12192000"/>
              <a:gd name="connsiteY4" fmla="*/ 701040 h 6858000"/>
              <a:gd name="connsiteX5" fmla="*/ 800476 w 12192000"/>
              <a:gd name="connsiteY5" fmla="*/ 746759 h 6858000"/>
              <a:gd name="connsiteX6" fmla="*/ 11407516 w 12192000"/>
              <a:gd name="connsiteY6" fmla="*/ 746759 h 6858000"/>
              <a:gd name="connsiteX7" fmla="*/ 11407516 w 12192000"/>
              <a:gd name="connsiteY7" fmla="*/ 701040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800476" y="6126480"/>
                </a:moveTo>
                <a:lnTo>
                  <a:pt x="800476" y="6144768"/>
                </a:lnTo>
                <a:lnTo>
                  <a:pt x="11407516" y="6144768"/>
                </a:lnTo>
                <a:lnTo>
                  <a:pt x="11407516" y="6126480"/>
                </a:lnTo>
                <a:close/>
                <a:moveTo>
                  <a:pt x="800476" y="701040"/>
                </a:moveTo>
                <a:lnTo>
                  <a:pt x="800476" y="746759"/>
                </a:lnTo>
                <a:lnTo>
                  <a:pt x="11407516" y="746759"/>
                </a:lnTo>
                <a:lnTo>
                  <a:pt x="11407516" y="701040"/>
                </a:lnTo>
                <a:close/>
                <a:moveTo>
                  <a:pt x="0" y="0"/>
                </a:moveTo>
                <a:lnTo>
                  <a:pt x="12192000" y="0"/>
                </a:lnTo>
                <a:lnTo>
                  <a:pt x="12192000" y="6858000"/>
                </a:lnTo>
                <a:lnTo>
                  <a:pt x="0" y="6858000"/>
                </a:lnTo>
                <a:close/>
              </a:path>
            </a:pathLst>
          </a:custGeom>
        </p:spPr>
        <p:txBody>
          <a:bodyPr wrap="square">
            <a:noAutofit/>
          </a:bodyPr>
          <a:lstStyle>
            <a:lvl1pPr marL="0" indent="0" algn="ctr">
              <a:buNone/>
              <a:defRPr/>
            </a:lvl1pPr>
          </a:lstStyle>
          <a:p>
            <a:r>
              <a:rPr lang="en-US" dirty="0"/>
              <a:t>Insert photo here</a:t>
            </a:r>
          </a:p>
        </p:txBody>
      </p:sp>
      <p:sp>
        <p:nvSpPr>
          <p:cNvPr id="2" name="Title 1">
            <a:extLst>
              <a:ext uri="{FF2B5EF4-FFF2-40B4-BE49-F238E27FC236}">
                <a16:creationId xmlns:a16="http://schemas.microsoft.com/office/drawing/2014/main" id="{21A03AD3-C316-411C-9844-6C8D950DC403}"/>
              </a:ext>
            </a:extLst>
          </p:cNvPr>
          <p:cNvSpPr>
            <a:spLocks noGrp="1"/>
          </p:cNvSpPr>
          <p:nvPr>
            <p:ph type="title" hasCustomPrompt="1"/>
          </p:nvPr>
        </p:nvSpPr>
        <p:spPr>
          <a:xfrm>
            <a:off x="6601766" y="1837677"/>
            <a:ext cx="4930901" cy="2334828"/>
          </a:xfrm>
          <a:prstGeom prst="rect">
            <a:avLst/>
          </a:prstGeom>
        </p:spPr>
        <p:txBody>
          <a:bodyPr/>
          <a:lstStyle>
            <a:lvl1pPr algn="r">
              <a:defRPr cap="none">
                <a:solidFill>
                  <a:schemeClr val="bg1"/>
                </a:solidFill>
                <a:effectLst>
                  <a:outerShdw blurRad="38100" dist="38100" dir="2700000" algn="tl">
                    <a:srgbClr val="000000">
                      <a:alpha val="43137"/>
                    </a:srgbClr>
                  </a:outerShdw>
                </a:effectLst>
              </a:defRPr>
            </a:lvl1pPr>
          </a:lstStyle>
          <a:p>
            <a:r>
              <a:rPr lang="en-US" dirty="0"/>
              <a:t>Insert text here</a:t>
            </a:r>
          </a:p>
        </p:txBody>
      </p:sp>
      <p:sp>
        <p:nvSpPr>
          <p:cNvPr id="25" name="Subtitle 2">
            <a:extLst>
              <a:ext uri="{FF2B5EF4-FFF2-40B4-BE49-F238E27FC236}">
                <a16:creationId xmlns:a16="http://schemas.microsoft.com/office/drawing/2014/main" id="{F00A8C60-C81E-4C2C-AB11-00AE1AC04ECE}"/>
              </a:ext>
            </a:extLst>
          </p:cNvPr>
          <p:cNvSpPr>
            <a:spLocks noGrp="1"/>
          </p:cNvSpPr>
          <p:nvPr>
            <p:ph type="subTitle" idx="1" hasCustomPrompt="1"/>
          </p:nvPr>
        </p:nvSpPr>
        <p:spPr>
          <a:xfrm>
            <a:off x="6347532" y="4408305"/>
            <a:ext cx="5175797" cy="909420"/>
          </a:xfrm>
          <a:prstGeom prst="rect">
            <a:avLst/>
          </a:prstGeom>
        </p:spPr>
        <p:txBody>
          <a:bodyPr anchor="t">
            <a:normAutofit/>
          </a:bodyPr>
          <a:lstStyle>
            <a:lvl1pPr marL="0" indent="0" algn="r">
              <a:buNone/>
              <a:defRPr sz="2800">
                <a:solidFill>
                  <a:schemeClr val="bg1"/>
                </a:solidFill>
                <a:effectLst>
                  <a:outerShdw blurRad="38100" dist="38100" dir="2700000" algn="tl">
                    <a:srgbClr val="000000">
                      <a:alpha val="43137"/>
                    </a:srgbClr>
                  </a:outerShdw>
                </a:effectLst>
              </a:defRPr>
            </a:lvl1pPr>
          </a:lstStyle>
          <a:p>
            <a:r>
              <a:rPr lang="en-US" sz="1800" dirty="0">
                <a:solidFill>
                  <a:schemeClr val="bg1"/>
                </a:solidFill>
              </a:rPr>
              <a:t>Insert subtitle here</a:t>
            </a:r>
          </a:p>
        </p:txBody>
      </p:sp>
      <p:sp>
        <p:nvSpPr>
          <p:cNvPr id="14" name="Footer Placeholder 4">
            <a:extLst>
              <a:ext uri="{FF2B5EF4-FFF2-40B4-BE49-F238E27FC236}">
                <a16:creationId xmlns:a16="http://schemas.microsoft.com/office/drawing/2014/main" id="{9F7D24C8-FDC6-4FCE-85C6-520D6469380F}"/>
              </a:ext>
            </a:extLst>
          </p:cNvPr>
          <p:cNvSpPr>
            <a:spLocks noGrp="1"/>
          </p:cNvSpPr>
          <p:nvPr>
            <p:ph type="ftr" sz="quarter" idx="11"/>
          </p:nvPr>
        </p:nvSpPr>
        <p:spPr>
          <a:xfrm>
            <a:off x="715383" y="6356350"/>
            <a:ext cx="4539727"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PRESENTATION TITLE</a:t>
            </a:r>
            <a:endParaRPr lang="en-US" dirty="0"/>
          </a:p>
        </p:txBody>
      </p:sp>
      <p:sp>
        <p:nvSpPr>
          <p:cNvPr id="15" name="Date Placeholder 3">
            <a:extLst>
              <a:ext uri="{FF2B5EF4-FFF2-40B4-BE49-F238E27FC236}">
                <a16:creationId xmlns:a16="http://schemas.microsoft.com/office/drawing/2014/main" id="{450E2155-DD21-4098-82EF-B19C466B239E}"/>
              </a:ext>
            </a:extLst>
          </p:cNvPr>
          <p:cNvSpPr>
            <a:spLocks noGrp="1"/>
          </p:cNvSpPr>
          <p:nvPr>
            <p:ph type="dt" sz="half" idx="10"/>
          </p:nvPr>
        </p:nvSpPr>
        <p:spPr>
          <a:xfrm>
            <a:off x="8369448" y="6356350"/>
            <a:ext cx="259259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2/11/20XX</a:t>
            </a:r>
          </a:p>
        </p:txBody>
      </p:sp>
      <p:sp>
        <p:nvSpPr>
          <p:cNvPr id="16" name="Slide Number Placeholder 5">
            <a:extLst>
              <a:ext uri="{FF2B5EF4-FFF2-40B4-BE49-F238E27FC236}">
                <a16:creationId xmlns:a16="http://schemas.microsoft.com/office/drawing/2014/main" id="{130CB194-35B9-4229-9CFE-5C3B911EC2A3}"/>
              </a:ext>
            </a:extLst>
          </p:cNvPr>
          <p:cNvSpPr>
            <a:spLocks noGrp="1"/>
          </p:cNvSpPr>
          <p:nvPr>
            <p:ph type="sldNum" sz="quarter" idx="12"/>
          </p:nvPr>
        </p:nvSpPr>
        <p:spPr>
          <a:xfrm>
            <a:off x="10919012" y="6356350"/>
            <a:ext cx="672354" cy="365125"/>
          </a:xfrm>
        </p:spPr>
        <p:txBody>
          <a:bodyPr/>
          <a:lstStyle>
            <a:lvl1pPr>
              <a:defRPr>
                <a:solidFill>
                  <a:schemeClr val="bg1"/>
                </a:solidFill>
                <a:effectLst>
                  <a:outerShdw blurRad="38100" dist="38100" dir="2700000" algn="tl">
                    <a:srgbClr val="000000">
                      <a:alpha val="43137"/>
                    </a:srgbClr>
                  </a:outerShdw>
                </a:effectLst>
              </a:defRPr>
            </a:lvl1pPr>
          </a:lstStyle>
          <a:p>
            <a:fld id="{A2AE2B76-F97F-4BE2-8670-72276A5F21A5}" type="slidenum">
              <a:rPr lang="en-US" smtClean="0"/>
              <a:pPr/>
              <a:t>‹#›</a:t>
            </a:fld>
            <a:endParaRPr lang="en-US"/>
          </a:p>
        </p:txBody>
      </p:sp>
      <p:cxnSp>
        <p:nvCxnSpPr>
          <p:cNvPr id="8" name="Straight Connector 7">
            <a:extLst>
              <a:ext uri="{FF2B5EF4-FFF2-40B4-BE49-F238E27FC236}">
                <a16:creationId xmlns:a16="http://schemas.microsoft.com/office/drawing/2014/main" id="{EBDF219B-DD0E-4D26-8B59-3FE43A252543}"/>
              </a:ext>
              <a:ext uri="{C183D7F6-B498-43B3-948B-1728B52AA6E4}">
                <adec:decorative xmlns:adec="http://schemas.microsoft.com/office/drawing/2017/decorative" val="1"/>
              </a:ext>
            </a:extLst>
          </p:cNvPr>
          <p:cNvCxnSpPr>
            <a:cxnSpLocks/>
          </p:cNvCxnSpPr>
          <p:nvPr userDrawn="1"/>
        </p:nvCxnSpPr>
        <p:spPr>
          <a:xfrm>
            <a:off x="800476" y="723900"/>
            <a:ext cx="10610474" cy="0"/>
          </a:xfrm>
          <a:prstGeom prst="line">
            <a:avLst/>
          </a:prstGeom>
          <a:ln w="44450">
            <a:solidFill>
              <a:srgbClr val="FFFFFF"/>
            </a:solidFill>
          </a:ln>
          <a:effectLst>
            <a:outerShdw blurRad="50800" dist="25400" dir="2700000" sx="99000" sy="99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180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1DFFB204-6AE4-4FC9-9B60-312D7206B03F}"/>
              </a:ext>
            </a:extLst>
          </p:cNvPr>
          <p:cNvSpPr>
            <a:spLocks noGrp="1"/>
          </p:cNvSpPr>
          <p:nvPr>
            <p:ph type="title"/>
          </p:nvPr>
        </p:nvSpPr>
        <p:spPr>
          <a:xfrm>
            <a:off x="695325" y="888999"/>
            <a:ext cx="10798176" cy="1051914"/>
          </a:xfrm>
          <a:prstGeom prst="rect">
            <a:avLst/>
          </a:prstGeom>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9254F317-DDB0-4841-A973-FFC12960827B}"/>
              </a:ext>
            </a:extLst>
          </p:cNvPr>
          <p:cNvSpPr>
            <a:spLocks noGrp="1"/>
          </p:cNvSpPr>
          <p:nvPr>
            <p:ph sz="quarter" idx="13" hasCustomPrompt="1"/>
          </p:nvPr>
        </p:nvSpPr>
        <p:spPr>
          <a:xfrm>
            <a:off x="390669" y="1789993"/>
            <a:ext cx="11407487" cy="4351338"/>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cxnSp>
        <p:nvCxnSpPr>
          <p:cNvPr id="10" name="Straight Connector 9">
            <a:extLst>
              <a:ext uri="{FF2B5EF4-FFF2-40B4-BE49-F238E27FC236}">
                <a16:creationId xmlns:a16="http://schemas.microsoft.com/office/drawing/2014/main" id="{E7B3A45C-71C1-4ADC-89E0-AF6924CA17F4}"/>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9">
            <a:extLst>
              <a:ext uri="{FF2B5EF4-FFF2-40B4-BE49-F238E27FC236}">
                <a16:creationId xmlns:a16="http://schemas.microsoft.com/office/drawing/2014/main" id="{B9239148-0308-46C3-9FF0-4027CC8E85E7}"/>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3" name="Date Placeholder 8">
            <a:extLst>
              <a:ext uri="{FF2B5EF4-FFF2-40B4-BE49-F238E27FC236}">
                <a16:creationId xmlns:a16="http://schemas.microsoft.com/office/drawing/2014/main" id="{774C5953-38DD-4451-A5AA-9A578D59365B}"/>
              </a:ext>
            </a:extLst>
          </p:cNvPr>
          <p:cNvSpPr>
            <a:spLocks noGrp="1"/>
          </p:cNvSpPr>
          <p:nvPr>
            <p:ph type="dt" sz="half" idx="10"/>
          </p:nvPr>
        </p:nvSpPr>
        <p:spPr>
          <a:xfrm>
            <a:off x="8369448" y="6356350"/>
            <a:ext cx="2592594" cy="365125"/>
          </a:xfrm>
        </p:spPr>
        <p:txBody>
          <a:bodyPr/>
          <a:lstStyle/>
          <a:p>
            <a:r>
              <a:rPr lang="en-US"/>
              <a:t>2/11/20XX</a:t>
            </a:r>
          </a:p>
        </p:txBody>
      </p:sp>
      <p:sp>
        <p:nvSpPr>
          <p:cNvPr id="14" name="Slide Number Placeholder 10">
            <a:extLst>
              <a:ext uri="{FF2B5EF4-FFF2-40B4-BE49-F238E27FC236}">
                <a16:creationId xmlns:a16="http://schemas.microsoft.com/office/drawing/2014/main" id="{39D06D66-ACB3-4B9C-B4EB-FC3EC5BD75A6}"/>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65220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CC9BE23-A0EC-4866-A7A4-FD7255EF8F5E}"/>
              </a:ext>
            </a:extLst>
          </p:cNvPr>
          <p:cNvSpPr>
            <a:spLocks noGrp="1"/>
          </p:cNvSpPr>
          <p:nvPr>
            <p:ph type="title"/>
          </p:nvPr>
        </p:nvSpPr>
        <p:spPr>
          <a:xfrm>
            <a:off x="695325" y="888999"/>
            <a:ext cx="10798176" cy="1051914"/>
          </a:xfrm>
          <a:prstGeom prst="rect">
            <a:avLst/>
          </a:prstGeom>
        </p:spPr>
        <p:txBody>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203BC10E-3DDD-4EC5-BD6D-D8D180BF3990}"/>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1FD4AD3C-6727-49EE-9625-F87A6B8AE0B7}"/>
              </a:ext>
            </a:extLst>
          </p:cNvPr>
          <p:cNvSpPr>
            <a:spLocks noGrp="1"/>
          </p:cNvSpPr>
          <p:nvPr>
            <p:ph sz="quarter" idx="13" hasCustomPrompt="1"/>
          </p:nvPr>
        </p:nvSpPr>
        <p:spPr>
          <a:xfrm>
            <a:off x="695326" y="1940913"/>
            <a:ext cx="10798176" cy="4021586"/>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10" name="Footer Placeholder 9">
            <a:extLst>
              <a:ext uri="{FF2B5EF4-FFF2-40B4-BE49-F238E27FC236}">
                <a16:creationId xmlns:a16="http://schemas.microsoft.com/office/drawing/2014/main" id="{4489FA96-DDCF-4A83-91EB-4F5F6179F0D0}"/>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1" name="Date Placeholder 8">
            <a:extLst>
              <a:ext uri="{FF2B5EF4-FFF2-40B4-BE49-F238E27FC236}">
                <a16:creationId xmlns:a16="http://schemas.microsoft.com/office/drawing/2014/main" id="{F7CC7848-0B2C-4FBE-96B0-0717CC5A9FF1}"/>
              </a:ext>
            </a:extLst>
          </p:cNvPr>
          <p:cNvSpPr>
            <a:spLocks noGrp="1"/>
          </p:cNvSpPr>
          <p:nvPr>
            <p:ph type="dt" sz="half" idx="10"/>
          </p:nvPr>
        </p:nvSpPr>
        <p:spPr>
          <a:xfrm>
            <a:off x="8369448" y="6356350"/>
            <a:ext cx="2592594" cy="365125"/>
          </a:xfrm>
        </p:spPr>
        <p:txBody>
          <a:bodyPr/>
          <a:lstStyle/>
          <a:p>
            <a:r>
              <a:rPr lang="en-US"/>
              <a:t>2/11/20XX</a:t>
            </a:r>
          </a:p>
        </p:txBody>
      </p:sp>
      <p:sp>
        <p:nvSpPr>
          <p:cNvPr id="12" name="Slide Number Placeholder 10">
            <a:extLst>
              <a:ext uri="{FF2B5EF4-FFF2-40B4-BE49-F238E27FC236}">
                <a16:creationId xmlns:a16="http://schemas.microsoft.com/office/drawing/2014/main" id="{4CD16377-DD1B-4262-BDAE-760577F5B81D}"/>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369706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r>
              <a:rPr lang="en-US"/>
              <a:t>2/11/20XX</a:t>
            </a:r>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866470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72">
          <p15:clr>
            <a:srgbClr val="F26B43"/>
          </p15:clr>
        </p15:guide>
        <p15:guide id="4" orient="horz" pos="912">
          <p15:clr>
            <a:srgbClr val="F26B43"/>
          </p15:clr>
        </p15:guide>
        <p15:guide id="5" pos="7176">
          <p15:clr>
            <a:srgbClr val="F26B43"/>
          </p15:clr>
        </p15:guide>
        <p15:guide id="6" pos="504">
          <p15:clr>
            <a:srgbClr val="F26B43"/>
          </p15:clr>
        </p15:guide>
        <p15:guide id="7" orient="horz" pos="3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Flowers in a tree ">
            <a:extLst>
              <a:ext uri="{FF2B5EF4-FFF2-40B4-BE49-F238E27FC236}">
                <a16:creationId xmlns:a16="http://schemas.microsoft.com/office/drawing/2014/main" id="{BC408C47-2E2A-42C6-99D2-EBED0E23C9B6}"/>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a:ext>
            </a:extLst>
          </a:blip>
          <a:srcRect/>
          <a:stretch/>
        </p:blipFill>
        <p:spPr>
          <a:xfrm>
            <a:off x="5009322" y="0"/>
            <a:ext cx="7182678" cy="6858000"/>
          </a:xfrm>
        </p:spPr>
      </p:pic>
      <p:sp>
        <p:nvSpPr>
          <p:cNvPr id="6" name="TextBox 5">
            <a:extLst>
              <a:ext uri="{FF2B5EF4-FFF2-40B4-BE49-F238E27FC236}">
                <a16:creationId xmlns:a16="http://schemas.microsoft.com/office/drawing/2014/main" id="{B6D11E0E-F41C-4AA2-9980-91B590E85DCA}"/>
              </a:ext>
            </a:extLst>
          </p:cNvPr>
          <p:cNvSpPr txBox="1"/>
          <p:nvPr/>
        </p:nvSpPr>
        <p:spPr>
          <a:xfrm>
            <a:off x="185531" y="1020418"/>
            <a:ext cx="4678017" cy="1569660"/>
          </a:xfrm>
          <a:prstGeom prst="rect">
            <a:avLst/>
          </a:prstGeom>
          <a:noFill/>
        </p:spPr>
        <p:txBody>
          <a:bodyPr wrap="square" rtlCol="0">
            <a:spAutoFit/>
          </a:bodyPr>
          <a:lstStyle/>
          <a:p>
            <a:pPr algn="ctr"/>
            <a:r>
              <a:rPr lang="en-US" sz="3200" b="1">
                <a:solidFill>
                  <a:srgbClr val="FFFF00"/>
                </a:solidFill>
                <a:latin typeface="Times New Roman" panose="02020603050405020304" pitchFamily="18" charset="0"/>
                <a:cs typeface="Times New Roman" panose="02020603050405020304" pitchFamily="18" charset="0"/>
              </a:rPr>
              <a:t>Bài 2: KHÁM PHÁ </a:t>
            </a:r>
          </a:p>
          <a:p>
            <a:pPr algn="ctr"/>
            <a:r>
              <a:rPr lang="en-US" sz="3200" b="1">
                <a:solidFill>
                  <a:srgbClr val="FFFF00"/>
                </a:solidFill>
                <a:latin typeface="Times New Roman" panose="02020603050405020304" pitchFamily="18" charset="0"/>
                <a:cs typeface="Times New Roman" panose="02020603050405020304" pitchFamily="18" charset="0"/>
              </a:rPr>
              <a:t>THẾ GIỚI THIẾT BỊ SỐ THÔNG MINH</a:t>
            </a:r>
          </a:p>
        </p:txBody>
      </p:sp>
    </p:spTree>
    <p:extLst>
      <p:ext uri="{BB962C8B-B14F-4D97-AF65-F5344CB8AC3E}">
        <p14:creationId xmlns:p14="http://schemas.microsoft.com/office/powerpoint/2010/main" val="163343839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2A9A318B-C356-4589-A8F8-8553636F670F}"/>
              </a:ext>
            </a:extLst>
          </p:cNvPr>
          <p:cNvSpPr>
            <a:spLocks noGrp="1"/>
          </p:cNvSpPr>
          <p:nvPr>
            <p:ph type="ftr" sz="quarter" idx="11"/>
          </p:nvPr>
        </p:nvSpPr>
        <p:spPr>
          <a:xfrm>
            <a:off x="715383" y="6356350"/>
            <a:ext cx="4539727" cy="365125"/>
          </a:xfrm>
        </p:spPr>
        <p:txBody>
          <a:bodyPr/>
          <a:lstStyle/>
          <a:p>
            <a:r>
              <a:rPr lang="en-US"/>
              <a:t>PRESENTATION TITLE</a:t>
            </a:r>
            <a:endParaRPr lang="en-US" dirty="0"/>
          </a:p>
        </p:txBody>
      </p:sp>
      <p:sp>
        <p:nvSpPr>
          <p:cNvPr id="10" name="Date Placeholder 9">
            <a:extLst>
              <a:ext uri="{FF2B5EF4-FFF2-40B4-BE49-F238E27FC236}">
                <a16:creationId xmlns:a16="http://schemas.microsoft.com/office/drawing/2014/main" id="{783B1F06-4CB0-449A-A15D-1B0E201DB3F7}"/>
              </a:ext>
            </a:extLst>
          </p:cNvPr>
          <p:cNvSpPr>
            <a:spLocks noGrp="1"/>
          </p:cNvSpPr>
          <p:nvPr>
            <p:ph type="dt" sz="half" idx="10"/>
          </p:nvPr>
        </p:nvSpPr>
        <p:spPr>
          <a:xfrm>
            <a:off x="8369448" y="6356350"/>
            <a:ext cx="2592594" cy="365125"/>
          </a:xfrm>
        </p:spPr>
        <p:txBody>
          <a:bodyPr/>
          <a:lstStyle/>
          <a:p>
            <a:r>
              <a:rPr lang="en-US"/>
              <a:t>2/11/20XX</a:t>
            </a:r>
          </a:p>
        </p:txBody>
      </p:sp>
      <p:sp>
        <p:nvSpPr>
          <p:cNvPr id="13" name="Slide Number Placeholder 12">
            <a:extLst>
              <a:ext uri="{FF2B5EF4-FFF2-40B4-BE49-F238E27FC236}">
                <a16:creationId xmlns:a16="http://schemas.microsoft.com/office/drawing/2014/main" id="{76654C7F-5F04-43D8-88C7-13355302CC32}"/>
              </a:ext>
            </a:extLst>
          </p:cNvPr>
          <p:cNvSpPr>
            <a:spLocks noGrp="1"/>
          </p:cNvSpPr>
          <p:nvPr>
            <p:ph type="sldNum" sz="quarter" idx="12"/>
          </p:nvPr>
        </p:nvSpPr>
        <p:spPr>
          <a:xfrm>
            <a:off x="10919012" y="6356350"/>
            <a:ext cx="672354" cy="365125"/>
          </a:xfrm>
        </p:spPr>
        <p:txBody>
          <a:bodyPr/>
          <a:lstStyle/>
          <a:p>
            <a:fld id="{E30AF5A0-43BB-4336-8627-9123B9144D80}" type="slidenum">
              <a:rPr lang="en-US" smtClean="0"/>
              <a:pPr/>
              <a:t>2</a:t>
            </a:fld>
            <a:endParaRPr lang="en-US"/>
          </a:p>
        </p:txBody>
      </p:sp>
      <p:sp>
        <p:nvSpPr>
          <p:cNvPr id="16" name="TextBox 15">
            <a:extLst>
              <a:ext uri="{FF2B5EF4-FFF2-40B4-BE49-F238E27FC236}">
                <a16:creationId xmlns:a16="http://schemas.microsoft.com/office/drawing/2014/main" id="{9E6CC90E-21D0-460C-A366-9F10181DC126}"/>
              </a:ext>
            </a:extLst>
          </p:cNvPr>
          <p:cNvSpPr txBox="1"/>
          <p:nvPr/>
        </p:nvSpPr>
        <p:spPr>
          <a:xfrm>
            <a:off x="0" y="136525"/>
            <a:ext cx="11985674" cy="2765244"/>
          </a:xfrm>
          <a:prstGeom prst="rect">
            <a:avLst/>
          </a:prstGeom>
          <a:noFill/>
        </p:spPr>
        <p:txBody>
          <a:bodyPr wrap="square">
            <a:spAutoFit/>
          </a:bodyPr>
          <a:lstStyle/>
          <a:p>
            <a:pPr indent="190500" algn="just">
              <a:lnSpc>
                <a:spcPct val="127000"/>
              </a:lnSpc>
              <a:spcAft>
                <a:spcPts val="800"/>
              </a:spcAft>
            </a:pPr>
            <a:r>
              <a:rPr lang="en-US" sz="28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1. </a:t>
            </a:r>
            <a:r>
              <a:rPr lang="vi-VN" sz="28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Sử dụng đúng cách các thiết bị số</a:t>
            </a:r>
            <a:endParaRPr lang="en-US" sz="28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406400" algn="just">
              <a:lnSpc>
                <a:spcPct val="120000"/>
              </a:lnSpc>
            </a:pP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biết s</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ử</a:t>
            </a:r>
            <a:r>
              <a:rPr lang="vi-VN"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dụng thiết bị s</a:t>
            </a: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ki</a:t>
            </a: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u mới, thế h</a:t>
            </a: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ệ</a:t>
            </a:r>
            <a:r>
              <a:rPr lang="vi-VN"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mới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đú</a:t>
            </a:r>
            <a:r>
              <a:rPr lang="vi-VN"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 cách, không làm h</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ỏ</a:t>
            </a:r>
            <a:r>
              <a:rPr lang="vi-VN"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 và khai thác tốt nhất các tính năng thiết bị, cần đọc kĩ và thực hiện theo đúng hướng d</a:t>
            </a: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ẫ</a:t>
            </a:r>
            <a:r>
              <a:rPr lang="vi-VN"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 sử dụng ngay từ bước l</a:t>
            </a: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ắ</a:t>
            </a:r>
            <a:r>
              <a:rPr lang="vi-VN"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 đặt. thiết lập ban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đầ</a:t>
            </a:r>
            <a:r>
              <a:rPr lang="vi-VN"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u và tiếp tục trong quá tr</a:t>
            </a: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ì</a:t>
            </a:r>
            <a:r>
              <a:rPr lang="vi-VN"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 sử dụng sau này.</a:t>
            </a:r>
            <a:endPar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20289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circle(in)">
                                      <p:cBhvr>
                                        <p:cTn id="7" dur="20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C7F04A-6CF6-4CF1-BAEE-2B210EFC6B58}"/>
              </a:ext>
            </a:extLst>
          </p:cNvPr>
          <p:cNvSpPr>
            <a:spLocks noGrp="1"/>
          </p:cNvSpPr>
          <p:nvPr>
            <p:ph type="title"/>
          </p:nvPr>
        </p:nvSpPr>
        <p:spPr>
          <a:xfrm>
            <a:off x="800099" y="904730"/>
            <a:ext cx="4152900" cy="1652590"/>
          </a:xfrm>
        </p:spPr>
        <p:txBody>
          <a:bodyPr/>
          <a:lstStyle/>
          <a:p>
            <a:r>
              <a:rPr lang="en-US" dirty="0"/>
              <a:t>Introduction</a:t>
            </a:r>
          </a:p>
        </p:txBody>
      </p:sp>
      <p:sp>
        <p:nvSpPr>
          <p:cNvPr id="6" name="Content Placeholder 5">
            <a:extLst>
              <a:ext uri="{FF2B5EF4-FFF2-40B4-BE49-F238E27FC236}">
                <a16:creationId xmlns:a16="http://schemas.microsoft.com/office/drawing/2014/main" id="{F35FCE68-0761-421A-922F-077DEB02E062}"/>
              </a:ext>
            </a:extLst>
          </p:cNvPr>
          <p:cNvSpPr>
            <a:spLocks noGrp="1"/>
          </p:cNvSpPr>
          <p:nvPr>
            <p:ph idx="1"/>
          </p:nvPr>
        </p:nvSpPr>
        <p:spPr>
          <a:xfrm>
            <a:off x="5133975" y="952368"/>
            <a:ext cx="6257926" cy="1773893"/>
          </a:xfrm>
        </p:spPr>
        <p:txBody>
          <a:bodyPr>
            <a:normAutofit/>
          </a:bodyPr>
          <a:lstStyle/>
          <a:p>
            <a:r>
              <a:rPr lang="en-US" dirty="0"/>
              <a:t>With PowerPoint, you can create presentations and share your work with others, wherever they are. Type the text you want here to get started. You can also add images, art, and videos on this template. Save to OneDrive and access your presentations from your computer, tablet, or phone.</a:t>
            </a:r>
          </a:p>
        </p:txBody>
      </p:sp>
      <p:sp>
        <p:nvSpPr>
          <p:cNvPr id="3" name="Footer Placeholder 2">
            <a:extLst>
              <a:ext uri="{FF2B5EF4-FFF2-40B4-BE49-F238E27FC236}">
                <a16:creationId xmlns:a16="http://schemas.microsoft.com/office/drawing/2014/main" id="{EB2D8EB9-86D8-46F2-805C-7BA07DB989B8}"/>
              </a:ext>
            </a:extLst>
          </p:cNvPr>
          <p:cNvSpPr>
            <a:spLocks noGrp="1"/>
          </p:cNvSpPr>
          <p:nvPr>
            <p:ph type="ftr" sz="quarter" idx="11"/>
          </p:nvPr>
        </p:nvSpPr>
        <p:spPr>
          <a:xfrm>
            <a:off x="715383" y="6356350"/>
            <a:ext cx="4539727" cy="365125"/>
          </a:xfrm>
        </p:spPr>
        <p:txBody>
          <a:bodyPr/>
          <a:lstStyle/>
          <a:p>
            <a:r>
              <a:rPr lang="en-US"/>
              <a:t>PRESENTATION TITLE</a:t>
            </a:r>
            <a:endParaRPr lang="en-US" dirty="0"/>
          </a:p>
        </p:txBody>
      </p:sp>
      <p:sp>
        <p:nvSpPr>
          <p:cNvPr id="2" name="Date Placeholder 1">
            <a:extLst>
              <a:ext uri="{FF2B5EF4-FFF2-40B4-BE49-F238E27FC236}">
                <a16:creationId xmlns:a16="http://schemas.microsoft.com/office/drawing/2014/main" id="{C0D6D7AB-45AD-4E39-B4E3-CC1786053CFC}"/>
              </a:ext>
            </a:extLst>
          </p:cNvPr>
          <p:cNvSpPr>
            <a:spLocks noGrp="1"/>
          </p:cNvSpPr>
          <p:nvPr>
            <p:ph type="dt" sz="half" idx="10"/>
          </p:nvPr>
        </p:nvSpPr>
        <p:spPr>
          <a:xfrm>
            <a:off x="8369448" y="6356350"/>
            <a:ext cx="2592594" cy="365125"/>
          </a:xfrm>
        </p:spPr>
        <p:txBody>
          <a:bodyPr/>
          <a:lstStyle/>
          <a:p>
            <a:r>
              <a:rPr lang="en-US"/>
              <a:t>2/11/20XX</a:t>
            </a:r>
          </a:p>
        </p:txBody>
      </p:sp>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3</a:t>
            </a:fld>
            <a:endParaRPr lang="en-US"/>
          </a:p>
        </p:txBody>
      </p:sp>
      <p:sp>
        <p:nvSpPr>
          <p:cNvPr id="16" name="TextBox 15">
            <a:extLst>
              <a:ext uri="{FF2B5EF4-FFF2-40B4-BE49-F238E27FC236}">
                <a16:creationId xmlns:a16="http://schemas.microsoft.com/office/drawing/2014/main" id="{579893E3-9911-4C7C-B99F-7C1107931752}"/>
              </a:ext>
            </a:extLst>
          </p:cNvPr>
          <p:cNvSpPr txBox="1"/>
          <p:nvPr/>
        </p:nvSpPr>
        <p:spPr>
          <a:xfrm>
            <a:off x="0" y="109203"/>
            <a:ext cx="11780740" cy="6429709"/>
          </a:xfrm>
          <a:prstGeom prst="rect">
            <a:avLst/>
          </a:prstGeom>
          <a:noFill/>
        </p:spPr>
        <p:txBody>
          <a:bodyPr wrap="square">
            <a:spAutoFit/>
          </a:bodyPr>
          <a:lstStyle/>
          <a:p>
            <a:pPr indent="406400" algn="just">
              <a:lnSpc>
                <a:spcPct val="135000"/>
              </a:lnSpc>
            </a:pPr>
            <a:r>
              <a:rPr lang="en-US" sz="2800">
                <a:solidFill>
                  <a:srgbClr val="FFFF00"/>
                </a:solidFill>
                <a:effectLst/>
                <a:latin typeface="Times New Roman" panose="02020603050405020304" pitchFamily="18" charset="0"/>
                <a:ea typeface="Times New Roman" panose="02020603050405020304" pitchFamily="18" charset="0"/>
              </a:rPr>
              <a:t>* </a:t>
            </a:r>
            <a:r>
              <a:rPr lang="vi-VN" sz="2800">
                <a:solidFill>
                  <a:srgbClr val="FFFF00"/>
                </a:solidFill>
                <a:effectLst/>
                <a:latin typeface="Times New Roman" panose="02020603050405020304" pitchFamily="18" charset="0"/>
                <a:ea typeface="Times New Roman" panose="02020603050405020304" pitchFamily="18" charset="0"/>
              </a:rPr>
              <a:t>Tài liệu hướng dẫn s</a:t>
            </a:r>
            <a:r>
              <a:rPr lang="en-US" sz="2800">
                <a:solidFill>
                  <a:srgbClr val="FFFF00"/>
                </a:solidFill>
                <a:latin typeface="Times New Roman" panose="02020603050405020304" pitchFamily="18" charset="0"/>
                <a:ea typeface="Times New Roman" panose="02020603050405020304" pitchFamily="18" charset="0"/>
              </a:rPr>
              <a:t>ử</a:t>
            </a:r>
            <a:r>
              <a:rPr lang="vi-VN" sz="2800">
                <a:solidFill>
                  <a:srgbClr val="FFFF00"/>
                </a:solidFill>
                <a:effectLst/>
                <a:latin typeface="Times New Roman" panose="02020603050405020304" pitchFamily="18" charset="0"/>
                <a:ea typeface="Times New Roman" panose="02020603050405020304" pitchFamily="18" charset="0"/>
              </a:rPr>
              <a:t> dụng:</a:t>
            </a:r>
            <a:endParaRPr lang="en-US" sz="2800">
              <a:solidFill>
                <a:srgbClr val="FFFF00"/>
              </a:solidFill>
              <a:effectLst/>
              <a:latin typeface="Times New Roman" panose="02020603050405020304" pitchFamily="18" charset="0"/>
              <a:ea typeface="Times New Roman" panose="02020603050405020304" pitchFamily="18" charset="0"/>
            </a:endParaRPr>
          </a:p>
          <a:p>
            <a:pPr lvl="0" algn="just">
              <a:lnSpc>
                <a:spcPct val="135000"/>
              </a:lnSpc>
              <a:buClr>
                <a:srgbClr val="000000"/>
              </a:buClr>
              <a:buSzPts val="1900"/>
              <a:tabLst>
                <a:tab pos="675005" algn="l"/>
              </a:tabLst>
            </a:pP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Hướng dẫn a</a:t>
            </a:r>
            <a:r>
              <a:rPr lang="en-US"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vi-VN"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toàn (Safety): </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a:t>
            </a: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ằ</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 mục đích ngăn chăn các </a:t>
            </a: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rủ</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a:t>
            </a: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hoặc hư hỏng không th</a:t>
            </a: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lường trước khi vận hành s</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 phẩm không đúng cách.</a:t>
            </a:r>
            <a:endPar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35000"/>
              </a:lnSpc>
              <a:buClr>
                <a:srgbClr val="000000"/>
              </a:buClr>
              <a:buSzPts val="1900"/>
              <a:tabLst>
                <a:tab pos="669925" algn="l"/>
              </a:tabLst>
            </a:pP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en-US"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ắ</a:t>
            </a:r>
            <a:r>
              <a:rPr lang="vi-VN"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p đặt</a:t>
            </a:r>
            <a:r>
              <a:rPr lang="en-US"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t đặt (Setup): </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ướ</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 d</a:t>
            </a: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ẫ</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 l</a:t>
            </a: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ắ</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 r</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á</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 hoặc thi</a:t>
            </a: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 đặt th</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ô</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 s</a:t>
            </a: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ban đầu cho thiết bị.</a:t>
            </a:r>
            <a:endPar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35000"/>
              </a:lnSpc>
              <a:buClr>
                <a:srgbClr val="000000"/>
              </a:buClr>
              <a:buSzPts val="1900"/>
              <a:tabLst>
                <a:tab pos="666750" algn="l"/>
              </a:tabLst>
            </a:pP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Vận hành (Operation): </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hướng d</a:t>
            </a: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ẫ</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 s</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ử</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dụng các tính n</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ă</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 chính c</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ủ</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thiết bị.</a:t>
            </a:r>
            <a:endPar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35000"/>
              </a:lnSpc>
              <a:buClr>
                <a:srgbClr val="000000"/>
              </a:buClr>
              <a:buSzPts val="1900"/>
              <a:tabLst>
                <a:tab pos="675005" algn="l"/>
              </a:tabLst>
            </a:pP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80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o trì (Maintenance): </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hướng d</a:t>
            </a: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ẫ</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 vệ sinh, ch</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ă</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 sóc kĩ thuật.... Nh</a:t>
            </a: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ằ</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 </a:t>
            </a: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 b</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 sự hoạt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ộng b</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ì</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 thường c</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ủ</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thiết bị.</a:t>
            </a:r>
            <a:endPar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35000"/>
              </a:lnSpc>
              <a:buClr>
                <a:srgbClr val="000000"/>
              </a:buClr>
              <a:buSzPts val="1900"/>
              <a:tabLst>
                <a:tab pos="675005" algn="l"/>
              </a:tabLst>
            </a:pP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280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ử</a:t>
            </a:r>
            <a:r>
              <a:rPr lang="vi-VN"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lí sự c</a:t>
            </a:r>
            <a:r>
              <a:rPr lang="en-US"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(Troubleshooting): </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ướng dẫ</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 ch</a:t>
            </a: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uẩn</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đoán và xử lí sơ bộ các lỗi thường gặp c</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ủ</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thiết bị.</a:t>
            </a:r>
            <a:endPar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35000"/>
              </a:lnSpc>
              <a:buClr>
                <a:srgbClr val="000000"/>
              </a:buClr>
              <a:buSzPts val="1900"/>
              <a:tabLst>
                <a:tab pos="666750" algn="l"/>
              </a:tabLst>
            </a:pPr>
            <a:r>
              <a:rPr lang="en-US"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Thông tin về sự trợ giúp và chi tiết liên hệ (Support).</a:t>
            </a:r>
            <a:endParaRPr lang="en-US"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37255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 calcmode="lin" valueType="num">
                                      <p:cBhvr additive="base">
                                        <p:cTn id="12"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anim calcmode="lin" valueType="num">
                                      <p:cBhvr additive="base">
                                        <p:cTn id="18"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6">
                                            <p:txEl>
                                              <p:pRg st="4" end="4"/>
                                            </p:txEl>
                                          </p:spTgt>
                                        </p:tgtEl>
                                        <p:attrNameLst>
                                          <p:attrName>style.visibility</p:attrName>
                                        </p:attrNameLst>
                                      </p:cBhvr>
                                      <p:to>
                                        <p:strVal val="visible"/>
                                      </p:to>
                                    </p:set>
                                    <p:animEffect transition="in" filter="fade">
                                      <p:cBhvr>
                                        <p:cTn id="24" dur="1000"/>
                                        <p:tgtEl>
                                          <p:spTgt spid="16">
                                            <p:txEl>
                                              <p:pRg st="4" end="4"/>
                                            </p:txEl>
                                          </p:spTgt>
                                        </p:tgtEl>
                                      </p:cBhvr>
                                    </p:animEffect>
                                    <p:anim calcmode="lin" valueType="num">
                                      <p:cBhvr>
                                        <p:cTn id="25"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anim calcmode="lin" valueType="num">
                                      <p:cBhvr additive="base">
                                        <p:cTn id="31"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1000"/>
                                        <p:tgtEl>
                                          <p:spTgt spid="16">
                                            <p:txEl>
                                              <p:pRg st="6" end="6"/>
                                            </p:txEl>
                                          </p:spTgt>
                                        </p:tgtEl>
                                      </p:cBhvr>
                                    </p:animEffect>
                                    <p:anim calcmode="lin" valueType="num">
                                      <p:cBhvr>
                                        <p:cTn id="38" dur="1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B2D8EB9-86D8-46F2-805C-7BA07DB989B8}"/>
              </a:ext>
            </a:extLst>
          </p:cNvPr>
          <p:cNvSpPr>
            <a:spLocks noGrp="1"/>
          </p:cNvSpPr>
          <p:nvPr>
            <p:ph type="ftr" sz="quarter" idx="11"/>
          </p:nvPr>
        </p:nvSpPr>
        <p:spPr>
          <a:xfrm>
            <a:off x="715383" y="6356350"/>
            <a:ext cx="4539727" cy="365125"/>
          </a:xfrm>
        </p:spPr>
        <p:txBody>
          <a:bodyPr/>
          <a:lstStyle/>
          <a:p>
            <a:r>
              <a:rPr lang="en-US"/>
              <a:t>PRESENTATION TITLE</a:t>
            </a:r>
            <a:endParaRPr lang="en-US" dirty="0"/>
          </a:p>
        </p:txBody>
      </p:sp>
      <p:sp>
        <p:nvSpPr>
          <p:cNvPr id="2" name="Date Placeholder 1">
            <a:extLst>
              <a:ext uri="{FF2B5EF4-FFF2-40B4-BE49-F238E27FC236}">
                <a16:creationId xmlns:a16="http://schemas.microsoft.com/office/drawing/2014/main" id="{C0D6D7AB-45AD-4E39-B4E3-CC1786053CFC}"/>
              </a:ext>
            </a:extLst>
          </p:cNvPr>
          <p:cNvSpPr>
            <a:spLocks noGrp="1"/>
          </p:cNvSpPr>
          <p:nvPr>
            <p:ph type="dt" sz="half" idx="10"/>
          </p:nvPr>
        </p:nvSpPr>
        <p:spPr>
          <a:xfrm>
            <a:off x="8369448" y="6356350"/>
            <a:ext cx="2592594" cy="365125"/>
          </a:xfrm>
        </p:spPr>
        <p:txBody>
          <a:bodyPr/>
          <a:lstStyle/>
          <a:p>
            <a:r>
              <a:rPr lang="en-US"/>
              <a:t>2/11/20XX</a:t>
            </a:r>
          </a:p>
        </p:txBody>
      </p:sp>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4</a:t>
            </a:fld>
            <a:endParaRPr lang="en-US"/>
          </a:p>
        </p:txBody>
      </p:sp>
      <p:sp>
        <p:nvSpPr>
          <p:cNvPr id="12" name="TextBox 11">
            <a:extLst>
              <a:ext uri="{FF2B5EF4-FFF2-40B4-BE49-F238E27FC236}">
                <a16:creationId xmlns:a16="http://schemas.microsoft.com/office/drawing/2014/main" id="{30D29746-2DDC-4FF8-AEEF-63D08E278B45}"/>
              </a:ext>
            </a:extLst>
          </p:cNvPr>
          <p:cNvSpPr txBox="1"/>
          <p:nvPr/>
        </p:nvSpPr>
        <p:spPr>
          <a:xfrm>
            <a:off x="0" y="0"/>
            <a:ext cx="6263641" cy="687111"/>
          </a:xfrm>
          <a:prstGeom prst="rect">
            <a:avLst/>
          </a:prstGeom>
          <a:noFill/>
        </p:spPr>
        <p:txBody>
          <a:bodyPr wrap="square">
            <a:spAutoFit/>
          </a:bodyPr>
          <a:lstStyle/>
          <a:p>
            <a:pPr indent="406400">
              <a:lnSpc>
                <a:spcPct val="135000"/>
              </a:lnSpc>
            </a:pPr>
            <a:r>
              <a:rPr lang="en-US" sz="3200">
                <a:solidFill>
                  <a:srgbClr val="FFFF00"/>
                </a:solidFill>
                <a:latin typeface="Times New Roman" panose="02020603050405020304" pitchFamily="18" charset="0"/>
                <a:ea typeface="Times New Roman" panose="02020603050405020304" pitchFamily="18" charset="0"/>
              </a:rPr>
              <a:t>2.</a:t>
            </a:r>
            <a:r>
              <a:rPr lang="en-US" sz="3200">
                <a:solidFill>
                  <a:srgbClr val="FFFF00"/>
                </a:solidFill>
                <a:effectLst/>
                <a:latin typeface="Times New Roman" panose="02020603050405020304" pitchFamily="18" charset="0"/>
                <a:ea typeface="Times New Roman" panose="02020603050405020304" pitchFamily="18" charset="0"/>
              </a:rPr>
              <a:t> Thông số kĩ thuật của thiết bị số</a:t>
            </a:r>
          </a:p>
        </p:txBody>
      </p:sp>
      <p:pic>
        <p:nvPicPr>
          <p:cNvPr id="14" name="Picture 13">
            <a:extLst>
              <a:ext uri="{FF2B5EF4-FFF2-40B4-BE49-F238E27FC236}">
                <a16:creationId xmlns:a16="http://schemas.microsoft.com/office/drawing/2014/main" id="{9C88829B-A2A3-4A24-A9EF-1F344A6F67E0}"/>
              </a:ext>
            </a:extLst>
          </p:cNvPr>
          <p:cNvPicPr>
            <a:picLocks noChangeAspect="1"/>
          </p:cNvPicPr>
          <p:nvPr/>
        </p:nvPicPr>
        <p:blipFill rotWithShape="1">
          <a:blip r:embed="rId3"/>
          <a:srcRect l="17077" t="41226" r="14038" b="14034"/>
          <a:stretch/>
        </p:blipFill>
        <p:spPr>
          <a:xfrm>
            <a:off x="964049" y="687111"/>
            <a:ext cx="10845365" cy="3960284"/>
          </a:xfrm>
          <a:prstGeom prst="rect">
            <a:avLst/>
          </a:prstGeom>
        </p:spPr>
      </p:pic>
      <p:sp>
        <p:nvSpPr>
          <p:cNvPr id="16" name="TextBox 15">
            <a:extLst>
              <a:ext uri="{FF2B5EF4-FFF2-40B4-BE49-F238E27FC236}">
                <a16:creationId xmlns:a16="http://schemas.microsoft.com/office/drawing/2014/main" id="{9D41FA28-6759-4AD5-84AD-701BB960540D}"/>
              </a:ext>
            </a:extLst>
          </p:cNvPr>
          <p:cNvSpPr txBox="1"/>
          <p:nvPr/>
        </p:nvSpPr>
        <p:spPr>
          <a:xfrm>
            <a:off x="66062" y="4552102"/>
            <a:ext cx="11905544" cy="2228495"/>
          </a:xfrm>
          <a:prstGeom prst="rect">
            <a:avLst/>
          </a:prstGeom>
          <a:noFill/>
        </p:spPr>
        <p:txBody>
          <a:bodyPr wrap="square">
            <a:spAutoFit/>
          </a:bodyPr>
          <a:lstStyle/>
          <a:p>
            <a:pPr indent="406400">
              <a:lnSpc>
                <a:spcPct val="127000"/>
              </a:lnSpc>
            </a:pPr>
            <a:r>
              <a:rPr lang="vi-VN" sz="2800">
                <a:solidFill>
                  <a:schemeClr val="bg1"/>
                </a:solidFill>
                <a:effectLst/>
                <a:latin typeface="Times New Roman" panose="02020603050405020304" pitchFamily="18" charset="0"/>
                <a:ea typeface="Times New Roman" panose="02020603050405020304" pitchFamily="18" charset="0"/>
              </a:rPr>
              <a:t>Các thiết bị s</a:t>
            </a:r>
            <a:r>
              <a:rPr lang="en-US" sz="2800">
                <a:solidFill>
                  <a:schemeClr val="bg1"/>
                </a:solidFill>
                <a:effectLst/>
                <a:latin typeface="Times New Roman" panose="02020603050405020304" pitchFamily="18" charset="0"/>
                <a:ea typeface="Times New Roman" panose="02020603050405020304" pitchFamily="18" charset="0"/>
              </a:rPr>
              <a:t>ố</a:t>
            </a:r>
            <a:r>
              <a:rPr lang="vi-VN" sz="2800">
                <a:solidFill>
                  <a:schemeClr val="bg1"/>
                </a:solidFill>
                <a:effectLst/>
                <a:latin typeface="Times New Roman" panose="02020603050405020304" pitchFamily="18" charset="0"/>
                <a:ea typeface="Times New Roman" panose="02020603050405020304" pitchFamily="18" charset="0"/>
              </a:rPr>
              <a:t> r</a:t>
            </a:r>
            <a:r>
              <a:rPr lang="en-US" sz="2800">
                <a:solidFill>
                  <a:schemeClr val="bg1"/>
                </a:solidFill>
                <a:effectLst/>
                <a:latin typeface="Times New Roman" panose="02020603050405020304" pitchFamily="18" charset="0"/>
                <a:ea typeface="Times New Roman" panose="02020603050405020304" pitchFamily="18" charset="0"/>
              </a:rPr>
              <a:t>ất</a:t>
            </a:r>
            <a:r>
              <a:rPr lang="vi-VN" sz="2800">
                <a:solidFill>
                  <a:schemeClr val="bg1"/>
                </a:solidFill>
                <a:effectLst/>
                <a:latin typeface="Times New Roman" panose="02020603050405020304" pitchFamily="18" charset="0"/>
                <a:ea typeface="Times New Roman" panose="02020603050405020304" pitchFamily="18" charset="0"/>
              </a:rPr>
              <a:t> </a:t>
            </a:r>
            <a:r>
              <a:rPr lang="en-US" sz="2800">
                <a:solidFill>
                  <a:schemeClr val="bg1"/>
                </a:solidFill>
                <a:effectLst/>
                <a:latin typeface="Times New Roman" panose="02020603050405020304" pitchFamily="18" charset="0"/>
                <a:ea typeface="Times New Roman" panose="02020603050405020304" pitchFamily="18" charset="0"/>
              </a:rPr>
              <a:t>đ</a:t>
            </a:r>
            <a:r>
              <a:rPr lang="vi-VN" sz="2800">
                <a:solidFill>
                  <a:schemeClr val="bg1"/>
                </a:solidFill>
                <a:effectLst/>
                <a:latin typeface="Times New Roman" panose="02020603050405020304" pitchFamily="18" charset="0"/>
                <a:ea typeface="Times New Roman" panose="02020603050405020304" pitchFamily="18" charset="0"/>
              </a:rPr>
              <a:t>a dạng, các bộ phận xử lí dữ liệu s</a:t>
            </a:r>
            <a:r>
              <a:rPr lang="en-US" sz="2800">
                <a:solidFill>
                  <a:schemeClr val="bg1"/>
                </a:solidFill>
                <a:effectLst/>
                <a:latin typeface="Times New Roman" panose="02020603050405020304" pitchFamily="18" charset="0"/>
                <a:ea typeface="Times New Roman" panose="02020603050405020304" pitchFamily="18" charset="0"/>
              </a:rPr>
              <a:t>ố</a:t>
            </a:r>
            <a:r>
              <a:rPr lang="vi-VN" sz="2800">
                <a:solidFill>
                  <a:schemeClr val="bg1"/>
                </a:solidFill>
                <a:effectLst/>
                <a:latin typeface="Times New Roman" panose="02020603050405020304" pitchFamily="18" charset="0"/>
                <a:ea typeface="Times New Roman" panose="02020603050405020304" pitchFamily="18" charset="0"/>
              </a:rPr>
              <a:t> c</a:t>
            </a:r>
            <a:r>
              <a:rPr lang="en-US" sz="2800">
                <a:solidFill>
                  <a:schemeClr val="bg1"/>
                </a:solidFill>
                <a:latin typeface="Times New Roman" panose="02020603050405020304" pitchFamily="18" charset="0"/>
                <a:ea typeface="Times New Roman" panose="02020603050405020304" pitchFamily="18" charset="0"/>
              </a:rPr>
              <a:t>ủ</a:t>
            </a:r>
            <a:r>
              <a:rPr lang="vi-VN" sz="2800">
                <a:solidFill>
                  <a:schemeClr val="bg1"/>
                </a:solidFill>
                <a:effectLst/>
                <a:latin typeface="Times New Roman" panose="02020603050405020304" pitchFamily="18" charset="0"/>
                <a:ea typeface="Times New Roman" panose="02020603050405020304" pitchFamily="18" charset="0"/>
              </a:rPr>
              <a:t>a chúng cũng tương tự như của máy tính. Các thông số kĩ thuật quan trọng là tốc độ bộ vi xử lí CPU, dung lượng RAM, dung lượng lưu trữ. Các thông số kĩ thuật khác nhau tuỳ vào chức năng của thi</a:t>
            </a:r>
            <a:r>
              <a:rPr lang="en-US" sz="2800">
                <a:solidFill>
                  <a:schemeClr val="bg1"/>
                </a:solidFill>
                <a:effectLst/>
                <a:latin typeface="Times New Roman" panose="02020603050405020304" pitchFamily="18" charset="0"/>
                <a:ea typeface="Times New Roman" panose="02020603050405020304" pitchFamily="18" charset="0"/>
              </a:rPr>
              <a:t>ế</a:t>
            </a:r>
            <a:r>
              <a:rPr lang="vi-VN" sz="2800">
                <a:solidFill>
                  <a:schemeClr val="bg1"/>
                </a:solidFill>
                <a:effectLst/>
                <a:latin typeface="Times New Roman" panose="02020603050405020304" pitchFamily="18" charset="0"/>
                <a:ea typeface="Times New Roman" panose="02020603050405020304" pitchFamily="18" charset="0"/>
              </a:rPr>
              <a:t>t bị</a:t>
            </a:r>
            <a:r>
              <a:rPr lang="vi-VN" sz="2800" i="1">
                <a:solidFill>
                  <a:schemeClr val="bg1"/>
                </a:solidFill>
                <a:effectLst/>
                <a:latin typeface="Times New Roman" panose="02020603050405020304" pitchFamily="18" charset="0"/>
                <a:ea typeface="Times New Roman" panose="02020603050405020304" pitchFamily="18" charset="0"/>
              </a:rPr>
              <a:t>.</a:t>
            </a:r>
            <a:endParaRPr lang="en-US" sz="280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1720977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C29CEA-93E2-450B-98DA-1CB3E462E74A}"/>
              </a:ext>
            </a:extLst>
          </p:cNvPr>
          <p:cNvPicPr>
            <a:picLocks noChangeAspect="1"/>
          </p:cNvPicPr>
          <p:nvPr/>
        </p:nvPicPr>
        <p:blipFill rotWithShape="1">
          <a:blip r:embed="rId3"/>
          <a:srcRect l="12808" t="54157" r="14499" b="16291"/>
          <a:stretch/>
        </p:blipFill>
        <p:spPr>
          <a:xfrm>
            <a:off x="520503" y="225082"/>
            <a:ext cx="11509137" cy="2630659"/>
          </a:xfrm>
          <a:prstGeom prst="rect">
            <a:avLst/>
          </a:prstGeom>
        </p:spPr>
      </p:pic>
      <p:sp>
        <p:nvSpPr>
          <p:cNvPr id="17" name="TextBox 16">
            <a:extLst>
              <a:ext uri="{FF2B5EF4-FFF2-40B4-BE49-F238E27FC236}">
                <a16:creationId xmlns:a16="http://schemas.microsoft.com/office/drawing/2014/main" id="{7FCD4744-EBCF-4BCA-8FEF-9BAEB5F628E1}"/>
              </a:ext>
            </a:extLst>
          </p:cNvPr>
          <p:cNvSpPr txBox="1"/>
          <p:nvPr/>
        </p:nvSpPr>
        <p:spPr>
          <a:xfrm>
            <a:off x="420276" y="3030312"/>
            <a:ext cx="11609364" cy="2228495"/>
          </a:xfrm>
          <a:prstGeom prst="rect">
            <a:avLst/>
          </a:prstGeom>
          <a:noFill/>
        </p:spPr>
        <p:txBody>
          <a:bodyPr wrap="square">
            <a:spAutoFit/>
          </a:bodyPr>
          <a:lstStyle/>
          <a:p>
            <a:pPr indent="393700" algn="just">
              <a:lnSpc>
                <a:spcPct val="127000"/>
              </a:lnSpc>
            </a:pPr>
            <a:r>
              <a:rPr lang="en-US" sz="280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Ngoài bộ phận xử lí dữ liệu số tích hợp sẵn (nếu có), các thiết bị số đ</a:t>
            </a:r>
            <a:r>
              <a:rPr lang="en-US" sz="2800">
                <a:solidFill>
                  <a:schemeClr val="bg1"/>
                </a:solidFill>
                <a:effectLst/>
                <a:latin typeface="Times New Roman" panose="02020603050405020304" pitchFamily="18" charset="0"/>
                <a:ea typeface="Times New Roman" panose="02020603050405020304" pitchFamily="18" charset="0"/>
              </a:rPr>
              <a:t>ể</a:t>
            </a:r>
            <a:r>
              <a:rPr lang="vi-VN" sz="2800">
                <a:solidFill>
                  <a:schemeClr val="bg1"/>
                </a:solidFill>
                <a:effectLst/>
                <a:latin typeface="Times New Roman" panose="02020603050405020304" pitchFamily="18" charset="0"/>
                <a:ea typeface="Times New Roman" panose="02020603050405020304" pitchFamily="18" charset="0"/>
              </a:rPr>
              <a:t> nhập dữ liệu hay xuất thông tin cho con người sử dụng như: máy in, máy chi</a:t>
            </a:r>
            <a:r>
              <a:rPr lang="en-US" sz="2800">
                <a:solidFill>
                  <a:schemeClr val="bg1"/>
                </a:solidFill>
                <a:effectLst/>
                <a:latin typeface="Times New Roman" panose="02020603050405020304" pitchFamily="18" charset="0"/>
                <a:ea typeface="Times New Roman" panose="02020603050405020304" pitchFamily="18" charset="0"/>
              </a:rPr>
              <a:t>ế</a:t>
            </a:r>
            <a:r>
              <a:rPr lang="vi-VN" sz="2800">
                <a:solidFill>
                  <a:schemeClr val="bg1"/>
                </a:solidFill>
                <a:effectLst/>
                <a:latin typeface="Times New Roman" panose="02020603050405020304" pitchFamily="18" charset="0"/>
                <a:ea typeface="Times New Roman" panose="02020603050405020304" pitchFamily="18" charset="0"/>
              </a:rPr>
              <a:t>u, màn hình</a:t>
            </a:r>
            <a:r>
              <a:rPr lang="en-US" sz="2800">
                <a:solidFill>
                  <a:schemeClr val="bg1"/>
                </a:solidFill>
                <a:effectLst/>
                <a:latin typeface="Times New Roman" panose="02020603050405020304" pitchFamily="18" charset="0"/>
                <a:ea typeface="Times New Roman" panose="02020603050405020304" pitchFamily="18" charset="0"/>
              </a:rPr>
              <a:t>,</a:t>
            </a:r>
            <a:r>
              <a:rPr lang="vi-VN" sz="2800">
                <a:solidFill>
                  <a:schemeClr val="bg1"/>
                </a:solidFill>
                <a:effectLst/>
                <a:latin typeface="Times New Roman" panose="02020603050405020304" pitchFamily="18" charset="0"/>
                <a:ea typeface="Times New Roman" panose="02020603050405020304" pitchFamily="18" charset="0"/>
              </a:rPr>
              <a:t> loa</a:t>
            </a:r>
            <a:r>
              <a:rPr lang="en-US" sz="2800">
                <a:solidFill>
                  <a:schemeClr val="bg1"/>
                </a:solidFill>
                <a:effectLst/>
                <a:latin typeface="Times New Roman" panose="02020603050405020304" pitchFamily="18" charset="0"/>
                <a:ea typeface="Times New Roman" panose="02020603050405020304" pitchFamily="18" charset="0"/>
              </a:rPr>
              <a:t>,</a:t>
            </a:r>
            <a:r>
              <a:rPr lang="vi-VN" sz="2800">
                <a:solidFill>
                  <a:schemeClr val="bg1"/>
                </a:solidFill>
                <a:effectLst/>
                <a:latin typeface="Times New Roman" panose="02020603050405020304" pitchFamily="18" charset="0"/>
                <a:ea typeface="Times New Roman" panose="02020603050405020304" pitchFamily="18" charset="0"/>
              </a:rPr>
              <a:t> micro, camera.... có những thông số kĩ thuật quan trọng khác tuỳ theo chức năng.</a:t>
            </a:r>
            <a:endParaRPr lang="en-US" sz="280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984403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9AD1602-B35F-4F17-AB81-5190F762E4AB}"/>
              </a:ext>
            </a:extLst>
          </p:cNvPr>
          <p:cNvSpPr>
            <a:spLocks noGrp="1"/>
          </p:cNvSpPr>
          <p:nvPr>
            <p:ph type="dt" sz="half" idx="10"/>
          </p:nvPr>
        </p:nvSpPr>
        <p:spPr>
          <a:xfrm>
            <a:off x="8369448" y="6356350"/>
            <a:ext cx="2592594" cy="365125"/>
          </a:xfrm>
        </p:spPr>
        <p:txBody>
          <a:bodyPr/>
          <a:lstStyle/>
          <a:p>
            <a:r>
              <a:rPr lang="en-US"/>
              <a:t>2/11/20XX</a:t>
            </a:r>
          </a:p>
        </p:txBody>
      </p:sp>
      <p:sp>
        <p:nvSpPr>
          <p:cNvPr id="8" name="Slide Number Placeholder 7">
            <a:extLst>
              <a:ext uri="{FF2B5EF4-FFF2-40B4-BE49-F238E27FC236}">
                <a16:creationId xmlns:a16="http://schemas.microsoft.com/office/drawing/2014/main" id="{6465E707-883C-4773-BB50-7A780F2A9DE9}"/>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pPr/>
              <a:t>6</a:t>
            </a:fld>
            <a:endParaRPr lang="en-US"/>
          </a:p>
        </p:txBody>
      </p:sp>
      <p:pic>
        <p:nvPicPr>
          <p:cNvPr id="13" name="Picture 12">
            <a:extLst>
              <a:ext uri="{FF2B5EF4-FFF2-40B4-BE49-F238E27FC236}">
                <a16:creationId xmlns:a16="http://schemas.microsoft.com/office/drawing/2014/main" id="{1ACAA930-7EB6-4B01-B738-BB9A778951A4}"/>
              </a:ext>
            </a:extLst>
          </p:cNvPr>
          <p:cNvPicPr>
            <a:picLocks noChangeAspect="1"/>
          </p:cNvPicPr>
          <p:nvPr/>
        </p:nvPicPr>
        <p:blipFill rotWithShape="1">
          <a:blip r:embed="rId3"/>
          <a:srcRect l="56192" t="30965" r="12539" b="29631"/>
          <a:stretch/>
        </p:blipFill>
        <p:spPr>
          <a:xfrm>
            <a:off x="7544807" y="0"/>
            <a:ext cx="4647193" cy="3292475"/>
          </a:xfrm>
          <a:prstGeom prst="rect">
            <a:avLst/>
          </a:prstGeom>
        </p:spPr>
      </p:pic>
      <p:sp>
        <p:nvSpPr>
          <p:cNvPr id="17" name="TextBox 16">
            <a:extLst>
              <a:ext uri="{FF2B5EF4-FFF2-40B4-BE49-F238E27FC236}">
                <a16:creationId xmlns:a16="http://schemas.microsoft.com/office/drawing/2014/main" id="{293C9008-E868-4802-8530-4E5C950F76EA}"/>
              </a:ext>
            </a:extLst>
          </p:cNvPr>
          <p:cNvSpPr txBox="1"/>
          <p:nvPr/>
        </p:nvSpPr>
        <p:spPr>
          <a:xfrm>
            <a:off x="268293" y="354088"/>
            <a:ext cx="7163973" cy="2752485"/>
          </a:xfrm>
          <a:prstGeom prst="rect">
            <a:avLst/>
          </a:prstGeom>
          <a:noFill/>
        </p:spPr>
        <p:txBody>
          <a:bodyPr wrap="square">
            <a:spAutoFit/>
          </a:bodyPr>
          <a:lstStyle/>
          <a:p>
            <a:pPr marL="457200" indent="-457200" algn="just">
              <a:lnSpc>
                <a:spcPct val="110000"/>
              </a:lnSpc>
              <a:spcAft>
                <a:spcPts val="400"/>
              </a:spcAft>
              <a:buFontTx/>
              <a:buChar char="-"/>
            </a:pPr>
            <a:r>
              <a:rPr lang="vi-VN" sz="2600" b="1" i="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Kích thước màn hình</a:t>
            </a:r>
            <a:r>
              <a:rPr lang="en-US" sz="2600" b="1" i="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0000"/>
              </a:lnSpc>
              <a:spcAft>
                <a:spcPts val="400"/>
              </a:spcAft>
            </a:pP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Màn hình hi</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ể</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n thị hình ảnh hình chữ nhật th</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ư</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ờng được qu</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y</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đ</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ị</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nh tiêu chuẩn hoá t</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ỉ</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lệ giữa chiều dài và chi</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ề</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u rộng, v</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í</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dụ</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4:3, 16:9, 21:9. Do dó</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kích thước màn hình thường được th</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ể</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hiện b</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ằ</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ng độ dài đường chéo c</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ủ</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a nó</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đơn vị </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đ</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o l</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à</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inch (1 inch</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2.54 cm). </a:t>
            </a:r>
            <a:endParaRPr lang="en-US" sz="2600">
              <a:solidFill>
                <a:schemeClr val="bg1"/>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1C4AF2CE-FAFA-4CE8-B91E-7E5EBD2EB70E}"/>
              </a:ext>
            </a:extLst>
          </p:cNvPr>
          <p:cNvSpPr txBox="1"/>
          <p:nvPr/>
        </p:nvSpPr>
        <p:spPr>
          <a:xfrm>
            <a:off x="268293" y="3538419"/>
            <a:ext cx="11759584" cy="3269549"/>
          </a:xfrm>
          <a:prstGeom prst="rect">
            <a:avLst/>
          </a:prstGeom>
          <a:noFill/>
        </p:spPr>
        <p:txBody>
          <a:bodyPr wrap="square">
            <a:spAutoFit/>
          </a:bodyPr>
          <a:lstStyle/>
          <a:p>
            <a:pPr marL="457200" indent="-457200" algn="just">
              <a:lnSpc>
                <a:spcPct val="110000"/>
              </a:lnSpc>
              <a:spcAft>
                <a:spcPts val="500"/>
              </a:spcAft>
              <a:buFontTx/>
              <a:buChar char="-"/>
            </a:pPr>
            <a:r>
              <a:rPr lang="vi-VN" sz="2600" b="1" i="1">
                <a:solidFill>
                  <a:srgbClr val="FFFF00"/>
                </a:solidFill>
                <a:effectLst/>
                <a:latin typeface="Times New Roman" panose="02020603050405020304" pitchFamily="18" charset="0"/>
                <a:ea typeface="Times New Roman" panose="02020603050405020304" pitchFamily="18" charset="0"/>
              </a:rPr>
              <a:t>Độ phân gi</a:t>
            </a:r>
            <a:r>
              <a:rPr lang="en-US" sz="2600" b="1" i="1">
                <a:solidFill>
                  <a:srgbClr val="FFFF00"/>
                </a:solidFill>
                <a:latin typeface="Times New Roman" panose="02020603050405020304" pitchFamily="18" charset="0"/>
                <a:ea typeface="Times New Roman" panose="02020603050405020304" pitchFamily="18" charset="0"/>
              </a:rPr>
              <a:t>ả</a:t>
            </a:r>
            <a:r>
              <a:rPr lang="vi-VN" sz="2600" b="1" i="1">
                <a:solidFill>
                  <a:srgbClr val="FFFF00"/>
                </a:solidFill>
                <a:effectLst/>
                <a:latin typeface="Times New Roman" panose="02020603050405020304" pitchFamily="18" charset="0"/>
                <a:ea typeface="Times New Roman" panose="02020603050405020304" pitchFamily="18" charset="0"/>
              </a:rPr>
              <a:t>i hình </a:t>
            </a:r>
            <a:r>
              <a:rPr lang="en-US" sz="2600" b="1" i="1">
                <a:solidFill>
                  <a:srgbClr val="FFFF00"/>
                </a:solidFill>
                <a:effectLst/>
                <a:latin typeface="Times New Roman" panose="02020603050405020304" pitchFamily="18" charset="0"/>
                <a:ea typeface="Times New Roman" panose="02020603050405020304" pitchFamily="18" charset="0"/>
              </a:rPr>
              <a:t>ả</a:t>
            </a:r>
            <a:r>
              <a:rPr lang="vi-VN" sz="2600" b="1" i="1">
                <a:solidFill>
                  <a:srgbClr val="FFFF00"/>
                </a:solidFill>
                <a:effectLst/>
                <a:latin typeface="Times New Roman" panose="02020603050405020304" pitchFamily="18" charset="0"/>
                <a:ea typeface="Times New Roman" panose="02020603050405020304" pitchFamily="18" charset="0"/>
              </a:rPr>
              <a:t>nh</a:t>
            </a:r>
            <a:r>
              <a:rPr lang="en-US" sz="2600" b="1" i="1">
                <a:solidFill>
                  <a:srgbClr val="FFFF00"/>
                </a:solidFill>
                <a:effectLst/>
                <a:latin typeface="Times New Roman" panose="02020603050405020304" pitchFamily="18" charset="0"/>
                <a:ea typeface="Times New Roman" panose="02020603050405020304" pitchFamily="18" charset="0"/>
              </a:rPr>
              <a:t>: </a:t>
            </a:r>
          </a:p>
          <a:p>
            <a:pPr algn="just">
              <a:lnSpc>
                <a:spcPct val="110000"/>
              </a:lnSpc>
              <a:spcAft>
                <a:spcPts val="500"/>
              </a:spcAft>
            </a:pPr>
            <a:r>
              <a:rPr lang="vi-VN" sz="2600">
                <a:solidFill>
                  <a:schemeClr val="bg1"/>
                </a:solidFill>
                <a:effectLst/>
                <a:latin typeface="Times New Roman" panose="02020603050405020304" pitchFamily="18" charset="0"/>
                <a:ea typeface="Times New Roman" panose="02020603050405020304" pitchFamily="18" charset="0"/>
              </a:rPr>
              <a:t>Hình ảnh số hoá được tạo n</a:t>
            </a:r>
            <a:r>
              <a:rPr lang="en-US" sz="2600">
                <a:solidFill>
                  <a:schemeClr val="bg1"/>
                </a:solidFill>
                <a:latin typeface="Times New Roman" panose="02020603050405020304" pitchFamily="18" charset="0"/>
                <a:ea typeface="Times New Roman" panose="02020603050405020304" pitchFamily="18" charset="0"/>
              </a:rPr>
              <a:t>ê</a:t>
            </a:r>
            <a:r>
              <a:rPr lang="vi-VN" sz="2600">
                <a:solidFill>
                  <a:schemeClr val="bg1"/>
                </a:solidFill>
                <a:effectLst/>
                <a:latin typeface="Times New Roman" panose="02020603050405020304" pitchFamily="18" charset="0"/>
                <a:ea typeface="Times New Roman" panose="02020603050405020304" pitchFamily="18" charset="0"/>
              </a:rPr>
              <a:t>n từ các điểm </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nh rất nh</a:t>
            </a:r>
            <a:r>
              <a:rPr lang="en-US" sz="2600">
                <a:solidFill>
                  <a:schemeClr val="bg1"/>
                </a:solidFill>
                <a:latin typeface="Times New Roman" panose="02020603050405020304" pitchFamily="18" charset="0"/>
                <a:ea typeface="Times New Roman" panose="02020603050405020304" pitchFamily="18" charset="0"/>
              </a:rPr>
              <a:t>ỏ</a:t>
            </a:r>
            <a:r>
              <a:rPr lang="vi-VN" sz="2600">
                <a:solidFill>
                  <a:schemeClr val="bg1"/>
                </a:solidFill>
                <a:effectLst/>
                <a:latin typeface="Times New Roman" panose="02020603050405020304" pitchFamily="18" charset="0"/>
                <a:ea typeface="Times New Roman" panose="02020603050405020304" pitchFamily="18" charset="0"/>
              </a:rPr>
              <a:t> gọi là pixel (picture element). Độ phân gi</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i </a:t>
            </a:r>
            <a:r>
              <a:rPr lang="en-US" sz="2600">
                <a:solidFill>
                  <a:schemeClr val="bg1"/>
                </a:solidFill>
                <a:effectLst/>
                <a:latin typeface="Times New Roman" panose="02020603050405020304" pitchFamily="18" charset="0"/>
                <a:ea typeface="Times New Roman" panose="02020603050405020304" pitchFamily="18" charset="0"/>
              </a:rPr>
              <a:t>đ</a:t>
            </a:r>
            <a:r>
              <a:rPr lang="vi-VN" sz="2600">
                <a:solidFill>
                  <a:schemeClr val="bg1"/>
                </a:solidFill>
                <a:effectLst/>
                <a:latin typeface="Times New Roman" panose="02020603050405020304" pitchFamily="18" charset="0"/>
                <a:ea typeface="Times New Roman" panose="02020603050405020304" pitchFamily="18" charset="0"/>
              </a:rPr>
              <a:t>i</a:t>
            </a:r>
            <a:r>
              <a:rPr lang="en-US" sz="2600">
                <a:solidFill>
                  <a:schemeClr val="bg1"/>
                </a:solidFill>
                <a:effectLst/>
                <a:latin typeface="Times New Roman" panose="02020603050405020304" pitchFamily="18" charset="0"/>
                <a:ea typeface="Times New Roman" panose="02020603050405020304" pitchFamily="18" charset="0"/>
              </a:rPr>
              <a:t>ể</a:t>
            </a:r>
            <a:r>
              <a:rPr lang="vi-VN" sz="2600">
                <a:solidFill>
                  <a:schemeClr val="bg1"/>
                </a:solidFill>
                <a:effectLst/>
                <a:latin typeface="Times New Roman" panose="02020603050405020304" pitchFamily="18" charset="0"/>
                <a:ea typeface="Times New Roman" panose="02020603050405020304" pitchFamily="18" charset="0"/>
              </a:rPr>
              <a:t>m </a:t>
            </a:r>
            <a:r>
              <a:rPr lang="en-US" sz="2600">
                <a:solidFill>
                  <a:schemeClr val="bg1"/>
                </a:solidFill>
                <a:effectLst/>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nh th</a:t>
            </a:r>
            <a:r>
              <a:rPr lang="en-US" sz="2600">
                <a:solidFill>
                  <a:schemeClr val="bg1"/>
                </a:solidFill>
                <a:effectLst/>
                <a:latin typeface="Times New Roman" panose="02020603050405020304" pitchFamily="18" charset="0"/>
                <a:ea typeface="Times New Roman" panose="02020603050405020304" pitchFamily="18" charset="0"/>
              </a:rPr>
              <a:t>ể</a:t>
            </a:r>
            <a:r>
              <a:rPr lang="vi-VN" sz="2600">
                <a:solidFill>
                  <a:schemeClr val="bg1"/>
                </a:solidFill>
                <a:effectLst/>
                <a:latin typeface="Times New Roman" panose="02020603050405020304" pitchFamily="18" charset="0"/>
                <a:ea typeface="Times New Roman" panose="02020603050405020304" pitchFamily="18" charset="0"/>
              </a:rPr>
              <a:t> hiện bằng cặp hai s</a:t>
            </a:r>
            <a:r>
              <a:rPr lang="en-US" sz="2600">
                <a:solidFill>
                  <a:schemeClr val="bg1"/>
                </a:solidFill>
                <a:effectLst/>
                <a:latin typeface="Times New Roman" panose="02020603050405020304" pitchFamily="18" charset="0"/>
                <a:ea typeface="Times New Roman" panose="02020603050405020304" pitchFamily="18" charset="0"/>
              </a:rPr>
              <a:t>ố</a:t>
            </a:r>
            <a:r>
              <a:rPr lang="vi-VN" sz="2600">
                <a:solidFill>
                  <a:schemeClr val="bg1"/>
                </a:solidFill>
                <a:effectLst/>
                <a:latin typeface="Times New Roman" panose="02020603050405020304" pitchFamily="18" charset="0"/>
                <a:ea typeface="Times New Roman" panose="02020603050405020304" pitchFamily="18" charset="0"/>
              </a:rPr>
              <a:t> </a:t>
            </a:r>
            <a:r>
              <a:rPr lang="en-US" sz="2600">
                <a:solidFill>
                  <a:schemeClr val="bg1"/>
                </a:solidFill>
                <a:effectLst/>
                <a:latin typeface="Times New Roman" panose="02020603050405020304" pitchFamily="18" charset="0"/>
                <a:ea typeface="Times New Roman" panose="02020603050405020304" pitchFamily="18" charset="0"/>
              </a:rPr>
              <a:t>đế</a:t>
            </a:r>
            <a:r>
              <a:rPr lang="vi-VN" sz="2600">
                <a:solidFill>
                  <a:schemeClr val="bg1"/>
                </a:solidFill>
                <a:effectLst/>
                <a:latin typeface="Times New Roman" panose="02020603050405020304" pitchFamily="18" charset="0"/>
                <a:ea typeface="Times New Roman" panose="02020603050405020304" pitchFamily="18" charset="0"/>
              </a:rPr>
              <a:t>m </a:t>
            </a:r>
            <a:r>
              <a:rPr lang="en-US" sz="2600">
                <a:solidFill>
                  <a:schemeClr val="bg1"/>
                </a:solidFill>
                <a:effectLst/>
                <a:latin typeface="Times New Roman" panose="02020603050405020304" pitchFamily="18" charset="0"/>
                <a:ea typeface="Times New Roman" panose="02020603050405020304" pitchFamily="18" charset="0"/>
              </a:rPr>
              <a:t>đ</a:t>
            </a:r>
            <a:r>
              <a:rPr lang="vi-VN" sz="2600">
                <a:solidFill>
                  <a:schemeClr val="bg1"/>
                </a:solidFill>
                <a:effectLst/>
                <a:latin typeface="Times New Roman" panose="02020603050405020304" pitchFamily="18" charset="0"/>
                <a:ea typeface="Times New Roman" panose="02020603050405020304" pitchFamily="18" charset="0"/>
              </a:rPr>
              <a:t>i</a:t>
            </a:r>
            <a:r>
              <a:rPr lang="en-US" sz="2600">
                <a:solidFill>
                  <a:schemeClr val="bg1"/>
                </a:solidFill>
                <a:effectLst/>
                <a:latin typeface="Times New Roman" panose="02020603050405020304" pitchFamily="18" charset="0"/>
                <a:ea typeface="Times New Roman" panose="02020603050405020304" pitchFamily="18" charset="0"/>
              </a:rPr>
              <a:t>ể</a:t>
            </a:r>
            <a:r>
              <a:rPr lang="vi-VN" sz="2600">
                <a:solidFill>
                  <a:schemeClr val="bg1"/>
                </a:solidFill>
                <a:effectLst/>
                <a:latin typeface="Times New Roman" panose="02020603050405020304" pitchFamily="18" charset="0"/>
                <a:ea typeface="Times New Roman" panose="02020603050405020304" pitchFamily="18" charset="0"/>
              </a:rPr>
              <a:t>m ảnh theo chiều ngang và theo chiều cao. Tích hai s</a:t>
            </a:r>
            <a:r>
              <a:rPr lang="en-US" sz="2600">
                <a:solidFill>
                  <a:schemeClr val="bg1"/>
                </a:solidFill>
                <a:effectLst/>
                <a:latin typeface="Times New Roman" panose="02020603050405020304" pitchFamily="18" charset="0"/>
                <a:ea typeface="Times New Roman" panose="02020603050405020304" pitchFamily="18" charset="0"/>
              </a:rPr>
              <a:t>ố</a:t>
            </a:r>
            <a:r>
              <a:rPr lang="vi-VN" sz="2600">
                <a:solidFill>
                  <a:schemeClr val="bg1"/>
                </a:solidFill>
                <a:effectLst/>
                <a:latin typeface="Times New Roman" panose="02020603050405020304" pitchFamily="18" charset="0"/>
                <a:ea typeface="Times New Roman" panose="02020603050405020304" pitchFamily="18" charset="0"/>
              </a:rPr>
              <a:t> nà</a:t>
            </a:r>
            <a:r>
              <a:rPr lang="en-US" sz="2600">
                <a:solidFill>
                  <a:schemeClr val="bg1"/>
                </a:solidFill>
                <a:effectLst/>
                <a:latin typeface="Times New Roman" panose="02020603050405020304" pitchFamily="18" charset="0"/>
                <a:ea typeface="Times New Roman" panose="02020603050405020304" pitchFamily="18" charset="0"/>
              </a:rPr>
              <a:t>y</a:t>
            </a:r>
            <a:r>
              <a:rPr lang="vi-VN" sz="2600">
                <a:solidFill>
                  <a:schemeClr val="bg1"/>
                </a:solidFill>
                <a:effectLst/>
                <a:latin typeface="Times New Roman" panose="02020603050405020304" pitchFamily="18" charset="0"/>
                <a:ea typeface="Times New Roman" panose="02020603050405020304" pitchFamily="18" charset="0"/>
              </a:rPr>
              <a:t> là số </a:t>
            </a:r>
            <a:r>
              <a:rPr lang="en-US" sz="2600">
                <a:solidFill>
                  <a:schemeClr val="bg1"/>
                </a:solidFill>
                <a:latin typeface="Times New Roman" panose="02020603050405020304" pitchFamily="18" charset="0"/>
                <a:ea typeface="Times New Roman" panose="02020603050405020304" pitchFamily="18" charset="0"/>
              </a:rPr>
              <a:t>đ</a:t>
            </a:r>
            <a:r>
              <a:rPr lang="vi-VN" sz="2600">
                <a:solidFill>
                  <a:schemeClr val="bg1"/>
                </a:solidFill>
                <a:effectLst/>
                <a:latin typeface="Times New Roman" panose="02020603050405020304" pitchFamily="18" charset="0"/>
                <a:ea typeface="Times New Roman" panose="02020603050405020304" pitchFamily="18" charset="0"/>
              </a:rPr>
              <a:t>i</a:t>
            </a:r>
            <a:r>
              <a:rPr lang="en-US" sz="2600">
                <a:solidFill>
                  <a:schemeClr val="bg1"/>
                </a:solidFill>
                <a:effectLst/>
                <a:latin typeface="Times New Roman" panose="02020603050405020304" pitchFamily="18" charset="0"/>
                <a:ea typeface="Times New Roman" panose="02020603050405020304" pitchFamily="18" charset="0"/>
              </a:rPr>
              <a:t>ể</a:t>
            </a:r>
            <a:r>
              <a:rPr lang="vi-VN" sz="2600">
                <a:solidFill>
                  <a:schemeClr val="bg1"/>
                </a:solidFill>
                <a:effectLst/>
                <a:latin typeface="Times New Roman" panose="02020603050405020304" pitchFamily="18" charset="0"/>
                <a:ea typeface="Times New Roman" panose="02020603050405020304" pitchFamily="18" charset="0"/>
              </a:rPr>
              <a:t>m ảnh c</a:t>
            </a:r>
            <a:r>
              <a:rPr lang="en-US" sz="2600">
                <a:solidFill>
                  <a:schemeClr val="bg1"/>
                </a:solidFill>
                <a:latin typeface="Times New Roman" panose="02020603050405020304" pitchFamily="18" charset="0"/>
                <a:ea typeface="Times New Roman" panose="02020603050405020304" pitchFamily="18" charset="0"/>
              </a:rPr>
              <a:t>ủ</a:t>
            </a:r>
            <a:r>
              <a:rPr lang="vi-VN" sz="2600">
                <a:solidFill>
                  <a:schemeClr val="bg1"/>
                </a:solidFill>
                <a:effectLst/>
                <a:latin typeface="Times New Roman" panose="02020603050405020304" pitchFamily="18" charset="0"/>
                <a:ea typeface="Times New Roman" panose="02020603050405020304" pitchFamily="18" charset="0"/>
              </a:rPr>
              <a:t>a hình ảnh. Một triệu </a:t>
            </a:r>
            <a:r>
              <a:rPr lang="en-US" sz="2600">
                <a:solidFill>
                  <a:schemeClr val="bg1"/>
                </a:solidFill>
                <a:latin typeface="Times New Roman" panose="02020603050405020304" pitchFamily="18" charset="0"/>
                <a:ea typeface="Times New Roman" panose="02020603050405020304" pitchFamily="18" charset="0"/>
              </a:rPr>
              <a:t>đ</a:t>
            </a:r>
            <a:r>
              <a:rPr lang="vi-VN" sz="2600">
                <a:solidFill>
                  <a:schemeClr val="bg1"/>
                </a:solidFill>
                <a:effectLst/>
                <a:latin typeface="Times New Roman" panose="02020603050405020304" pitchFamily="18" charset="0"/>
                <a:ea typeface="Times New Roman" panose="02020603050405020304" pitchFamily="18" charset="0"/>
              </a:rPr>
              <a:t>i</a:t>
            </a:r>
            <a:r>
              <a:rPr lang="en-US" sz="2600">
                <a:solidFill>
                  <a:schemeClr val="bg1"/>
                </a:solidFill>
                <a:effectLst/>
                <a:latin typeface="Times New Roman" panose="02020603050405020304" pitchFamily="18" charset="0"/>
                <a:ea typeface="Times New Roman" panose="02020603050405020304" pitchFamily="18" charset="0"/>
              </a:rPr>
              <a:t>ể</a:t>
            </a:r>
            <a:r>
              <a:rPr lang="vi-VN" sz="2600">
                <a:solidFill>
                  <a:schemeClr val="bg1"/>
                </a:solidFill>
                <a:effectLst/>
                <a:latin typeface="Times New Roman" panose="02020603050405020304" pitchFamily="18" charset="0"/>
                <a:ea typeface="Times New Roman" panose="02020603050405020304" pitchFamily="18" charset="0"/>
              </a:rPr>
              <a:t>m </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nh là một megapixel. Hình ảnh càng nhiều </a:t>
            </a:r>
            <a:r>
              <a:rPr lang="en-US" sz="2600">
                <a:solidFill>
                  <a:schemeClr val="bg1"/>
                </a:solidFill>
                <a:latin typeface="Times New Roman" panose="02020603050405020304" pitchFamily="18" charset="0"/>
                <a:ea typeface="Times New Roman" panose="02020603050405020304" pitchFamily="18" charset="0"/>
              </a:rPr>
              <a:t>đ</a:t>
            </a:r>
            <a:r>
              <a:rPr lang="vi-VN" sz="2600">
                <a:solidFill>
                  <a:schemeClr val="bg1"/>
                </a:solidFill>
                <a:effectLst/>
                <a:latin typeface="Times New Roman" panose="02020603050405020304" pitchFamily="18" charset="0"/>
                <a:ea typeface="Times New Roman" panose="02020603050405020304" pitchFamily="18" charset="0"/>
              </a:rPr>
              <a:t>i</a:t>
            </a:r>
            <a:r>
              <a:rPr lang="en-US" sz="2600">
                <a:solidFill>
                  <a:schemeClr val="bg1"/>
                </a:solidFill>
                <a:effectLst/>
                <a:latin typeface="Times New Roman" panose="02020603050405020304" pitchFamily="18" charset="0"/>
                <a:ea typeface="Times New Roman" panose="02020603050405020304" pitchFamily="18" charset="0"/>
              </a:rPr>
              <a:t>ể</a:t>
            </a:r>
            <a:r>
              <a:rPr lang="vi-VN" sz="2600">
                <a:solidFill>
                  <a:schemeClr val="bg1"/>
                </a:solidFill>
                <a:effectLst/>
                <a:latin typeface="Times New Roman" panose="02020603050405020304" pitchFamily="18" charset="0"/>
                <a:ea typeface="Times New Roman" panose="02020603050405020304" pitchFamily="18" charset="0"/>
              </a:rPr>
              <a:t>m ảnh th</a:t>
            </a:r>
            <a:r>
              <a:rPr lang="en-US" sz="2600">
                <a:solidFill>
                  <a:schemeClr val="bg1"/>
                </a:solidFill>
                <a:latin typeface="Times New Roman" panose="02020603050405020304" pitchFamily="18" charset="0"/>
                <a:ea typeface="Times New Roman" panose="02020603050405020304" pitchFamily="18" charset="0"/>
              </a:rPr>
              <a:t>ì</a:t>
            </a:r>
            <a:r>
              <a:rPr lang="vi-VN" sz="2600">
                <a:solidFill>
                  <a:schemeClr val="bg1"/>
                </a:solidFill>
                <a:effectLst/>
                <a:latin typeface="Times New Roman" panose="02020603050405020304" pitchFamily="18" charset="0"/>
                <a:ea typeface="Times New Roman" panose="02020603050405020304" pitchFamily="18" charset="0"/>
              </a:rPr>
              <a:t> càng rõ nét.</a:t>
            </a:r>
            <a:endParaRPr lang="en-US" sz="2600">
              <a:solidFill>
                <a:schemeClr val="bg1"/>
              </a:solidFill>
              <a:effectLst/>
              <a:latin typeface="Times New Roman" panose="02020603050405020304" pitchFamily="18" charset="0"/>
              <a:ea typeface="Times New Roman" panose="02020603050405020304" pitchFamily="18" charset="0"/>
            </a:endParaRPr>
          </a:p>
          <a:p>
            <a:pPr algn="just">
              <a:lnSpc>
                <a:spcPct val="110000"/>
              </a:lnSpc>
              <a:spcAft>
                <a:spcPts val="500"/>
              </a:spcAft>
            </a:pPr>
            <a:r>
              <a:rPr lang="en-US" sz="2600">
                <a:solidFill>
                  <a:schemeClr val="bg1"/>
                </a:solidFill>
                <a:latin typeface="Times New Roman" panose="02020603050405020304" pitchFamily="18" charset="0"/>
                <a:ea typeface="Times New Roman" panose="02020603050405020304" pitchFamily="18" charset="0"/>
              </a:rPr>
              <a:t>VD:</a:t>
            </a:r>
            <a:r>
              <a:rPr lang="vi-VN" sz="2600">
                <a:solidFill>
                  <a:schemeClr val="bg1"/>
                </a:solidFill>
                <a:effectLst/>
                <a:latin typeface="Times New Roman" panose="02020603050405020304" pitchFamily="18" charset="0"/>
                <a:ea typeface="Times New Roman" panose="02020603050405020304" pitchFamily="18" charset="0"/>
              </a:rPr>
              <a:t> Điện thoại thông minh hiện nay có camera v</a:t>
            </a:r>
            <a:r>
              <a:rPr lang="en-US" sz="2600">
                <a:solidFill>
                  <a:schemeClr val="bg1"/>
                </a:solidFill>
                <a:effectLst/>
                <a:latin typeface="Times New Roman" panose="02020603050405020304" pitchFamily="18" charset="0"/>
                <a:ea typeface="Times New Roman" panose="02020603050405020304" pitchFamily="18" charset="0"/>
              </a:rPr>
              <a:t>ớ</a:t>
            </a:r>
            <a:r>
              <a:rPr lang="vi-VN" sz="2600">
                <a:solidFill>
                  <a:schemeClr val="bg1"/>
                </a:solidFill>
                <a:effectLst/>
                <a:latin typeface="Times New Roman" panose="02020603050405020304" pitchFamily="18" charset="0"/>
                <a:ea typeface="Times New Roman" panose="02020603050405020304" pitchFamily="18" charset="0"/>
              </a:rPr>
              <a:t>i độ phân giải l</a:t>
            </a:r>
            <a:r>
              <a:rPr lang="en-US" sz="2600">
                <a:solidFill>
                  <a:schemeClr val="bg1"/>
                </a:solidFill>
                <a:latin typeface="Times New Roman" panose="02020603050405020304" pitchFamily="18" charset="0"/>
                <a:ea typeface="Times New Roman" panose="02020603050405020304" pitchFamily="18" charset="0"/>
              </a:rPr>
              <a:t>ê</a:t>
            </a:r>
            <a:r>
              <a:rPr lang="vi-VN" sz="2600">
                <a:solidFill>
                  <a:schemeClr val="bg1"/>
                </a:solidFill>
                <a:effectLst/>
                <a:latin typeface="Times New Roman" panose="02020603050405020304" pitchFamily="18" charset="0"/>
                <a:ea typeface="Times New Roman" panose="02020603050405020304" pitchFamily="18" charset="0"/>
              </a:rPr>
              <a:t>n đ</a:t>
            </a:r>
            <a:r>
              <a:rPr lang="en-US" sz="2600">
                <a:solidFill>
                  <a:schemeClr val="bg1"/>
                </a:solidFill>
                <a:effectLst/>
                <a:latin typeface="Times New Roman" panose="02020603050405020304" pitchFamily="18" charset="0"/>
                <a:ea typeface="Times New Roman" panose="02020603050405020304" pitchFamily="18" charset="0"/>
              </a:rPr>
              <a:t>ế</a:t>
            </a:r>
            <a:r>
              <a:rPr lang="vi-VN" sz="2600">
                <a:solidFill>
                  <a:schemeClr val="bg1"/>
                </a:solidFill>
                <a:effectLst/>
                <a:latin typeface="Times New Roman" panose="02020603050405020304" pitchFamily="18" charset="0"/>
                <a:ea typeface="Times New Roman" panose="02020603050405020304" pitchFamily="18" charset="0"/>
              </a:rPr>
              <a:t>n vài chục megapixel.</a:t>
            </a:r>
            <a:endParaRPr lang="en-US" sz="260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073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1000"/>
                                        <p:tgtEl>
                                          <p:spTgt spid="18">
                                            <p:txEl>
                                              <p:pRg st="0" end="0"/>
                                            </p:txEl>
                                          </p:spTgt>
                                        </p:tgtEl>
                                      </p:cBhvr>
                                    </p:animEffect>
                                    <p:anim calcmode="lin" valueType="num">
                                      <p:cBhvr>
                                        <p:cTn id="15"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 calcmode="lin" valueType="num">
                                      <p:cBhvr additive="base">
                                        <p:cTn id="21"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anim calcmode="lin" valueType="num">
                                      <p:cBhvr additive="base">
                                        <p:cTn id="2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E66B-357D-4937-B92F-BDC71B7BD9DB}"/>
              </a:ext>
            </a:extLst>
          </p:cNvPr>
          <p:cNvSpPr>
            <a:spLocks noGrp="1"/>
          </p:cNvSpPr>
          <p:nvPr>
            <p:ph type="ctrTitle"/>
          </p:nvPr>
        </p:nvSpPr>
        <p:spPr>
          <a:xfrm>
            <a:off x="695325" y="4296094"/>
            <a:ext cx="3253823" cy="1100621"/>
          </a:xfrm>
        </p:spPr>
        <p:txBody>
          <a:bodyPr/>
          <a:lstStyle/>
          <a:p>
            <a:r>
              <a:rPr lang="en-US" dirty="0">
                <a:solidFill>
                  <a:schemeClr val="bg2"/>
                </a:solidFill>
                <a:latin typeface=".VnArabiaH" panose="020B7200000000000000" pitchFamily="34" charset="0"/>
              </a:rPr>
              <a:t>Thank you</a:t>
            </a:r>
          </a:p>
        </p:txBody>
      </p:sp>
      <p:pic>
        <p:nvPicPr>
          <p:cNvPr id="11" name="Picture Placeholder 10" descr="Moss and mushrooms">
            <a:extLst>
              <a:ext uri="{FF2B5EF4-FFF2-40B4-BE49-F238E27FC236}">
                <a16:creationId xmlns:a16="http://schemas.microsoft.com/office/drawing/2014/main" id="{C6C7C533-8A44-4C93-904C-F4F963D800E5}"/>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6188468" y="291548"/>
            <a:ext cx="5841043" cy="3744749"/>
          </a:xfrm>
        </p:spPr>
      </p:pic>
      <p:sp>
        <p:nvSpPr>
          <p:cNvPr id="4" name="Date Placeholder 3">
            <a:extLst>
              <a:ext uri="{FF2B5EF4-FFF2-40B4-BE49-F238E27FC236}">
                <a16:creationId xmlns:a16="http://schemas.microsoft.com/office/drawing/2014/main" id="{B0CDAE7A-6B1B-4C3F-85DB-89A4594438B9}"/>
              </a:ext>
            </a:extLst>
          </p:cNvPr>
          <p:cNvSpPr>
            <a:spLocks noGrp="1"/>
          </p:cNvSpPr>
          <p:nvPr>
            <p:ph type="dt" sz="half" idx="10"/>
          </p:nvPr>
        </p:nvSpPr>
        <p:spPr>
          <a:xfrm>
            <a:off x="8369448" y="6356350"/>
            <a:ext cx="2592594" cy="365125"/>
          </a:xfrm>
        </p:spPr>
        <p:txBody>
          <a:bodyPr/>
          <a:lstStyle/>
          <a:p>
            <a:r>
              <a:rPr lang="en-US"/>
              <a:t>2/11/20XX</a:t>
            </a:r>
            <a:endParaRPr lang="en-US" dirty="0"/>
          </a:p>
        </p:txBody>
      </p:sp>
      <p:sp>
        <p:nvSpPr>
          <p:cNvPr id="6" name="Slide Number Placeholder 5">
            <a:extLst>
              <a:ext uri="{FF2B5EF4-FFF2-40B4-BE49-F238E27FC236}">
                <a16:creationId xmlns:a16="http://schemas.microsoft.com/office/drawing/2014/main" id="{39ECCF82-DD52-4DF2-A97B-A6A198D3EC8E}"/>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7</a:t>
            </a:fld>
            <a:endParaRPr lang="en-US" dirty="0"/>
          </a:p>
        </p:txBody>
      </p:sp>
      <p:pic>
        <p:nvPicPr>
          <p:cNvPr id="9" name="Picture 8">
            <a:extLst>
              <a:ext uri="{FF2B5EF4-FFF2-40B4-BE49-F238E27FC236}">
                <a16:creationId xmlns:a16="http://schemas.microsoft.com/office/drawing/2014/main" id="{21182987-84B6-4106-9C67-7C5810833D4A}"/>
              </a:ext>
            </a:extLst>
          </p:cNvPr>
          <p:cNvPicPr>
            <a:picLocks noChangeAspect="1"/>
          </p:cNvPicPr>
          <p:nvPr/>
        </p:nvPicPr>
        <p:blipFill rotWithShape="1">
          <a:blip r:embed="rId4"/>
          <a:srcRect l="15434" t="26463" r="37283" b="10582"/>
          <a:stretch/>
        </p:blipFill>
        <p:spPr>
          <a:xfrm>
            <a:off x="801343" y="291548"/>
            <a:ext cx="5387126" cy="3744749"/>
          </a:xfrm>
          <a:prstGeom prst="rect">
            <a:avLst/>
          </a:prstGeom>
        </p:spPr>
      </p:pic>
    </p:spTree>
    <p:extLst>
      <p:ext uri="{BB962C8B-B14F-4D97-AF65-F5344CB8AC3E}">
        <p14:creationId xmlns:p14="http://schemas.microsoft.com/office/powerpoint/2010/main" val="1863376868"/>
      </p:ext>
    </p:extLst>
  </p:cSld>
  <p:clrMapOvr>
    <a:masterClrMapping/>
  </p:clrMapOvr>
  <p:transition spd="slow">
    <p:randomBar dir="vert"/>
  </p:transition>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Custom 9">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C785CC-7DC7-486B-AC4F-90AD768E9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0F876D-ECAD-49DD-95DE-E4DA3D4E9CA1}">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159187C1-630C-405A-830B-EED062A49695}">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Chronicle design</Template>
  <TotalTime>118</TotalTime>
  <Words>767</Words>
  <Application>Microsoft Office PowerPoint</Application>
  <PresentationFormat>Widescreen</PresentationFormat>
  <Paragraphs>41</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.VnArabiaH</vt:lpstr>
      <vt:lpstr>Arial</vt:lpstr>
      <vt:lpstr>Calibri</vt:lpstr>
      <vt:lpstr>Calisto MT</vt:lpstr>
      <vt:lpstr>Times New Roman</vt:lpstr>
      <vt:lpstr>Univers Condensed</vt:lpstr>
      <vt:lpstr>ChronicleVTI</vt:lpstr>
      <vt:lpstr>PowerPoint Presentation</vt:lpstr>
      <vt:lpstr>PowerPoint Presentation</vt:lpstr>
      <vt:lpstr>Introduction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MINH-PC</dc:creator>
  <cp:lastModifiedBy>MINH-PC</cp:lastModifiedBy>
  <cp:revision>20</cp:revision>
  <dcterms:created xsi:type="dcterms:W3CDTF">2023-07-08T08:11:57Z</dcterms:created>
  <dcterms:modified xsi:type="dcterms:W3CDTF">2023-08-05T04:01:03Z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