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3" autoAdjust="0"/>
    <p:restoredTop sz="94249" autoAdjust="0"/>
  </p:normalViewPr>
  <p:slideViewPr>
    <p:cSldViewPr>
      <p:cViewPr varScale="1">
        <p:scale>
          <a:sx n="44" d="100"/>
          <a:sy n="44" d="100"/>
        </p:scale>
        <p:origin x="1056" y="48"/>
      </p:cViewPr>
      <p:guideLst>
        <p:guide orient="horz" pos="2942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1C62-77A8-4791-9AEC-6DCAE6BE272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D4B29-1906-44BF-9409-3B1606179A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30747" y="3575090"/>
            <a:ext cx="7677149" cy="6391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607023" y="2122996"/>
            <a:ext cx="5869940" cy="4976495"/>
          </a:xfrm>
          <a:custGeom>
            <a:avLst/>
            <a:gdLst/>
            <a:ahLst/>
            <a:cxnLst/>
            <a:rect l="l" t="t" r="r" b="b"/>
            <a:pathLst>
              <a:path w="5869940" h="4976495">
                <a:moveTo>
                  <a:pt x="154386" y="4976137"/>
                </a:moveTo>
                <a:lnTo>
                  <a:pt x="115928" y="4967092"/>
                </a:lnTo>
                <a:lnTo>
                  <a:pt x="80982" y="4941145"/>
                </a:lnTo>
                <a:lnTo>
                  <a:pt x="56109" y="4903756"/>
                </a:lnTo>
                <a:lnTo>
                  <a:pt x="48213" y="4864475"/>
                </a:lnTo>
                <a:lnTo>
                  <a:pt x="57254" y="4826005"/>
                </a:lnTo>
                <a:lnTo>
                  <a:pt x="83191" y="4791048"/>
                </a:lnTo>
                <a:lnTo>
                  <a:pt x="120566" y="4766165"/>
                </a:lnTo>
                <a:lnTo>
                  <a:pt x="159830" y="4758266"/>
                </a:lnTo>
                <a:lnTo>
                  <a:pt x="198285" y="4767311"/>
                </a:lnTo>
                <a:lnTo>
                  <a:pt x="233228" y="4793258"/>
                </a:lnTo>
                <a:lnTo>
                  <a:pt x="258102" y="4830647"/>
                </a:lnTo>
                <a:lnTo>
                  <a:pt x="265997" y="4869928"/>
                </a:lnTo>
                <a:lnTo>
                  <a:pt x="256956" y="4908397"/>
                </a:lnTo>
                <a:lnTo>
                  <a:pt x="231020" y="4943355"/>
                </a:lnTo>
                <a:lnTo>
                  <a:pt x="193652" y="4968238"/>
                </a:lnTo>
                <a:lnTo>
                  <a:pt x="154386" y="4976137"/>
                </a:lnTo>
                <a:close/>
              </a:path>
              <a:path w="5869940" h="4976495">
                <a:moveTo>
                  <a:pt x="485833" y="4771328"/>
                </a:moveTo>
                <a:lnTo>
                  <a:pt x="446048" y="4764437"/>
                </a:lnTo>
                <a:lnTo>
                  <a:pt x="405777" y="4747791"/>
                </a:lnTo>
                <a:lnTo>
                  <a:pt x="370614" y="4722082"/>
                </a:lnTo>
                <a:lnTo>
                  <a:pt x="344393" y="4689283"/>
                </a:lnTo>
                <a:lnTo>
                  <a:pt x="327075" y="4651454"/>
                </a:lnTo>
                <a:lnTo>
                  <a:pt x="318642" y="4610643"/>
                </a:lnTo>
                <a:lnTo>
                  <a:pt x="319071" y="4568895"/>
                </a:lnTo>
                <a:lnTo>
                  <a:pt x="328342" y="4528258"/>
                </a:lnTo>
                <a:lnTo>
                  <a:pt x="346433" y="4490778"/>
                </a:lnTo>
                <a:lnTo>
                  <a:pt x="373325" y="4458501"/>
                </a:lnTo>
                <a:lnTo>
                  <a:pt x="408995" y="4433473"/>
                </a:lnTo>
                <a:lnTo>
                  <a:pt x="455502" y="4416467"/>
                </a:lnTo>
                <a:lnTo>
                  <a:pt x="502879" y="4411851"/>
                </a:lnTo>
                <a:lnTo>
                  <a:pt x="548759" y="4418946"/>
                </a:lnTo>
                <a:lnTo>
                  <a:pt x="590778" y="4437072"/>
                </a:lnTo>
                <a:lnTo>
                  <a:pt x="626568" y="4465550"/>
                </a:lnTo>
                <a:lnTo>
                  <a:pt x="653763" y="4503700"/>
                </a:lnTo>
                <a:lnTo>
                  <a:pt x="669631" y="4544366"/>
                </a:lnTo>
                <a:lnTo>
                  <a:pt x="675779" y="4584366"/>
                </a:lnTo>
                <a:lnTo>
                  <a:pt x="673130" y="4622791"/>
                </a:lnTo>
                <a:lnTo>
                  <a:pt x="645134" y="4691281"/>
                </a:lnTo>
                <a:lnTo>
                  <a:pt x="593031" y="4742566"/>
                </a:lnTo>
                <a:lnTo>
                  <a:pt x="524207" y="4769375"/>
                </a:lnTo>
                <a:lnTo>
                  <a:pt x="485833" y="4771328"/>
                </a:lnTo>
                <a:close/>
              </a:path>
              <a:path w="5869940" h="4976495">
                <a:moveTo>
                  <a:pt x="405761" y="4747807"/>
                </a:moveTo>
                <a:close/>
              </a:path>
              <a:path w="5869940" h="4976495">
                <a:moveTo>
                  <a:pt x="2679642" y="12700"/>
                </a:moveTo>
                <a:lnTo>
                  <a:pt x="2209260" y="12700"/>
                </a:lnTo>
                <a:lnTo>
                  <a:pt x="2251523" y="0"/>
                </a:lnTo>
                <a:lnTo>
                  <a:pt x="2637382" y="0"/>
                </a:lnTo>
                <a:lnTo>
                  <a:pt x="2679642" y="12700"/>
                </a:lnTo>
                <a:close/>
              </a:path>
              <a:path w="5869940" h="4976495">
                <a:moveTo>
                  <a:pt x="2199940" y="4076700"/>
                </a:moveTo>
                <a:lnTo>
                  <a:pt x="1874545" y="4076700"/>
                </a:lnTo>
                <a:lnTo>
                  <a:pt x="1829511" y="4064000"/>
                </a:lnTo>
                <a:lnTo>
                  <a:pt x="1784995" y="4064000"/>
                </a:lnTo>
                <a:lnTo>
                  <a:pt x="1655061" y="4025900"/>
                </a:lnTo>
                <a:lnTo>
                  <a:pt x="1613127" y="4000500"/>
                </a:lnTo>
                <a:lnTo>
                  <a:pt x="1531631" y="3975100"/>
                </a:lnTo>
                <a:lnTo>
                  <a:pt x="1492173" y="3949700"/>
                </a:lnTo>
                <a:lnTo>
                  <a:pt x="1453643" y="3924300"/>
                </a:lnTo>
                <a:lnTo>
                  <a:pt x="1416092" y="3898900"/>
                </a:lnTo>
                <a:lnTo>
                  <a:pt x="1379572" y="3873500"/>
                </a:lnTo>
                <a:lnTo>
                  <a:pt x="1344135" y="3848100"/>
                </a:lnTo>
                <a:lnTo>
                  <a:pt x="1309831" y="3822700"/>
                </a:lnTo>
                <a:lnTo>
                  <a:pt x="1276712" y="3784600"/>
                </a:lnTo>
                <a:lnTo>
                  <a:pt x="1244830" y="3759200"/>
                </a:lnTo>
                <a:lnTo>
                  <a:pt x="1214235" y="3721100"/>
                </a:lnTo>
                <a:lnTo>
                  <a:pt x="1184980" y="3683000"/>
                </a:lnTo>
                <a:lnTo>
                  <a:pt x="1157115" y="3657600"/>
                </a:lnTo>
                <a:lnTo>
                  <a:pt x="1130693" y="3619500"/>
                </a:lnTo>
                <a:lnTo>
                  <a:pt x="1105763" y="3581400"/>
                </a:lnTo>
                <a:lnTo>
                  <a:pt x="1082379" y="3543300"/>
                </a:lnTo>
                <a:lnTo>
                  <a:pt x="1060591" y="3492500"/>
                </a:lnTo>
                <a:lnTo>
                  <a:pt x="1040450" y="3454400"/>
                </a:lnTo>
                <a:lnTo>
                  <a:pt x="1022008" y="3416300"/>
                </a:lnTo>
                <a:lnTo>
                  <a:pt x="1005317" y="3365500"/>
                </a:lnTo>
                <a:lnTo>
                  <a:pt x="990427" y="3327400"/>
                </a:lnTo>
                <a:lnTo>
                  <a:pt x="977390" y="3276600"/>
                </a:lnTo>
                <a:lnTo>
                  <a:pt x="963236" y="3225800"/>
                </a:lnTo>
                <a:lnTo>
                  <a:pt x="950285" y="3187700"/>
                </a:lnTo>
                <a:lnTo>
                  <a:pt x="938369" y="3175000"/>
                </a:lnTo>
                <a:lnTo>
                  <a:pt x="579595" y="3175000"/>
                </a:lnTo>
                <a:lnTo>
                  <a:pt x="487445" y="3149600"/>
                </a:lnTo>
                <a:lnTo>
                  <a:pt x="443242" y="3124200"/>
                </a:lnTo>
                <a:lnTo>
                  <a:pt x="400225" y="3111500"/>
                </a:lnTo>
                <a:lnTo>
                  <a:pt x="358349" y="3086100"/>
                </a:lnTo>
                <a:lnTo>
                  <a:pt x="317565" y="3060700"/>
                </a:lnTo>
                <a:lnTo>
                  <a:pt x="277830" y="3022600"/>
                </a:lnTo>
                <a:lnTo>
                  <a:pt x="239095" y="2997200"/>
                </a:lnTo>
                <a:lnTo>
                  <a:pt x="201315" y="2959100"/>
                </a:lnTo>
                <a:lnTo>
                  <a:pt x="163227" y="2908300"/>
                </a:lnTo>
                <a:lnTo>
                  <a:pt x="130914" y="2870200"/>
                </a:lnTo>
                <a:lnTo>
                  <a:pt x="103483" y="2832100"/>
                </a:lnTo>
                <a:lnTo>
                  <a:pt x="80040" y="2794000"/>
                </a:lnTo>
                <a:lnTo>
                  <a:pt x="59691" y="2755900"/>
                </a:lnTo>
                <a:lnTo>
                  <a:pt x="41541" y="2705100"/>
                </a:lnTo>
                <a:lnTo>
                  <a:pt x="24696" y="2654300"/>
                </a:lnTo>
                <a:lnTo>
                  <a:pt x="13482" y="2603500"/>
                </a:lnTo>
                <a:lnTo>
                  <a:pt x="5676" y="2565400"/>
                </a:lnTo>
                <a:lnTo>
                  <a:pt x="1206" y="2514600"/>
                </a:lnTo>
                <a:lnTo>
                  <a:pt x="0" y="2463800"/>
                </a:lnTo>
                <a:lnTo>
                  <a:pt x="1984" y="2413000"/>
                </a:lnTo>
                <a:lnTo>
                  <a:pt x="7085" y="2362200"/>
                </a:lnTo>
                <a:lnTo>
                  <a:pt x="15232" y="2311400"/>
                </a:lnTo>
                <a:lnTo>
                  <a:pt x="26351" y="2260600"/>
                </a:lnTo>
                <a:lnTo>
                  <a:pt x="40369" y="2209800"/>
                </a:lnTo>
                <a:lnTo>
                  <a:pt x="57214" y="2159000"/>
                </a:lnTo>
                <a:lnTo>
                  <a:pt x="76813" y="2120900"/>
                </a:lnTo>
                <a:lnTo>
                  <a:pt x="99092" y="2082800"/>
                </a:lnTo>
                <a:lnTo>
                  <a:pt x="124776" y="2044700"/>
                </a:lnTo>
                <a:lnTo>
                  <a:pt x="156146" y="2006600"/>
                </a:lnTo>
                <a:lnTo>
                  <a:pt x="191904" y="1955800"/>
                </a:lnTo>
                <a:lnTo>
                  <a:pt x="230752" y="1917700"/>
                </a:lnTo>
                <a:lnTo>
                  <a:pt x="271392" y="1892300"/>
                </a:lnTo>
                <a:lnTo>
                  <a:pt x="312527" y="1854200"/>
                </a:lnTo>
                <a:lnTo>
                  <a:pt x="352859" y="1828800"/>
                </a:lnTo>
                <a:lnTo>
                  <a:pt x="391090" y="1803400"/>
                </a:lnTo>
                <a:lnTo>
                  <a:pt x="481877" y="1765300"/>
                </a:lnTo>
                <a:lnTo>
                  <a:pt x="501595" y="1651000"/>
                </a:lnTo>
                <a:lnTo>
                  <a:pt x="511858" y="1612900"/>
                </a:lnTo>
                <a:lnTo>
                  <a:pt x="524691" y="1562100"/>
                </a:lnTo>
                <a:lnTo>
                  <a:pt x="540003" y="1524000"/>
                </a:lnTo>
                <a:lnTo>
                  <a:pt x="557706" y="1473200"/>
                </a:lnTo>
                <a:lnTo>
                  <a:pt x="577710" y="1435100"/>
                </a:lnTo>
                <a:lnTo>
                  <a:pt x="599924" y="1397000"/>
                </a:lnTo>
                <a:lnTo>
                  <a:pt x="624261" y="1358900"/>
                </a:lnTo>
                <a:lnTo>
                  <a:pt x="650629" y="1320800"/>
                </a:lnTo>
                <a:lnTo>
                  <a:pt x="678939" y="1282700"/>
                </a:lnTo>
                <a:lnTo>
                  <a:pt x="709103" y="1244600"/>
                </a:lnTo>
                <a:lnTo>
                  <a:pt x="741029" y="1219200"/>
                </a:lnTo>
                <a:lnTo>
                  <a:pt x="774629" y="1181100"/>
                </a:lnTo>
                <a:lnTo>
                  <a:pt x="809812" y="1155700"/>
                </a:lnTo>
                <a:lnTo>
                  <a:pt x="846490" y="1130300"/>
                </a:lnTo>
                <a:lnTo>
                  <a:pt x="884573" y="1104900"/>
                </a:lnTo>
                <a:lnTo>
                  <a:pt x="923971" y="1079500"/>
                </a:lnTo>
                <a:lnTo>
                  <a:pt x="964594" y="1066800"/>
                </a:lnTo>
                <a:lnTo>
                  <a:pt x="1006353" y="1041400"/>
                </a:lnTo>
                <a:lnTo>
                  <a:pt x="1092921" y="1016000"/>
                </a:lnTo>
                <a:lnTo>
                  <a:pt x="1229051" y="977900"/>
                </a:lnTo>
                <a:lnTo>
                  <a:pt x="1414568" y="977900"/>
                </a:lnTo>
                <a:lnTo>
                  <a:pt x="1424585" y="889000"/>
                </a:lnTo>
                <a:lnTo>
                  <a:pt x="1430758" y="838200"/>
                </a:lnTo>
                <a:lnTo>
                  <a:pt x="1439415" y="787400"/>
                </a:lnTo>
                <a:lnTo>
                  <a:pt x="1450491" y="749300"/>
                </a:lnTo>
                <a:lnTo>
                  <a:pt x="1463924" y="698500"/>
                </a:lnTo>
                <a:lnTo>
                  <a:pt x="1479648" y="647700"/>
                </a:lnTo>
                <a:lnTo>
                  <a:pt x="1497601" y="609600"/>
                </a:lnTo>
                <a:lnTo>
                  <a:pt x="1517718" y="571500"/>
                </a:lnTo>
                <a:lnTo>
                  <a:pt x="1539935" y="520700"/>
                </a:lnTo>
                <a:lnTo>
                  <a:pt x="1564189" y="482600"/>
                </a:lnTo>
                <a:lnTo>
                  <a:pt x="1590416" y="444500"/>
                </a:lnTo>
                <a:lnTo>
                  <a:pt x="1618551" y="406400"/>
                </a:lnTo>
                <a:lnTo>
                  <a:pt x="1648531" y="368300"/>
                </a:lnTo>
                <a:lnTo>
                  <a:pt x="1680292" y="330200"/>
                </a:lnTo>
                <a:lnTo>
                  <a:pt x="1713771" y="292100"/>
                </a:lnTo>
                <a:lnTo>
                  <a:pt x="1748902" y="254000"/>
                </a:lnTo>
                <a:lnTo>
                  <a:pt x="1785623" y="228600"/>
                </a:lnTo>
                <a:lnTo>
                  <a:pt x="1823870" y="190500"/>
                </a:lnTo>
                <a:lnTo>
                  <a:pt x="1863578" y="165100"/>
                </a:lnTo>
                <a:lnTo>
                  <a:pt x="1904684" y="139700"/>
                </a:lnTo>
                <a:lnTo>
                  <a:pt x="1947124" y="114300"/>
                </a:lnTo>
                <a:lnTo>
                  <a:pt x="1990834" y="88900"/>
                </a:lnTo>
                <a:lnTo>
                  <a:pt x="2035751" y="63500"/>
                </a:lnTo>
                <a:lnTo>
                  <a:pt x="2081809" y="50800"/>
                </a:lnTo>
                <a:lnTo>
                  <a:pt x="2128946" y="25400"/>
                </a:lnTo>
                <a:lnTo>
                  <a:pt x="2170005" y="12700"/>
                </a:lnTo>
                <a:lnTo>
                  <a:pt x="2718895" y="12700"/>
                </a:lnTo>
                <a:lnTo>
                  <a:pt x="2759953" y="25400"/>
                </a:lnTo>
                <a:lnTo>
                  <a:pt x="2807403" y="50800"/>
                </a:lnTo>
                <a:lnTo>
                  <a:pt x="2853710" y="63500"/>
                </a:lnTo>
                <a:lnTo>
                  <a:pt x="2898816" y="88900"/>
                </a:lnTo>
                <a:lnTo>
                  <a:pt x="2942665" y="114300"/>
                </a:lnTo>
                <a:lnTo>
                  <a:pt x="2985201" y="139700"/>
                </a:lnTo>
                <a:lnTo>
                  <a:pt x="3026368" y="165100"/>
                </a:lnTo>
                <a:lnTo>
                  <a:pt x="3066108" y="190500"/>
                </a:lnTo>
                <a:lnTo>
                  <a:pt x="3104366" y="228600"/>
                </a:lnTo>
                <a:lnTo>
                  <a:pt x="3141085" y="254000"/>
                </a:lnTo>
                <a:lnTo>
                  <a:pt x="3176208" y="292100"/>
                </a:lnTo>
                <a:lnTo>
                  <a:pt x="3209680" y="330200"/>
                </a:lnTo>
                <a:lnTo>
                  <a:pt x="3241444" y="368300"/>
                </a:lnTo>
                <a:lnTo>
                  <a:pt x="3271443" y="406400"/>
                </a:lnTo>
                <a:lnTo>
                  <a:pt x="3299621" y="444500"/>
                </a:lnTo>
                <a:lnTo>
                  <a:pt x="3325921" y="482600"/>
                </a:lnTo>
                <a:lnTo>
                  <a:pt x="3350288" y="520700"/>
                </a:lnTo>
                <a:lnTo>
                  <a:pt x="3372665" y="571500"/>
                </a:lnTo>
                <a:lnTo>
                  <a:pt x="3392994" y="609600"/>
                </a:lnTo>
                <a:lnTo>
                  <a:pt x="3411924" y="660400"/>
                </a:lnTo>
                <a:lnTo>
                  <a:pt x="3430244" y="685800"/>
                </a:lnTo>
                <a:lnTo>
                  <a:pt x="3446049" y="711200"/>
                </a:lnTo>
                <a:lnTo>
                  <a:pt x="4238855" y="711200"/>
                </a:lnTo>
                <a:lnTo>
                  <a:pt x="4261767" y="723900"/>
                </a:lnTo>
                <a:lnTo>
                  <a:pt x="4306476" y="736600"/>
                </a:lnTo>
                <a:lnTo>
                  <a:pt x="4349948" y="762000"/>
                </a:lnTo>
                <a:lnTo>
                  <a:pt x="4392061" y="787400"/>
                </a:lnTo>
                <a:lnTo>
                  <a:pt x="4432694" y="825500"/>
                </a:lnTo>
                <a:lnTo>
                  <a:pt x="4471725" y="850900"/>
                </a:lnTo>
                <a:lnTo>
                  <a:pt x="4509032" y="889000"/>
                </a:lnTo>
                <a:lnTo>
                  <a:pt x="4544493" y="914400"/>
                </a:lnTo>
                <a:lnTo>
                  <a:pt x="4577987" y="952500"/>
                </a:lnTo>
                <a:lnTo>
                  <a:pt x="4609392" y="990600"/>
                </a:lnTo>
                <a:lnTo>
                  <a:pt x="4638587" y="1028700"/>
                </a:lnTo>
                <a:lnTo>
                  <a:pt x="4665449" y="1066800"/>
                </a:lnTo>
                <a:lnTo>
                  <a:pt x="4689856" y="1117600"/>
                </a:lnTo>
                <a:lnTo>
                  <a:pt x="4711688" y="1155700"/>
                </a:lnTo>
                <a:lnTo>
                  <a:pt x="4735134" y="1206500"/>
                </a:lnTo>
                <a:lnTo>
                  <a:pt x="4753210" y="1231900"/>
                </a:lnTo>
                <a:lnTo>
                  <a:pt x="4769373" y="1244600"/>
                </a:lnTo>
                <a:lnTo>
                  <a:pt x="5211525" y="1244600"/>
                </a:lnTo>
                <a:lnTo>
                  <a:pt x="5303455" y="1270000"/>
                </a:lnTo>
                <a:lnTo>
                  <a:pt x="5349007" y="1295400"/>
                </a:lnTo>
                <a:lnTo>
                  <a:pt x="5393929" y="1308100"/>
                </a:lnTo>
                <a:lnTo>
                  <a:pt x="5437952" y="1333500"/>
                </a:lnTo>
                <a:lnTo>
                  <a:pt x="5480809" y="1358900"/>
                </a:lnTo>
                <a:lnTo>
                  <a:pt x="5522235" y="1397000"/>
                </a:lnTo>
                <a:lnTo>
                  <a:pt x="5561960" y="1422400"/>
                </a:lnTo>
                <a:lnTo>
                  <a:pt x="5599720" y="1460500"/>
                </a:lnTo>
                <a:lnTo>
                  <a:pt x="5633792" y="1498600"/>
                </a:lnTo>
                <a:lnTo>
                  <a:pt x="5665573" y="1536700"/>
                </a:lnTo>
                <a:lnTo>
                  <a:pt x="5695061" y="1574800"/>
                </a:lnTo>
                <a:lnTo>
                  <a:pt x="5722255" y="1612900"/>
                </a:lnTo>
                <a:lnTo>
                  <a:pt x="5747153" y="1651000"/>
                </a:lnTo>
                <a:lnTo>
                  <a:pt x="5769754" y="1689100"/>
                </a:lnTo>
                <a:lnTo>
                  <a:pt x="5790057" y="1727200"/>
                </a:lnTo>
                <a:lnTo>
                  <a:pt x="5808060" y="1765300"/>
                </a:lnTo>
                <a:lnTo>
                  <a:pt x="5823762" y="1803400"/>
                </a:lnTo>
                <a:lnTo>
                  <a:pt x="5837162" y="1854200"/>
                </a:lnTo>
                <a:lnTo>
                  <a:pt x="5848258" y="1892300"/>
                </a:lnTo>
                <a:lnTo>
                  <a:pt x="5857050" y="1943100"/>
                </a:lnTo>
                <a:lnTo>
                  <a:pt x="5863535" y="1981200"/>
                </a:lnTo>
                <a:lnTo>
                  <a:pt x="5867713" y="2019300"/>
                </a:lnTo>
                <a:lnTo>
                  <a:pt x="5869581" y="2070100"/>
                </a:lnTo>
                <a:lnTo>
                  <a:pt x="5869140" y="2108200"/>
                </a:lnTo>
                <a:lnTo>
                  <a:pt x="5866387" y="2159000"/>
                </a:lnTo>
                <a:lnTo>
                  <a:pt x="5861321" y="2197100"/>
                </a:lnTo>
                <a:lnTo>
                  <a:pt x="5853941" y="2247900"/>
                </a:lnTo>
                <a:lnTo>
                  <a:pt x="5844245" y="2286000"/>
                </a:lnTo>
                <a:lnTo>
                  <a:pt x="5832233" y="2324100"/>
                </a:lnTo>
                <a:lnTo>
                  <a:pt x="5817902" y="2374900"/>
                </a:lnTo>
                <a:lnTo>
                  <a:pt x="5801252" y="2413000"/>
                </a:lnTo>
                <a:lnTo>
                  <a:pt x="5782281" y="2451100"/>
                </a:lnTo>
                <a:lnTo>
                  <a:pt x="5760988" y="2501900"/>
                </a:lnTo>
                <a:lnTo>
                  <a:pt x="5737371" y="2540000"/>
                </a:lnTo>
                <a:lnTo>
                  <a:pt x="5711430" y="2578100"/>
                </a:lnTo>
                <a:lnTo>
                  <a:pt x="5683162" y="2616200"/>
                </a:lnTo>
                <a:lnTo>
                  <a:pt x="5652567" y="2654300"/>
                </a:lnTo>
                <a:lnTo>
                  <a:pt x="5619644" y="2679700"/>
                </a:lnTo>
                <a:lnTo>
                  <a:pt x="5582906" y="2717800"/>
                </a:lnTo>
                <a:lnTo>
                  <a:pt x="5544956" y="2755900"/>
                </a:lnTo>
                <a:lnTo>
                  <a:pt x="5505815" y="2781300"/>
                </a:lnTo>
                <a:lnTo>
                  <a:pt x="5465503" y="2819400"/>
                </a:lnTo>
                <a:lnTo>
                  <a:pt x="5424040" y="2844800"/>
                </a:lnTo>
                <a:lnTo>
                  <a:pt x="5381447" y="2857500"/>
                </a:lnTo>
                <a:lnTo>
                  <a:pt x="5337744" y="2882900"/>
                </a:lnTo>
                <a:lnTo>
                  <a:pt x="5292951" y="2895600"/>
                </a:lnTo>
                <a:lnTo>
                  <a:pt x="5247089" y="2921000"/>
                </a:lnTo>
                <a:lnTo>
                  <a:pt x="5200178" y="2921000"/>
                </a:lnTo>
                <a:lnTo>
                  <a:pt x="5152239" y="2933700"/>
                </a:lnTo>
                <a:lnTo>
                  <a:pt x="4814384" y="2933700"/>
                </a:lnTo>
                <a:lnTo>
                  <a:pt x="4795454" y="3060700"/>
                </a:lnTo>
                <a:lnTo>
                  <a:pt x="4786699" y="3111500"/>
                </a:lnTo>
                <a:lnTo>
                  <a:pt x="4776276" y="3149600"/>
                </a:lnTo>
                <a:lnTo>
                  <a:pt x="4764218" y="3200400"/>
                </a:lnTo>
                <a:lnTo>
                  <a:pt x="4750558" y="3251200"/>
                </a:lnTo>
                <a:lnTo>
                  <a:pt x="4735329" y="3289300"/>
                </a:lnTo>
                <a:lnTo>
                  <a:pt x="4718564" y="3340100"/>
                </a:lnTo>
                <a:lnTo>
                  <a:pt x="4700296" y="3378200"/>
                </a:lnTo>
                <a:lnTo>
                  <a:pt x="4680558" y="3429000"/>
                </a:lnTo>
                <a:lnTo>
                  <a:pt x="4659382" y="3467100"/>
                </a:lnTo>
                <a:lnTo>
                  <a:pt x="4636803" y="3505200"/>
                </a:lnTo>
                <a:lnTo>
                  <a:pt x="4612852" y="3543300"/>
                </a:lnTo>
                <a:lnTo>
                  <a:pt x="4587562" y="3594100"/>
                </a:lnTo>
                <a:lnTo>
                  <a:pt x="4560968" y="3632200"/>
                </a:lnTo>
                <a:lnTo>
                  <a:pt x="4533101" y="3670300"/>
                </a:lnTo>
                <a:lnTo>
                  <a:pt x="4503994" y="3695700"/>
                </a:lnTo>
                <a:lnTo>
                  <a:pt x="4473681" y="3733800"/>
                </a:lnTo>
                <a:lnTo>
                  <a:pt x="4442194" y="3771900"/>
                </a:lnTo>
                <a:lnTo>
                  <a:pt x="4409566" y="3797300"/>
                </a:lnTo>
                <a:lnTo>
                  <a:pt x="4375831" y="3835400"/>
                </a:lnTo>
                <a:lnTo>
                  <a:pt x="4341021" y="3860800"/>
                </a:lnTo>
                <a:lnTo>
                  <a:pt x="4305169" y="3898900"/>
                </a:lnTo>
                <a:lnTo>
                  <a:pt x="2646529" y="3898900"/>
                </a:lnTo>
                <a:lnTo>
                  <a:pt x="2502108" y="3975100"/>
                </a:lnTo>
                <a:lnTo>
                  <a:pt x="2450934" y="3987800"/>
                </a:lnTo>
                <a:lnTo>
                  <a:pt x="2340328" y="4038600"/>
                </a:lnTo>
                <a:lnTo>
                  <a:pt x="2289461" y="4051300"/>
                </a:lnTo>
                <a:lnTo>
                  <a:pt x="2247260" y="4064000"/>
                </a:lnTo>
                <a:lnTo>
                  <a:pt x="2199940" y="4076700"/>
                </a:lnTo>
                <a:close/>
              </a:path>
              <a:path w="5869940" h="4976495">
                <a:moveTo>
                  <a:pt x="4027696" y="647700"/>
                </a:moveTo>
                <a:lnTo>
                  <a:pt x="3710312" y="647700"/>
                </a:lnTo>
                <a:lnTo>
                  <a:pt x="3763072" y="635000"/>
                </a:lnTo>
                <a:lnTo>
                  <a:pt x="3978370" y="635000"/>
                </a:lnTo>
                <a:lnTo>
                  <a:pt x="4027696" y="647700"/>
                </a:lnTo>
                <a:close/>
              </a:path>
              <a:path w="5869940" h="4976495">
                <a:moveTo>
                  <a:pt x="4238855" y="711200"/>
                </a:moveTo>
                <a:lnTo>
                  <a:pt x="3472789" y="711200"/>
                </a:lnTo>
                <a:lnTo>
                  <a:pt x="3499579" y="698500"/>
                </a:lnTo>
                <a:lnTo>
                  <a:pt x="3534037" y="685800"/>
                </a:lnTo>
                <a:lnTo>
                  <a:pt x="3572390" y="673100"/>
                </a:lnTo>
                <a:lnTo>
                  <a:pt x="3613859" y="660400"/>
                </a:lnTo>
                <a:lnTo>
                  <a:pt x="3660204" y="647700"/>
                </a:lnTo>
                <a:lnTo>
                  <a:pt x="4072999" y="647700"/>
                </a:lnTo>
                <a:lnTo>
                  <a:pt x="4121438" y="660400"/>
                </a:lnTo>
                <a:lnTo>
                  <a:pt x="4169126" y="685800"/>
                </a:lnTo>
                <a:lnTo>
                  <a:pt x="4215944" y="698500"/>
                </a:lnTo>
                <a:lnTo>
                  <a:pt x="4238855" y="711200"/>
                </a:lnTo>
                <a:close/>
              </a:path>
              <a:path w="5869940" h="4976495">
                <a:moveTo>
                  <a:pt x="5211525" y="1244600"/>
                </a:moveTo>
                <a:lnTo>
                  <a:pt x="4787078" y="1244600"/>
                </a:lnTo>
                <a:lnTo>
                  <a:pt x="4819928" y="1231900"/>
                </a:lnTo>
                <a:lnTo>
                  <a:pt x="4863467" y="1231900"/>
                </a:lnTo>
                <a:lnTo>
                  <a:pt x="4914418" y="1219200"/>
                </a:lnTo>
                <a:lnTo>
                  <a:pt x="5126817" y="1219200"/>
                </a:lnTo>
                <a:lnTo>
                  <a:pt x="5165682" y="1231900"/>
                </a:lnTo>
                <a:lnTo>
                  <a:pt x="5211525" y="1244600"/>
                </a:lnTo>
                <a:close/>
              </a:path>
              <a:path w="5869940" h="4976495">
                <a:moveTo>
                  <a:pt x="5103291" y="2946400"/>
                </a:moveTo>
                <a:lnTo>
                  <a:pt x="4950603" y="2946400"/>
                </a:lnTo>
                <a:lnTo>
                  <a:pt x="4814384" y="2933700"/>
                </a:lnTo>
                <a:lnTo>
                  <a:pt x="5152239" y="2933700"/>
                </a:lnTo>
                <a:lnTo>
                  <a:pt x="5103291" y="2946400"/>
                </a:lnTo>
                <a:close/>
              </a:path>
              <a:path w="5869940" h="4976495">
                <a:moveTo>
                  <a:pt x="780169" y="3187700"/>
                </a:moveTo>
                <a:lnTo>
                  <a:pt x="677046" y="3187700"/>
                </a:lnTo>
                <a:lnTo>
                  <a:pt x="627635" y="3175000"/>
                </a:lnTo>
                <a:lnTo>
                  <a:pt x="830825" y="3175000"/>
                </a:lnTo>
                <a:lnTo>
                  <a:pt x="780169" y="3187700"/>
                </a:lnTo>
                <a:close/>
              </a:path>
              <a:path w="5869940" h="4976495">
                <a:moveTo>
                  <a:pt x="1038661" y="4483100"/>
                </a:moveTo>
                <a:lnTo>
                  <a:pt x="995041" y="4483100"/>
                </a:lnTo>
                <a:lnTo>
                  <a:pt x="951445" y="4470400"/>
                </a:lnTo>
                <a:lnTo>
                  <a:pt x="908537" y="4470400"/>
                </a:lnTo>
                <a:lnTo>
                  <a:pt x="866980" y="4445000"/>
                </a:lnTo>
                <a:lnTo>
                  <a:pt x="826874" y="4419600"/>
                </a:lnTo>
                <a:lnTo>
                  <a:pt x="791628" y="4394200"/>
                </a:lnTo>
                <a:lnTo>
                  <a:pt x="761459" y="4356100"/>
                </a:lnTo>
                <a:lnTo>
                  <a:pt x="736585" y="4318000"/>
                </a:lnTo>
                <a:lnTo>
                  <a:pt x="717221" y="4279900"/>
                </a:lnTo>
                <a:lnTo>
                  <a:pt x="703586" y="4241800"/>
                </a:lnTo>
                <a:lnTo>
                  <a:pt x="695895" y="4191000"/>
                </a:lnTo>
                <a:lnTo>
                  <a:pt x="694365" y="4152900"/>
                </a:lnTo>
                <a:lnTo>
                  <a:pt x="699214" y="4114800"/>
                </a:lnTo>
                <a:lnTo>
                  <a:pt x="710659" y="4064000"/>
                </a:lnTo>
                <a:lnTo>
                  <a:pt x="728916" y="4025900"/>
                </a:lnTo>
                <a:lnTo>
                  <a:pt x="754144" y="3987800"/>
                </a:lnTo>
                <a:lnTo>
                  <a:pt x="783988" y="3949700"/>
                </a:lnTo>
                <a:lnTo>
                  <a:pt x="817786" y="3924300"/>
                </a:lnTo>
                <a:lnTo>
                  <a:pt x="854875" y="3898900"/>
                </a:lnTo>
                <a:lnTo>
                  <a:pt x="894590" y="3873500"/>
                </a:lnTo>
                <a:lnTo>
                  <a:pt x="979252" y="3848100"/>
                </a:lnTo>
                <a:lnTo>
                  <a:pt x="1022872" y="3848100"/>
                </a:lnTo>
                <a:lnTo>
                  <a:pt x="1109375" y="3873500"/>
                </a:lnTo>
                <a:lnTo>
                  <a:pt x="1150933" y="3886200"/>
                </a:lnTo>
                <a:lnTo>
                  <a:pt x="1191039" y="3911600"/>
                </a:lnTo>
                <a:lnTo>
                  <a:pt x="1226285" y="3937000"/>
                </a:lnTo>
                <a:lnTo>
                  <a:pt x="1256453" y="3975100"/>
                </a:lnTo>
                <a:lnTo>
                  <a:pt x="1281328" y="4013200"/>
                </a:lnTo>
                <a:lnTo>
                  <a:pt x="1300692" y="4051300"/>
                </a:lnTo>
                <a:lnTo>
                  <a:pt x="1314327" y="4089400"/>
                </a:lnTo>
                <a:lnTo>
                  <a:pt x="1322018" y="4140200"/>
                </a:lnTo>
                <a:lnTo>
                  <a:pt x="1323548" y="4178300"/>
                </a:lnTo>
                <a:lnTo>
                  <a:pt x="1318699" y="4229100"/>
                </a:lnTo>
                <a:lnTo>
                  <a:pt x="1307254" y="4267200"/>
                </a:lnTo>
                <a:lnTo>
                  <a:pt x="1288997" y="4305300"/>
                </a:lnTo>
                <a:lnTo>
                  <a:pt x="1263769" y="4343400"/>
                </a:lnTo>
                <a:lnTo>
                  <a:pt x="1233924" y="4381500"/>
                </a:lnTo>
                <a:lnTo>
                  <a:pt x="1200127" y="4419600"/>
                </a:lnTo>
                <a:lnTo>
                  <a:pt x="1163038" y="4445000"/>
                </a:lnTo>
                <a:lnTo>
                  <a:pt x="1123323" y="4457700"/>
                </a:lnTo>
                <a:lnTo>
                  <a:pt x="1038661" y="4483100"/>
                </a:lnTo>
                <a:close/>
              </a:path>
              <a:path w="5869940" h="4976495">
                <a:moveTo>
                  <a:pt x="3712299" y="4165600"/>
                </a:moveTo>
                <a:lnTo>
                  <a:pt x="3258663" y="4165600"/>
                </a:lnTo>
                <a:lnTo>
                  <a:pt x="3219231" y="4152900"/>
                </a:lnTo>
                <a:lnTo>
                  <a:pt x="3165543" y="4140200"/>
                </a:lnTo>
                <a:lnTo>
                  <a:pt x="3115066" y="4127500"/>
                </a:lnTo>
                <a:lnTo>
                  <a:pt x="3067337" y="4114800"/>
                </a:lnTo>
                <a:lnTo>
                  <a:pt x="3021910" y="4102100"/>
                </a:lnTo>
                <a:lnTo>
                  <a:pt x="2978337" y="4089400"/>
                </a:lnTo>
                <a:lnTo>
                  <a:pt x="2936173" y="4064000"/>
                </a:lnTo>
                <a:lnTo>
                  <a:pt x="2894971" y="4051300"/>
                </a:lnTo>
                <a:lnTo>
                  <a:pt x="2854283" y="4025900"/>
                </a:lnTo>
                <a:lnTo>
                  <a:pt x="2813665" y="4013200"/>
                </a:lnTo>
                <a:lnTo>
                  <a:pt x="2772669" y="3987800"/>
                </a:lnTo>
                <a:lnTo>
                  <a:pt x="2730848" y="3949700"/>
                </a:lnTo>
                <a:lnTo>
                  <a:pt x="2646529" y="3898900"/>
                </a:lnTo>
                <a:lnTo>
                  <a:pt x="4305169" y="3898900"/>
                </a:lnTo>
                <a:lnTo>
                  <a:pt x="4268308" y="3924300"/>
                </a:lnTo>
                <a:lnTo>
                  <a:pt x="4230471" y="3949700"/>
                </a:lnTo>
                <a:lnTo>
                  <a:pt x="4191692" y="3975100"/>
                </a:lnTo>
                <a:lnTo>
                  <a:pt x="4152002" y="4000500"/>
                </a:lnTo>
                <a:lnTo>
                  <a:pt x="4111435" y="4025900"/>
                </a:lnTo>
                <a:lnTo>
                  <a:pt x="4070024" y="4038600"/>
                </a:lnTo>
                <a:lnTo>
                  <a:pt x="4027802" y="4064000"/>
                </a:lnTo>
                <a:lnTo>
                  <a:pt x="3984801" y="4076700"/>
                </a:lnTo>
                <a:lnTo>
                  <a:pt x="3941055" y="4102100"/>
                </a:lnTo>
                <a:lnTo>
                  <a:pt x="3712299" y="4165600"/>
                </a:lnTo>
                <a:close/>
              </a:path>
              <a:path w="5869940" h="4976495">
                <a:moveTo>
                  <a:pt x="2105669" y="4089400"/>
                </a:moveTo>
                <a:lnTo>
                  <a:pt x="1965957" y="4089400"/>
                </a:lnTo>
                <a:lnTo>
                  <a:pt x="1920044" y="4076700"/>
                </a:lnTo>
                <a:lnTo>
                  <a:pt x="2152726" y="4076700"/>
                </a:lnTo>
                <a:lnTo>
                  <a:pt x="2105669" y="4089400"/>
                </a:lnTo>
                <a:close/>
              </a:path>
              <a:path w="5869940" h="4976495">
                <a:moveTo>
                  <a:pt x="3616732" y="4178300"/>
                </a:moveTo>
                <a:lnTo>
                  <a:pt x="3361985" y="4178300"/>
                </a:lnTo>
                <a:lnTo>
                  <a:pt x="3307651" y="4165600"/>
                </a:lnTo>
                <a:lnTo>
                  <a:pt x="3664773" y="4165600"/>
                </a:lnTo>
                <a:lnTo>
                  <a:pt x="3616732" y="417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07023" y="2122996"/>
            <a:ext cx="5869940" cy="4976495"/>
          </a:xfrm>
          <a:custGeom>
            <a:avLst/>
            <a:gdLst/>
            <a:ahLst/>
            <a:cxnLst/>
            <a:rect l="l" t="t" r="r" b="b"/>
            <a:pathLst>
              <a:path w="5869940" h="4976495">
                <a:moveTo>
                  <a:pt x="80982" y="4941145"/>
                </a:moveTo>
                <a:lnTo>
                  <a:pt x="56109" y="4903756"/>
                </a:lnTo>
                <a:lnTo>
                  <a:pt x="48213" y="4864475"/>
                </a:lnTo>
                <a:lnTo>
                  <a:pt x="57254" y="4826005"/>
                </a:lnTo>
                <a:lnTo>
                  <a:pt x="83191" y="4791048"/>
                </a:lnTo>
                <a:lnTo>
                  <a:pt x="120566" y="4766165"/>
                </a:lnTo>
                <a:lnTo>
                  <a:pt x="159830" y="4758266"/>
                </a:lnTo>
                <a:lnTo>
                  <a:pt x="198285" y="4767311"/>
                </a:lnTo>
                <a:lnTo>
                  <a:pt x="233228" y="4793257"/>
                </a:lnTo>
                <a:lnTo>
                  <a:pt x="258102" y="4830647"/>
                </a:lnTo>
                <a:lnTo>
                  <a:pt x="265997" y="4869928"/>
                </a:lnTo>
                <a:lnTo>
                  <a:pt x="256956" y="4908397"/>
                </a:lnTo>
                <a:lnTo>
                  <a:pt x="231020" y="4943355"/>
                </a:lnTo>
                <a:lnTo>
                  <a:pt x="193652" y="4968238"/>
                </a:lnTo>
                <a:lnTo>
                  <a:pt x="154386" y="4976136"/>
                </a:lnTo>
                <a:lnTo>
                  <a:pt x="115928" y="4967092"/>
                </a:lnTo>
                <a:lnTo>
                  <a:pt x="80982" y="4941145"/>
                </a:lnTo>
                <a:close/>
              </a:path>
              <a:path w="5869940" h="4976495">
                <a:moveTo>
                  <a:pt x="405761" y="4747807"/>
                </a:moveTo>
                <a:lnTo>
                  <a:pt x="370614" y="4722082"/>
                </a:lnTo>
                <a:lnTo>
                  <a:pt x="344393" y="4689283"/>
                </a:lnTo>
                <a:lnTo>
                  <a:pt x="327075" y="4651454"/>
                </a:lnTo>
                <a:lnTo>
                  <a:pt x="318642" y="4610643"/>
                </a:lnTo>
                <a:lnTo>
                  <a:pt x="319071" y="4568895"/>
                </a:lnTo>
                <a:lnTo>
                  <a:pt x="328342" y="4528258"/>
                </a:lnTo>
                <a:lnTo>
                  <a:pt x="346433" y="4490778"/>
                </a:lnTo>
                <a:lnTo>
                  <a:pt x="373325" y="4458501"/>
                </a:lnTo>
                <a:lnTo>
                  <a:pt x="408995" y="4433473"/>
                </a:lnTo>
                <a:lnTo>
                  <a:pt x="455502" y="4416467"/>
                </a:lnTo>
                <a:lnTo>
                  <a:pt x="502879" y="4411851"/>
                </a:lnTo>
                <a:lnTo>
                  <a:pt x="548759" y="4418946"/>
                </a:lnTo>
                <a:lnTo>
                  <a:pt x="590778" y="4437072"/>
                </a:lnTo>
                <a:lnTo>
                  <a:pt x="626568" y="4465550"/>
                </a:lnTo>
                <a:lnTo>
                  <a:pt x="653763" y="4503700"/>
                </a:lnTo>
                <a:lnTo>
                  <a:pt x="669631" y="4544366"/>
                </a:lnTo>
                <a:lnTo>
                  <a:pt x="675779" y="4584366"/>
                </a:lnTo>
                <a:lnTo>
                  <a:pt x="673130" y="4622791"/>
                </a:lnTo>
                <a:lnTo>
                  <a:pt x="645135" y="4691281"/>
                </a:lnTo>
                <a:lnTo>
                  <a:pt x="593031" y="4742566"/>
                </a:lnTo>
                <a:lnTo>
                  <a:pt x="524207" y="4769375"/>
                </a:lnTo>
                <a:lnTo>
                  <a:pt x="485833" y="4771328"/>
                </a:lnTo>
                <a:lnTo>
                  <a:pt x="446048" y="4764437"/>
                </a:lnTo>
                <a:lnTo>
                  <a:pt x="405777" y="4747791"/>
                </a:lnTo>
                <a:close/>
              </a:path>
              <a:path w="5869940" h="4976495">
                <a:moveTo>
                  <a:pt x="866980" y="4452963"/>
                </a:moveTo>
                <a:lnTo>
                  <a:pt x="826874" y="4427725"/>
                </a:lnTo>
                <a:lnTo>
                  <a:pt x="791628" y="4397868"/>
                </a:lnTo>
                <a:lnTo>
                  <a:pt x="761460" y="4364057"/>
                </a:lnTo>
                <a:lnTo>
                  <a:pt x="736585" y="4326954"/>
                </a:lnTo>
                <a:lnTo>
                  <a:pt x="717221" y="4287222"/>
                </a:lnTo>
                <a:lnTo>
                  <a:pt x="703586" y="4245526"/>
                </a:lnTo>
                <a:lnTo>
                  <a:pt x="695895" y="4202527"/>
                </a:lnTo>
                <a:lnTo>
                  <a:pt x="694365" y="4158890"/>
                </a:lnTo>
                <a:lnTo>
                  <a:pt x="699214" y="4115277"/>
                </a:lnTo>
                <a:lnTo>
                  <a:pt x="710659" y="4072352"/>
                </a:lnTo>
                <a:lnTo>
                  <a:pt x="728916" y="4030778"/>
                </a:lnTo>
                <a:lnTo>
                  <a:pt x="754144" y="3990656"/>
                </a:lnTo>
                <a:lnTo>
                  <a:pt x="783988" y="3955397"/>
                </a:lnTo>
                <a:lnTo>
                  <a:pt x="817786" y="3925216"/>
                </a:lnTo>
                <a:lnTo>
                  <a:pt x="854875" y="3900332"/>
                </a:lnTo>
                <a:lnTo>
                  <a:pt x="894590" y="3880960"/>
                </a:lnTo>
                <a:lnTo>
                  <a:pt x="936271" y="3867319"/>
                </a:lnTo>
                <a:lnTo>
                  <a:pt x="979252" y="3859625"/>
                </a:lnTo>
                <a:lnTo>
                  <a:pt x="1022872" y="3858095"/>
                </a:lnTo>
                <a:lnTo>
                  <a:pt x="1066468" y="3862946"/>
                </a:lnTo>
                <a:lnTo>
                  <a:pt x="1109376" y="3874395"/>
                </a:lnTo>
                <a:lnTo>
                  <a:pt x="1150933" y="3892659"/>
                </a:lnTo>
                <a:lnTo>
                  <a:pt x="1191039" y="3917898"/>
                </a:lnTo>
                <a:lnTo>
                  <a:pt x="1226285" y="3947754"/>
                </a:lnTo>
                <a:lnTo>
                  <a:pt x="1256453" y="3981565"/>
                </a:lnTo>
                <a:lnTo>
                  <a:pt x="1281328" y="4018668"/>
                </a:lnTo>
                <a:lnTo>
                  <a:pt x="1300692" y="4058400"/>
                </a:lnTo>
                <a:lnTo>
                  <a:pt x="1314327" y="4100096"/>
                </a:lnTo>
                <a:lnTo>
                  <a:pt x="1322018" y="4143095"/>
                </a:lnTo>
                <a:lnTo>
                  <a:pt x="1323548" y="4186732"/>
                </a:lnTo>
                <a:lnTo>
                  <a:pt x="1318699" y="4230345"/>
                </a:lnTo>
                <a:lnTo>
                  <a:pt x="1307254" y="4273270"/>
                </a:lnTo>
                <a:lnTo>
                  <a:pt x="1288997" y="4314844"/>
                </a:lnTo>
                <a:lnTo>
                  <a:pt x="1263769" y="4354966"/>
                </a:lnTo>
                <a:lnTo>
                  <a:pt x="1233924" y="4390226"/>
                </a:lnTo>
                <a:lnTo>
                  <a:pt x="1200127" y="4420406"/>
                </a:lnTo>
                <a:lnTo>
                  <a:pt x="1163038" y="4445290"/>
                </a:lnTo>
                <a:lnTo>
                  <a:pt x="1123323" y="4464662"/>
                </a:lnTo>
                <a:lnTo>
                  <a:pt x="1081642" y="4478303"/>
                </a:lnTo>
                <a:lnTo>
                  <a:pt x="1038661" y="4485997"/>
                </a:lnTo>
                <a:lnTo>
                  <a:pt x="995041" y="4487527"/>
                </a:lnTo>
                <a:lnTo>
                  <a:pt x="951445" y="4482676"/>
                </a:lnTo>
                <a:lnTo>
                  <a:pt x="908537" y="4471227"/>
                </a:lnTo>
                <a:lnTo>
                  <a:pt x="866980" y="4452963"/>
                </a:lnTo>
                <a:close/>
              </a:path>
              <a:path w="5869940" h="4976495">
                <a:moveTo>
                  <a:pt x="3219215" y="4164210"/>
                </a:moveTo>
                <a:lnTo>
                  <a:pt x="3165543" y="4151908"/>
                </a:lnTo>
                <a:lnTo>
                  <a:pt x="3115066" y="4138936"/>
                </a:lnTo>
                <a:lnTo>
                  <a:pt x="3067337" y="4125110"/>
                </a:lnTo>
                <a:lnTo>
                  <a:pt x="3021910" y="4110244"/>
                </a:lnTo>
                <a:lnTo>
                  <a:pt x="2978337" y="4094152"/>
                </a:lnTo>
                <a:lnTo>
                  <a:pt x="2936173" y="4076650"/>
                </a:lnTo>
                <a:lnTo>
                  <a:pt x="2894971" y="4057551"/>
                </a:lnTo>
                <a:lnTo>
                  <a:pt x="2854284" y="4036670"/>
                </a:lnTo>
                <a:lnTo>
                  <a:pt x="2813665" y="4013822"/>
                </a:lnTo>
                <a:lnTo>
                  <a:pt x="2772669" y="3988821"/>
                </a:lnTo>
                <a:lnTo>
                  <a:pt x="2730848" y="3961482"/>
                </a:lnTo>
                <a:lnTo>
                  <a:pt x="2646529" y="3904637"/>
                </a:lnTo>
                <a:lnTo>
                  <a:pt x="2502108" y="3975938"/>
                </a:lnTo>
                <a:lnTo>
                  <a:pt x="2450934" y="3999600"/>
                </a:lnTo>
                <a:lnTo>
                  <a:pt x="2395580" y="4022450"/>
                </a:lnTo>
                <a:lnTo>
                  <a:pt x="2340328" y="4042906"/>
                </a:lnTo>
                <a:lnTo>
                  <a:pt x="2289461" y="4059382"/>
                </a:lnTo>
                <a:lnTo>
                  <a:pt x="2247260" y="4070295"/>
                </a:lnTo>
                <a:lnTo>
                  <a:pt x="2199940" y="4079113"/>
                </a:lnTo>
                <a:lnTo>
                  <a:pt x="2152726" y="4085817"/>
                </a:lnTo>
                <a:lnTo>
                  <a:pt x="2105669" y="4090438"/>
                </a:lnTo>
                <a:lnTo>
                  <a:pt x="2058821" y="4093008"/>
                </a:lnTo>
                <a:lnTo>
                  <a:pt x="2012234" y="4093560"/>
                </a:lnTo>
                <a:lnTo>
                  <a:pt x="1965957" y="4092125"/>
                </a:lnTo>
                <a:lnTo>
                  <a:pt x="1920044" y="4088734"/>
                </a:lnTo>
                <a:lnTo>
                  <a:pt x="1874545" y="4083421"/>
                </a:lnTo>
                <a:lnTo>
                  <a:pt x="1829511" y="4076216"/>
                </a:lnTo>
                <a:lnTo>
                  <a:pt x="1784995" y="4067152"/>
                </a:lnTo>
                <a:lnTo>
                  <a:pt x="1741047" y="4056260"/>
                </a:lnTo>
                <a:lnTo>
                  <a:pt x="1697718" y="4043572"/>
                </a:lnTo>
                <a:lnTo>
                  <a:pt x="1655061" y="4029121"/>
                </a:lnTo>
                <a:lnTo>
                  <a:pt x="1613127" y="4012937"/>
                </a:lnTo>
                <a:lnTo>
                  <a:pt x="1571966" y="3995053"/>
                </a:lnTo>
                <a:lnTo>
                  <a:pt x="1531631" y="3975501"/>
                </a:lnTo>
                <a:lnTo>
                  <a:pt x="1492173" y="3954312"/>
                </a:lnTo>
                <a:lnTo>
                  <a:pt x="1453643" y="3931519"/>
                </a:lnTo>
                <a:lnTo>
                  <a:pt x="1416092" y="3907153"/>
                </a:lnTo>
                <a:lnTo>
                  <a:pt x="1379572" y="3881246"/>
                </a:lnTo>
                <a:lnTo>
                  <a:pt x="1344135" y="3853830"/>
                </a:lnTo>
                <a:lnTo>
                  <a:pt x="1309831" y="3824937"/>
                </a:lnTo>
                <a:lnTo>
                  <a:pt x="1276712" y="3794598"/>
                </a:lnTo>
                <a:lnTo>
                  <a:pt x="1244830" y="3762846"/>
                </a:lnTo>
                <a:lnTo>
                  <a:pt x="1214235" y="3729712"/>
                </a:lnTo>
                <a:lnTo>
                  <a:pt x="1184980" y="3695229"/>
                </a:lnTo>
                <a:lnTo>
                  <a:pt x="1157115" y="3659428"/>
                </a:lnTo>
                <a:lnTo>
                  <a:pt x="1130693" y="3622340"/>
                </a:lnTo>
                <a:lnTo>
                  <a:pt x="1105764" y="3583998"/>
                </a:lnTo>
                <a:lnTo>
                  <a:pt x="1082379" y="3544434"/>
                </a:lnTo>
                <a:lnTo>
                  <a:pt x="1060591" y="3503680"/>
                </a:lnTo>
                <a:lnTo>
                  <a:pt x="1040450" y="3461767"/>
                </a:lnTo>
                <a:lnTo>
                  <a:pt x="1022008" y="3418727"/>
                </a:lnTo>
                <a:lnTo>
                  <a:pt x="1005317" y="3374592"/>
                </a:lnTo>
                <a:lnTo>
                  <a:pt x="990427" y="3329394"/>
                </a:lnTo>
                <a:lnTo>
                  <a:pt x="977390" y="3283165"/>
                </a:lnTo>
                <a:lnTo>
                  <a:pt x="963236" y="3233735"/>
                </a:lnTo>
                <a:lnTo>
                  <a:pt x="950285" y="3199686"/>
                </a:lnTo>
                <a:lnTo>
                  <a:pt x="938369" y="3180662"/>
                </a:lnTo>
                <a:lnTo>
                  <a:pt x="927320" y="3176309"/>
                </a:lnTo>
                <a:lnTo>
                  <a:pt x="909230" y="3179137"/>
                </a:lnTo>
                <a:lnTo>
                  <a:pt x="875455" y="3182679"/>
                </a:lnTo>
                <a:lnTo>
                  <a:pt x="830825" y="3186485"/>
                </a:lnTo>
                <a:lnTo>
                  <a:pt x="780169" y="3190102"/>
                </a:lnTo>
                <a:lnTo>
                  <a:pt x="727876" y="3191956"/>
                </a:lnTo>
                <a:lnTo>
                  <a:pt x="677047" y="3190634"/>
                </a:lnTo>
                <a:lnTo>
                  <a:pt x="627635" y="3186120"/>
                </a:lnTo>
                <a:lnTo>
                  <a:pt x="579595" y="3178396"/>
                </a:lnTo>
                <a:lnTo>
                  <a:pt x="532881" y="3167442"/>
                </a:lnTo>
                <a:lnTo>
                  <a:pt x="487445" y="3153240"/>
                </a:lnTo>
                <a:lnTo>
                  <a:pt x="443242" y="3135773"/>
                </a:lnTo>
                <a:lnTo>
                  <a:pt x="400225" y="3115022"/>
                </a:lnTo>
                <a:lnTo>
                  <a:pt x="358349" y="3090969"/>
                </a:lnTo>
                <a:lnTo>
                  <a:pt x="317565" y="3063595"/>
                </a:lnTo>
                <a:lnTo>
                  <a:pt x="277830" y="3032882"/>
                </a:lnTo>
                <a:lnTo>
                  <a:pt x="239095" y="2998812"/>
                </a:lnTo>
                <a:lnTo>
                  <a:pt x="201315" y="2961366"/>
                </a:lnTo>
                <a:lnTo>
                  <a:pt x="163227" y="2919617"/>
                </a:lnTo>
                <a:lnTo>
                  <a:pt x="130914" y="2879934"/>
                </a:lnTo>
                <a:lnTo>
                  <a:pt x="103483" y="2840785"/>
                </a:lnTo>
                <a:lnTo>
                  <a:pt x="80040" y="2800637"/>
                </a:lnTo>
                <a:lnTo>
                  <a:pt x="59691" y="2757959"/>
                </a:lnTo>
                <a:lnTo>
                  <a:pt x="41541" y="2711219"/>
                </a:lnTo>
                <a:lnTo>
                  <a:pt x="24696" y="2658884"/>
                </a:lnTo>
                <a:lnTo>
                  <a:pt x="13482" y="2613830"/>
                </a:lnTo>
                <a:lnTo>
                  <a:pt x="5676" y="2566385"/>
                </a:lnTo>
                <a:lnTo>
                  <a:pt x="1206" y="2517109"/>
                </a:lnTo>
                <a:lnTo>
                  <a:pt x="0" y="2466566"/>
                </a:lnTo>
                <a:lnTo>
                  <a:pt x="1984" y="2415317"/>
                </a:lnTo>
                <a:lnTo>
                  <a:pt x="7085" y="2363923"/>
                </a:lnTo>
                <a:lnTo>
                  <a:pt x="15232" y="2312947"/>
                </a:lnTo>
                <a:lnTo>
                  <a:pt x="26351" y="2262949"/>
                </a:lnTo>
                <a:lnTo>
                  <a:pt x="40369" y="2214492"/>
                </a:lnTo>
                <a:lnTo>
                  <a:pt x="57214" y="2168138"/>
                </a:lnTo>
                <a:lnTo>
                  <a:pt x="76813" y="2124447"/>
                </a:lnTo>
                <a:lnTo>
                  <a:pt x="99092" y="2083983"/>
                </a:lnTo>
                <a:lnTo>
                  <a:pt x="124776" y="2046191"/>
                </a:lnTo>
                <a:lnTo>
                  <a:pt x="156146" y="2007052"/>
                </a:lnTo>
                <a:lnTo>
                  <a:pt x="191904" y="1967778"/>
                </a:lnTo>
                <a:lnTo>
                  <a:pt x="230752" y="1929577"/>
                </a:lnTo>
                <a:lnTo>
                  <a:pt x="271392" y="1893661"/>
                </a:lnTo>
                <a:lnTo>
                  <a:pt x="312527" y="1861240"/>
                </a:lnTo>
                <a:lnTo>
                  <a:pt x="352859" y="1833523"/>
                </a:lnTo>
                <a:lnTo>
                  <a:pt x="391090" y="1811722"/>
                </a:lnTo>
                <a:lnTo>
                  <a:pt x="481877" y="1766145"/>
                </a:lnTo>
                <a:lnTo>
                  <a:pt x="501596" y="1663566"/>
                </a:lnTo>
                <a:lnTo>
                  <a:pt x="511858" y="1617470"/>
                </a:lnTo>
                <a:lnTo>
                  <a:pt x="524691" y="1572386"/>
                </a:lnTo>
                <a:lnTo>
                  <a:pt x="540003" y="1528387"/>
                </a:lnTo>
                <a:lnTo>
                  <a:pt x="557706" y="1485549"/>
                </a:lnTo>
                <a:lnTo>
                  <a:pt x="577710" y="1443944"/>
                </a:lnTo>
                <a:lnTo>
                  <a:pt x="599925" y="1403647"/>
                </a:lnTo>
                <a:lnTo>
                  <a:pt x="624261" y="1364733"/>
                </a:lnTo>
                <a:lnTo>
                  <a:pt x="650629" y="1327274"/>
                </a:lnTo>
                <a:lnTo>
                  <a:pt x="678939" y="1291345"/>
                </a:lnTo>
                <a:lnTo>
                  <a:pt x="709103" y="1257020"/>
                </a:lnTo>
                <a:lnTo>
                  <a:pt x="741029" y="1224373"/>
                </a:lnTo>
                <a:lnTo>
                  <a:pt x="774629" y="1193479"/>
                </a:lnTo>
                <a:lnTo>
                  <a:pt x="809812" y="1164410"/>
                </a:lnTo>
                <a:lnTo>
                  <a:pt x="846490" y="1137242"/>
                </a:lnTo>
                <a:lnTo>
                  <a:pt x="884573" y="1112047"/>
                </a:lnTo>
                <a:lnTo>
                  <a:pt x="923971" y="1088901"/>
                </a:lnTo>
                <a:lnTo>
                  <a:pt x="964594" y="1067877"/>
                </a:lnTo>
                <a:lnTo>
                  <a:pt x="1006353" y="1049049"/>
                </a:lnTo>
                <a:lnTo>
                  <a:pt x="1049159" y="1032491"/>
                </a:lnTo>
                <a:lnTo>
                  <a:pt x="1092921" y="1018278"/>
                </a:lnTo>
                <a:lnTo>
                  <a:pt x="1137550" y="1006483"/>
                </a:lnTo>
                <a:lnTo>
                  <a:pt x="1182957" y="997180"/>
                </a:lnTo>
                <a:lnTo>
                  <a:pt x="1229051" y="990443"/>
                </a:lnTo>
                <a:lnTo>
                  <a:pt x="1275744" y="986347"/>
                </a:lnTo>
                <a:lnTo>
                  <a:pt x="1322945" y="984965"/>
                </a:lnTo>
                <a:lnTo>
                  <a:pt x="1414568" y="984965"/>
                </a:lnTo>
                <a:lnTo>
                  <a:pt x="1424585" y="889030"/>
                </a:lnTo>
                <a:lnTo>
                  <a:pt x="1430758" y="842221"/>
                </a:lnTo>
                <a:lnTo>
                  <a:pt x="1439415" y="795824"/>
                </a:lnTo>
                <a:lnTo>
                  <a:pt x="1450491" y="749916"/>
                </a:lnTo>
                <a:lnTo>
                  <a:pt x="1463924" y="704575"/>
                </a:lnTo>
                <a:lnTo>
                  <a:pt x="1479648" y="659877"/>
                </a:lnTo>
                <a:lnTo>
                  <a:pt x="1497601" y="615902"/>
                </a:lnTo>
                <a:lnTo>
                  <a:pt x="1517718" y="572724"/>
                </a:lnTo>
                <a:lnTo>
                  <a:pt x="1539935" y="530423"/>
                </a:lnTo>
                <a:lnTo>
                  <a:pt x="1564189" y="489076"/>
                </a:lnTo>
                <a:lnTo>
                  <a:pt x="1590416" y="448759"/>
                </a:lnTo>
                <a:lnTo>
                  <a:pt x="1618551" y="409551"/>
                </a:lnTo>
                <a:lnTo>
                  <a:pt x="1648531" y="371528"/>
                </a:lnTo>
                <a:lnTo>
                  <a:pt x="1680292" y="334768"/>
                </a:lnTo>
                <a:lnTo>
                  <a:pt x="1713771" y="299348"/>
                </a:lnTo>
                <a:lnTo>
                  <a:pt x="1748902" y="265346"/>
                </a:lnTo>
                <a:lnTo>
                  <a:pt x="1785623" y="232839"/>
                </a:lnTo>
                <a:lnTo>
                  <a:pt x="1823870" y="201904"/>
                </a:lnTo>
                <a:lnTo>
                  <a:pt x="1863578" y="172619"/>
                </a:lnTo>
                <a:lnTo>
                  <a:pt x="1904684" y="145061"/>
                </a:lnTo>
                <a:lnTo>
                  <a:pt x="1947124" y="119308"/>
                </a:lnTo>
                <a:lnTo>
                  <a:pt x="1990835" y="95436"/>
                </a:lnTo>
                <a:lnTo>
                  <a:pt x="2035751" y="73524"/>
                </a:lnTo>
                <a:lnTo>
                  <a:pt x="2081809" y="53648"/>
                </a:lnTo>
                <a:lnTo>
                  <a:pt x="2128946" y="35886"/>
                </a:lnTo>
                <a:lnTo>
                  <a:pt x="2170005" y="22641"/>
                </a:lnTo>
                <a:lnTo>
                  <a:pt x="2209260" y="13031"/>
                </a:lnTo>
                <a:lnTo>
                  <a:pt x="2251523" y="6509"/>
                </a:lnTo>
                <a:lnTo>
                  <a:pt x="2301602" y="2528"/>
                </a:lnTo>
                <a:lnTo>
                  <a:pt x="2364308" y="540"/>
                </a:lnTo>
                <a:lnTo>
                  <a:pt x="2444449" y="0"/>
                </a:lnTo>
                <a:lnTo>
                  <a:pt x="2524596" y="540"/>
                </a:lnTo>
                <a:lnTo>
                  <a:pt x="2587304" y="2528"/>
                </a:lnTo>
                <a:lnTo>
                  <a:pt x="2637382" y="6509"/>
                </a:lnTo>
                <a:lnTo>
                  <a:pt x="2679642" y="13031"/>
                </a:lnTo>
                <a:lnTo>
                  <a:pt x="2718895" y="22641"/>
                </a:lnTo>
                <a:lnTo>
                  <a:pt x="2759953" y="35886"/>
                </a:lnTo>
                <a:lnTo>
                  <a:pt x="2807403" y="53705"/>
                </a:lnTo>
                <a:lnTo>
                  <a:pt x="2853710" y="73528"/>
                </a:lnTo>
                <a:lnTo>
                  <a:pt x="2898816" y="95303"/>
                </a:lnTo>
                <a:lnTo>
                  <a:pt x="2942666" y="118978"/>
                </a:lnTo>
                <a:lnTo>
                  <a:pt x="2985202" y="144500"/>
                </a:lnTo>
                <a:lnTo>
                  <a:pt x="3026368" y="171819"/>
                </a:lnTo>
                <a:lnTo>
                  <a:pt x="3066108" y="200881"/>
                </a:lnTo>
                <a:lnTo>
                  <a:pt x="3104366" y="231634"/>
                </a:lnTo>
                <a:lnTo>
                  <a:pt x="3141085" y="264027"/>
                </a:lnTo>
                <a:lnTo>
                  <a:pt x="3176208" y="298006"/>
                </a:lnTo>
                <a:lnTo>
                  <a:pt x="3209680" y="333521"/>
                </a:lnTo>
                <a:lnTo>
                  <a:pt x="3241444" y="370519"/>
                </a:lnTo>
                <a:lnTo>
                  <a:pt x="3271443" y="408948"/>
                </a:lnTo>
                <a:lnTo>
                  <a:pt x="3299621" y="448755"/>
                </a:lnTo>
                <a:lnTo>
                  <a:pt x="3325921" y="489889"/>
                </a:lnTo>
                <a:lnTo>
                  <a:pt x="3350288" y="532298"/>
                </a:lnTo>
                <a:lnTo>
                  <a:pt x="3372665" y="575929"/>
                </a:lnTo>
                <a:lnTo>
                  <a:pt x="3392995" y="620730"/>
                </a:lnTo>
                <a:lnTo>
                  <a:pt x="3411924" y="661312"/>
                </a:lnTo>
                <a:lnTo>
                  <a:pt x="3430244" y="693587"/>
                </a:lnTo>
                <a:lnTo>
                  <a:pt x="3446049" y="714585"/>
                </a:lnTo>
                <a:lnTo>
                  <a:pt x="3457436" y="721336"/>
                </a:lnTo>
                <a:lnTo>
                  <a:pt x="3472789" y="717376"/>
                </a:lnTo>
                <a:lnTo>
                  <a:pt x="3499579" y="708968"/>
                </a:lnTo>
                <a:lnTo>
                  <a:pt x="3534037" y="697346"/>
                </a:lnTo>
                <a:lnTo>
                  <a:pt x="3572390" y="683745"/>
                </a:lnTo>
                <a:lnTo>
                  <a:pt x="3613859" y="670793"/>
                </a:lnTo>
                <a:lnTo>
                  <a:pt x="3660204" y="660037"/>
                </a:lnTo>
                <a:lnTo>
                  <a:pt x="3710313" y="651533"/>
                </a:lnTo>
                <a:lnTo>
                  <a:pt x="3763072" y="645333"/>
                </a:lnTo>
                <a:lnTo>
                  <a:pt x="3817370" y="641492"/>
                </a:lnTo>
                <a:lnTo>
                  <a:pt x="3872094" y="640065"/>
                </a:lnTo>
                <a:lnTo>
                  <a:pt x="3926132" y="641105"/>
                </a:lnTo>
                <a:lnTo>
                  <a:pt x="3978370" y="644666"/>
                </a:lnTo>
                <a:lnTo>
                  <a:pt x="4027696" y="650802"/>
                </a:lnTo>
                <a:lnTo>
                  <a:pt x="4072999" y="659568"/>
                </a:lnTo>
                <a:lnTo>
                  <a:pt x="4121438" y="672356"/>
                </a:lnTo>
                <a:lnTo>
                  <a:pt x="4169126" y="687721"/>
                </a:lnTo>
                <a:lnTo>
                  <a:pt x="4215944" y="705566"/>
                </a:lnTo>
                <a:lnTo>
                  <a:pt x="4261767" y="725794"/>
                </a:lnTo>
                <a:lnTo>
                  <a:pt x="4306476" y="748312"/>
                </a:lnTo>
                <a:lnTo>
                  <a:pt x="4349948" y="773021"/>
                </a:lnTo>
                <a:lnTo>
                  <a:pt x="4392061" y="799828"/>
                </a:lnTo>
                <a:lnTo>
                  <a:pt x="4432694" y="828635"/>
                </a:lnTo>
                <a:lnTo>
                  <a:pt x="4471725" y="859347"/>
                </a:lnTo>
                <a:lnTo>
                  <a:pt x="4509032" y="891868"/>
                </a:lnTo>
                <a:lnTo>
                  <a:pt x="4544493" y="926102"/>
                </a:lnTo>
                <a:lnTo>
                  <a:pt x="4577987" y="961953"/>
                </a:lnTo>
                <a:lnTo>
                  <a:pt x="4609393" y="999326"/>
                </a:lnTo>
                <a:lnTo>
                  <a:pt x="4638587" y="1038124"/>
                </a:lnTo>
                <a:lnTo>
                  <a:pt x="4665449" y="1078251"/>
                </a:lnTo>
                <a:lnTo>
                  <a:pt x="4689856" y="1119612"/>
                </a:lnTo>
                <a:lnTo>
                  <a:pt x="4711688" y="1162111"/>
                </a:lnTo>
                <a:lnTo>
                  <a:pt x="4735134" y="1208349"/>
                </a:lnTo>
                <a:lnTo>
                  <a:pt x="4753210" y="1235043"/>
                </a:lnTo>
                <a:lnTo>
                  <a:pt x="4769373" y="1245993"/>
                </a:lnTo>
                <a:lnTo>
                  <a:pt x="4787078" y="1244995"/>
                </a:lnTo>
                <a:lnTo>
                  <a:pt x="4819928" y="1238055"/>
                </a:lnTo>
                <a:lnTo>
                  <a:pt x="4863467" y="1232614"/>
                </a:lnTo>
                <a:lnTo>
                  <a:pt x="4914418" y="1228751"/>
                </a:lnTo>
                <a:lnTo>
                  <a:pt x="4969506" y="1226545"/>
                </a:lnTo>
                <a:lnTo>
                  <a:pt x="5025452" y="1226075"/>
                </a:lnTo>
                <a:lnTo>
                  <a:pt x="5078981" y="1227421"/>
                </a:lnTo>
                <a:lnTo>
                  <a:pt x="5126817" y="1230661"/>
                </a:lnTo>
                <a:lnTo>
                  <a:pt x="5165682" y="1235874"/>
                </a:lnTo>
                <a:lnTo>
                  <a:pt x="5211525" y="1246092"/>
                </a:lnTo>
                <a:lnTo>
                  <a:pt x="5257538" y="1259570"/>
                </a:lnTo>
                <a:lnTo>
                  <a:pt x="5303455" y="1276164"/>
                </a:lnTo>
                <a:lnTo>
                  <a:pt x="5349007" y="1295734"/>
                </a:lnTo>
                <a:lnTo>
                  <a:pt x="5393929" y="1318134"/>
                </a:lnTo>
                <a:lnTo>
                  <a:pt x="5437952" y="1343224"/>
                </a:lnTo>
                <a:lnTo>
                  <a:pt x="5480810" y="1370861"/>
                </a:lnTo>
                <a:lnTo>
                  <a:pt x="5522235" y="1400901"/>
                </a:lnTo>
                <a:lnTo>
                  <a:pt x="5561961" y="1433203"/>
                </a:lnTo>
                <a:lnTo>
                  <a:pt x="5599720" y="1467624"/>
                </a:lnTo>
                <a:lnTo>
                  <a:pt x="5633792" y="1502260"/>
                </a:lnTo>
                <a:lnTo>
                  <a:pt x="5665573" y="1538085"/>
                </a:lnTo>
                <a:lnTo>
                  <a:pt x="5695061" y="1575018"/>
                </a:lnTo>
                <a:lnTo>
                  <a:pt x="5722255" y="1612977"/>
                </a:lnTo>
                <a:lnTo>
                  <a:pt x="5747153" y="1651880"/>
                </a:lnTo>
                <a:lnTo>
                  <a:pt x="5769754" y="1691645"/>
                </a:lnTo>
                <a:lnTo>
                  <a:pt x="5790057" y="1732191"/>
                </a:lnTo>
                <a:lnTo>
                  <a:pt x="5808060" y="1773435"/>
                </a:lnTo>
                <a:lnTo>
                  <a:pt x="5823762" y="1815296"/>
                </a:lnTo>
                <a:lnTo>
                  <a:pt x="5837162" y="1857691"/>
                </a:lnTo>
                <a:lnTo>
                  <a:pt x="5848259" y="1900540"/>
                </a:lnTo>
                <a:lnTo>
                  <a:pt x="5857050" y="1943759"/>
                </a:lnTo>
                <a:lnTo>
                  <a:pt x="5863535" y="1987268"/>
                </a:lnTo>
                <a:lnTo>
                  <a:pt x="5867713" y="2030984"/>
                </a:lnTo>
                <a:lnTo>
                  <a:pt x="5869582" y="2074826"/>
                </a:lnTo>
                <a:lnTo>
                  <a:pt x="5869140" y="2118711"/>
                </a:lnTo>
                <a:lnTo>
                  <a:pt x="5866387" y="2162558"/>
                </a:lnTo>
                <a:lnTo>
                  <a:pt x="5861321" y="2206285"/>
                </a:lnTo>
                <a:lnTo>
                  <a:pt x="5853941" y="2249810"/>
                </a:lnTo>
                <a:lnTo>
                  <a:pt x="5844245" y="2293052"/>
                </a:lnTo>
                <a:lnTo>
                  <a:pt x="5832233" y="2335927"/>
                </a:lnTo>
                <a:lnTo>
                  <a:pt x="5817902" y="2378356"/>
                </a:lnTo>
                <a:lnTo>
                  <a:pt x="5801252" y="2420255"/>
                </a:lnTo>
                <a:lnTo>
                  <a:pt x="5782281" y="2461543"/>
                </a:lnTo>
                <a:lnTo>
                  <a:pt x="5760988" y="2502137"/>
                </a:lnTo>
                <a:lnTo>
                  <a:pt x="5737371" y="2541957"/>
                </a:lnTo>
                <a:lnTo>
                  <a:pt x="5711430" y="2580921"/>
                </a:lnTo>
                <a:lnTo>
                  <a:pt x="5683162" y="2618945"/>
                </a:lnTo>
                <a:lnTo>
                  <a:pt x="5652567" y="2655949"/>
                </a:lnTo>
                <a:lnTo>
                  <a:pt x="5619644" y="2691851"/>
                </a:lnTo>
                <a:lnTo>
                  <a:pt x="5582906" y="2727971"/>
                </a:lnTo>
                <a:lnTo>
                  <a:pt x="5544956" y="2761456"/>
                </a:lnTo>
                <a:lnTo>
                  <a:pt x="5505815" y="2792299"/>
                </a:lnTo>
                <a:lnTo>
                  <a:pt x="5465503" y="2820492"/>
                </a:lnTo>
                <a:lnTo>
                  <a:pt x="5424040" y="2846028"/>
                </a:lnTo>
                <a:lnTo>
                  <a:pt x="5381447" y="2868897"/>
                </a:lnTo>
                <a:lnTo>
                  <a:pt x="5337744" y="2889093"/>
                </a:lnTo>
                <a:lnTo>
                  <a:pt x="5292951" y="2906607"/>
                </a:lnTo>
                <a:lnTo>
                  <a:pt x="5247089" y="2921431"/>
                </a:lnTo>
                <a:lnTo>
                  <a:pt x="5200178" y="2933557"/>
                </a:lnTo>
                <a:lnTo>
                  <a:pt x="5152239" y="2942978"/>
                </a:lnTo>
                <a:lnTo>
                  <a:pt x="5103291" y="2949685"/>
                </a:lnTo>
                <a:lnTo>
                  <a:pt x="5053356" y="2953670"/>
                </a:lnTo>
                <a:lnTo>
                  <a:pt x="5002453" y="2954926"/>
                </a:lnTo>
                <a:lnTo>
                  <a:pt x="4950603" y="2953444"/>
                </a:lnTo>
                <a:lnTo>
                  <a:pt x="4814384" y="2946011"/>
                </a:lnTo>
                <a:lnTo>
                  <a:pt x="4795454" y="3063456"/>
                </a:lnTo>
                <a:lnTo>
                  <a:pt x="4786699" y="3112172"/>
                </a:lnTo>
                <a:lnTo>
                  <a:pt x="4776276" y="3160183"/>
                </a:lnTo>
                <a:lnTo>
                  <a:pt x="4764218" y="3207463"/>
                </a:lnTo>
                <a:lnTo>
                  <a:pt x="4750558" y="3253982"/>
                </a:lnTo>
                <a:lnTo>
                  <a:pt x="4735329" y="3299714"/>
                </a:lnTo>
                <a:lnTo>
                  <a:pt x="4718564" y="3344630"/>
                </a:lnTo>
                <a:lnTo>
                  <a:pt x="4700296" y="3388703"/>
                </a:lnTo>
                <a:lnTo>
                  <a:pt x="4680558" y="3431904"/>
                </a:lnTo>
                <a:lnTo>
                  <a:pt x="4659382" y="3474206"/>
                </a:lnTo>
                <a:lnTo>
                  <a:pt x="4636803" y="3515580"/>
                </a:lnTo>
                <a:lnTo>
                  <a:pt x="4612852" y="3555999"/>
                </a:lnTo>
                <a:lnTo>
                  <a:pt x="4587562" y="3595434"/>
                </a:lnTo>
                <a:lnTo>
                  <a:pt x="4560968" y="3633859"/>
                </a:lnTo>
                <a:lnTo>
                  <a:pt x="4533101" y="3671244"/>
                </a:lnTo>
                <a:lnTo>
                  <a:pt x="4503994" y="3707562"/>
                </a:lnTo>
                <a:lnTo>
                  <a:pt x="4473681" y="3742786"/>
                </a:lnTo>
                <a:lnTo>
                  <a:pt x="4442194" y="3776886"/>
                </a:lnTo>
                <a:lnTo>
                  <a:pt x="4409566" y="3809836"/>
                </a:lnTo>
                <a:lnTo>
                  <a:pt x="4375831" y="3841607"/>
                </a:lnTo>
                <a:lnTo>
                  <a:pt x="4341021" y="3872171"/>
                </a:lnTo>
                <a:lnTo>
                  <a:pt x="4305169" y="3901501"/>
                </a:lnTo>
                <a:lnTo>
                  <a:pt x="4268308" y="3929568"/>
                </a:lnTo>
                <a:lnTo>
                  <a:pt x="4230472" y="3956345"/>
                </a:lnTo>
                <a:lnTo>
                  <a:pt x="4191692" y="3981804"/>
                </a:lnTo>
                <a:lnTo>
                  <a:pt x="4152002" y="4005916"/>
                </a:lnTo>
                <a:lnTo>
                  <a:pt x="4111435" y="4028654"/>
                </a:lnTo>
                <a:lnTo>
                  <a:pt x="4070024" y="4049990"/>
                </a:lnTo>
                <a:lnTo>
                  <a:pt x="4027802" y="4069896"/>
                </a:lnTo>
                <a:lnTo>
                  <a:pt x="3984801" y="4088344"/>
                </a:lnTo>
                <a:lnTo>
                  <a:pt x="3941055" y="4105307"/>
                </a:lnTo>
                <a:lnTo>
                  <a:pt x="3896597" y="4120755"/>
                </a:lnTo>
                <a:lnTo>
                  <a:pt x="3851459" y="4134662"/>
                </a:lnTo>
                <a:lnTo>
                  <a:pt x="3805675" y="4146999"/>
                </a:lnTo>
                <a:lnTo>
                  <a:pt x="3759277" y="4157738"/>
                </a:lnTo>
                <a:lnTo>
                  <a:pt x="3712299" y="4166852"/>
                </a:lnTo>
                <a:lnTo>
                  <a:pt x="3664773" y="4174312"/>
                </a:lnTo>
                <a:lnTo>
                  <a:pt x="3616732" y="4180092"/>
                </a:lnTo>
                <a:lnTo>
                  <a:pt x="3568210" y="4184161"/>
                </a:lnTo>
                <a:lnTo>
                  <a:pt x="3519238" y="4186494"/>
                </a:lnTo>
                <a:lnTo>
                  <a:pt x="3469851" y="4187062"/>
                </a:lnTo>
                <a:lnTo>
                  <a:pt x="3417455" y="4185628"/>
                </a:lnTo>
                <a:lnTo>
                  <a:pt x="3361986" y="4182243"/>
                </a:lnTo>
                <a:lnTo>
                  <a:pt x="3307651" y="4177290"/>
                </a:lnTo>
                <a:lnTo>
                  <a:pt x="3258663" y="4171152"/>
                </a:lnTo>
                <a:lnTo>
                  <a:pt x="3219231" y="4164210"/>
                </a:lnTo>
                <a:close/>
              </a:path>
            </a:pathLst>
          </a:custGeom>
          <a:ln w="94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7648" y="276599"/>
            <a:ext cx="11532703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65617" y="2502788"/>
            <a:ext cx="13601700" cy="7108190"/>
          </a:xfrm>
          <a:custGeom>
            <a:avLst/>
            <a:gdLst/>
            <a:ahLst/>
            <a:cxnLst/>
            <a:rect l="l" t="t" r="r" b="b"/>
            <a:pathLst>
              <a:path w="13601700" h="7108190">
                <a:moveTo>
                  <a:pt x="4019524" y="5945721"/>
                </a:moveTo>
                <a:lnTo>
                  <a:pt x="12" y="5945721"/>
                </a:lnTo>
                <a:lnTo>
                  <a:pt x="12" y="7107771"/>
                </a:lnTo>
                <a:lnTo>
                  <a:pt x="4019524" y="7107771"/>
                </a:lnTo>
                <a:lnTo>
                  <a:pt x="4019524" y="5945721"/>
                </a:lnTo>
                <a:close/>
              </a:path>
              <a:path w="13601700" h="7108190">
                <a:moveTo>
                  <a:pt x="4019575" y="0"/>
                </a:moveTo>
                <a:lnTo>
                  <a:pt x="0" y="0"/>
                </a:lnTo>
                <a:lnTo>
                  <a:pt x="0" y="5267287"/>
                </a:lnTo>
                <a:lnTo>
                  <a:pt x="4019575" y="5267287"/>
                </a:lnTo>
                <a:lnTo>
                  <a:pt x="4019575" y="0"/>
                </a:lnTo>
                <a:close/>
              </a:path>
              <a:path w="13601700" h="7108190">
                <a:moveTo>
                  <a:pt x="13601141" y="5945721"/>
                </a:moveTo>
                <a:lnTo>
                  <a:pt x="9572092" y="5945721"/>
                </a:lnTo>
                <a:lnTo>
                  <a:pt x="9572092" y="7107771"/>
                </a:lnTo>
                <a:lnTo>
                  <a:pt x="13601141" y="7107771"/>
                </a:lnTo>
                <a:lnTo>
                  <a:pt x="13601141" y="5945721"/>
                </a:lnTo>
                <a:close/>
              </a:path>
              <a:path w="13601700" h="7108190">
                <a:moveTo>
                  <a:pt x="13601141" y="12"/>
                </a:moveTo>
                <a:lnTo>
                  <a:pt x="9572092" y="12"/>
                </a:lnTo>
                <a:lnTo>
                  <a:pt x="9572092" y="5267287"/>
                </a:lnTo>
                <a:lnTo>
                  <a:pt x="13601141" y="5267287"/>
                </a:lnTo>
                <a:lnTo>
                  <a:pt x="13601141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750" b="1" i="0">
                <a:solidFill>
                  <a:schemeClr val="tx1"/>
                </a:solidFill>
                <a:latin typeface="Noto Serif Display Black"/>
                <a:cs typeface="Noto Serif Display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750" b="1" i="0">
                <a:solidFill>
                  <a:schemeClr val="tx1"/>
                </a:solidFill>
                <a:latin typeface="Noto Serif Display Black"/>
                <a:cs typeface="Noto Serif Display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750" b="1" i="0">
                <a:solidFill>
                  <a:schemeClr val="tx1"/>
                </a:solidFill>
                <a:latin typeface="Noto Serif Display Black"/>
                <a:cs typeface="Noto Serif Display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6B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9710" y="3624748"/>
            <a:ext cx="12608579" cy="151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750" b="1" i="0">
                <a:solidFill>
                  <a:schemeClr val="tx1"/>
                </a:solidFill>
                <a:latin typeface="Noto Serif Display Black"/>
                <a:cs typeface="Noto Serif Display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"/>
            <a:ext cx="18288000" cy="1027938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172200" y="952500"/>
            <a:ext cx="1150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PTKN GT - KNXH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7648" y="276599"/>
            <a:ext cx="111144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65" dirty="0">
                <a:latin typeface="Verdana" panose="020B0604030504040204"/>
                <a:cs typeface="Verdana" panose="020B0604030504040204"/>
              </a:rPr>
              <a:t>CON </a:t>
            </a:r>
            <a:r>
              <a:rPr sz="6000" b="1" spc="-254" dirty="0">
                <a:latin typeface="Verdana" panose="020B0604030504040204"/>
                <a:cs typeface="Verdana" panose="020B0604030504040204"/>
              </a:rPr>
              <a:t>GÀ </a:t>
            </a:r>
            <a:r>
              <a:rPr sz="6000" b="1" spc="-310" dirty="0">
                <a:latin typeface="Verdana" panose="020B0604030504040204"/>
                <a:cs typeface="Verdana" panose="020B0604030504040204"/>
              </a:rPr>
              <a:t>GÁY </a:t>
            </a:r>
            <a:r>
              <a:rPr sz="6000" b="1" spc="-325" dirty="0">
                <a:latin typeface="Verdana" panose="020B0604030504040204"/>
                <a:cs typeface="Verdana" panose="020B0604030504040204"/>
              </a:rPr>
              <a:t>NHƯ </a:t>
            </a:r>
            <a:r>
              <a:rPr sz="6000" b="1" spc="-295" dirty="0">
                <a:latin typeface="Verdana" panose="020B0604030504040204"/>
                <a:cs typeface="Verdana" panose="020B0604030504040204"/>
              </a:rPr>
              <a:t>THẾ</a:t>
            </a:r>
            <a:r>
              <a:rPr sz="6000" b="1" spc="-1080" dirty="0">
                <a:latin typeface="Verdana" panose="020B0604030504040204"/>
                <a:cs typeface="Verdana" panose="020B0604030504040204"/>
              </a:rPr>
              <a:t> </a:t>
            </a:r>
            <a:r>
              <a:rPr sz="6000" b="1" spc="-415" dirty="0">
                <a:latin typeface="Verdana" panose="020B0604030504040204"/>
                <a:cs typeface="Verdana" panose="020B0604030504040204"/>
              </a:rPr>
              <a:t>NÀO?</a:t>
            </a:r>
            <a:endParaRPr sz="6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9625" y="3559174"/>
            <a:ext cx="357377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730" dirty="0">
                <a:latin typeface="Trebuchet MS" panose="020B0603020202020204"/>
                <a:cs typeface="Trebuchet MS" panose="020B0603020202020204"/>
              </a:rPr>
              <a:t>Ò Ó O</a:t>
            </a:r>
            <a:r>
              <a:rPr sz="9000" spc="-1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9000" spc="-730" dirty="0">
                <a:latin typeface="Trebuchet MS" panose="020B0603020202020204"/>
                <a:cs typeface="Trebuchet MS" panose="020B0603020202020204"/>
              </a:rPr>
              <a:t>O</a:t>
            </a:r>
            <a:endParaRPr sz="9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484363" y="1118419"/>
            <a:ext cx="5257800" cy="7391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479881" y="2019300"/>
            <a:ext cx="4816019" cy="372046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6219287"/>
            <a:ext cx="44196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spc="-10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7200" spc="-10" dirty="0">
                <a:solidFill>
                  <a:srgbClr val="FF1616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sz="7200" spc="-10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sz="72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7200" spc="-5" dirty="0">
                <a:solidFill>
                  <a:srgbClr val="FF1616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sz="7200" spc="-5" dirty="0">
                <a:latin typeface="Times New Roman" panose="02020603050405020304" charset="0"/>
                <a:cs typeface="Times New Roman" panose="02020603050405020304" charset="0"/>
              </a:rPr>
              <a:t>NG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2573000" y="1118419"/>
            <a:ext cx="5331542" cy="7391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6515100" y="1118419"/>
            <a:ext cx="5257800" cy="7391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019300"/>
            <a:ext cx="6324600" cy="4058485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6858001" y="6254929"/>
            <a:ext cx="4648200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9750" b="1" i="0">
                <a:solidFill>
                  <a:schemeClr val="tx1"/>
                </a:solidFill>
                <a:latin typeface="Noto Serif Display Black"/>
                <a:ea typeface="+mj-ea"/>
                <a:cs typeface="Noto Serif Display Black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US" sz="7200" kern="0" spc="-10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7200" kern="0" spc="-10" dirty="0">
                <a:solidFill>
                  <a:srgbClr val="FF1616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7200" kern="0" spc="-10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sz="7200" kern="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kern="0" spc="-5" dirty="0">
                <a:latin typeface="Times New Roman" panose="02020603050405020304" charset="0"/>
                <a:cs typeface="Times New Roman" panose="02020603050405020304" charset="0"/>
              </a:rPr>
              <a:t>MÈ</a:t>
            </a:r>
            <a:r>
              <a:rPr lang="en-US" sz="7200" kern="0" spc="-5" dirty="0">
                <a:solidFill>
                  <a:srgbClr val="FF1616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9219" y="1065470"/>
            <a:ext cx="4639103" cy="5628123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2573000" y="6285706"/>
            <a:ext cx="5827895" cy="10605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9750" b="1" i="0">
                <a:solidFill>
                  <a:schemeClr val="tx1"/>
                </a:solidFill>
                <a:latin typeface="Noto Serif Display Black"/>
                <a:ea typeface="+mj-ea"/>
                <a:cs typeface="Noto Serif Display Black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US" sz="6800" kern="0" spc="-10" dirty="0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sz="6800" kern="0" spc="-10" dirty="0">
                <a:solidFill>
                  <a:srgbClr val="FF1616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6800" kern="0" spc="-10" dirty="0">
                <a:latin typeface="Times New Roman" panose="02020603050405020304" charset="0"/>
                <a:cs typeface="Times New Roman" panose="02020603050405020304" charset="0"/>
              </a:rPr>
              <a:t>NG</a:t>
            </a:r>
            <a:r>
              <a:rPr lang="en-US" sz="6800" kern="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800" kern="0" spc="-10" dirty="0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sz="6800" kern="0" spc="-10" dirty="0">
                <a:solidFill>
                  <a:srgbClr val="FF1616"/>
                </a:solidFill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sz="6800" kern="0" spc="-10" dirty="0">
                <a:latin typeface="Times New Roman" panose="02020603050405020304" charset="0"/>
                <a:cs typeface="Times New Roman" panose="02020603050405020304" charset="0"/>
              </a:rPr>
              <a:t>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3314700"/>
            <a:ext cx="942918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1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tiếp</a:t>
            </a:r>
            <a:r>
              <a:rPr lang="en-US" sz="1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16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Noto Serif Display Black</vt:lpstr>
      <vt:lpstr>Times New Roman</vt:lpstr>
      <vt:lpstr>Trebuchet MS</vt:lpstr>
      <vt:lpstr>Verdana</vt:lpstr>
      <vt:lpstr>Office Theme</vt:lpstr>
      <vt:lpstr>PowerPoint Presentation</vt:lpstr>
      <vt:lpstr>PowerPoint Presentation</vt:lpstr>
      <vt:lpstr>CON ONG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PHỤ HUYNH  VÀ BÉ ĐẾN VỚI SÂN CHƠI  TRỰC TUYẾN</dc:title>
  <dc:creator>Nguyễn Thị Anh Thư</dc:creator>
  <cp:keywords>DAE-hVXGwrQ,BAEs4QjUaaU</cp:keywords>
  <cp:lastModifiedBy>Trung Thanh</cp:lastModifiedBy>
  <cp:revision>14</cp:revision>
  <dcterms:created xsi:type="dcterms:W3CDTF">2022-04-27T15:21:00Z</dcterms:created>
  <dcterms:modified xsi:type="dcterms:W3CDTF">2023-10-16T11:12:09Z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2022-04-26T21:00:00Z</vt:filetime>
  </property>
  <property fmtid="{D5CDD505-2E9C-101B-9397-08002B2CF9AE}" pid="3" name="Creator">
    <vt:lpwstr>Canva</vt:lpwstr>
  </property>
  <property fmtid="{D5CDD505-2E9C-101B-9397-08002B2CF9AE}" pid="4" name="LastSaved">
    <vt:filetime>2022-04-27T21:00:00Z</vt:filetime>
  </property>
  <property fmtid="{D5CDD505-2E9C-101B-9397-08002B2CF9AE}" pid="5" name="ICV">
    <vt:lpwstr>E3D06ACBD6A14C68A6D164FA270DE4B4</vt:lpwstr>
  </property>
  <property fmtid="{D5CDD505-2E9C-101B-9397-08002B2CF9AE}" pid="6" name="KSOProductBuildVer">
    <vt:lpwstr>1033-11.2.0.11537</vt:lpwstr>
  </property>
</Properties>
</file>