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6" r:id="rId2"/>
    <p:sldId id="292" r:id="rId3"/>
    <p:sldId id="307" r:id="rId4"/>
    <p:sldId id="308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890"/>
            <a:ext cx="12192635" cy="6858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162" y="2081810"/>
            <a:ext cx="9683074" cy="2123021"/>
          </a:xfrm>
        </p:spPr>
        <p:txBody>
          <a:bodyPr>
            <a:noAutofit/>
          </a:bodyPr>
          <a:lstStyle/>
          <a:p>
            <a:pPr algn="l">
              <a:lnSpc>
                <a:spcPts val="5530"/>
              </a:lnSpc>
            </a:pPr>
            <a:r>
              <a:rPr lang="en-US" b="1" spc="-326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PTKN GT - NN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94" y="3853420"/>
            <a:ext cx="3314450" cy="2468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2801867"/>
            <a:ext cx="12192000" cy="40561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824" y="4716736"/>
            <a:ext cx="4766175" cy="215846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0" y="-38649"/>
            <a:ext cx="12192000" cy="3992463"/>
          </a:xfrm>
          <a:custGeom>
            <a:avLst/>
            <a:gdLst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0 w 12192000"/>
              <a:gd name="connsiteY3" fmla="*/ 3732366 h 3732366"/>
              <a:gd name="connsiteX4" fmla="*/ 0 w 12192000"/>
              <a:gd name="connsiteY4" fmla="*/ 0 h 3732366"/>
              <a:gd name="connsiteX0-1" fmla="*/ 0 w 12192000"/>
              <a:gd name="connsiteY0-2" fmla="*/ 0 h 3732366"/>
              <a:gd name="connsiteX1-3" fmla="*/ 12192000 w 12192000"/>
              <a:gd name="connsiteY1-4" fmla="*/ 0 h 3732366"/>
              <a:gd name="connsiteX2-5" fmla="*/ 12192000 w 12192000"/>
              <a:gd name="connsiteY2-6" fmla="*/ 3732366 h 3732366"/>
              <a:gd name="connsiteX3-7" fmla="*/ 6014434 w 12192000"/>
              <a:gd name="connsiteY3-8" fmla="*/ 3284125 h 3732366"/>
              <a:gd name="connsiteX4-9" fmla="*/ 0 w 12192000"/>
              <a:gd name="connsiteY4-10" fmla="*/ 3732366 h 3732366"/>
              <a:gd name="connsiteX5" fmla="*/ 0 w 12192000"/>
              <a:gd name="connsiteY5" fmla="*/ 0 h 3732366"/>
              <a:gd name="connsiteX0-11" fmla="*/ 0 w 12192000"/>
              <a:gd name="connsiteY0-12" fmla="*/ 0 h 3992463"/>
              <a:gd name="connsiteX1-13" fmla="*/ 12192000 w 12192000"/>
              <a:gd name="connsiteY1-14" fmla="*/ 0 h 3992463"/>
              <a:gd name="connsiteX2-15" fmla="*/ 12192000 w 12192000"/>
              <a:gd name="connsiteY2-16" fmla="*/ 3732366 h 3992463"/>
              <a:gd name="connsiteX3-17" fmla="*/ 6014434 w 12192000"/>
              <a:gd name="connsiteY3-18" fmla="*/ 3284125 h 3992463"/>
              <a:gd name="connsiteX4-19" fmla="*/ 2936383 w 12192000"/>
              <a:gd name="connsiteY4-20" fmla="*/ 3992463 h 3992463"/>
              <a:gd name="connsiteX5-21" fmla="*/ 0 w 12192000"/>
              <a:gd name="connsiteY5-22" fmla="*/ 3732366 h 3992463"/>
              <a:gd name="connsiteX6" fmla="*/ 0 w 12192000"/>
              <a:gd name="connsiteY6" fmla="*/ 0 h 39924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192000" h="3992463">
                <a:moveTo>
                  <a:pt x="0" y="0"/>
                </a:moveTo>
                <a:lnTo>
                  <a:pt x="12192000" y="0"/>
                </a:lnTo>
                <a:lnTo>
                  <a:pt x="12192000" y="3732366"/>
                </a:lnTo>
                <a:cubicBezTo>
                  <a:pt x="10107054" y="3728913"/>
                  <a:pt x="8099380" y="3287578"/>
                  <a:pt x="6014434" y="3284125"/>
                </a:cubicBezTo>
                <a:cubicBezTo>
                  <a:pt x="4954073" y="3361398"/>
                  <a:pt x="3996744" y="3915190"/>
                  <a:pt x="2936383" y="3992463"/>
                </a:cubicBezTo>
                <a:lnTo>
                  <a:pt x="0" y="37323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0" y="138937"/>
            <a:ext cx="4479843" cy="3637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289" y="5463999"/>
            <a:ext cx="2318556" cy="1298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46" y="4103028"/>
            <a:ext cx="2080644" cy="20806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2" y="2922699"/>
            <a:ext cx="1580834" cy="1580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6" y="1946530"/>
            <a:ext cx="1097801" cy="5137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24" y="2862823"/>
            <a:ext cx="1137322" cy="8782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07" y="8784"/>
            <a:ext cx="1317362" cy="10297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195" y="2477249"/>
            <a:ext cx="3473078" cy="25276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69" y="18512"/>
            <a:ext cx="2318556" cy="15447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81" y="5014843"/>
            <a:ext cx="678594" cy="10248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920" y="223362"/>
            <a:ext cx="1143204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TÌM ẢNH CON VẬT</a:t>
            </a:r>
            <a:endParaRPr lang="en-US" sz="11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880"/>
            <a:ext cx="2241436" cy="1185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70" y="4519813"/>
            <a:ext cx="1437233" cy="11354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79" y="1344133"/>
            <a:ext cx="6096000" cy="304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13" y="1777261"/>
            <a:ext cx="1466976" cy="10855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03" y="3419658"/>
            <a:ext cx="1867870" cy="142518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61" y="5283751"/>
            <a:ext cx="1149445" cy="9597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36" y="1610295"/>
            <a:ext cx="4780169" cy="2677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36" y="1610295"/>
            <a:ext cx="4780169" cy="267723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87233" y="4546423"/>
            <a:ext cx="4597758" cy="941232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VOI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94558" y="4546423"/>
            <a:ext cx="4597758" cy="941232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SẤU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87233" y="5714697"/>
            <a:ext cx="4597758" cy="941232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 TUỘT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94558" y="5714697"/>
            <a:ext cx="4597758" cy="941232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NGỰA</a:t>
            </a:r>
          </a:p>
        </p:txBody>
      </p:sp>
      <p:pic>
        <p:nvPicPr>
          <p:cNvPr id="11" name="alligat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48494" y="-754117"/>
            <a:ext cx="609600" cy="609600"/>
          </a:xfrm>
          <a:prstGeom prst="rect">
            <a:avLst/>
          </a:prstGeom>
        </p:spPr>
      </p:pic>
      <p:sp>
        <p:nvSpPr>
          <p:cNvPr id="7" name="Pentagon 6">
            <a:hlinkClick r:id="" action="ppaction://hlinkshowjump?jump=nextslide"/>
          </p:cNvPr>
          <p:cNvSpPr/>
          <p:nvPr/>
        </p:nvSpPr>
        <p:spPr>
          <a:xfrm>
            <a:off x="9645445" y="114379"/>
            <a:ext cx="2418736" cy="914400"/>
          </a:xfrm>
          <a:prstGeom prst="homePlate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TỤC </a:t>
            </a:r>
          </a:p>
        </p:txBody>
      </p:sp>
      <p:sp>
        <p:nvSpPr>
          <p:cNvPr id="17" name="Pentagon 16">
            <a:hlinkClick r:id="" action="ppaction://hlinkshowjump?jump=previousslide"/>
          </p:cNvPr>
          <p:cNvSpPr/>
          <p:nvPr/>
        </p:nvSpPr>
        <p:spPr>
          <a:xfrm flipH="1">
            <a:off x="110061" y="114379"/>
            <a:ext cx="2418736" cy="914400"/>
          </a:xfrm>
          <a:prstGeom prst="homePlate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8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4159" y="2516959"/>
            <a:ext cx="52213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Còn</a:t>
            </a:r>
            <a:r>
              <a:rPr lang="en-US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9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tiếp</a:t>
            </a:r>
            <a:r>
              <a:rPr lang="en-US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322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Widescreen</PresentationFormat>
  <Paragraphs>9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Times New Roman</vt:lpstr>
      <vt:lpstr>Calibri</vt:lpstr>
      <vt:lpstr>Calibri Light</vt:lpstr>
      <vt:lpstr>Arial</vt:lpstr>
      <vt:lpstr>Office Theme</vt:lpstr>
      <vt:lpstr>PTKN GT - NN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Trung Thanh</cp:lastModifiedBy>
  <cp:revision>44</cp:revision>
  <dcterms:created xsi:type="dcterms:W3CDTF">2018-05-01T14:03:00Z</dcterms:created>
  <dcterms:modified xsi:type="dcterms:W3CDTF">2023-10-16T11:11:37Z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BC8718BF675B4E469C0E72EA0FD7888B</vt:lpwstr>
  </property>
  <property fmtid="{D5CDD505-2E9C-101B-9397-08002B2CF9AE}" pid="3" name="KSOProductBuildVer">
    <vt:lpwstr>1033-11.2.0.11537</vt:lpwstr>
  </property>
</Properties>
</file>