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91" r:id="rId2"/>
  </p:sldMasterIdLst>
  <p:sldIdLst>
    <p:sldId id="271" r:id="rId3"/>
    <p:sldId id="294" r:id="rId4"/>
    <p:sldId id="295" r:id="rId5"/>
    <p:sldId id="296" r:id="rId6"/>
  </p:sldIdLst>
  <p:sldSz cx="9906000" cy="6858000" type="A4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>
          <p15:clr>
            <a:srgbClr val="A4A3A4"/>
          </p15:clr>
        </p15:guide>
        <p15:guide id="2" pos="31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4" autoAdjust="0"/>
    <p:restoredTop sz="94660"/>
  </p:normalViewPr>
  <p:slideViewPr>
    <p:cSldViewPr>
      <p:cViewPr varScale="1">
        <p:scale>
          <a:sx n="65" d="100"/>
          <a:sy n="65" d="100"/>
        </p:scale>
        <p:origin x="1170" y="78"/>
      </p:cViewPr>
      <p:guideLst>
        <p:guide orient="horz" pos="2186"/>
        <p:guide pos="31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5F1EF"/>
          </a:solidFill>
        </p:spPr>
        <p:txBody>
          <a:bodyPr wrap="square" lIns="0" tIns="0" rIns="0" bIns="0" rtlCol="0"/>
          <a:lstStyle/>
          <a:p>
            <a:pPr defTabSz="536575"/>
            <a:endParaRPr sz="1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1814875"/>
            <a:ext cx="2878243" cy="5043170"/>
          </a:xfrm>
          <a:custGeom>
            <a:avLst/>
            <a:gdLst/>
            <a:ahLst/>
            <a:cxnLst/>
            <a:rect l="l" t="t" r="r" b="b"/>
            <a:pathLst>
              <a:path w="5313680" h="7564755">
                <a:moveTo>
                  <a:pt x="5313287" y="7564686"/>
                </a:moveTo>
                <a:lnTo>
                  <a:pt x="0" y="7564686"/>
                </a:lnTo>
                <a:lnTo>
                  <a:pt x="0" y="0"/>
                </a:lnTo>
                <a:lnTo>
                  <a:pt x="34402" y="9201"/>
                </a:lnTo>
                <a:lnTo>
                  <a:pt x="84344" y="23264"/>
                </a:lnTo>
                <a:lnTo>
                  <a:pt x="133907" y="37919"/>
                </a:lnTo>
                <a:lnTo>
                  <a:pt x="183092" y="53156"/>
                </a:lnTo>
                <a:lnTo>
                  <a:pt x="231901" y="68966"/>
                </a:lnTo>
                <a:lnTo>
                  <a:pt x="280332" y="85339"/>
                </a:lnTo>
                <a:lnTo>
                  <a:pt x="328388" y="102263"/>
                </a:lnTo>
                <a:lnTo>
                  <a:pt x="376067" y="119729"/>
                </a:lnTo>
                <a:lnTo>
                  <a:pt x="423372" y="137727"/>
                </a:lnTo>
                <a:lnTo>
                  <a:pt x="470302" y="156247"/>
                </a:lnTo>
                <a:lnTo>
                  <a:pt x="516858" y="175278"/>
                </a:lnTo>
                <a:lnTo>
                  <a:pt x="563040" y="194810"/>
                </a:lnTo>
                <a:lnTo>
                  <a:pt x="608849" y="214833"/>
                </a:lnTo>
                <a:lnTo>
                  <a:pt x="654285" y="235337"/>
                </a:lnTo>
                <a:lnTo>
                  <a:pt x="699350" y="256312"/>
                </a:lnTo>
                <a:lnTo>
                  <a:pt x="744043" y="277748"/>
                </a:lnTo>
                <a:lnTo>
                  <a:pt x="788364" y="299633"/>
                </a:lnTo>
                <a:lnTo>
                  <a:pt x="832316" y="321959"/>
                </a:lnTo>
                <a:lnTo>
                  <a:pt x="875897" y="344715"/>
                </a:lnTo>
                <a:lnTo>
                  <a:pt x="919109" y="367891"/>
                </a:lnTo>
                <a:lnTo>
                  <a:pt x="961952" y="391477"/>
                </a:lnTo>
                <a:lnTo>
                  <a:pt x="1004426" y="415462"/>
                </a:lnTo>
                <a:lnTo>
                  <a:pt x="1046532" y="439836"/>
                </a:lnTo>
                <a:lnTo>
                  <a:pt x="1088271" y="464590"/>
                </a:lnTo>
                <a:lnTo>
                  <a:pt x="1129643" y="489712"/>
                </a:lnTo>
                <a:lnTo>
                  <a:pt x="1170649" y="515194"/>
                </a:lnTo>
                <a:lnTo>
                  <a:pt x="1211289" y="541024"/>
                </a:lnTo>
                <a:lnTo>
                  <a:pt x="1251563" y="567192"/>
                </a:lnTo>
                <a:lnTo>
                  <a:pt x="1291473" y="593689"/>
                </a:lnTo>
                <a:lnTo>
                  <a:pt x="1331018" y="620504"/>
                </a:lnTo>
                <a:lnTo>
                  <a:pt x="1370199" y="647627"/>
                </a:lnTo>
                <a:lnTo>
                  <a:pt x="1409017" y="675048"/>
                </a:lnTo>
                <a:lnTo>
                  <a:pt x="1447473" y="702756"/>
                </a:lnTo>
                <a:lnTo>
                  <a:pt x="1485566" y="730742"/>
                </a:lnTo>
                <a:lnTo>
                  <a:pt x="1523297" y="758996"/>
                </a:lnTo>
                <a:lnTo>
                  <a:pt x="1560667" y="787506"/>
                </a:lnTo>
                <a:lnTo>
                  <a:pt x="1597676" y="816263"/>
                </a:lnTo>
                <a:lnTo>
                  <a:pt x="1634325" y="845257"/>
                </a:lnTo>
                <a:lnTo>
                  <a:pt x="1670614" y="874478"/>
                </a:lnTo>
                <a:lnTo>
                  <a:pt x="1706544" y="903915"/>
                </a:lnTo>
                <a:lnTo>
                  <a:pt x="1742116" y="933558"/>
                </a:lnTo>
                <a:lnTo>
                  <a:pt x="1777329" y="963398"/>
                </a:lnTo>
                <a:lnTo>
                  <a:pt x="1812184" y="993423"/>
                </a:lnTo>
                <a:lnTo>
                  <a:pt x="1846683" y="1023624"/>
                </a:lnTo>
                <a:lnTo>
                  <a:pt x="1880825" y="1053991"/>
                </a:lnTo>
                <a:lnTo>
                  <a:pt x="1914610" y="1084513"/>
                </a:lnTo>
                <a:lnTo>
                  <a:pt x="1948041" y="1115180"/>
                </a:lnTo>
                <a:lnTo>
                  <a:pt x="1981116" y="1145983"/>
                </a:lnTo>
                <a:lnTo>
                  <a:pt x="2013836" y="1176910"/>
                </a:lnTo>
                <a:lnTo>
                  <a:pt x="2046202" y="1207952"/>
                </a:lnTo>
                <a:lnTo>
                  <a:pt x="2078215" y="1239099"/>
                </a:lnTo>
                <a:lnTo>
                  <a:pt x="2109875" y="1270340"/>
                </a:lnTo>
                <a:lnTo>
                  <a:pt x="2141183" y="1301665"/>
                </a:lnTo>
                <a:lnTo>
                  <a:pt x="2172138" y="1333064"/>
                </a:lnTo>
                <a:lnTo>
                  <a:pt x="2202742" y="1364527"/>
                </a:lnTo>
                <a:lnTo>
                  <a:pt x="2232995" y="1396044"/>
                </a:lnTo>
                <a:lnTo>
                  <a:pt x="2262897" y="1427605"/>
                </a:lnTo>
                <a:lnTo>
                  <a:pt x="2292450" y="1459198"/>
                </a:lnTo>
                <a:lnTo>
                  <a:pt x="2321653" y="1490815"/>
                </a:lnTo>
                <a:lnTo>
                  <a:pt x="2350507" y="1522445"/>
                </a:lnTo>
                <a:lnTo>
                  <a:pt x="2379013" y="1554078"/>
                </a:lnTo>
                <a:lnTo>
                  <a:pt x="2407171" y="1585703"/>
                </a:lnTo>
                <a:lnTo>
                  <a:pt x="2434982" y="1617311"/>
                </a:lnTo>
                <a:lnTo>
                  <a:pt x="2462445" y="1648892"/>
                </a:lnTo>
                <a:lnTo>
                  <a:pt x="2489563" y="1680434"/>
                </a:lnTo>
                <a:lnTo>
                  <a:pt x="2516334" y="1711929"/>
                </a:lnTo>
                <a:lnTo>
                  <a:pt x="2542761" y="1743365"/>
                </a:lnTo>
                <a:lnTo>
                  <a:pt x="2568842" y="1774733"/>
                </a:lnTo>
                <a:lnTo>
                  <a:pt x="2594580" y="1806022"/>
                </a:lnTo>
                <a:lnTo>
                  <a:pt x="2619973" y="1837223"/>
                </a:lnTo>
                <a:lnTo>
                  <a:pt x="2645024" y="1868325"/>
                </a:lnTo>
                <a:lnTo>
                  <a:pt x="2669731" y="1899318"/>
                </a:lnTo>
                <a:lnTo>
                  <a:pt x="2694097" y="1930191"/>
                </a:lnTo>
                <a:lnTo>
                  <a:pt x="2718120" y="1960935"/>
                </a:lnTo>
                <a:lnTo>
                  <a:pt x="2741803" y="1991540"/>
                </a:lnTo>
                <a:lnTo>
                  <a:pt x="2765145" y="2021995"/>
                </a:lnTo>
                <a:lnTo>
                  <a:pt x="2810808" y="2082415"/>
                </a:lnTo>
                <a:lnTo>
                  <a:pt x="2855116" y="2142114"/>
                </a:lnTo>
                <a:lnTo>
                  <a:pt x="2898070" y="2201011"/>
                </a:lnTo>
                <a:lnTo>
                  <a:pt x="2939677" y="2259025"/>
                </a:lnTo>
                <a:lnTo>
                  <a:pt x="2979940" y="2316073"/>
                </a:lnTo>
                <a:lnTo>
                  <a:pt x="3457793" y="3044607"/>
                </a:lnTo>
                <a:lnTo>
                  <a:pt x="3916476" y="3992024"/>
                </a:lnTo>
                <a:lnTo>
                  <a:pt x="4650964" y="5829015"/>
                </a:lnTo>
                <a:lnTo>
                  <a:pt x="5313287" y="7564686"/>
                </a:lnTo>
                <a:close/>
              </a:path>
            </a:pathLst>
          </a:custGeom>
          <a:solidFill>
            <a:srgbClr val="D3B094"/>
          </a:solidFill>
        </p:spPr>
        <p:txBody>
          <a:bodyPr wrap="square" lIns="0" tIns="0" rIns="0" bIns="0" rtlCol="0"/>
          <a:lstStyle/>
          <a:p>
            <a:pPr defTabSz="536575"/>
            <a:endParaRPr sz="1100"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7053350" y="19"/>
            <a:ext cx="2852790" cy="2654723"/>
          </a:xfrm>
          <a:custGeom>
            <a:avLst/>
            <a:gdLst/>
            <a:ahLst/>
            <a:cxnLst/>
            <a:rect l="l" t="t" r="r" b="b"/>
            <a:pathLst>
              <a:path w="5266690" h="3982085">
                <a:moveTo>
                  <a:pt x="3809442" y="3981959"/>
                </a:moveTo>
                <a:lnTo>
                  <a:pt x="3715488" y="3980694"/>
                </a:lnTo>
                <a:lnTo>
                  <a:pt x="3668507" y="3979350"/>
                </a:lnTo>
                <a:lnTo>
                  <a:pt x="3621535" y="3977513"/>
                </a:lnTo>
                <a:lnTo>
                  <a:pt x="3574584" y="3975165"/>
                </a:lnTo>
                <a:lnTo>
                  <a:pt x="3527662" y="3972293"/>
                </a:lnTo>
                <a:lnTo>
                  <a:pt x="3480780" y="3968880"/>
                </a:lnTo>
                <a:lnTo>
                  <a:pt x="3433947" y="3964913"/>
                </a:lnTo>
                <a:lnTo>
                  <a:pt x="3387174" y="3960374"/>
                </a:lnTo>
                <a:lnTo>
                  <a:pt x="3340469" y="3955249"/>
                </a:lnTo>
                <a:lnTo>
                  <a:pt x="3293844" y="3949523"/>
                </a:lnTo>
                <a:lnTo>
                  <a:pt x="3247307" y="3943180"/>
                </a:lnTo>
                <a:lnTo>
                  <a:pt x="3200869" y="3936206"/>
                </a:lnTo>
                <a:lnTo>
                  <a:pt x="3154539" y="3928584"/>
                </a:lnTo>
                <a:lnTo>
                  <a:pt x="3108328" y="3920300"/>
                </a:lnTo>
                <a:lnTo>
                  <a:pt x="3062245" y="3911338"/>
                </a:lnTo>
                <a:lnTo>
                  <a:pt x="3016300" y="3901684"/>
                </a:lnTo>
                <a:lnTo>
                  <a:pt x="2970502" y="3891320"/>
                </a:lnTo>
                <a:lnTo>
                  <a:pt x="2924862" y="3880234"/>
                </a:lnTo>
                <a:lnTo>
                  <a:pt x="2879390" y="3868408"/>
                </a:lnTo>
                <a:lnTo>
                  <a:pt x="2834095" y="3855828"/>
                </a:lnTo>
                <a:lnTo>
                  <a:pt x="2788987" y="3842479"/>
                </a:lnTo>
                <a:lnTo>
                  <a:pt x="2744076" y="3828345"/>
                </a:lnTo>
                <a:lnTo>
                  <a:pt x="2699372" y="3813411"/>
                </a:lnTo>
                <a:lnTo>
                  <a:pt x="2654884" y="3797662"/>
                </a:lnTo>
                <a:lnTo>
                  <a:pt x="2610623" y="3781083"/>
                </a:lnTo>
                <a:lnTo>
                  <a:pt x="2566599" y="3763657"/>
                </a:lnTo>
                <a:lnTo>
                  <a:pt x="2522820" y="3745370"/>
                </a:lnTo>
                <a:lnTo>
                  <a:pt x="2479298" y="3726207"/>
                </a:lnTo>
                <a:lnTo>
                  <a:pt x="2436041" y="3706152"/>
                </a:lnTo>
                <a:lnTo>
                  <a:pt x="2393060" y="3685191"/>
                </a:lnTo>
                <a:lnTo>
                  <a:pt x="2350365" y="3663307"/>
                </a:lnTo>
                <a:lnTo>
                  <a:pt x="2307964" y="3640485"/>
                </a:lnTo>
                <a:lnTo>
                  <a:pt x="2265870" y="3616711"/>
                </a:lnTo>
                <a:lnTo>
                  <a:pt x="2224090" y="3591968"/>
                </a:lnTo>
                <a:lnTo>
                  <a:pt x="2182635" y="3566242"/>
                </a:lnTo>
                <a:lnTo>
                  <a:pt x="2141515" y="3539518"/>
                </a:lnTo>
                <a:lnTo>
                  <a:pt x="2100739" y="3511779"/>
                </a:lnTo>
                <a:lnTo>
                  <a:pt x="2060317" y="3483011"/>
                </a:lnTo>
                <a:lnTo>
                  <a:pt x="2020260" y="3453199"/>
                </a:lnTo>
                <a:lnTo>
                  <a:pt x="1980577" y="3422327"/>
                </a:lnTo>
                <a:lnTo>
                  <a:pt x="1941278" y="3390379"/>
                </a:lnTo>
                <a:lnTo>
                  <a:pt x="1902373" y="3357342"/>
                </a:lnTo>
                <a:lnTo>
                  <a:pt x="1863871" y="3323198"/>
                </a:lnTo>
                <a:lnTo>
                  <a:pt x="1825782" y="3287934"/>
                </a:lnTo>
                <a:lnTo>
                  <a:pt x="1788117" y="3251534"/>
                </a:lnTo>
                <a:lnTo>
                  <a:pt x="1750885" y="3213982"/>
                </a:lnTo>
                <a:lnTo>
                  <a:pt x="1714096" y="3175263"/>
                </a:lnTo>
                <a:lnTo>
                  <a:pt x="1677759" y="3135362"/>
                </a:lnTo>
                <a:lnTo>
                  <a:pt x="1641885" y="3094264"/>
                </a:lnTo>
                <a:lnTo>
                  <a:pt x="1606484" y="3051953"/>
                </a:lnTo>
                <a:lnTo>
                  <a:pt x="1545857" y="2978370"/>
                </a:lnTo>
                <a:lnTo>
                  <a:pt x="1486689" y="2907384"/>
                </a:lnTo>
                <a:lnTo>
                  <a:pt x="1428968" y="2838923"/>
                </a:lnTo>
                <a:lnTo>
                  <a:pt x="1372679" y="2772917"/>
                </a:lnTo>
                <a:lnTo>
                  <a:pt x="1317810" y="2709295"/>
                </a:lnTo>
                <a:lnTo>
                  <a:pt x="1264347" y="2647986"/>
                </a:lnTo>
                <a:lnTo>
                  <a:pt x="1212279" y="2588921"/>
                </a:lnTo>
                <a:lnTo>
                  <a:pt x="1161590" y="2532029"/>
                </a:lnTo>
                <a:lnTo>
                  <a:pt x="1112269" y="2477239"/>
                </a:lnTo>
                <a:lnTo>
                  <a:pt x="1064302" y="2424481"/>
                </a:lnTo>
                <a:lnTo>
                  <a:pt x="1017675" y="2373683"/>
                </a:lnTo>
                <a:lnTo>
                  <a:pt x="928393" y="2277690"/>
                </a:lnTo>
                <a:lnTo>
                  <a:pt x="844317" y="2188695"/>
                </a:lnTo>
                <a:lnTo>
                  <a:pt x="498346" y="1828947"/>
                </a:lnTo>
                <a:lnTo>
                  <a:pt x="470257" y="1799104"/>
                </a:lnTo>
                <a:lnTo>
                  <a:pt x="443298" y="1770094"/>
                </a:lnTo>
                <a:lnTo>
                  <a:pt x="417457" y="1741846"/>
                </a:lnTo>
                <a:lnTo>
                  <a:pt x="369075" y="1687355"/>
                </a:lnTo>
                <a:lnTo>
                  <a:pt x="325005" y="1635066"/>
                </a:lnTo>
                <a:lnTo>
                  <a:pt x="285142" y="1584416"/>
                </a:lnTo>
                <a:lnTo>
                  <a:pt x="249381" y="1534841"/>
                </a:lnTo>
                <a:lnTo>
                  <a:pt x="217618" y="1485775"/>
                </a:lnTo>
                <a:lnTo>
                  <a:pt x="189746" y="1436656"/>
                </a:lnTo>
                <a:lnTo>
                  <a:pt x="165661" y="1386918"/>
                </a:lnTo>
                <a:lnTo>
                  <a:pt x="145257" y="1335998"/>
                </a:lnTo>
                <a:lnTo>
                  <a:pt x="128430" y="1283331"/>
                </a:lnTo>
                <a:lnTo>
                  <a:pt x="115074" y="1228354"/>
                </a:lnTo>
                <a:lnTo>
                  <a:pt x="105084" y="1170502"/>
                </a:lnTo>
                <a:lnTo>
                  <a:pt x="98730" y="1117333"/>
                </a:lnTo>
                <a:lnTo>
                  <a:pt x="95877" y="1093025"/>
                </a:lnTo>
                <a:lnTo>
                  <a:pt x="92784" y="1067424"/>
                </a:lnTo>
                <a:lnTo>
                  <a:pt x="89472" y="1040558"/>
                </a:lnTo>
                <a:lnTo>
                  <a:pt x="74481" y="920988"/>
                </a:lnTo>
                <a:lnTo>
                  <a:pt x="70410" y="888205"/>
                </a:lnTo>
                <a:lnTo>
                  <a:pt x="62036" y="819363"/>
                </a:lnTo>
                <a:lnTo>
                  <a:pt x="53500" y="746334"/>
                </a:lnTo>
                <a:lnTo>
                  <a:pt x="49228" y="708318"/>
                </a:lnTo>
                <a:lnTo>
                  <a:pt x="44983" y="669337"/>
                </a:lnTo>
                <a:lnTo>
                  <a:pt x="40787" y="629419"/>
                </a:lnTo>
                <a:lnTo>
                  <a:pt x="36662" y="588591"/>
                </a:lnTo>
                <a:lnTo>
                  <a:pt x="32632" y="546880"/>
                </a:lnTo>
                <a:lnTo>
                  <a:pt x="28717" y="504314"/>
                </a:lnTo>
                <a:lnTo>
                  <a:pt x="24941" y="460919"/>
                </a:lnTo>
                <a:lnTo>
                  <a:pt x="21326" y="416724"/>
                </a:lnTo>
                <a:lnTo>
                  <a:pt x="17893" y="371756"/>
                </a:lnTo>
                <a:lnTo>
                  <a:pt x="14667" y="326041"/>
                </a:lnTo>
                <a:lnTo>
                  <a:pt x="11668" y="279608"/>
                </a:lnTo>
                <a:lnTo>
                  <a:pt x="8919" y="232484"/>
                </a:lnTo>
                <a:lnTo>
                  <a:pt x="6443" y="184695"/>
                </a:lnTo>
                <a:lnTo>
                  <a:pt x="4261" y="136269"/>
                </a:lnTo>
                <a:lnTo>
                  <a:pt x="2397" y="87235"/>
                </a:lnTo>
                <a:lnTo>
                  <a:pt x="872" y="37618"/>
                </a:lnTo>
                <a:lnTo>
                  <a:pt x="0" y="0"/>
                </a:lnTo>
                <a:lnTo>
                  <a:pt x="5266431" y="0"/>
                </a:lnTo>
                <a:lnTo>
                  <a:pt x="5266431" y="3838629"/>
                </a:lnTo>
                <a:lnTo>
                  <a:pt x="4864521" y="3898328"/>
                </a:lnTo>
                <a:lnTo>
                  <a:pt x="4642081" y="3927291"/>
                </a:lnTo>
                <a:lnTo>
                  <a:pt x="4506180" y="3942711"/>
                </a:lnTo>
                <a:lnTo>
                  <a:pt x="4368776" y="3956157"/>
                </a:lnTo>
                <a:lnTo>
                  <a:pt x="4230135" y="3967218"/>
                </a:lnTo>
                <a:lnTo>
                  <a:pt x="4137151" y="3973062"/>
                </a:lnTo>
                <a:lnTo>
                  <a:pt x="4043814" y="3977541"/>
                </a:lnTo>
                <a:lnTo>
                  <a:pt x="3950202" y="3980531"/>
                </a:lnTo>
                <a:lnTo>
                  <a:pt x="3856394" y="3981911"/>
                </a:lnTo>
                <a:lnTo>
                  <a:pt x="3809442" y="3981959"/>
                </a:lnTo>
                <a:close/>
              </a:path>
            </a:pathLst>
          </a:custGeom>
          <a:solidFill>
            <a:srgbClr val="E19150"/>
          </a:solidFill>
        </p:spPr>
        <p:txBody>
          <a:bodyPr wrap="square" lIns="0" tIns="0" rIns="0" bIns="0" rtlCol="0"/>
          <a:lstStyle/>
          <a:p>
            <a:pPr defTabSz="536575"/>
            <a:endParaRPr sz="1100"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327992" y="18"/>
            <a:ext cx="2578312" cy="2518833"/>
          </a:xfrm>
          <a:custGeom>
            <a:avLst/>
            <a:gdLst/>
            <a:ahLst/>
            <a:cxnLst/>
            <a:rect l="l" t="t" r="r" b="b"/>
            <a:pathLst>
              <a:path w="4759959" h="3778250">
                <a:moveTo>
                  <a:pt x="2741875" y="3777676"/>
                </a:moveTo>
                <a:lnTo>
                  <a:pt x="2695120" y="3777402"/>
                </a:lnTo>
                <a:lnTo>
                  <a:pt x="2648352" y="3776488"/>
                </a:lnTo>
                <a:lnTo>
                  <a:pt x="2601591" y="3774904"/>
                </a:lnTo>
                <a:lnTo>
                  <a:pt x="2554855" y="3772621"/>
                </a:lnTo>
                <a:lnTo>
                  <a:pt x="2508162" y="3769608"/>
                </a:lnTo>
                <a:lnTo>
                  <a:pt x="2461532" y="3765838"/>
                </a:lnTo>
                <a:lnTo>
                  <a:pt x="2414984" y="3761280"/>
                </a:lnTo>
                <a:lnTo>
                  <a:pt x="2368537" y="3755905"/>
                </a:lnTo>
                <a:lnTo>
                  <a:pt x="2322209" y="3749683"/>
                </a:lnTo>
                <a:lnTo>
                  <a:pt x="2276019" y="3742586"/>
                </a:lnTo>
                <a:lnTo>
                  <a:pt x="2229987" y="3734583"/>
                </a:lnTo>
                <a:lnTo>
                  <a:pt x="2184131" y="3725645"/>
                </a:lnTo>
                <a:lnTo>
                  <a:pt x="2138470" y="3715743"/>
                </a:lnTo>
                <a:lnTo>
                  <a:pt x="2093022" y="3704848"/>
                </a:lnTo>
                <a:lnTo>
                  <a:pt x="2047808" y="3692929"/>
                </a:lnTo>
                <a:lnTo>
                  <a:pt x="2002846" y="3679957"/>
                </a:lnTo>
                <a:lnTo>
                  <a:pt x="1958154" y="3665904"/>
                </a:lnTo>
                <a:lnTo>
                  <a:pt x="1913752" y="3650739"/>
                </a:lnTo>
                <a:lnTo>
                  <a:pt x="1869658" y="3634434"/>
                </a:lnTo>
                <a:lnTo>
                  <a:pt x="1825891" y="3616958"/>
                </a:lnTo>
                <a:lnTo>
                  <a:pt x="1782471" y="3598282"/>
                </a:lnTo>
                <a:lnTo>
                  <a:pt x="1739416" y="3578377"/>
                </a:lnTo>
                <a:lnTo>
                  <a:pt x="1696745" y="3557214"/>
                </a:lnTo>
                <a:lnTo>
                  <a:pt x="1654477" y="3534762"/>
                </a:lnTo>
                <a:lnTo>
                  <a:pt x="1612631" y="3510993"/>
                </a:lnTo>
                <a:lnTo>
                  <a:pt x="1571225" y="3485877"/>
                </a:lnTo>
                <a:lnTo>
                  <a:pt x="1530280" y="3459385"/>
                </a:lnTo>
                <a:lnTo>
                  <a:pt x="1489812" y="3431487"/>
                </a:lnTo>
                <a:lnTo>
                  <a:pt x="1449842" y="3402153"/>
                </a:lnTo>
                <a:lnTo>
                  <a:pt x="1410389" y="3371355"/>
                </a:lnTo>
                <a:lnTo>
                  <a:pt x="1371470" y="3339063"/>
                </a:lnTo>
                <a:lnTo>
                  <a:pt x="1333106" y="3305248"/>
                </a:lnTo>
                <a:lnTo>
                  <a:pt x="1295315" y="3269879"/>
                </a:lnTo>
                <a:lnTo>
                  <a:pt x="1258116" y="3232928"/>
                </a:lnTo>
                <a:lnTo>
                  <a:pt x="1221527" y="3194365"/>
                </a:lnTo>
                <a:lnTo>
                  <a:pt x="1185568" y="3154161"/>
                </a:lnTo>
                <a:lnTo>
                  <a:pt x="1150258" y="3112287"/>
                </a:lnTo>
                <a:lnTo>
                  <a:pt x="1090751" y="3040183"/>
                </a:lnTo>
                <a:lnTo>
                  <a:pt x="1033223" y="2971573"/>
                </a:lnTo>
                <a:lnTo>
                  <a:pt x="977649" y="2906324"/>
                </a:lnTo>
                <a:lnTo>
                  <a:pt x="924005" y="2844304"/>
                </a:lnTo>
                <a:lnTo>
                  <a:pt x="872265" y="2785380"/>
                </a:lnTo>
                <a:lnTo>
                  <a:pt x="822406" y="2729421"/>
                </a:lnTo>
                <a:lnTo>
                  <a:pt x="774402" y="2676294"/>
                </a:lnTo>
                <a:lnTo>
                  <a:pt x="728228" y="2625867"/>
                </a:lnTo>
                <a:lnTo>
                  <a:pt x="683860" y="2578008"/>
                </a:lnTo>
                <a:lnTo>
                  <a:pt x="641272" y="2532584"/>
                </a:lnTo>
                <a:lnTo>
                  <a:pt x="600440" y="2489464"/>
                </a:lnTo>
                <a:lnTo>
                  <a:pt x="361694" y="2241007"/>
                </a:lnTo>
                <a:lnTo>
                  <a:pt x="334015" y="2211553"/>
                </a:lnTo>
                <a:lnTo>
                  <a:pt x="307869" y="2183213"/>
                </a:lnTo>
                <a:lnTo>
                  <a:pt x="260074" y="2129344"/>
                </a:lnTo>
                <a:lnTo>
                  <a:pt x="218110" y="2078341"/>
                </a:lnTo>
                <a:lnTo>
                  <a:pt x="181780" y="2029148"/>
                </a:lnTo>
                <a:lnTo>
                  <a:pt x="150884" y="1980707"/>
                </a:lnTo>
                <a:lnTo>
                  <a:pt x="125224" y="1931959"/>
                </a:lnTo>
                <a:lnTo>
                  <a:pt x="104601" y="1881847"/>
                </a:lnTo>
                <a:lnTo>
                  <a:pt x="88817" y="1829314"/>
                </a:lnTo>
                <a:lnTo>
                  <a:pt x="77673" y="1773302"/>
                </a:lnTo>
                <a:lnTo>
                  <a:pt x="71109" y="1720337"/>
                </a:lnTo>
                <a:lnTo>
                  <a:pt x="68083" y="1695178"/>
                </a:lnTo>
                <a:lnTo>
                  <a:pt x="64745" y="1668236"/>
                </a:lnTo>
                <a:lnTo>
                  <a:pt x="53296" y="1577251"/>
                </a:lnTo>
                <a:lnTo>
                  <a:pt x="49148" y="1543716"/>
                </a:lnTo>
                <a:lnTo>
                  <a:pt x="40616" y="1472158"/>
                </a:lnTo>
                <a:lnTo>
                  <a:pt x="36321" y="1434243"/>
                </a:lnTo>
                <a:lnTo>
                  <a:pt x="32065" y="1394974"/>
                </a:lnTo>
                <a:lnTo>
                  <a:pt x="27891" y="1354407"/>
                </a:lnTo>
                <a:lnTo>
                  <a:pt x="23844" y="1312594"/>
                </a:lnTo>
                <a:lnTo>
                  <a:pt x="19968" y="1269590"/>
                </a:lnTo>
                <a:lnTo>
                  <a:pt x="16306" y="1225448"/>
                </a:lnTo>
                <a:lnTo>
                  <a:pt x="12903" y="1180221"/>
                </a:lnTo>
                <a:lnTo>
                  <a:pt x="9801" y="1133965"/>
                </a:lnTo>
                <a:lnTo>
                  <a:pt x="7046" y="1086732"/>
                </a:lnTo>
                <a:lnTo>
                  <a:pt x="4681" y="1038575"/>
                </a:lnTo>
                <a:lnTo>
                  <a:pt x="2750" y="989550"/>
                </a:lnTo>
                <a:lnTo>
                  <a:pt x="1297" y="939709"/>
                </a:lnTo>
                <a:lnTo>
                  <a:pt x="365" y="889107"/>
                </a:lnTo>
                <a:lnTo>
                  <a:pt x="0" y="837796"/>
                </a:lnTo>
                <a:lnTo>
                  <a:pt x="243" y="785831"/>
                </a:lnTo>
                <a:lnTo>
                  <a:pt x="1140" y="733266"/>
                </a:lnTo>
                <a:lnTo>
                  <a:pt x="2735" y="680154"/>
                </a:lnTo>
                <a:lnTo>
                  <a:pt x="5070" y="626549"/>
                </a:lnTo>
                <a:lnTo>
                  <a:pt x="8191" y="572504"/>
                </a:lnTo>
                <a:lnTo>
                  <a:pt x="12141" y="518074"/>
                </a:lnTo>
                <a:lnTo>
                  <a:pt x="16964" y="463312"/>
                </a:lnTo>
                <a:lnTo>
                  <a:pt x="22703" y="408271"/>
                </a:lnTo>
                <a:lnTo>
                  <a:pt x="29403" y="353006"/>
                </a:lnTo>
                <a:lnTo>
                  <a:pt x="37108" y="297571"/>
                </a:lnTo>
                <a:lnTo>
                  <a:pt x="45861" y="242019"/>
                </a:lnTo>
                <a:lnTo>
                  <a:pt x="55707" y="186403"/>
                </a:lnTo>
                <a:lnTo>
                  <a:pt x="66689" y="130778"/>
                </a:lnTo>
                <a:lnTo>
                  <a:pt x="78852" y="75197"/>
                </a:lnTo>
                <a:lnTo>
                  <a:pt x="92238" y="19713"/>
                </a:lnTo>
                <a:lnTo>
                  <a:pt x="97459" y="0"/>
                </a:lnTo>
                <a:lnTo>
                  <a:pt x="4759398" y="0"/>
                </a:lnTo>
                <a:lnTo>
                  <a:pt x="4759398" y="3347664"/>
                </a:lnTo>
                <a:lnTo>
                  <a:pt x="4742168" y="3357915"/>
                </a:lnTo>
                <a:lnTo>
                  <a:pt x="4701300" y="3381228"/>
                </a:lnTo>
                <a:lnTo>
                  <a:pt x="4660137" y="3403715"/>
                </a:lnTo>
                <a:lnTo>
                  <a:pt x="4618693" y="3425366"/>
                </a:lnTo>
                <a:lnTo>
                  <a:pt x="4576984" y="3446172"/>
                </a:lnTo>
                <a:lnTo>
                  <a:pt x="4535027" y="3466123"/>
                </a:lnTo>
                <a:lnTo>
                  <a:pt x="4492837" y="3485211"/>
                </a:lnTo>
                <a:lnTo>
                  <a:pt x="4450431" y="3503426"/>
                </a:lnTo>
                <a:lnTo>
                  <a:pt x="4407823" y="3520759"/>
                </a:lnTo>
                <a:lnTo>
                  <a:pt x="4365029" y="3537200"/>
                </a:lnTo>
                <a:lnTo>
                  <a:pt x="4322066" y="3552741"/>
                </a:lnTo>
                <a:lnTo>
                  <a:pt x="4278949" y="3567371"/>
                </a:lnTo>
                <a:lnTo>
                  <a:pt x="4235694" y="3581082"/>
                </a:lnTo>
                <a:lnTo>
                  <a:pt x="4192316" y="3593863"/>
                </a:lnTo>
                <a:lnTo>
                  <a:pt x="4148833" y="3605707"/>
                </a:lnTo>
                <a:lnTo>
                  <a:pt x="4105258" y="3616604"/>
                </a:lnTo>
                <a:lnTo>
                  <a:pt x="4061609" y="3626543"/>
                </a:lnTo>
                <a:lnTo>
                  <a:pt x="4017900" y="3635517"/>
                </a:lnTo>
                <a:lnTo>
                  <a:pt x="3974148" y="3643515"/>
                </a:lnTo>
                <a:lnTo>
                  <a:pt x="3930369" y="3650528"/>
                </a:lnTo>
                <a:lnTo>
                  <a:pt x="3516438" y="3712861"/>
                </a:lnTo>
                <a:lnTo>
                  <a:pt x="3339925" y="3736345"/>
                </a:lnTo>
                <a:lnTo>
                  <a:pt x="3249928" y="3746834"/>
                </a:lnTo>
                <a:lnTo>
                  <a:pt x="3158974" y="3756175"/>
                </a:lnTo>
                <a:lnTo>
                  <a:pt x="3067213" y="3764131"/>
                </a:lnTo>
                <a:lnTo>
                  <a:pt x="2974795" y="3770467"/>
                </a:lnTo>
                <a:lnTo>
                  <a:pt x="2928388" y="3772955"/>
                </a:lnTo>
                <a:lnTo>
                  <a:pt x="2881873" y="3774948"/>
                </a:lnTo>
                <a:lnTo>
                  <a:pt x="2835270" y="3776419"/>
                </a:lnTo>
                <a:lnTo>
                  <a:pt x="2788598" y="3777338"/>
                </a:lnTo>
                <a:lnTo>
                  <a:pt x="2741875" y="3777676"/>
                </a:lnTo>
                <a:close/>
              </a:path>
            </a:pathLst>
          </a:custGeom>
          <a:solidFill>
            <a:srgbClr val="E7985C"/>
          </a:solidFill>
        </p:spPr>
        <p:txBody>
          <a:bodyPr wrap="square" lIns="0" tIns="0" rIns="0" bIns="0" rtlCol="0"/>
          <a:lstStyle/>
          <a:p>
            <a:pPr defTabSz="536575"/>
            <a:endParaRPr sz="1100"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8942292" y="1975853"/>
            <a:ext cx="963771" cy="1349587"/>
          </a:xfrm>
          <a:custGeom>
            <a:avLst/>
            <a:gdLst/>
            <a:ahLst/>
            <a:cxnLst/>
            <a:rect l="l" t="t" r="r" b="b"/>
            <a:pathLst>
              <a:path w="1779269" h="2024379">
                <a:moveTo>
                  <a:pt x="963860" y="2023856"/>
                </a:moveTo>
                <a:lnTo>
                  <a:pt x="917485" y="2022459"/>
                </a:lnTo>
                <a:lnTo>
                  <a:pt x="871206" y="2019084"/>
                </a:lnTo>
                <a:lnTo>
                  <a:pt x="825170" y="2013504"/>
                </a:lnTo>
                <a:lnTo>
                  <a:pt x="779522" y="2005494"/>
                </a:lnTo>
                <a:lnTo>
                  <a:pt x="734408" y="1994828"/>
                </a:lnTo>
                <a:lnTo>
                  <a:pt x="689973" y="1981281"/>
                </a:lnTo>
                <a:lnTo>
                  <a:pt x="646362" y="1964626"/>
                </a:lnTo>
                <a:lnTo>
                  <a:pt x="603721" y="1944638"/>
                </a:lnTo>
                <a:lnTo>
                  <a:pt x="562195" y="1921091"/>
                </a:lnTo>
                <a:lnTo>
                  <a:pt x="521930" y="1893760"/>
                </a:lnTo>
                <a:lnTo>
                  <a:pt x="483071" y="1862418"/>
                </a:lnTo>
                <a:lnTo>
                  <a:pt x="445764" y="1826839"/>
                </a:lnTo>
                <a:lnTo>
                  <a:pt x="410153" y="1786799"/>
                </a:lnTo>
                <a:lnTo>
                  <a:pt x="351594" y="1716928"/>
                </a:lnTo>
                <a:lnTo>
                  <a:pt x="298613" y="1656435"/>
                </a:lnTo>
                <a:lnTo>
                  <a:pt x="251009" y="1604233"/>
                </a:lnTo>
                <a:lnTo>
                  <a:pt x="208580" y="1559237"/>
                </a:lnTo>
                <a:lnTo>
                  <a:pt x="138432" y="1486519"/>
                </a:lnTo>
                <a:lnTo>
                  <a:pt x="110310" y="1456627"/>
                </a:lnTo>
                <a:lnTo>
                  <a:pt x="66955" y="1404347"/>
                </a:lnTo>
                <a:lnTo>
                  <a:pt x="39438" y="1354835"/>
                </a:lnTo>
                <a:lnTo>
                  <a:pt x="26138" y="1299407"/>
                </a:lnTo>
                <a:lnTo>
                  <a:pt x="23212" y="1274748"/>
                </a:lnTo>
                <a:lnTo>
                  <a:pt x="19518" y="1245303"/>
                </a:lnTo>
                <a:lnTo>
                  <a:pt x="11168" y="1173699"/>
                </a:lnTo>
                <a:lnTo>
                  <a:pt x="7182" y="1132357"/>
                </a:lnTo>
                <a:lnTo>
                  <a:pt x="3769" y="1087870"/>
                </a:lnTo>
                <a:lnTo>
                  <a:pt x="1263" y="1040647"/>
                </a:lnTo>
                <a:lnTo>
                  <a:pt x="0" y="991097"/>
                </a:lnTo>
                <a:lnTo>
                  <a:pt x="314" y="939631"/>
                </a:lnTo>
                <a:lnTo>
                  <a:pt x="2542" y="886658"/>
                </a:lnTo>
                <a:lnTo>
                  <a:pt x="7017" y="832587"/>
                </a:lnTo>
                <a:lnTo>
                  <a:pt x="14076" y="777830"/>
                </a:lnTo>
                <a:lnTo>
                  <a:pt x="24052" y="722795"/>
                </a:lnTo>
                <a:lnTo>
                  <a:pt x="37282" y="667893"/>
                </a:lnTo>
                <a:lnTo>
                  <a:pt x="54100" y="613533"/>
                </a:lnTo>
                <a:lnTo>
                  <a:pt x="74841" y="560125"/>
                </a:lnTo>
                <a:lnTo>
                  <a:pt x="99840" y="508079"/>
                </a:lnTo>
                <a:lnTo>
                  <a:pt x="129433" y="457805"/>
                </a:lnTo>
                <a:lnTo>
                  <a:pt x="171041" y="394421"/>
                </a:lnTo>
                <a:lnTo>
                  <a:pt x="207971" y="339962"/>
                </a:lnTo>
                <a:lnTo>
                  <a:pt x="241314" y="293377"/>
                </a:lnTo>
                <a:lnTo>
                  <a:pt x="272158" y="253615"/>
                </a:lnTo>
                <a:lnTo>
                  <a:pt x="301595" y="219626"/>
                </a:lnTo>
                <a:lnTo>
                  <a:pt x="330712" y="190360"/>
                </a:lnTo>
                <a:lnTo>
                  <a:pt x="360601" y="164766"/>
                </a:lnTo>
                <a:lnTo>
                  <a:pt x="392351" y="141795"/>
                </a:lnTo>
                <a:lnTo>
                  <a:pt x="427051" y="120396"/>
                </a:lnTo>
                <a:lnTo>
                  <a:pt x="465791" y="99518"/>
                </a:lnTo>
                <a:lnTo>
                  <a:pt x="509661" y="78112"/>
                </a:lnTo>
                <a:lnTo>
                  <a:pt x="559750" y="55128"/>
                </a:lnTo>
                <a:lnTo>
                  <a:pt x="617149" y="29515"/>
                </a:lnTo>
                <a:lnTo>
                  <a:pt x="673874" y="11664"/>
                </a:lnTo>
                <a:lnTo>
                  <a:pt x="743364" y="1975"/>
                </a:lnTo>
                <a:lnTo>
                  <a:pt x="782307" y="51"/>
                </a:lnTo>
                <a:lnTo>
                  <a:pt x="823735" y="0"/>
                </a:lnTo>
                <a:lnTo>
                  <a:pt x="867412" y="1765"/>
                </a:lnTo>
                <a:lnTo>
                  <a:pt x="913103" y="5290"/>
                </a:lnTo>
                <a:lnTo>
                  <a:pt x="960571" y="10521"/>
                </a:lnTo>
                <a:lnTo>
                  <a:pt x="1009582" y="17400"/>
                </a:lnTo>
                <a:lnTo>
                  <a:pt x="1059900" y="25871"/>
                </a:lnTo>
                <a:lnTo>
                  <a:pt x="1111289" y="35880"/>
                </a:lnTo>
                <a:lnTo>
                  <a:pt x="1163514" y="47369"/>
                </a:lnTo>
                <a:lnTo>
                  <a:pt x="1216339" y="60283"/>
                </a:lnTo>
                <a:lnTo>
                  <a:pt x="1269528" y="74565"/>
                </a:lnTo>
                <a:lnTo>
                  <a:pt x="1322847" y="90161"/>
                </a:lnTo>
                <a:lnTo>
                  <a:pt x="1376059" y="107013"/>
                </a:lnTo>
                <a:lnTo>
                  <a:pt x="1428929" y="125067"/>
                </a:lnTo>
                <a:lnTo>
                  <a:pt x="1481221" y="144265"/>
                </a:lnTo>
                <a:lnTo>
                  <a:pt x="1532701" y="164553"/>
                </a:lnTo>
                <a:lnTo>
                  <a:pt x="1583131" y="185873"/>
                </a:lnTo>
                <a:lnTo>
                  <a:pt x="1632277" y="208171"/>
                </a:lnTo>
                <a:lnTo>
                  <a:pt x="1679903" y="231390"/>
                </a:lnTo>
                <a:lnTo>
                  <a:pt x="1725774" y="255474"/>
                </a:lnTo>
                <a:lnTo>
                  <a:pt x="1769654" y="280367"/>
                </a:lnTo>
                <a:lnTo>
                  <a:pt x="1779168" y="286225"/>
                </a:lnTo>
                <a:lnTo>
                  <a:pt x="1779168" y="1815138"/>
                </a:lnTo>
                <a:lnTo>
                  <a:pt x="1744218" y="1840208"/>
                </a:lnTo>
                <a:lnTo>
                  <a:pt x="1703700" y="1866241"/>
                </a:lnTo>
                <a:lnTo>
                  <a:pt x="1662240" y="1889936"/>
                </a:lnTo>
                <a:lnTo>
                  <a:pt x="1619966" y="1911215"/>
                </a:lnTo>
                <a:lnTo>
                  <a:pt x="1577011" y="1930002"/>
                </a:lnTo>
                <a:lnTo>
                  <a:pt x="1533504" y="1946218"/>
                </a:lnTo>
                <a:lnTo>
                  <a:pt x="1489576" y="1959788"/>
                </a:lnTo>
                <a:lnTo>
                  <a:pt x="1445357" y="1970634"/>
                </a:lnTo>
                <a:lnTo>
                  <a:pt x="1400977" y="1978679"/>
                </a:lnTo>
                <a:lnTo>
                  <a:pt x="1236015" y="2003333"/>
                </a:lnTo>
                <a:lnTo>
                  <a:pt x="1192109" y="2009066"/>
                </a:lnTo>
                <a:lnTo>
                  <a:pt x="1147429" y="2014174"/>
                </a:lnTo>
                <a:lnTo>
                  <a:pt x="1102118" y="2018434"/>
                </a:lnTo>
                <a:lnTo>
                  <a:pt x="1056322" y="2021618"/>
                </a:lnTo>
                <a:lnTo>
                  <a:pt x="1010188" y="2023500"/>
                </a:lnTo>
                <a:lnTo>
                  <a:pt x="963860" y="2023856"/>
                </a:lnTo>
                <a:close/>
              </a:path>
            </a:pathLst>
          </a:custGeom>
          <a:solidFill>
            <a:srgbClr val="A5583C"/>
          </a:solidFill>
        </p:spPr>
        <p:txBody>
          <a:bodyPr wrap="square" lIns="0" tIns="0" rIns="0" bIns="0" rtlCol="0"/>
          <a:lstStyle/>
          <a:p>
            <a:pPr defTabSz="536575"/>
            <a:endParaRPr sz="1100"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986745" y="5345536"/>
            <a:ext cx="2490946" cy="258657"/>
          </a:xfrm>
          <a:custGeom>
            <a:avLst/>
            <a:gdLst/>
            <a:ahLst/>
            <a:cxnLst/>
            <a:rect l="l" t="t" r="r" b="b"/>
            <a:pathLst>
              <a:path w="4598670" h="387984">
                <a:moveTo>
                  <a:pt x="434325" y="387954"/>
                </a:moveTo>
                <a:lnTo>
                  <a:pt x="255186" y="386982"/>
                </a:lnTo>
                <a:lnTo>
                  <a:pt x="27590" y="373915"/>
                </a:lnTo>
                <a:lnTo>
                  <a:pt x="23797" y="376250"/>
                </a:lnTo>
                <a:lnTo>
                  <a:pt x="15174" y="374495"/>
                </a:lnTo>
                <a:lnTo>
                  <a:pt x="5863" y="355510"/>
                </a:lnTo>
                <a:lnTo>
                  <a:pt x="0" y="306157"/>
                </a:lnTo>
                <a:lnTo>
                  <a:pt x="1781" y="267028"/>
                </a:lnTo>
                <a:lnTo>
                  <a:pt x="12185" y="229813"/>
                </a:lnTo>
                <a:lnTo>
                  <a:pt x="30522" y="195731"/>
                </a:lnTo>
                <a:lnTo>
                  <a:pt x="56101" y="166000"/>
                </a:lnTo>
                <a:lnTo>
                  <a:pt x="1378621" y="106364"/>
                </a:lnTo>
                <a:lnTo>
                  <a:pt x="2426757" y="59491"/>
                </a:lnTo>
                <a:lnTo>
                  <a:pt x="3195018" y="25844"/>
                </a:lnTo>
                <a:lnTo>
                  <a:pt x="3587354" y="9803"/>
                </a:lnTo>
                <a:lnTo>
                  <a:pt x="3864325" y="1943"/>
                </a:lnTo>
                <a:lnTo>
                  <a:pt x="4157507" y="0"/>
                </a:lnTo>
                <a:lnTo>
                  <a:pt x="4598471" y="1711"/>
                </a:lnTo>
                <a:lnTo>
                  <a:pt x="4598471" y="53689"/>
                </a:lnTo>
                <a:lnTo>
                  <a:pt x="4575479" y="141867"/>
                </a:lnTo>
                <a:lnTo>
                  <a:pt x="3780403" y="153934"/>
                </a:lnTo>
                <a:lnTo>
                  <a:pt x="3200421" y="162230"/>
                </a:lnTo>
                <a:lnTo>
                  <a:pt x="2866687" y="166000"/>
                </a:lnTo>
                <a:lnTo>
                  <a:pt x="2828143" y="166683"/>
                </a:lnTo>
                <a:lnTo>
                  <a:pt x="2785854" y="168632"/>
                </a:lnTo>
                <a:lnTo>
                  <a:pt x="2740320" y="171692"/>
                </a:lnTo>
                <a:lnTo>
                  <a:pt x="2692041" y="175714"/>
                </a:lnTo>
                <a:lnTo>
                  <a:pt x="2641517" y="180544"/>
                </a:lnTo>
                <a:lnTo>
                  <a:pt x="2589246" y="186031"/>
                </a:lnTo>
                <a:lnTo>
                  <a:pt x="2535730" y="192022"/>
                </a:lnTo>
                <a:lnTo>
                  <a:pt x="2481468" y="198366"/>
                </a:lnTo>
                <a:lnTo>
                  <a:pt x="2266957" y="224221"/>
                </a:lnTo>
                <a:lnTo>
                  <a:pt x="2188865" y="233097"/>
                </a:lnTo>
                <a:lnTo>
                  <a:pt x="2096021" y="242744"/>
                </a:lnTo>
                <a:lnTo>
                  <a:pt x="1947299" y="257066"/>
                </a:lnTo>
                <a:lnTo>
                  <a:pt x="1019021" y="341428"/>
                </a:lnTo>
                <a:lnTo>
                  <a:pt x="657955" y="373784"/>
                </a:lnTo>
                <a:lnTo>
                  <a:pt x="434325" y="387954"/>
                </a:lnTo>
                <a:close/>
              </a:path>
            </a:pathLst>
          </a:custGeom>
          <a:solidFill>
            <a:srgbClr val="677961"/>
          </a:solidFill>
        </p:spPr>
        <p:txBody>
          <a:bodyPr wrap="square" lIns="0" tIns="0" rIns="0" bIns="0" rtlCol="0"/>
          <a:lstStyle/>
          <a:p>
            <a:pPr defTabSz="536575"/>
            <a:endParaRPr sz="1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34940" y="1934996"/>
            <a:ext cx="5036237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181818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8"/>
            <a:ext cx="6934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58"/>
            <a:ext cx="316992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58"/>
            <a:ext cx="227838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1" y="6377958"/>
            <a:ext cx="227838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6854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2154" y="1600200"/>
            <a:ext cx="436854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0C23-FDFF-4498-997F-6015794441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1E60-53F0-4300-8CD9-0F5BD43A4A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0C23-FDFF-4498-997F-6015794441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1E60-53F0-4300-8CD9-0F5BD43A4A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0C23-FDFF-4498-997F-6015794441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1E60-53F0-4300-8CD9-0F5BD43A4A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0C23-FDFF-4498-997F-6015794441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1E60-53F0-4300-8CD9-0F5BD43A4A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5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0C23-FDFF-4498-997F-6015794441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1E60-53F0-4300-8CD9-0F5BD43A4A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5"/>
            <a:ext cx="501491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0C23-FDFF-4498-997F-6015794441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1E60-53F0-4300-8CD9-0F5BD43A4A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0C23-FDFF-4498-997F-6015794441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1E60-53F0-4300-8CD9-0F5BD43A4A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5734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0C23-FDFF-4498-997F-6015794441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1E60-53F0-4300-8CD9-0F5BD43A4A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185" y="2736136"/>
            <a:ext cx="8879628" cy="600164"/>
          </a:xfrm>
        </p:spPr>
        <p:txBody>
          <a:bodyPr lIns="0" tIns="0" rIns="0" bIns="0"/>
          <a:lstStyle>
            <a:lvl1pPr>
              <a:defRPr sz="3900" b="1" i="0">
                <a:solidFill>
                  <a:srgbClr val="181818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58"/>
            <a:ext cx="316992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58"/>
            <a:ext cx="227838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1" y="6377958"/>
            <a:ext cx="227838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185" y="2736136"/>
            <a:ext cx="8879628" cy="600164"/>
          </a:xfrm>
        </p:spPr>
        <p:txBody>
          <a:bodyPr lIns="0" tIns="0" rIns="0" bIns="0"/>
          <a:lstStyle>
            <a:lvl1pPr>
              <a:defRPr sz="3900" b="1" i="0">
                <a:solidFill>
                  <a:srgbClr val="181818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368040" y="6377958"/>
            <a:ext cx="316992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95300" y="6377958"/>
            <a:ext cx="227838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132321" y="6377958"/>
            <a:ext cx="227838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185" y="2736136"/>
            <a:ext cx="8879628" cy="600164"/>
          </a:xfrm>
        </p:spPr>
        <p:txBody>
          <a:bodyPr lIns="0" tIns="0" rIns="0" bIns="0"/>
          <a:lstStyle>
            <a:lvl1pPr>
              <a:defRPr sz="3900" b="1" i="0">
                <a:solidFill>
                  <a:srgbClr val="181818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368040" y="6377958"/>
            <a:ext cx="316992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95300" y="6377958"/>
            <a:ext cx="227838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132321" y="6377958"/>
            <a:ext cx="227838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5F1EF"/>
          </a:solidFill>
        </p:spPr>
        <p:txBody>
          <a:bodyPr wrap="square" lIns="0" tIns="0" rIns="0" bIns="0" rtlCol="0"/>
          <a:lstStyle/>
          <a:p>
            <a:pPr defTabSz="536575"/>
            <a:endParaRPr sz="1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4251767" y="2080361"/>
            <a:ext cx="1443393" cy="2091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36575"/>
            <a:endParaRPr sz="1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368040" y="6377958"/>
            <a:ext cx="316992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95300" y="6377958"/>
            <a:ext cx="227838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132321" y="6377958"/>
            <a:ext cx="227838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alphaModFix amt="76000"/>
            <a:lum/>
          </a:blip>
          <a:srcRect/>
          <a:stretch>
            <a:fillRect l="-5000" t="-28000" r="-6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0C23-FDFF-4498-997F-6015794441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1E60-53F0-4300-8CD9-0F5BD43A4A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0C23-FDFF-4498-997F-6015794441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1E60-53F0-4300-8CD9-0F5BD43A4A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8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3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0C23-FDFF-4498-997F-6015794441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01E60-53F0-4300-8CD9-0F5BD43A4A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5F1EF"/>
          </a:solidFill>
        </p:spPr>
        <p:txBody>
          <a:bodyPr wrap="square" lIns="0" tIns="0" rIns="0" bIns="0" rtlCol="0"/>
          <a:lstStyle/>
          <a:p>
            <a:pPr defTabSz="536575"/>
            <a:endParaRPr sz="1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185" y="2736154"/>
            <a:ext cx="8879628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181818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58"/>
            <a:ext cx="316992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6575"/>
            <a:endParaRPr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58"/>
            <a:ext cx="227838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6575"/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1" y="6377958"/>
            <a:ext cx="227838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6575"/>
            <a:fld id="{B6F15528-21DE-4FAA-801E-634DDDAF4B2B}" type="slidenum">
              <a:rPr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67970">
        <a:defRPr>
          <a:latin typeface="+mn-lt"/>
          <a:ea typeface="+mn-ea"/>
          <a:cs typeface="+mn-cs"/>
        </a:defRPr>
      </a:lvl2pPr>
      <a:lvl3pPr marL="536575">
        <a:defRPr>
          <a:latin typeface="+mn-lt"/>
          <a:ea typeface="+mn-ea"/>
          <a:cs typeface="+mn-cs"/>
        </a:defRPr>
      </a:lvl3pPr>
      <a:lvl4pPr marL="804545">
        <a:defRPr>
          <a:latin typeface="+mn-lt"/>
          <a:ea typeface="+mn-ea"/>
          <a:cs typeface="+mn-cs"/>
        </a:defRPr>
      </a:lvl4pPr>
      <a:lvl5pPr marL="1072515">
        <a:defRPr>
          <a:latin typeface="+mn-lt"/>
          <a:ea typeface="+mn-ea"/>
          <a:cs typeface="+mn-cs"/>
        </a:defRPr>
      </a:lvl5pPr>
      <a:lvl6pPr marL="1341120">
        <a:defRPr>
          <a:latin typeface="+mn-lt"/>
          <a:ea typeface="+mn-ea"/>
          <a:cs typeface="+mn-cs"/>
        </a:defRPr>
      </a:lvl6pPr>
      <a:lvl7pPr marL="1609090">
        <a:defRPr>
          <a:latin typeface="+mn-lt"/>
          <a:ea typeface="+mn-ea"/>
          <a:cs typeface="+mn-cs"/>
        </a:defRPr>
      </a:lvl7pPr>
      <a:lvl8pPr marL="1877060">
        <a:defRPr>
          <a:latin typeface="+mn-lt"/>
          <a:ea typeface="+mn-ea"/>
          <a:cs typeface="+mn-cs"/>
        </a:defRPr>
      </a:lvl8pPr>
      <a:lvl9pPr marL="214566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67970">
        <a:defRPr>
          <a:latin typeface="+mn-lt"/>
          <a:ea typeface="+mn-ea"/>
          <a:cs typeface="+mn-cs"/>
        </a:defRPr>
      </a:lvl2pPr>
      <a:lvl3pPr marL="536575">
        <a:defRPr>
          <a:latin typeface="+mn-lt"/>
          <a:ea typeface="+mn-ea"/>
          <a:cs typeface="+mn-cs"/>
        </a:defRPr>
      </a:lvl3pPr>
      <a:lvl4pPr marL="804545">
        <a:defRPr>
          <a:latin typeface="+mn-lt"/>
          <a:ea typeface="+mn-ea"/>
          <a:cs typeface="+mn-cs"/>
        </a:defRPr>
      </a:lvl4pPr>
      <a:lvl5pPr marL="1072515">
        <a:defRPr>
          <a:latin typeface="+mn-lt"/>
          <a:ea typeface="+mn-ea"/>
          <a:cs typeface="+mn-cs"/>
        </a:defRPr>
      </a:lvl5pPr>
      <a:lvl6pPr marL="1341120">
        <a:defRPr>
          <a:latin typeface="+mn-lt"/>
          <a:ea typeface="+mn-ea"/>
          <a:cs typeface="+mn-cs"/>
        </a:defRPr>
      </a:lvl6pPr>
      <a:lvl7pPr marL="1609090">
        <a:defRPr>
          <a:latin typeface="+mn-lt"/>
          <a:ea typeface="+mn-ea"/>
          <a:cs typeface="+mn-cs"/>
        </a:defRPr>
      </a:lvl7pPr>
      <a:lvl8pPr marL="1877060">
        <a:defRPr>
          <a:latin typeface="+mn-lt"/>
          <a:ea typeface="+mn-ea"/>
          <a:cs typeface="+mn-cs"/>
        </a:defRPr>
      </a:lvl8pPr>
      <a:lvl9pPr marL="2145665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03DB0C23-FDFF-4498-997F-6015794441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D7901E60-53F0-4300-8CD9-0F5BD43A4A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32"/>
            <a:ext cx="9906000" cy="6889531"/>
          </a:xfrm>
          <a:prstGeom prst="rect">
            <a:avLst/>
          </a:prstGeom>
        </p:spPr>
      </p:pic>
      <p:sp>
        <p:nvSpPr>
          <p:cNvPr id="8" name="Title 3"/>
          <p:cNvSpPr txBox="1"/>
          <p:nvPr/>
        </p:nvSpPr>
        <p:spPr>
          <a:xfrm>
            <a:off x="473356" y="2935910"/>
            <a:ext cx="9224961" cy="120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181818"/>
                </a:solidFill>
                <a:latin typeface="Verdana" panose="020B0604030504040204"/>
                <a:ea typeface="+mj-ea"/>
                <a:cs typeface="Verdana" panose="020B0604030504040204"/>
              </a:defRPr>
            </a:lvl1pPr>
          </a:lstStyle>
          <a:p>
            <a:pPr algn="ctr" defTabSz="9144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 - KỸ NĂNG XÃ HỘI BẢO VỆ MÔI TRƯỜNG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0784" y="3909488"/>
            <a:ext cx="2185216" cy="207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78" b="98752" l="9743" r="89851">
                        <a14:foregroundMark x1="47149" y1="84135" x2="48291" y2="95300"/>
                        <a14:foregroundMark x1="47076" y1="83422" x2="47149" y2="84135"/>
                        <a14:foregroundMark x1="47041" y1="83079" x2="47076" y2="83422"/>
                        <a14:foregroundMark x1="45873" y1="71658" x2="46747" y2="80200"/>
                        <a14:foregroundMark x1="55210" y1="48128" x2="57008" y2="39332"/>
                        <a14:foregroundMark x1="51150" y1="15330" x2="46290" y2="12286"/>
                        <a14:foregroundMark x1="42896" y1="15330" x2="54533" y2="22995"/>
                        <a14:foregroundMark x1="54533" y1="22995" x2="54533" y2="22995"/>
                        <a14:foregroundMark x1="56834" y1="22995" x2="47534" y2="11314"/>
                        <a14:backgroundMark x1="61434" y1="27807" x2="54533" y2="32086"/>
                        <a14:backgroundMark x1="58187" y1="34938" x2="58187" y2="36007"/>
                        <a14:backgroundMark x1="56428" y1="34046" x2="58728" y2="37790"/>
                        <a14:backgroundMark x1="41678" y1="10517" x2="44520" y2="8378"/>
                        <a14:backgroundMark x1="47632" y1="6952" x2="40325" y2="12656"/>
                        <a14:backgroundMark x1="42355" y1="49198" x2="42896" y2="48663"/>
                        <a14:backgroundMark x1="43708" y1="47415" x2="42625" y2="48663"/>
                        <a14:backgroundMark x1="47497" y1="96435" x2="49797" y2="98039"/>
                        <a14:backgroundMark x1="45873" y1="81105" x2="47226" y2="82888"/>
                        <a14:backgroundMark x1="47226" y1="83422" x2="47226" y2="83422"/>
                        <a14:backgroundMark x1="46820" y1="84135" x2="46820" y2="841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1458311" y="3925363"/>
            <a:ext cx="4619297" cy="2932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99695"/>
            <a:ext cx="10000615" cy="7139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649265">
            <a:off x="584371" y="3098219"/>
            <a:ext cx="6916582" cy="1766459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en-US" b="1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CÁCH CỬA BÍ ẨN </a:t>
            </a:r>
            <a:endParaRPr lang="en-US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D:\background\character\pintuajai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0790" y="836930"/>
            <a:ext cx="2680970" cy="247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695"/>
            <a:ext cx="10000615" cy="7139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46555" y="414020"/>
            <a:ext cx="450850" cy="4705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3" b="99791" l="10000" r="94889">
                        <a14:foregroundMark x1="36444" y1="21339" x2="33556" y2="31590"/>
                        <a14:foregroundMark x1="33556" y1="31590" x2="47556" y2="41004"/>
                        <a14:foregroundMark x1="47556" y1="41004" x2="49778" y2="41632"/>
                        <a14:foregroundMark x1="48222" y1="14435" x2="43333" y2="42469"/>
                        <a14:foregroundMark x1="32889" y1="24686" x2="30000" y2="37238"/>
                        <a14:foregroundMark x1="78000" y1="13389" x2="80440" y2="9780"/>
                        <a14:foregroundMark x1="83111" y1="11715" x2="89759" y2="9553"/>
                        <a14:foregroundMark x1="41111" y1="65690" x2="32000" y2="90586"/>
                        <a14:foregroundMark x1="23778" y1="82427" x2="39111" y2="87657"/>
                        <a14:foregroundMark x1="39111" y1="87657" x2="39111" y2="87657"/>
                        <a14:foregroundMark x1="50444" y1="90586" x2="53111" y2="92050"/>
                        <a14:foregroundMark x1="39556" y1="88703" x2="54000" y2="91423"/>
                        <a14:foregroundMark x1="47778" y1="94770" x2="48000" y2="82845"/>
                        <a14:foregroundMark x1="68285" y1="88623" x2="67935" y2="95620"/>
                        <a14:foregroundMark x1="68889" y1="76569" x2="68730" y2="79751"/>
                        <a14:foregroundMark x1="64222" y1="73849" x2="58794" y2="94971"/>
                        <a14:foregroundMark x1="34000" y1="44979" x2="46222" y2="46653"/>
                        <a14:foregroundMark x1="46222" y1="46653" x2="48889" y2="42678"/>
                        <a14:foregroundMark x1="39556" y1="43515" x2="38222" y2="63808"/>
                        <a14:foregroundMark x1="36667" y1="44142" x2="35111" y2="56485"/>
                        <a14:foregroundMark x1="85255" y1="6350" x2="86010" y2="6106"/>
                        <a14:foregroundMark x1="77778" y1="7322" x2="82463" y2="4234"/>
                        <a14:foregroundMark x1="83333" y1="7322" x2="87111" y2="4184"/>
                        <a14:foregroundMark x1="82889" y1="8159" x2="86000" y2="4184"/>
                        <a14:foregroundMark x1="83333" y1="3975" x2="78889" y2="6695"/>
                        <a14:foregroundMark x1="45333" y1="26987" x2="38000" y2="25314"/>
                        <a14:backgroundMark x1="91778" y1="7322" x2="95556" y2="10879"/>
                        <a14:backgroundMark x1="96222" y1="8159" x2="93778" y2="8159"/>
                        <a14:backgroundMark x1="93778" y1="6276" x2="90034" y2="5734"/>
                        <a14:backgroundMark x1="95556" y1="2092" x2="87333" y2="7322"/>
                        <a14:backgroundMark x1="83556" y1="2929" x2="83556" y2="3138"/>
                        <a14:backgroundMark x1="72444" y1="82845" x2="68000" y2="84728"/>
                        <a14:backgroundMark x1="66889" y1="85774" x2="69556" y2="87448"/>
                        <a14:backgroundMark x1="55778" y1="98536" x2="61778" y2="99582"/>
                        <a14:backgroundMark x1="71778" y1="99372" x2="67333" y2="99372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7023" y="2030940"/>
            <a:ext cx="2907759" cy="3088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79" b="99119" l="3800" r="98400">
                        <a14:foregroundMark x1="62400" y1="37357" x2="48400" y2="6784"/>
                        <a14:foregroundMark x1="63600" y1="10396" x2="62000" y2="25903"/>
                        <a14:foregroundMark x1="39600" y1="11454" x2="37200" y2="32952"/>
                        <a14:foregroundMark x1="51400" y1="30044" x2="52000" y2="46872"/>
                        <a14:foregroundMark x1="8191" y1="65712" x2="3800" y2="67048"/>
                        <a14:foregroundMark x1="23200" y1="61145" x2="11508" y2="64703"/>
                        <a14:foregroundMark x1="65400" y1="56740" x2="97292" y2="70279"/>
                        <a14:foregroundMark x1="50800" y1="31894" x2="34800" y2="43524"/>
                        <a14:foregroundMark x1="57800" y1="80264" x2="54600" y2="98855"/>
                        <a14:foregroundMark x1="54600" y1="98855" x2="54200" y2="99207"/>
                        <a14:foregroundMark x1="38400" y1="79031" x2="41400" y2="94009"/>
                        <a14:foregroundMark x1="53600" y1="81057" x2="66600" y2="94361"/>
                        <a14:foregroundMark x1="66600" y1="94361" x2="66600" y2="94802"/>
                        <a14:foregroundMark x1="79000" y1="20969" x2="70800" y2="6784"/>
                        <a14:foregroundMark x1="70800" y1="6784" x2="69600" y2="6520"/>
                        <a14:foregroundMark x1="55400" y1="9868" x2="66600" y2="5463"/>
                        <a14:foregroundMark x1="43000" y1="9868" x2="60200" y2="6784"/>
                        <a14:foregroundMark x1="62400" y1="9075" x2="52600" y2="40705"/>
                        <a14:foregroundMark x1="73600" y1="21233" x2="62400" y2="41762"/>
                        <a14:foregroundMark x1="49000" y1="87313" x2="63000" y2="93216"/>
                        <a14:foregroundMark x1="59000" y1="74097" x2="38400" y2="94802"/>
                        <a14:foregroundMark x1="40200" y1="78502" x2="40200" y2="97621"/>
                        <a14:foregroundMark x1="40200" y1="97621" x2="40200" y2="97621"/>
                        <a14:foregroundMark x1="57800" y1="84934" x2="66600" y2="98414"/>
                        <a14:foregroundMark x1="66600" y1="98414" x2="66600" y2="98414"/>
                        <a14:foregroundMark x1="68400" y1="90396" x2="77200" y2="98150"/>
                        <a14:foregroundMark x1="34200" y1="93480" x2="23200" y2="98943"/>
                        <a14:foregroundMark x1="32000" y1="13480" x2="66400" y2="2379"/>
                        <a14:foregroundMark x1="66400" y1="2379" x2="84200" y2="16564"/>
                        <a14:foregroundMark x1="84200" y1="16564" x2="71400" y2="30044"/>
                        <a14:foregroundMark x1="20200" y1="64934" x2="10600" y2="68811"/>
                        <a14:backgroundMark x1="96200" y1="71189" x2="98600" y2="70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0927" y="1271052"/>
            <a:ext cx="1639949" cy="3722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3245" y="2967335"/>
            <a:ext cx="3839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Còn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tiếp</a:t>
            </a:r>
            <a:r>
              <a:rPr lang="en-US" sz="5400" b="1" cap="none" spc="0" smtClean="0">
                <a:ln/>
                <a:solidFill>
                  <a:schemeClr val="accent4"/>
                </a:solidFill>
                <a:effectLst/>
              </a:rPr>
              <a:t>….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8569866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A4 Paper (210x297 mm)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 New Roman</vt:lpstr>
      <vt:lpstr>Verdana</vt:lpstr>
      <vt:lpstr>3_Office Theme</vt:lpstr>
      <vt:lpstr>Default Design</vt:lpstr>
      <vt:lpstr>PowerPoint Presentation</vt:lpstr>
      <vt:lpstr>CÁCH CỬA BÍ ẨN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Toan</dc:creator>
  <cp:lastModifiedBy>Trung Thanh</cp:lastModifiedBy>
  <cp:revision>56</cp:revision>
  <dcterms:created xsi:type="dcterms:W3CDTF">2021-09-12T10:04:00Z</dcterms:created>
  <dcterms:modified xsi:type="dcterms:W3CDTF">2023-10-16T11:07:21Z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1182E60CB9F3418B99AC637B5A0CCB3C</vt:lpwstr>
  </property>
  <property fmtid="{D5CDD505-2E9C-101B-9397-08002B2CF9AE}" pid="3" name="KSOProductBuildVer">
    <vt:lpwstr>1033-11.2.0.11537</vt:lpwstr>
  </property>
</Properties>
</file>