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00" r:id="rId2"/>
    <p:sldId id="269" r:id="rId3"/>
    <p:sldId id="271" r:id="rId4"/>
    <p:sldId id="301" r:id="rId5"/>
  </p:sldIdLst>
  <p:sldSz cx="9906000" cy="6858000" type="A4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A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4" autoAdjust="0"/>
    <p:restoredTop sz="94671" autoAdjust="0"/>
  </p:normalViewPr>
  <p:slideViewPr>
    <p:cSldViewPr>
      <p:cViewPr varScale="1">
        <p:scale>
          <a:sx n="65" d="100"/>
          <a:sy n="65" d="100"/>
        </p:scale>
        <p:origin x="1104" y="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60756-4425-4188-8610-7ED5DA30D514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FC20A-D5AE-4A86-9DBB-F34604234B61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1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F029-24FF-48C1-AF74-7478AA2203E3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F674-FFC6-4937-A1DA-ECC5C92CBE2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F029-24FF-48C1-AF74-7478AA2203E3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F674-FFC6-4937-A1DA-ECC5C92CBE2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40128" y="274641"/>
            <a:ext cx="4387189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5123" y="274641"/>
            <a:ext cx="1299990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F029-24FF-48C1-AF74-7478AA2203E3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F674-FFC6-4937-A1DA-ECC5C92CBE2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F029-24FF-48C1-AF74-7478AA2203E3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F674-FFC6-4937-A1DA-ECC5C92CBE2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F029-24FF-48C1-AF74-7478AA2203E3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F674-FFC6-4937-A1DA-ECC5C92CBE2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123" y="1600203"/>
            <a:ext cx="869354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33770" y="1600203"/>
            <a:ext cx="86935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F029-24FF-48C1-AF74-7478AA2203E3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F674-FFC6-4937-A1DA-ECC5C92CBE2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F029-24FF-48C1-AF74-7478AA2203E3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F674-FFC6-4937-A1DA-ECC5C92CBE2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F029-24FF-48C1-AF74-7478AA2203E3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F674-FFC6-4937-A1DA-ECC5C92CBE2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F029-24FF-48C1-AF74-7478AA2203E3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F674-FFC6-4937-A1DA-ECC5C92CBE2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F029-24FF-48C1-AF74-7478AA2203E3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F674-FFC6-4937-A1DA-ECC5C92CBE2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F029-24FF-48C1-AF74-7478AA2203E3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F674-FFC6-4937-A1DA-ECC5C92CBE2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1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1F029-24FF-48C1-AF74-7478AA2203E3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1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1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DF674-FFC6-4937-A1DA-ECC5C92CBE2F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jpe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slide" Target="slide3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31"/>
            <a:ext cx="9906000" cy="6889531"/>
          </a:xfrm>
          <a:prstGeom prst="rect">
            <a:avLst/>
          </a:prstGeom>
        </p:spPr>
      </p:pic>
      <p:sp>
        <p:nvSpPr>
          <p:cNvPr id="8" name="Title 3"/>
          <p:cNvSpPr txBox="1"/>
          <p:nvPr/>
        </p:nvSpPr>
        <p:spPr>
          <a:xfrm>
            <a:off x="473363" y="2935912"/>
            <a:ext cx="9224960" cy="1200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rgbClr val="181818"/>
                </a:solidFill>
                <a:latin typeface="Verdana" panose="020B0604030504040204"/>
                <a:ea typeface="+mj-ea"/>
                <a:cs typeface="Verdana" panose="020B0604030504040204"/>
              </a:defRPr>
            </a:lvl1pPr>
          </a:lstStyle>
          <a:p>
            <a:pPr algn="ctr" defTabSz="914400"/>
            <a:r>
              <a:rPr lang="en-US" altLang="vi-VN" dirty="0" smtClean="0">
                <a:latin typeface="Times New Roman" panose="02020603050405020304"/>
              </a:rPr>
              <a:t>KNXH </a:t>
            </a:r>
          </a:p>
          <a:p>
            <a:pPr algn="ctr" defTabSz="914400"/>
            <a:r>
              <a:rPr lang="en-US" altLang="vi-VN" dirty="0" smtClean="0">
                <a:latin typeface="Times New Roman" panose="02020603050405020304"/>
              </a:rPr>
              <a:t>KHÔNG CHƠI VỚI LỬA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0784" y="3909488"/>
            <a:ext cx="2185216" cy="207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78" b="98752" l="9743" r="89851">
                        <a14:foregroundMark x1="47149" y1="84135" x2="48291" y2="95300"/>
                        <a14:foregroundMark x1="47076" y1="83422" x2="47149" y2="84135"/>
                        <a14:foregroundMark x1="47041" y1="83079" x2="47076" y2="83422"/>
                        <a14:foregroundMark x1="45873" y1="71658" x2="46747" y2="80200"/>
                        <a14:foregroundMark x1="55210" y1="48128" x2="57008" y2="39332"/>
                        <a14:foregroundMark x1="51150" y1="15330" x2="46290" y2="12286"/>
                        <a14:foregroundMark x1="42896" y1="15330" x2="54533" y2="22995"/>
                        <a14:foregroundMark x1="54533" y1="22995" x2="54533" y2="22995"/>
                        <a14:foregroundMark x1="56834" y1="22995" x2="47534" y2="11314"/>
                        <a14:backgroundMark x1="61434" y1="27807" x2="54533" y2="32086"/>
                        <a14:backgroundMark x1="58187" y1="34938" x2="58187" y2="36007"/>
                        <a14:backgroundMark x1="56428" y1="34046" x2="58728" y2="37790"/>
                        <a14:backgroundMark x1="41678" y1="10517" x2="44520" y2="8378"/>
                        <a14:backgroundMark x1="47632" y1="6952" x2="40325" y2="12656"/>
                        <a14:backgroundMark x1="42355" y1="49198" x2="42896" y2="48663"/>
                        <a14:backgroundMark x1="43708" y1="47415" x2="42625" y2="48663"/>
                        <a14:backgroundMark x1="47497" y1="96435" x2="49797" y2="98039"/>
                        <a14:backgroundMark x1="45873" y1="81105" x2="47226" y2="82888"/>
                        <a14:backgroundMark x1="47226" y1="83422" x2="47226" y2="83422"/>
                        <a14:backgroundMark x1="46820" y1="84135" x2="46820" y2="841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1458310" y="3925374"/>
            <a:ext cx="4619297" cy="2932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297837" y="571480"/>
            <a:ext cx="458614" cy="714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/>
          <p:cNvSpPr/>
          <p:nvPr/>
        </p:nvSpPr>
        <p:spPr>
          <a:xfrm>
            <a:off x="4756451" y="214290"/>
            <a:ext cx="524131" cy="8572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5346098" y="500042"/>
            <a:ext cx="458614" cy="714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9854"/>
            <a:ext cx="9890324" cy="685800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6" t="7812" r="7319" b="7198"/>
          <a:stretch>
            <a:fillRect/>
          </a:stretch>
        </p:blipFill>
        <p:spPr bwMode="auto">
          <a:xfrm>
            <a:off x="7401272" y="2927302"/>
            <a:ext cx="2489052" cy="220854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1" descr="481445579c0460dbd428ee0eaa1bc4e6.jp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>
            <a:lum contrast="1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9" b="100000" l="0" r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7686" y="3652433"/>
            <a:ext cx="1008112" cy="1123098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 flipH="1">
            <a:off x="0" y="0"/>
            <a:ext cx="628788" cy="1617315"/>
          </a:xfrm>
          <a:prstGeom prst="rect">
            <a:avLst/>
          </a:prstGeom>
        </p:spPr>
      </p:pic>
      <p:pic>
        <p:nvPicPr>
          <p:cNvPr id="14" name="Picture 4" descr="Dễ Thương Con Ong Hình ảnh PNG | Vector và các tập tin PSD | Tải về miễn  phí trên Pngtree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0000" l="10000" r="92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13" y="26976"/>
            <a:ext cx="1473198" cy="147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z2687700632812_4dc7a5cef5cfdf6b249c360f4708ebb2-removebg-preview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238752" y="2214554"/>
            <a:ext cx="763521" cy="1359868"/>
          </a:xfrm>
          <a:prstGeom prst="rect">
            <a:avLst/>
          </a:prstGeom>
        </p:spPr>
      </p:pic>
      <p:pic>
        <p:nvPicPr>
          <p:cNvPr id="16" name="Picture 15" descr="z2687700605397_9c817bbb874d6f2ecf1542bc44a15667-removebg-preview.png">
            <a:hlinkClick r:id="" action="ppaction://noaction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666720" y="3071810"/>
            <a:ext cx="1403566" cy="1845378"/>
          </a:xfrm>
          <a:prstGeom prst="rect">
            <a:avLst/>
          </a:prstGeom>
        </p:spPr>
      </p:pic>
      <p:pic>
        <p:nvPicPr>
          <p:cNvPr id="17" name="Picture 16" descr="z2688795948258_f51e5482a3fca50a269359185fbd36ae-removebg-preview.png">
            <a:hlinkClick r:id="" action="ppaction://noaction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82744" y="3849752"/>
            <a:ext cx="846220" cy="1851557"/>
          </a:xfrm>
          <a:prstGeom prst="rect">
            <a:avLst/>
          </a:prstGeom>
        </p:spPr>
      </p:pic>
      <p:pic>
        <p:nvPicPr>
          <p:cNvPr id="18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406400" y="7244905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3571E-6 -4.07407E-6 L 0.43891 -0.006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38" y="-32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3963E-6 4.07407E-6 L 0.0707 0.199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7" y="99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67 -0.00648 L 0.60974 -0.01041 C 0.64983 -0.01643 0.68029 0.0088 0.70242 0.04838 C 0.72679 0.09213 0.73673 0.13912 0.72422 0.19445 L 0.70065 0.25695 L 0.60509 0.27755 " pathEditMode="relative" rAng="0" ptsTypes="FffFAF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5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3963E-6 -2.59259E-6 L -0.07472 -0.0583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6" y="-29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509 0.27755 L 0.17027 0.2981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1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08257E-7 1.11111E-6 L 0.02565 -0.240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3" y="-12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 0.29885 L 0.10053 0.39908 C 0.08433 0.42014 0.07583 0.45162 0.07583 0.48449 C 0.07583 0.52199 0.08577 0.56459 0.10197 0.58565 L 0.16418 0.62709 L 0.22142 0.63172 L 0.36315 0.6294 " pathEditMode="relative" rAng="0" ptsTypes="FffFAAF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0" y="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217E-7 -2.96296E-6 L -0.11191 -0.3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6" y="-1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15 0.6294 L 0.71572 0.61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21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41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022205" cy="685292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28664" y="556855"/>
            <a:ext cx="6141635" cy="1224136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TẮM  BIỂN, CON MẶC ÁO GÌ?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19497" y="2335059"/>
            <a:ext cx="3159967" cy="1224136"/>
          </a:xfrm>
          <a:prstGeom prst="roundRect">
            <a:avLst>
              <a:gd name="adj" fmla="val 50000"/>
            </a:avLst>
          </a:prstGeom>
          <a:solidFill>
            <a:srgbClr val="EFDA3D"/>
          </a:solidFill>
          <a:ln>
            <a:solidFill>
              <a:srgbClr val="EFDA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ÁO PHAO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19496" y="3801381"/>
            <a:ext cx="3159967" cy="1224136"/>
          </a:xfrm>
          <a:prstGeom prst="roundRect">
            <a:avLst>
              <a:gd name="adj" fmla="val 50000"/>
            </a:avLst>
          </a:prstGeom>
          <a:solidFill>
            <a:srgbClr val="EFDA3D"/>
          </a:solidFill>
          <a:ln>
            <a:solidFill>
              <a:srgbClr val="EFDA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ÁO MƯA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19497" y="5229200"/>
            <a:ext cx="3159967" cy="1224136"/>
          </a:xfrm>
          <a:prstGeom prst="roundRect">
            <a:avLst>
              <a:gd name="adj" fmla="val 50000"/>
            </a:avLst>
          </a:prstGeom>
          <a:solidFill>
            <a:srgbClr val="EFDA3D"/>
          </a:solidFill>
          <a:ln>
            <a:solidFill>
              <a:srgbClr val="EFDA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ÁO ẤM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Tieng-bao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82830" y="6915307"/>
            <a:ext cx="406400" cy="406400"/>
          </a:xfrm>
          <a:prstGeom prst="rect">
            <a:avLst/>
          </a:prstGeom>
        </p:spPr>
      </p:pic>
      <p:pic>
        <p:nvPicPr>
          <p:cNvPr id="9" name="Tieng-bao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5230" y="7067707"/>
            <a:ext cx="406400" cy="406400"/>
          </a:xfrm>
          <a:prstGeom prst="rect">
            <a:avLst/>
          </a:prstGeom>
        </p:spPr>
      </p:pic>
      <p:pic>
        <p:nvPicPr>
          <p:cNvPr id="1028" name="Picture 4" descr="Dễ Thương Con Ong Hình ảnh PNG | Vector và các tập tin PSD | Tải về miễn  phí trên Pngtre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10000" r="92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260647"/>
            <a:ext cx="1330323" cy="133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entagon 9">
            <a:hlinkClick r:id="rId9" action="ppaction://hlinksldjump"/>
          </p:cNvPr>
          <p:cNvSpPr/>
          <p:nvPr/>
        </p:nvSpPr>
        <p:spPr>
          <a:xfrm rot="10800000">
            <a:off x="52495" y="6348772"/>
            <a:ext cx="890234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BF21C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0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0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2760" y="2852936"/>
            <a:ext cx="3908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CÒN TIẾP……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2673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A4 Paper (210x297 mm)</PresentationFormat>
  <Paragraphs>7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Toan</dc:creator>
  <cp:lastModifiedBy>Trung Thanh</cp:lastModifiedBy>
  <cp:revision>63</cp:revision>
  <dcterms:created xsi:type="dcterms:W3CDTF">2021-10-06T08:00:00Z</dcterms:created>
  <dcterms:modified xsi:type="dcterms:W3CDTF">2023-10-16T11:02:03Z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6D108C08F6314AAAAC863C812AAADDAD</vt:lpwstr>
  </property>
  <property fmtid="{D5CDD505-2E9C-101B-9397-08002B2CF9AE}" pid="3" name="KSOProductBuildVer">
    <vt:lpwstr>1033-11.2.0.11537</vt:lpwstr>
  </property>
</Properties>
</file>