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9" r:id="rId4"/>
    <p:sldMasterId id="2147483722" r:id="rId5"/>
    <p:sldMasterId id="2147483734" r:id="rId6"/>
    <p:sldMasterId id="2147483747" r:id="rId7"/>
    <p:sldMasterId id="2147483759" r:id="rId8"/>
    <p:sldMasterId id="2147483771" r:id="rId9"/>
    <p:sldMasterId id="2147483783" r:id="rId10"/>
  </p:sldMasterIdLst>
  <p:sldIdLst>
    <p:sldId id="256" r:id="rId11"/>
    <p:sldId id="269" r:id="rId12"/>
    <p:sldId id="272" r:id="rId13"/>
    <p:sldId id="270" r:id="rId14"/>
    <p:sldId id="273" r:id="rId15"/>
    <p:sldId id="274" r:id="rId16"/>
    <p:sldId id="275" r:id="rId17"/>
    <p:sldId id="276" r:id="rId18"/>
    <p:sldId id="277" r:id="rId19"/>
    <p:sldId id="278" r:id="rId20"/>
    <p:sldId id="279" r:id="rId21"/>
    <p:sldId id="280" r:id="rId22"/>
    <p:sldId id="281" r:id="rId23"/>
    <p:sldId id="257" r:id="rId24"/>
    <p:sldId id="264" r:id="rId25"/>
    <p:sldId id="26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16.xml"/><Relationship Id="rId1"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14DE26-438E-4A9B-8406-03290D7A7F5A}"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D472E86F-7FA9-49C6-9BAE-09F53D5ECFA3}">
      <dgm:prSet phldrT="[Text]"/>
      <dgm:spPr/>
      <dgm:t>
        <a:bodyPr/>
        <a:lstStyle/>
        <a:p>
          <a:r>
            <a:rPr lang="en-US" err="1" smtClean="0"/>
            <a:t>Kinh</a:t>
          </a:r>
          <a:r>
            <a:rPr lang="en-US" smtClean="0"/>
            <a:t> tế (HS tự học sgk)</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BBF6F13-CB5C-408C-A5DE-6E146F2DF013}" type="parTrans" cxnId="{EE50AC8B-9F0C-4203-ADF1-8182DF54DF95}">
      <dgm:prSet/>
      <dgm:spPr/>
      <dgm:t>
        <a:bodyPr/>
        <a:lstStyle/>
        <a:p>
          <a:endParaRPr lang="en-US"/>
        </a:p>
      </dgm:t>
    </dgm:pt>
    <dgm:pt modelId="{E7436714-D3E2-41B7-A001-16C423377A7C}" type="sibTrans" cxnId="{EE50AC8B-9F0C-4203-ADF1-8182DF54DF95}">
      <dgm:prSet/>
      <dgm:spPr/>
      <dgm:t>
        <a:bodyPr/>
        <a:lstStyle/>
        <a:p>
          <a:endParaRPr lang="en-US"/>
        </a:p>
      </dgm:t>
    </dgm:pt>
    <dgm:pt modelId="{C1527313-336A-4752-9295-5C0F056D0ADA}">
      <dgm:prSet phldrT="[Text]"/>
      <dgm:spPr/>
      <dgm:t>
        <a:bodyPr/>
        <a:lstStyle/>
        <a:p>
          <a:r>
            <a:rPr lang="en-US" err="1" smtClean="0"/>
            <a:t>Chính</a:t>
          </a:r>
          <a:r>
            <a:rPr lang="en-US" smtClean="0"/>
            <a:t> trị</a:t>
          </a:r>
          <a:endParaRPr lang="en-US"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FD5B060-A36C-4B47-A439-5A8337827F1A}" type="parTrans" cxnId="{DDCC721B-6F58-4754-AF49-23469C3D6BAE}">
      <dgm:prSet/>
      <dgm:spPr/>
      <dgm:t>
        <a:bodyPr/>
        <a:lstStyle/>
        <a:p>
          <a:endParaRPr lang="en-US"/>
        </a:p>
      </dgm:t>
    </dgm:pt>
    <dgm:pt modelId="{F189D5CB-E81A-4FCE-BA88-51C785A1D144}" type="sibTrans" cxnId="{DDCC721B-6F58-4754-AF49-23469C3D6BAE}">
      <dgm:prSet/>
      <dgm:spPr/>
      <dgm:t>
        <a:bodyPr/>
        <a:lstStyle/>
        <a:p>
          <a:endParaRPr lang="en-US"/>
        </a:p>
      </dgm:t>
    </dgm:pt>
    <dgm:pt modelId="{FB68DC28-94E7-46F8-9EEB-0B0F9AA96733}">
      <dgm:prSet phldrT="[Text]"/>
      <dgm:spPr/>
      <dgm:t>
        <a:bodyPr/>
        <a:lstStyle/>
        <a:p>
          <a:r>
            <a:rPr lang="en-US" dirty="0" err="1" smtClean="0"/>
            <a:t>Văn</a:t>
          </a:r>
          <a:r>
            <a:rPr lang="en-US" dirty="0" smtClean="0"/>
            <a:t> </a:t>
          </a:r>
          <a:r>
            <a:rPr lang="en-US" dirty="0" err="1" smtClean="0"/>
            <a:t>hóa</a:t>
          </a:r>
          <a:endParaRPr lang="en-US"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3021BFF-96A8-481A-AC8E-0C1E6B137801}" type="parTrans" cxnId="{15566F9D-1861-45CC-B929-8868EF228CD0}">
      <dgm:prSet/>
      <dgm:spPr/>
      <dgm:t>
        <a:bodyPr/>
        <a:lstStyle/>
        <a:p>
          <a:endParaRPr lang="en-US"/>
        </a:p>
      </dgm:t>
    </dgm:pt>
    <dgm:pt modelId="{2B512F96-ED23-4B54-99A5-ECB487848027}" type="sibTrans" cxnId="{15566F9D-1861-45CC-B929-8868EF228CD0}">
      <dgm:prSet/>
      <dgm:spPr/>
      <dgm:t>
        <a:bodyPr/>
        <a:lstStyle/>
        <a:p>
          <a:endParaRPr lang="en-US"/>
        </a:p>
      </dgm:t>
    </dgm:pt>
    <dgm:pt modelId="{70C326B6-DBDF-447F-A1F3-88901D69B9D9}">
      <dgm:prSet phldrT="[Text]"/>
      <dgm:spPr/>
      <dgm:t>
        <a:bodyPr/>
        <a:lstStyle/>
        <a:p>
          <a:r>
            <a:rPr lang="en-US" err="1" smtClean="0"/>
            <a:t>Xã</a:t>
          </a:r>
          <a:r>
            <a:rPr lang="en-US" smtClean="0"/>
            <a:t> hội (HS tự học sgk) </a:t>
          </a:r>
          <a:endParaRPr lang="en-US"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0B3F1E1-3925-4C22-A664-F7C0552A93AA}" type="parTrans" cxnId="{BF5205FC-BF4B-45D0-AC72-BA9333F0B523}">
      <dgm:prSet/>
      <dgm:spPr/>
      <dgm:t>
        <a:bodyPr/>
        <a:lstStyle/>
        <a:p>
          <a:endParaRPr lang="en-US"/>
        </a:p>
      </dgm:t>
    </dgm:pt>
    <dgm:pt modelId="{EC5B1BB7-B41F-4A5A-83E4-222449E747A6}" type="sibTrans" cxnId="{BF5205FC-BF4B-45D0-AC72-BA9333F0B523}">
      <dgm:prSet/>
      <dgm:spPr/>
      <dgm:t>
        <a:bodyPr/>
        <a:lstStyle/>
        <a:p>
          <a:endParaRPr lang="en-US"/>
        </a:p>
      </dgm:t>
    </dgm:pt>
    <dgm:pt modelId="{970495C6-2B3E-48CA-B908-CFE91F6F340B}" type="pres">
      <dgm:prSet presAssocID="{4514DE26-438E-4A9B-8406-03290D7A7F5A}" presName="matrix" presStyleCnt="0">
        <dgm:presLayoutVars>
          <dgm:chMax val="1"/>
          <dgm:dir/>
          <dgm:resizeHandles val="exact"/>
        </dgm:presLayoutVars>
      </dgm:prSet>
      <dgm:spPr/>
      <dgm:t>
        <a:bodyPr/>
        <a:lstStyle/>
        <a:p>
          <a:endParaRPr lang="en-US"/>
        </a:p>
      </dgm:t>
    </dgm:pt>
    <dgm:pt modelId="{B1514733-0DF4-4DFB-8266-6CB46FF1837C}" type="pres">
      <dgm:prSet presAssocID="{4514DE26-438E-4A9B-8406-03290D7A7F5A}" presName="diamond" presStyleLbl="bgShp" presStyleIdx="0" presStyleCnt="1" custLinFactNeighborY="1250"/>
      <dgm:spPr/>
    </dgm:pt>
    <dgm:pt modelId="{495865B2-22DB-42EB-8632-298A5A7E053B}" type="pres">
      <dgm:prSet presAssocID="{4514DE26-438E-4A9B-8406-03290D7A7F5A}" presName="quad1" presStyleLbl="node1" presStyleIdx="0" presStyleCnt="4">
        <dgm:presLayoutVars>
          <dgm:chMax val="0"/>
          <dgm:chPref val="0"/>
          <dgm:bulletEnabled val="1"/>
        </dgm:presLayoutVars>
      </dgm:prSet>
      <dgm:spPr/>
      <dgm:t>
        <a:bodyPr/>
        <a:lstStyle/>
        <a:p>
          <a:endParaRPr lang="en-US"/>
        </a:p>
      </dgm:t>
    </dgm:pt>
    <dgm:pt modelId="{98F6FA9B-FCA8-4E36-993B-EAC15B23947B}" type="pres">
      <dgm:prSet presAssocID="{4514DE26-438E-4A9B-8406-03290D7A7F5A}" presName="quad2" presStyleLbl="node1" presStyleIdx="1" presStyleCnt="4">
        <dgm:presLayoutVars>
          <dgm:chMax val="0"/>
          <dgm:chPref val="0"/>
          <dgm:bulletEnabled val="1"/>
        </dgm:presLayoutVars>
      </dgm:prSet>
      <dgm:spPr/>
      <dgm:t>
        <a:bodyPr/>
        <a:lstStyle/>
        <a:p>
          <a:endParaRPr lang="en-US"/>
        </a:p>
      </dgm:t>
    </dgm:pt>
    <dgm:pt modelId="{CF4E0965-A264-45E9-ACB4-5B5799387A90}" type="pres">
      <dgm:prSet presAssocID="{4514DE26-438E-4A9B-8406-03290D7A7F5A}" presName="quad3" presStyleLbl="node1" presStyleIdx="2" presStyleCnt="4">
        <dgm:presLayoutVars>
          <dgm:chMax val="0"/>
          <dgm:chPref val="0"/>
          <dgm:bulletEnabled val="1"/>
        </dgm:presLayoutVars>
      </dgm:prSet>
      <dgm:spPr/>
      <dgm:t>
        <a:bodyPr/>
        <a:lstStyle/>
        <a:p>
          <a:endParaRPr lang="en-US"/>
        </a:p>
      </dgm:t>
    </dgm:pt>
    <dgm:pt modelId="{92F3BD1A-64C4-4A0C-8571-AD1FF4EDD7E9}" type="pres">
      <dgm:prSet presAssocID="{4514DE26-438E-4A9B-8406-03290D7A7F5A}" presName="quad4" presStyleLbl="node1" presStyleIdx="3" presStyleCnt="4">
        <dgm:presLayoutVars>
          <dgm:chMax val="0"/>
          <dgm:chPref val="0"/>
          <dgm:bulletEnabled val="1"/>
        </dgm:presLayoutVars>
      </dgm:prSet>
      <dgm:spPr/>
      <dgm:t>
        <a:bodyPr/>
        <a:lstStyle/>
        <a:p>
          <a:endParaRPr lang="en-US"/>
        </a:p>
      </dgm:t>
    </dgm:pt>
  </dgm:ptLst>
  <dgm:cxnLst>
    <dgm:cxn modelId="{526FE029-1202-48FE-92D8-3280696A79EC}" type="presOf" srcId="{D472E86F-7FA9-49C6-9BAE-09F53D5ECFA3}" destId="{495865B2-22DB-42EB-8632-298A5A7E053B}" srcOrd="0" destOrd="0" presId="urn:microsoft.com/office/officeart/2005/8/layout/matrix3"/>
    <dgm:cxn modelId="{EE50AC8B-9F0C-4203-ADF1-8182DF54DF95}" srcId="{4514DE26-438E-4A9B-8406-03290D7A7F5A}" destId="{D472E86F-7FA9-49C6-9BAE-09F53D5ECFA3}" srcOrd="0" destOrd="0" parTransId="{0BBF6F13-CB5C-408C-A5DE-6E146F2DF013}" sibTransId="{E7436714-D3E2-41B7-A001-16C423377A7C}"/>
    <dgm:cxn modelId="{BF5205FC-BF4B-45D0-AC72-BA9333F0B523}" srcId="{4514DE26-438E-4A9B-8406-03290D7A7F5A}" destId="{70C326B6-DBDF-447F-A1F3-88901D69B9D9}" srcOrd="3" destOrd="0" parTransId="{B0B3F1E1-3925-4C22-A664-F7C0552A93AA}" sibTransId="{EC5B1BB7-B41F-4A5A-83E4-222449E747A6}"/>
    <dgm:cxn modelId="{DDCC721B-6F58-4754-AF49-23469C3D6BAE}" srcId="{4514DE26-438E-4A9B-8406-03290D7A7F5A}" destId="{C1527313-336A-4752-9295-5C0F056D0ADA}" srcOrd="1" destOrd="0" parTransId="{FFD5B060-A36C-4B47-A439-5A8337827F1A}" sibTransId="{F189D5CB-E81A-4FCE-BA88-51C785A1D144}"/>
    <dgm:cxn modelId="{ABAAD9BE-3A08-4833-8BDE-6A0C02C7BA48}" type="presOf" srcId="{70C326B6-DBDF-447F-A1F3-88901D69B9D9}" destId="{92F3BD1A-64C4-4A0C-8571-AD1FF4EDD7E9}" srcOrd="0" destOrd="0" presId="urn:microsoft.com/office/officeart/2005/8/layout/matrix3"/>
    <dgm:cxn modelId="{7EFEA43C-2495-44B4-B6AF-A7B8F94F8234}" type="presOf" srcId="{FB68DC28-94E7-46F8-9EEB-0B0F9AA96733}" destId="{CF4E0965-A264-45E9-ACB4-5B5799387A90}" srcOrd="0" destOrd="0" presId="urn:microsoft.com/office/officeart/2005/8/layout/matrix3"/>
    <dgm:cxn modelId="{15566F9D-1861-45CC-B929-8868EF228CD0}" srcId="{4514DE26-438E-4A9B-8406-03290D7A7F5A}" destId="{FB68DC28-94E7-46F8-9EEB-0B0F9AA96733}" srcOrd="2" destOrd="0" parTransId="{D3021BFF-96A8-481A-AC8E-0C1E6B137801}" sibTransId="{2B512F96-ED23-4B54-99A5-ECB487848027}"/>
    <dgm:cxn modelId="{E1A86405-4BB8-4FA8-AC5D-5FC85B9FBEF1}" type="presOf" srcId="{4514DE26-438E-4A9B-8406-03290D7A7F5A}" destId="{970495C6-2B3E-48CA-B908-CFE91F6F340B}" srcOrd="0" destOrd="0" presId="urn:microsoft.com/office/officeart/2005/8/layout/matrix3"/>
    <dgm:cxn modelId="{8618E2C6-26DC-479C-8925-2E734EDF0227}" type="presOf" srcId="{C1527313-336A-4752-9295-5C0F056D0ADA}" destId="{98F6FA9B-FCA8-4E36-993B-EAC15B23947B}" srcOrd="0" destOrd="0" presId="urn:microsoft.com/office/officeart/2005/8/layout/matrix3"/>
    <dgm:cxn modelId="{7F38E683-DC63-413A-8B75-EDFD3935AB31}" type="presParOf" srcId="{970495C6-2B3E-48CA-B908-CFE91F6F340B}" destId="{B1514733-0DF4-4DFB-8266-6CB46FF1837C}" srcOrd="0" destOrd="0" presId="urn:microsoft.com/office/officeart/2005/8/layout/matrix3"/>
    <dgm:cxn modelId="{7D787BAC-2612-4048-B74C-FC8252C54479}" type="presParOf" srcId="{970495C6-2B3E-48CA-B908-CFE91F6F340B}" destId="{495865B2-22DB-42EB-8632-298A5A7E053B}" srcOrd="1" destOrd="0" presId="urn:microsoft.com/office/officeart/2005/8/layout/matrix3"/>
    <dgm:cxn modelId="{50C47ECE-B910-46F0-999C-0AC8BB4C3773}" type="presParOf" srcId="{970495C6-2B3E-48CA-B908-CFE91F6F340B}" destId="{98F6FA9B-FCA8-4E36-993B-EAC15B23947B}" srcOrd="2" destOrd="0" presId="urn:microsoft.com/office/officeart/2005/8/layout/matrix3"/>
    <dgm:cxn modelId="{B3F44658-539D-4E97-9AA1-56ED6B467CD9}" type="presParOf" srcId="{970495C6-2B3E-48CA-B908-CFE91F6F340B}" destId="{CF4E0965-A264-45E9-ACB4-5B5799387A90}" srcOrd="3" destOrd="0" presId="urn:microsoft.com/office/officeart/2005/8/layout/matrix3"/>
    <dgm:cxn modelId="{15F04725-D1E4-459F-B42C-D5AE237DD8A8}" type="presParOf" srcId="{970495C6-2B3E-48CA-B908-CFE91F6F340B}" destId="{92F3BD1A-64C4-4A0C-8571-AD1FF4EDD7E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14733-0DF4-4DFB-8266-6CB46FF1837C}">
      <dsp:nvSpPr>
        <dsp:cNvPr id="0" name=""/>
        <dsp:cNvSpPr/>
      </dsp:nvSpPr>
      <dsp:spPr>
        <a:xfrm>
          <a:off x="1016000" y="0"/>
          <a:ext cx="4064000" cy="406400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5865B2-22DB-42EB-8632-298A5A7E053B}">
      <dsp:nvSpPr>
        <dsp:cNvPr id="0" name=""/>
        <dsp:cNvSpPr/>
      </dsp:nvSpPr>
      <dsp:spPr>
        <a:xfrm>
          <a:off x="1402080" y="386080"/>
          <a:ext cx="1584960" cy="1584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err="1" smtClean="0"/>
            <a:t>Kinh</a:t>
          </a:r>
          <a:r>
            <a:rPr lang="en-US" sz="2800" kern="1200" smtClean="0"/>
            <a:t> tế (HS tự học sgk)</a:t>
          </a:r>
          <a:endParaRPr lang="en-US" sz="2800" kern="1200" dirty="0"/>
        </a:p>
      </dsp:txBody>
      <dsp:txXfrm>
        <a:off x="1479451" y="463451"/>
        <a:ext cx="1430218" cy="1430218"/>
      </dsp:txXfrm>
    </dsp:sp>
    <dsp:sp modelId="{98F6FA9B-FCA8-4E36-993B-EAC15B23947B}">
      <dsp:nvSpPr>
        <dsp:cNvPr id="0" name=""/>
        <dsp:cNvSpPr/>
      </dsp:nvSpPr>
      <dsp:spPr>
        <a:xfrm>
          <a:off x="3108960" y="386080"/>
          <a:ext cx="1584960" cy="158496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err="1" smtClean="0"/>
            <a:t>Chính</a:t>
          </a:r>
          <a:r>
            <a:rPr lang="en-US" sz="2800" kern="1200" smtClean="0"/>
            <a:t> trị</a:t>
          </a:r>
          <a:endParaRPr lang="en-US" sz="2800" kern="1200" dirty="0"/>
        </a:p>
      </dsp:txBody>
      <dsp:txXfrm>
        <a:off x="3186331" y="463451"/>
        <a:ext cx="1430218" cy="1430218"/>
      </dsp:txXfrm>
    </dsp:sp>
    <dsp:sp modelId="{CF4E0965-A264-45E9-ACB4-5B5799387A90}">
      <dsp:nvSpPr>
        <dsp:cNvPr id="0" name=""/>
        <dsp:cNvSpPr/>
      </dsp:nvSpPr>
      <dsp:spPr>
        <a:xfrm>
          <a:off x="1402080" y="2092960"/>
          <a:ext cx="1584960" cy="158496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smtClean="0"/>
            <a:t>Văn</a:t>
          </a:r>
          <a:r>
            <a:rPr lang="en-US" sz="2800" kern="1200" dirty="0" smtClean="0"/>
            <a:t> </a:t>
          </a:r>
          <a:r>
            <a:rPr lang="en-US" sz="2800" kern="1200" dirty="0" err="1" smtClean="0"/>
            <a:t>hóa</a:t>
          </a:r>
          <a:endParaRPr lang="en-US" sz="2800" kern="1200" dirty="0"/>
        </a:p>
      </dsp:txBody>
      <dsp:txXfrm>
        <a:off x="1479451" y="2170331"/>
        <a:ext cx="1430218" cy="1430218"/>
      </dsp:txXfrm>
    </dsp:sp>
    <dsp:sp modelId="{92F3BD1A-64C4-4A0C-8571-AD1FF4EDD7E9}">
      <dsp:nvSpPr>
        <dsp:cNvPr id="0" name=""/>
        <dsp:cNvSpPr/>
      </dsp:nvSpPr>
      <dsp:spPr>
        <a:xfrm>
          <a:off x="3108960" y="2092960"/>
          <a:ext cx="1584960" cy="158496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err="1" smtClean="0"/>
            <a:t>Xã</a:t>
          </a:r>
          <a:r>
            <a:rPr lang="en-US" sz="2800" kern="1200" smtClean="0"/>
            <a:t> hội (HS tự học sgk) </a:t>
          </a:r>
          <a:endParaRPr lang="en-US" sz="2800" kern="1200" dirty="0"/>
        </a:p>
      </dsp:txBody>
      <dsp:txXfrm>
        <a:off x="3186331" y="2170331"/>
        <a:ext cx="1430218" cy="143021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68BD7E6B-1EAA-41B2-9EEA-A86E9FF9A759}" type="datetimeFigureOut">
              <a:rPr lang="en-US" smtClean="0"/>
              <a:t>16/2/2021</a:t>
            </a:fld>
            <a:endParaRPr lang="en-US"/>
          </a:p>
        </p:txBody>
      </p:sp>
      <p:sp>
        <p:nvSpPr>
          <p:cNvPr id="16" name="Slide Number Placeholder 15"/>
          <p:cNvSpPr>
            <a:spLocks noGrp="1"/>
          </p:cNvSpPr>
          <p:nvPr>
            <p:ph type="sldNum" sz="quarter" idx="11"/>
          </p:nvPr>
        </p:nvSpPr>
        <p:spPr/>
        <p:txBody>
          <a:bodyPr/>
          <a:lstStyle/>
          <a:p>
            <a:fld id="{30E80AE3-D419-4ACF-B832-02663A8FF32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D7E6B-1EAA-41B2-9EEA-A86E9FF9A759}" type="datetimeFigureOut">
              <a:rPr lang="en-US" smtClean="0"/>
              <a:t>16/2/2021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0AE3-D419-4ACF-B832-02663A8FF321}"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5EAB9-590F-4444-BA08-3A5E80F2704A}"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63849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7B425-8E1A-4A91-893E-AC026A89730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686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07941-D18A-4070-BAC4-D81886F8C93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6201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886042-5E8F-460F-A269-7D32D4572A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5167835"/>
      </p:ext>
    </p:extLst>
  </p:cSld>
  <p:clrMapOvr>
    <a:masterClrMapping/>
  </p:clrMapOvr>
  <p:transition spd="med">
    <p:zo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D60B26-8FC7-4DC5-83B7-0682230211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3383766"/>
      </p:ext>
    </p:extLst>
  </p:cSld>
  <p:clrMapOvr>
    <a:masterClrMapping/>
  </p:clrMapOvr>
  <p:transition spd="med">
    <p:zo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717777-3700-46A1-A184-710178AAA5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8105191"/>
      </p:ext>
    </p:extLst>
  </p:cSld>
  <p:clrMapOvr>
    <a:masterClrMapping/>
  </p:clrMapOvr>
  <p:transition spd="med">
    <p:zo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8FA05D-2E1D-48AE-BDBC-D0A6113B81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6869574"/>
      </p:ext>
    </p:extLst>
  </p:cSld>
  <p:clrMapOvr>
    <a:masterClrMapping/>
  </p:clrMapOvr>
  <p:transition spd="med">
    <p:zo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2B26A-03AA-4C03-9F77-35ED4B1006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66259995"/>
      </p:ext>
    </p:extLst>
  </p:cSld>
  <p:clrMapOvr>
    <a:masterClrMapping/>
  </p:clrMapOvr>
  <p:transition spd="med">
    <p:zo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2CE732B-3D21-436C-B1D1-4741BE871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40038171"/>
      </p:ext>
    </p:extLst>
  </p:cSld>
  <p:clrMapOvr>
    <a:masterClrMapping/>
  </p:clrMapOvr>
  <p:transition spd="med">
    <p:zo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38292A-2022-49E2-83CD-46D425BD14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06837834"/>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BD7E6B-1EAA-41B2-9EEA-A86E9FF9A759}" type="datetimeFigureOut">
              <a:rPr lang="en-US" smtClean="0"/>
              <a:t>16/2/2021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80AE3-D419-4ACF-B832-02663A8FF321}"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D58526-C35A-4623-9A0D-EFFADD05FE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7257056"/>
      </p:ext>
    </p:extLst>
  </p:cSld>
  <p:clrMapOvr>
    <a:masterClrMapping/>
  </p:clrMapOvr>
  <p:transition spd="med">
    <p:zo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D0DAE3-05B5-4779-8413-D1F928311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52554997"/>
      </p:ext>
    </p:extLst>
  </p:cSld>
  <p:clrMapOvr>
    <a:masterClrMapping/>
  </p:clrMapOvr>
  <p:transition spd="med">
    <p:zo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60FC11-5A2E-497C-9828-2F660FA5B0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21740913"/>
      </p:ext>
    </p:extLst>
  </p:cSld>
  <p:clrMapOvr>
    <a:masterClrMapping/>
  </p:clrMapOvr>
  <p:transition spd="med">
    <p:zo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EA7404-5BD8-449A-ACF1-58EE7BDFDA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9962299"/>
      </p:ext>
    </p:extLst>
  </p:cSld>
  <p:clrMapOvr>
    <a:masterClrMapping/>
  </p:clrMapOvr>
  <p:transition spd="med">
    <p:zo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C351FE4-5217-48E4-971F-A250D02744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0718315"/>
      </p:ext>
    </p:extLst>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578295-DD1D-4D58-90CC-3E004567649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060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6ADCE-2E7F-4791-A09A-79D040DCA8F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883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62B26-3EBA-4482-96AA-AA6682D1E1A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167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934F6D-E1D7-4DC1-B42B-81A5E9C27769}"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274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57567-1F67-4685-A1D8-D9CEBC888877}" type="datetime1">
              <a:rPr lang="en-US" smtClean="0">
                <a:solidFill>
                  <a:prstClr val="black">
                    <a:tint val="75000"/>
                  </a:prstClr>
                </a:solidFill>
              </a:rPr>
              <a:pPr/>
              <a:t>16/2/2021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360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6F6F9-01D4-441C-80FE-9578D5F0FB2D}" type="datetime1">
              <a:rPr lang="en-US" smtClean="0">
                <a:solidFill>
                  <a:prstClr val="black">
                    <a:tint val="75000"/>
                  </a:prstClr>
                </a:solidFill>
              </a:rPr>
              <a:pPr/>
              <a:t>16/2/2021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655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E0D2E-28BC-4092-B09F-1A08A57C93B5}" type="datetime1">
              <a:rPr lang="en-US" smtClean="0">
                <a:solidFill>
                  <a:prstClr val="black">
                    <a:tint val="75000"/>
                  </a:prstClr>
                </a:solidFill>
              </a:rPr>
              <a:pPr/>
              <a:t>16/2/2021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447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C6EF9-9B90-45A6-A939-7D6C2758A992}"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9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68BD7E6B-1EAA-41B2-9EEA-A86E9FF9A759}" type="datetimeFigureOut">
              <a:rPr lang="en-US" smtClean="0"/>
              <a:t>16/2/2021</a:t>
            </a:fld>
            <a:endParaRPr lang="en-US"/>
          </a:p>
        </p:txBody>
      </p:sp>
      <p:sp>
        <p:nvSpPr>
          <p:cNvPr id="15" name="Slide Number Placeholder 14"/>
          <p:cNvSpPr>
            <a:spLocks noGrp="1"/>
          </p:cNvSpPr>
          <p:nvPr>
            <p:ph type="sldNum" sz="quarter" idx="11"/>
          </p:nvPr>
        </p:nvSpPr>
        <p:spPr/>
        <p:txBody>
          <a:bodyPr/>
          <a:lstStyle/>
          <a:p>
            <a:fld id="{30E80AE3-D419-4ACF-B832-02663A8FF32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5EAB9-590F-4444-BA08-3A5E80F2704A}"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906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7B425-8E1A-4A91-893E-AC026A89730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83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07941-D18A-4070-BAC4-D81886F8C93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3542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886042-5E8F-460F-A269-7D32D4572A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53188613"/>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D60B26-8FC7-4DC5-83B7-0682230211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2401575"/>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717777-3700-46A1-A184-710178AAA5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9181074"/>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8FA05D-2E1D-48AE-BDBC-D0A6113B81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822467"/>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2B26A-03AA-4C03-9F77-35ED4B1006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5329897"/>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2CE732B-3D21-436C-B1D1-4741BE871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5133198"/>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38292A-2022-49E2-83CD-46D425BD14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21463522"/>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68BD7E6B-1EAA-41B2-9EEA-A86E9FF9A759}" type="datetimeFigureOut">
              <a:rPr lang="en-US" smtClean="0"/>
              <a:t>16/2/2021</a:t>
            </a:fld>
            <a:endParaRPr lang="en-US"/>
          </a:p>
        </p:txBody>
      </p:sp>
      <p:sp>
        <p:nvSpPr>
          <p:cNvPr id="13" name="Slide Number Placeholder 12"/>
          <p:cNvSpPr>
            <a:spLocks noGrp="1"/>
          </p:cNvSpPr>
          <p:nvPr>
            <p:ph type="sldNum" sz="quarter" idx="11"/>
          </p:nvPr>
        </p:nvSpPr>
        <p:spPr/>
        <p:txBody>
          <a:bodyPr/>
          <a:lstStyle/>
          <a:p>
            <a:fld id="{30E80AE3-D419-4ACF-B832-02663A8FF32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D58526-C35A-4623-9A0D-EFFADD05FE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6661627"/>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D0DAE3-05B5-4779-8413-D1F928311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9082706"/>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60FC11-5A2E-497C-9828-2F660FA5B0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1304421"/>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EA7404-5BD8-449A-ACF1-58EE7BDFDA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9215533"/>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C351FE4-5217-48E4-971F-A250D02744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9723370"/>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886042-5E8F-460F-A269-7D32D4572A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17837579"/>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D60B26-8FC7-4DC5-83B7-0682230211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4811426"/>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717777-3700-46A1-A184-710178AAA5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4953748"/>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8FA05D-2E1D-48AE-BDBC-D0A6113B81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8904031"/>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2B26A-03AA-4C03-9F77-35ED4B1006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4345485"/>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8BD7E6B-1EAA-41B2-9EEA-A86E9FF9A759}" type="datetimeFigureOut">
              <a:rPr lang="en-US" smtClean="0"/>
              <a:t>16/2/2021</a:t>
            </a:fld>
            <a:endParaRPr lang="en-US"/>
          </a:p>
        </p:txBody>
      </p:sp>
      <p:sp>
        <p:nvSpPr>
          <p:cNvPr id="9" name="Slide Number Placeholder 8"/>
          <p:cNvSpPr>
            <a:spLocks noGrp="1"/>
          </p:cNvSpPr>
          <p:nvPr>
            <p:ph type="sldNum" sz="quarter" idx="11"/>
          </p:nvPr>
        </p:nvSpPr>
        <p:spPr/>
        <p:txBody>
          <a:bodyPr/>
          <a:lstStyle/>
          <a:p>
            <a:fld id="{30E80AE3-D419-4ACF-B832-02663A8FF32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2CE732B-3D21-436C-B1D1-4741BE871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1480922"/>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38292A-2022-49E2-83CD-46D425BD14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5357099"/>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D58526-C35A-4623-9A0D-EFFADD05FE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37964999"/>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D0DAE3-05B5-4779-8413-D1F928311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5182668"/>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60FC11-5A2E-497C-9828-2F660FA5B0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9574570"/>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EA7404-5BD8-449A-ACF1-58EE7BDFDA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09985417"/>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C351FE4-5217-48E4-971F-A250D02744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04894607"/>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578295-DD1D-4D58-90CC-3E004567649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08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6ADCE-2E7F-4791-A09A-79D040DCA8F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309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62B26-3EBA-4482-96AA-AA6682D1E1A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2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68BD7E6B-1EAA-41B2-9EEA-A86E9FF9A759}" type="datetimeFigureOut">
              <a:rPr lang="en-US" smtClean="0"/>
              <a:t>16/2/2021</a:t>
            </a:fld>
            <a:endParaRPr lang="en-US"/>
          </a:p>
        </p:txBody>
      </p:sp>
      <p:sp>
        <p:nvSpPr>
          <p:cNvPr id="15" name="Slide Number Placeholder 14"/>
          <p:cNvSpPr>
            <a:spLocks noGrp="1"/>
          </p:cNvSpPr>
          <p:nvPr>
            <p:ph type="sldNum" sz="quarter" idx="11"/>
          </p:nvPr>
        </p:nvSpPr>
        <p:spPr/>
        <p:txBody>
          <a:bodyPr/>
          <a:lstStyle/>
          <a:p>
            <a:fld id="{30E80AE3-D419-4ACF-B832-02663A8FF32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934F6D-E1D7-4DC1-B42B-81A5E9C27769}"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1458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57567-1F67-4685-A1D8-D9CEBC888877}" type="datetime1">
              <a:rPr lang="en-US" smtClean="0">
                <a:solidFill>
                  <a:prstClr val="black">
                    <a:tint val="75000"/>
                  </a:prstClr>
                </a:solidFill>
              </a:rPr>
              <a:pPr/>
              <a:t>16/2/2021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3841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6F6F9-01D4-441C-80FE-9578D5F0FB2D}" type="datetime1">
              <a:rPr lang="en-US" smtClean="0">
                <a:solidFill>
                  <a:prstClr val="black">
                    <a:tint val="75000"/>
                  </a:prstClr>
                </a:solidFill>
              </a:rPr>
              <a:pPr/>
              <a:t>16/2/2021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2577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E0D2E-28BC-4092-B09F-1A08A57C93B5}" type="datetime1">
              <a:rPr lang="en-US" smtClean="0">
                <a:solidFill>
                  <a:prstClr val="black">
                    <a:tint val="75000"/>
                  </a:prstClr>
                </a:solidFill>
              </a:rPr>
              <a:pPr/>
              <a:t>16/2/2021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9102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C6EF9-9B90-45A6-A939-7D6C2758A992}"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161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5EAB9-590F-4444-BA08-3A5E80F2704A}"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2915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7B425-8E1A-4A91-893E-AC026A89730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418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07941-D18A-4070-BAC4-D81886F8C93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98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886042-5E8F-460F-A269-7D32D4572A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44092878"/>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D60B26-8FC7-4DC5-83B7-0682230211C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5775077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68BD7E6B-1EAA-41B2-9EEA-A86E9FF9A759}" type="datetimeFigureOut">
              <a:rPr lang="en-US" smtClean="0"/>
              <a:t>16/2/2021</a:t>
            </a:fld>
            <a:endParaRPr lang="en-US"/>
          </a:p>
        </p:txBody>
      </p:sp>
      <p:sp>
        <p:nvSpPr>
          <p:cNvPr id="8" name="Slide Number Placeholder 7"/>
          <p:cNvSpPr>
            <a:spLocks noGrp="1"/>
          </p:cNvSpPr>
          <p:nvPr>
            <p:ph type="sldNum" sz="quarter" idx="11"/>
          </p:nvPr>
        </p:nvSpPr>
        <p:spPr/>
        <p:txBody>
          <a:bodyPr/>
          <a:lstStyle/>
          <a:p>
            <a:fld id="{30E80AE3-D419-4ACF-B832-02663A8FF32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0717777-3700-46A1-A184-710178AAA5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8558240"/>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8FA05D-2E1D-48AE-BDBC-D0A6113B813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84548456"/>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F42B26A-03AA-4C03-9F77-35ED4B1006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6382784"/>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2CE732B-3D21-436C-B1D1-4741BE8710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98352757"/>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638292A-2022-49E2-83CD-46D425BD142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27833739"/>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D58526-C35A-4623-9A0D-EFFADD05FE6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0379784"/>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D0DAE3-05B5-4779-8413-D1F928311A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3885520"/>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460FC11-5A2E-497C-9828-2F660FA5B0D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97522579"/>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EA7404-5BD8-449A-ACF1-58EE7BDFDA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2390120"/>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821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5C351FE4-5217-48E4-971F-A250D02744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7655420"/>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8BD7E6B-1EAA-41B2-9EEA-A86E9FF9A759}" type="datetimeFigureOut">
              <a:rPr lang="en-US" smtClean="0"/>
              <a:t>16/2/2021</a:t>
            </a:fld>
            <a:endParaRPr lang="en-US"/>
          </a:p>
        </p:txBody>
      </p:sp>
      <p:sp>
        <p:nvSpPr>
          <p:cNvPr id="6" name="Slide Number Placeholder 5"/>
          <p:cNvSpPr>
            <a:spLocks noGrp="1"/>
          </p:cNvSpPr>
          <p:nvPr>
            <p:ph type="sldNum" sz="quarter" idx="11"/>
          </p:nvPr>
        </p:nvSpPr>
        <p:spPr/>
        <p:txBody>
          <a:bodyPr/>
          <a:lstStyle/>
          <a:p>
            <a:fld id="{30E80AE3-D419-4ACF-B832-02663A8FF321}"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578295-DD1D-4D58-90CC-3E004567649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4615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6ADCE-2E7F-4791-A09A-79D040DCA8F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6838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62B26-3EBA-4482-96AA-AA6682D1E1A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2778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934F6D-E1D7-4DC1-B42B-81A5E9C27769}"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891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57567-1F67-4685-A1D8-D9CEBC888877}" type="datetime1">
              <a:rPr lang="en-US" smtClean="0">
                <a:solidFill>
                  <a:prstClr val="black">
                    <a:tint val="75000"/>
                  </a:prstClr>
                </a:solidFill>
              </a:rPr>
              <a:pPr/>
              <a:t>16/2/2021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1643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6F6F9-01D4-441C-80FE-9578D5F0FB2D}" type="datetime1">
              <a:rPr lang="en-US" smtClean="0">
                <a:solidFill>
                  <a:prstClr val="black">
                    <a:tint val="75000"/>
                  </a:prstClr>
                </a:solidFill>
              </a:rPr>
              <a:pPr/>
              <a:t>16/2/2021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5069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E0D2E-28BC-4092-B09F-1A08A57C93B5}" type="datetime1">
              <a:rPr lang="en-US" smtClean="0">
                <a:solidFill>
                  <a:prstClr val="black">
                    <a:tint val="75000"/>
                  </a:prstClr>
                </a:solidFill>
              </a:rPr>
              <a:pPr/>
              <a:t>16/2/2021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8799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C6EF9-9B90-45A6-A939-7D6C2758A992}"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09004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5EAB9-590F-4444-BA08-3A5E80F2704A}"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3796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7B425-8E1A-4A91-893E-AC026A89730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61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8BD7E6B-1EAA-41B2-9EEA-A86E9FF9A759}" type="datetimeFigureOut">
              <a:rPr lang="en-US" smtClean="0"/>
              <a:t>16/2/2021</a:t>
            </a:fld>
            <a:endParaRPr lang="en-US"/>
          </a:p>
        </p:txBody>
      </p:sp>
      <p:sp>
        <p:nvSpPr>
          <p:cNvPr id="16" name="Slide Number Placeholder 15"/>
          <p:cNvSpPr>
            <a:spLocks noGrp="1"/>
          </p:cNvSpPr>
          <p:nvPr>
            <p:ph type="sldNum" sz="quarter" idx="11"/>
          </p:nvPr>
        </p:nvSpPr>
        <p:spPr/>
        <p:txBody>
          <a:bodyPr/>
          <a:lstStyle/>
          <a:p>
            <a:fld id="{30E80AE3-D419-4ACF-B832-02663A8FF32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07941-D18A-4070-BAC4-D81886F8C93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8088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578295-DD1D-4D58-90CC-3E004567649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0501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6ADCE-2E7F-4791-A09A-79D040DCA8F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058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62B26-3EBA-4482-96AA-AA6682D1E1A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3559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934F6D-E1D7-4DC1-B42B-81A5E9C27769}"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335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57567-1F67-4685-A1D8-D9CEBC888877}" type="datetime1">
              <a:rPr lang="en-US" smtClean="0">
                <a:solidFill>
                  <a:prstClr val="black">
                    <a:tint val="75000"/>
                  </a:prstClr>
                </a:solidFill>
              </a:rPr>
              <a:pPr/>
              <a:t>16/2/2021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084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6F6F9-01D4-441C-80FE-9578D5F0FB2D}" type="datetime1">
              <a:rPr lang="en-US" smtClean="0">
                <a:solidFill>
                  <a:prstClr val="black">
                    <a:tint val="75000"/>
                  </a:prstClr>
                </a:solidFill>
              </a:rPr>
              <a:pPr/>
              <a:t>16/2/2021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8447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E0D2E-28BC-4092-B09F-1A08A57C93B5}" type="datetime1">
              <a:rPr lang="en-US" smtClean="0">
                <a:solidFill>
                  <a:prstClr val="black">
                    <a:tint val="75000"/>
                  </a:prstClr>
                </a:solidFill>
              </a:rPr>
              <a:pPr/>
              <a:t>16/2/2021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9483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C6EF9-9B90-45A6-A939-7D6C2758A992}"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49354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65EAB9-590F-4444-BA08-3A5E80F2704A}"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20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68BD7E6B-1EAA-41B2-9EEA-A86E9FF9A759}" type="datetimeFigureOut">
              <a:rPr lang="en-US" smtClean="0"/>
              <a:t>16/2/2021</a:t>
            </a:fld>
            <a:endParaRPr lang="en-US"/>
          </a:p>
        </p:txBody>
      </p:sp>
      <p:sp>
        <p:nvSpPr>
          <p:cNvPr id="14" name="Slide Number Placeholder 13"/>
          <p:cNvSpPr>
            <a:spLocks noGrp="1"/>
          </p:cNvSpPr>
          <p:nvPr>
            <p:ph type="sldNum" sz="quarter" idx="11"/>
          </p:nvPr>
        </p:nvSpPr>
        <p:spPr/>
        <p:txBody>
          <a:bodyPr/>
          <a:lstStyle/>
          <a:p>
            <a:fld id="{30E80AE3-D419-4ACF-B832-02663A8FF32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D7B425-8E1A-4A91-893E-AC026A89730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3513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707941-D18A-4070-BAC4-D81886F8C93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5407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578295-DD1D-4D58-90CC-3E004567649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5774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16ADCE-2E7F-4791-A09A-79D040DCA8F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281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F62B26-3EBA-4482-96AA-AA6682D1E1A7}"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87599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934F6D-E1D7-4DC1-B42B-81A5E9C27769}"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1399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57567-1F67-4685-A1D8-D9CEBC888877}" type="datetime1">
              <a:rPr lang="en-US" smtClean="0">
                <a:solidFill>
                  <a:prstClr val="black">
                    <a:tint val="75000"/>
                  </a:prstClr>
                </a:solidFill>
              </a:rPr>
              <a:pPr/>
              <a:t>16/2/2021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029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86F6F9-01D4-441C-80FE-9578D5F0FB2D}" type="datetime1">
              <a:rPr lang="en-US" smtClean="0">
                <a:solidFill>
                  <a:prstClr val="black">
                    <a:tint val="75000"/>
                  </a:prstClr>
                </a:solidFill>
              </a:rPr>
              <a:pPr/>
              <a:t>16/2/2021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943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0E0D2E-28BC-4092-B09F-1A08A57C93B5}" type="datetime1">
              <a:rPr lang="en-US" smtClean="0">
                <a:solidFill>
                  <a:prstClr val="black">
                    <a:tint val="75000"/>
                  </a:prstClr>
                </a:solidFill>
              </a:rPr>
              <a:pPr/>
              <a:t>16/2/2021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1749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9C6EF9-9B90-45A6-A939-7D6C2758A992}" type="datetime1">
              <a:rPr lang="en-US" smtClean="0">
                <a:solidFill>
                  <a:prstClr val="black">
                    <a:tint val="75000"/>
                  </a:prstClr>
                </a:solidFill>
              </a:rPr>
              <a:pPr/>
              <a:t>16/2/2021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Lớp 11A9 - nhóm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57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68BD7E6B-1EAA-41B2-9EEA-A86E9FF9A759}" type="datetimeFigureOut">
              <a:rPr lang="en-US" smtClean="0"/>
              <a:t>16/2/2021</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30E80AE3-D419-4ACF-B832-02663A8FF32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pPr>
            <a:fld id="{2C064AB9-950F-45B7-B9F9-BDD7009D089B}"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81010579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Lst>
  <p:transition spd="med">
    <p:zoom/>
  </p:transition>
  <p:txStyles>
    <p:titleStyle>
      <a:lvl1pPr algn="ctr" rtl="0" fontAlgn="base">
        <a:spcBef>
          <a:spcPct val="0"/>
        </a:spcBef>
        <a:spcAft>
          <a:spcPct val="0"/>
        </a:spcAft>
        <a:defRPr sz="4400">
          <a:solidFill>
            <a:srgbClr val="FF0066"/>
          </a:solidFill>
          <a:latin typeface="+mj-lt"/>
          <a:ea typeface="+mj-ea"/>
          <a:cs typeface="+mj-cs"/>
        </a:defRPr>
      </a:lvl1pPr>
      <a:lvl2pPr algn="ctr" rtl="0" fontAlgn="base">
        <a:spcBef>
          <a:spcPct val="0"/>
        </a:spcBef>
        <a:spcAft>
          <a:spcPct val="0"/>
        </a:spcAft>
        <a:defRPr sz="4400">
          <a:solidFill>
            <a:srgbClr val="FF0066"/>
          </a:solidFill>
          <a:latin typeface="Times New Roman" pitchFamily="18" charset="0"/>
        </a:defRPr>
      </a:lvl2pPr>
      <a:lvl3pPr algn="ctr" rtl="0" fontAlgn="base">
        <a:spcBef>
          <a:spcPct val="0"/>
        </a:spcBef>
        <a:spcAft>
          <a:spcPct val="0"/>
        </a:spcAft>
        <a:defRPr sz="4400">
          <a:solidFill>
            <a:srgbClr val="FF0066"/>
          </a:solidFill>
          <a:latin typeface="Times New Roman" pitchFamily="18" charset="0"/>
        </a:defRPr>
      </a:lvl3pPr>
      <a:lvl4pPr algn="ctr" rtl="0" fontAlgn="base">
        <a:spcBef>
          <a:spcPct val="0"/>
        </a:spcBef>
        <a:spcAft>
          <a:spcPct val="0"/>
        </a:spcAft>
        <a:defRPr sz="4400">
          <a:solidFill>
            <a:srgbClr val="FF0066"/>
          </a:solidFill>
          <a:latin typeface="Times New Roman" pitchFamily="18" charset="0"/>
        </a:defRPr>
      </a:lvl4pPr>
      <a:lvl5pPr algn="ctr" rtl="0" fontAlgn="base">
        <a:spcBef>
          <a:spcPct val="0"/>
        </a:spcBef>
        <a:spcAft>
          <a:spcPct val="0"/>
        </a:spcAft>
        <a:defRPr sz="4400">
          <a:solidFill>
            <a:srgbClr val="FF0066"/>
          </a:solidFill>
          <a:latin typeface="Times New Roman" pitchFamily="18" charset="0"/>
        </a:defRPr>
      </a:lvl5pPr>
      <a:lvl6pPr marL="457200" algn="ctr" rtl="0" fontAlgn="base">
        <a:spcBef>
          <a:spcPct val="0"/>
        </a:spcBef>
        <a:spcAft>
          <a:spcPct val="0"/>
        </a:spcAft>
        <a:defRPr sz="4400">
          <a:solidFill>
            <a:srgbClr val="FF0066"/>
          </a:solidFill>
          <a:latin typeface="Times New Roman" pitchFamily="18" charset="0"/>
        </a:defRPr>
      </a:lvl6pPr>
      <a:lvl7pPr marL="914400" algn="ctr" rtl="0" fontAlgn="base">
        <a:spcBef>
          <a:spcPct val="0"/>
        </a:spcBef>
        <a:spcAft>
          <a:spcPct val="0"/>
        </a:spcAft>
        <a:defRPr sz="4400">
          <a:solidFill>
            <a:srgbClr val="FF0066"/>
          </a:solidFill>
          <a:latin typeface="Times New Roman" pitchFamily="18" charset="0"/>
        </a:defRPr>
      </a:lvl7pPr>
      <a:lvl8pPr marL="1371600" algn="ctr" rtl="0" fontAlgn="base">
        <a:spcBef>
          <a:spcPct val="0"/>
        </a:spcBef>
        <a:spcAft>
          <a:spcPct val="0"/>
        </a:spcAft>
        <a:defRPr sz="4400">
          <a:solidFill>
            <a:srgbClr val="FF0066"/>
          </a:solidFill>
          <a:latin typeface="Times New Roman" pitchFamily="18" charset="0"/>
        </a:defRPr>
      </a:lvl8pPr>
      <a:lvl9pPr marL="1828800" algn="ctr" rtl="0" fontAlgn="base">
        <a:spcBef>
          <a:spcPct val="0"/>
        </a:spcBef>
        <a:spcAft>
          <a:spcPct val="0"/>
        </a:spcAft>
        <a:defRPr sz="4400">
          <a:solidFill>
            <a:srgbClr val="FF0066"/>
          </a:solidFill>
          <a:latin typeface="Times New Roman" pitchFamily="18" charset="0"/>
        </a:defRPr>
      </a:lvl9pPr>
    </p:titleStyle>
    <p:bodyStyle>
      <a:lvl1pPr marL="342900" indent="-342900" algn="l" rtl="0" fontAlgn="base">
        <a:spcBef>
          <a:spcPct val="20000"/>
        </a:spcBef>
        <a:spcAft>
          <a:spcPct val="0"/>
        </a:spcAft>
        <a:buChar char="•"/>
        <a:defRPr sz="3200">
          <a:solidFill>
            <a:srgbClr val="0000FF"/>
          </a:solidFill>
          <a:latin typeface="+mn-lt"/>
          <a:ea typeface="+mn-ea"/>
          <a:cs typeface="+mn-cs"/>
        </a:defRPr>
      </a:lvl1pPr>
      <a:lvl2pPr marL="742950" indent="-285750" algn="l" rtl="0" fontAlgn="base">
        <a:spcBef>
          <a:spcPct val="20000"/>
        </a:spcBef>
        <a:spcAft>
          <a:spcPct val="0"/>
        </a:spcAft>
        <a:buChar char="–"/>
        <a:defRPr sz="2800">
          <a:solidFill>
            <a:srgbClr val="0000FF"/>
          </a:solidFill>
          <a:latin typeface="+mn-lt"/>
        </a:defRPr>
      </a:lvl2pPr>
      <a:lvl3pPr marL="1143000" indent="-228600" algn="l" rtl="0" fontAlgn="base">
        <a:spcBef>
          <a:spcPct val="20000"/>
        </a:spcBef>
        <a:spcAft>
          <a:spcPct val="0"/>
        </a:spcAft>
        <a:buChar char="•"/>
        <a:defRPr sz="2400">
          <a:solidFill>
            <a:srgbClr val="0000FF"/>
          </a:solidFill>
          <a:latin typeface="+mn-lt"/>
        </a:defRPr>
      </a:lvl3pPr>
      <a:lvl4pPr marL="1600200" indent="-228600" algn="l" rtl="0" fontAlgn="base">
        <a:spcBef>
          <a:spcPct val="20000"/>
        </a:spcBef>
        <a:spcAft>
          <a:spcPct val="0"/>
        </a:spcAft>
        <a:buChar char="–"/>
        <a:defRPr sz="2000">
          <a:solidFill>
            <a:srgbClr val="0000FF"/>
          </a:solidFill>
          <a:latin typeface="+mn-lt"/>
        </a:defRPr>
      </a:lvl4pPr>
      <a:lvl5pPr marL="2057400" indent="-228600" algn="l" rtl="0" fontAlgn="base">
        <a:spcBef>
          <a:spcPct val="20000"/>
        </a:spcBef>
        <a:spcAft>
          <a:spcPct val="0"/>
        </a:spcAft>
        <a:buChar char="»"/>
        <a:defRPr sz="2000">
          <a:solidFill>
            <a:srgbClr val="0000FF"/>
          </a:solidFill>
          <a:latin typeface="+mn-lt"/>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6A029-7C81-4B20-957E-6074107B843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6582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pPr>
            <a:fld id="{2C064AB9-950F-45B7-B9F9-BDD7009D089B}"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13148404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p:zoom/>
  </p:transition>
  <p:txStyles>
    <p:titleStyle>
      <a:lvl1pPr algn="ctr" rtl="0" fontAlgn="base">
        <a:spcBef>
          <a:spcPct val="0"/>
        </a:spcBef>
        <a:spcAft>
          <a:spcPct val="0"/>
        </a:spcAft>
        <a:defRPr sz="4400">
          <a:solidFill>
            <a:srgbClr val="FF0066"/>
          </a:solidFill>
          <a:latin typeface="+mj-lt"/>
          <a:ea typeface="+mj-ea"/>
          <a:cs typeface="+mj-cs"/>
        </a:defRPr>
      </a:lvl1pPr>
      <a:lvl2pPr algn="ctr" rtl="0" fontAlgn="base">
        <a:spcBef>
          <a:spcPct val="0"/>
        </a:spcBef>
        <a:spcAft>
          <a:spcPct val="0"/>
        </a:spcAft>
        <a:defRPr sz="4400">
          <a:solidFill>
            <a:srgbClr val="FF0066"/>
          </a:solidFill>
          <a:latin typeface="Times New Roman" pitchFamily="18" charset="0"/>
        </a:defRPr>
      </a:lvl2pPr>
      <a:lvl3pPr algn="ctr" rtl="0" fontAlgn="base">
        <a:spcBef>
          <a:spcPct val="0"/>
        </a:spcBef>
        <a:spcAft>
          <a:spcPct val="0"/>
        </a:spcAft>
        <a:defRPr sz="4400">
          <a:solidFill>
            <a:srgbClr val="FF0066"/>
          </a:solidFill>
          <a:latin typeface="Times New Roman" pitchFamily="18" charset="0"/>
        </a:defRPr>
      </a:lvl3pPr>
      <a:lvl4pPr algn="ctr" rtl="0" fontAlgn="base">
        <a:spcBef>
          <a:spcPct val="0"/>
        </a:spcBef>
        <a:spcAft>
          <a:spcPct val="0"/>
        </a:spcAft>
        <a:defRPr sz="4400">
          <a:solidFill>
            <a:srgbClr val="FF0066"/>
          </a:solidFill>
          <a:latin typeface="Times New Roman" pitchFamily="18" charset="0"/>
        </a:defRPr>
      </a:lvl4pPr>
      <a:lvl5pPr algn="ctr" rtl="0" fontAlgn="base">
        <a:spcBef>
          <a:spcPct val="0"/>
        </a:spcBef>
        <a:spcAft>
          <a:spcPct val="0"/>
        </a:spcAft>
        <a:defRPr sz="4400">
          <a:solidFill>
            <a:srgbClr val="FF0066"/>
          </a:solidFill>
          <a:latin typeface="Times New Roman" pitchFamily="18" charset="0"/>
        </a:defRPr>
      </a:lvl5pPr>
      <a:lvl6pPr marL="457200" algn="ctr" rtl="0" fontAlgn="base">
        <a:spcBef>
          <a:spcPct val="0"/>
        </a:spcBef>
        <a:spcAft>
          <a:spcPct val="0"/>
        </a:spcAft>
        <a:defRPr sz="4400">
          <a:solidFill>
            <a:srgbClr val="FF0066"/>
          </a:solidFill>
          <a:latin typeface="Times New Roman" pitchFamily="18" charset="0"/>
        </a:defRPr>
      </a:lvl6pPr>
      <a:lvl7pPr marL="914400" algn="ctr" rtl="0" fontAlgn="base">
        <a:spcBef>
          <a:spcPct val="0"/>
        </a:spcBef>
        <a:spcAft>
          <a:spcPct val="0"/>
        </a:spcAft>
        <a:defRPr sz="4400">
          <a:solidFill>
            <a:srgbClr val="FF0066"/>
          </a:solidFill>
          <a:latin typeface="Times New Roman" pitchFamily="18" charset="0"/>
        </a:defRPr>
      </a:lvl7pPr>
      <a:lvl8pPr marL="1371600" algn="ctr" rtl="0" fontAlgn="base">
        <a:spcBef>
          <a:spcPct val="0"/>
        </a:spcBef>
        <a:spcAft>
          <a:spcPct val="0"/>
        </a:spcAft>
        <a:defRPr sz="4400">
          <a:solidFill>
            <a:srgbClr val="FF0066"/>
          </a:solidFill>
          <a:latin typeface="Times New Roman" pitchFamily="18" charset="0"/>
        </a:defRPr>
      </a:lvl8pPr>
      <a:lvl9pPr marL="1828800" algn="ctr" rtl="0" fontAlgn="base">
        <a:spcBef>
          <a:spcPct val="0"/>
        </a:spcBef>
        <a:spcAft>
          <a:spcPct val="0"/>
        </a:spcAft>
        <a:defRPr sz="4400">
          <a:solidFill>
            <a:srgbClr val="FF0066"/>
          </a:solidFill>
          <a:latin typeface="Times New Roman" pitchFamily="18" charset="0"/>
        </a:defRPr>
      </a:lvl9pPr>
    </p:titleStyle>
    <p:bodyStyle>
      <a:lvl1pPr marL="342900" indent="-342900" algn="l" rtl="0" fontAlgn="base">
        <a:spcBef>
          <a:spcPct val="20000"/>
        </a:spcBef>
        <a:spcAft>
          <a:spcPct val="0"/>
        </a:spcAft>
        <a:buChar char="•"/>
        <a:defRPr sz="3200">
          <a:solidFill>
            <a:srgbClr val="0000FF"/>
          </a:solidFill>
          <a:latin typeface="+mn-lt"/>
          <a:ea typeface="+mn-ea"/>
          <a:cs typeface="+mn-cs"/>
        </a:defRPr>
      </a:lvl1pPr>
      <a:lvl2pPr marL="742950" indent="-285750" algn="l" rtl="0" fontAlgn="base">
        <a:spcBef>
          <a:spcPct val="20000"/>
        </a:spcBef>
        <a:spcAft>
          <a:spcPct val="0"/>
        </a:spcAft>
        <a:buChar char="–"/>
        <a:defRPr sz="2800">
          <a:solidFill>
            <a:srgbClr val="0000FF"/>
          </a:solidFill>
          <a:latin typeface="+mn-lt"/>
        </a:defRPr>
      </a:lvl2pPr>
      <a:lvl3pPr marL="1143000" indent="-228600" algn="l" rtl="0" fontAlgn="base">
        <a:spcBef>
          <a:spcPct val="20000"/>
        </a:spcBef>
        <a:spcAft>
          <a:spcPct val="0"/>
        </a:spcAft>
        <a:buChar char="•"/>
        <a:defRPr sz="2400">
          <a:solidFill>
            <a:srgbClr val="0000FF"/>
          </a:solidFill>
          <a:latin typeface="+mn-lt"/>
        </a:defRPr>
      </a:lvl3pPr>
      <a:lvl4pPr marL="1600200" indent="-228600" algn="l" rtl="0" fontAlgn="base">
        <a:spcBef>
          <a:spcPct val="20000"/>
        </a:spcBef>
        <a:spcAft>
          <a:spcPct val="0"/>
        </a:spcAft>
        <a:buChar char="–"/>
        <a:defRPr sz="2000">
          <a:solidFill>
            <a:srgbClr val="0000FF"/>
          </a:solidFill>
          <a:latin typeface="+mn-lt"/>
        </a:defRPr>
      </a:lvl4pPr>
      <a:lvl5pPr marL="2057400" indent="-228600" algn="l" rtl="0" fontAlgn="base">
        <a:spcBef>
          <a:spcPct val="20000"/>
        </a:spcBef>
        <a:spcAft>
          <a:spcPct val="0"/>
        </a:spcAft>
        <a:buChar char="»"/>
        <a:defRPr sz="2000">
          <a:solidFill>
            <a:srgbClr val="0000FF"/>
          </a:solidFill>
          <a:latin typeface="+mn-lt"/>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pPr>
            <a:fld id="{2C064AB9-950F-45B7-B9F9-BDD7009D089B}"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30351430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ransition spd="med">
    <p:zoom/>
  </p:transition>
  <p:txStyles>
    <p:titleStyle>
      <a:lvl1pPr algn="ctr" rtl="0" fontAlgn="base">
        <a:spcBef>
          <a:spcPct val="0"/>
        </a:spcBef>
        <a:spcAft>
          <a:spcPct val="0"/>
        </a:spcAft>
        <a:defRPr sz="4400">
          <a:solidFill>
            <a:srgbClr val="FF0066"/>
          </a:solidFill>
          <a:latin typeface="+mj-lt"/>
          <a:ea typeface="+mj-ea"/>
          <a:cs typeface="+mj-cs"/>
        </a:defRPr>
      </a:lvl1pPr>
      <a:lvl2pPr algn="ctr" rtl="0" fontAlgn="base">
        <a:spcBef>
          <a:spcPct val="0"/>
        </a:spcBef>
        <a:spcAft>
          <a:spcPct val="0"/>
        </a:spcAft>
        <a:defRPr sz="4400">
          <a:solidFill>
            <a:srgbClr val="FF0066"/>
          </a:solidFill>
          <a:latin typeface="Times New Roman" pitchFamily="18" charset="0"/>
        </a:defRPr>
      </a:lvl2pPr>
      <a:lvl3pPr algn="ctr" rtl="0" fontAlgn="base">
        <a:spcBef>
          <a:spcPct val="0"/>
        </a:spcBef>
        <a:spcAft>
          <a:spcPct val="0"/>
        </a:spcAft>
        <a:defRPr sz="4400">
          <a:solidFill>
            <a:srgbClr val="FF0066"/>
          </a:solidFill>
          <a:latin typeface="Times New Roman" pitchFamily="18" charset="0"/>
        </a:defRPr>
      </a:lvl3pPr>
      <a:lvl4pPr algn="ctr" rtl="0" fontAlgn="base">
        <a:spcBef>
          <a:spcPct val="0"/>
        </a:spcBef>
        <a:spcAft>
          <a:spcPct val="0"/>
        </a:spcAft>
        <a:defRPr sz="4400">
          <a:solidFill>
            <a:srgbClr val="FF0066"/>
          </a:solidFill>
          <a:latin typeface="Times New Roman" pitchFamily="18" charset="0"/>
        </a:defRPr>
      </a:lvl4pPr>
      <a:lvl5pPr algn="ctr" rtl="0" fontAlgn="base">
        <a:spcBef>
          <a:spcPct val="0"/>
        </a:spcBef>
        <a:spcAft>
          <a:spcPct val="0"/>
        </a:spcAft>
        <a:defRPr sz="4400">
          <a:solidFill>
            <a:srgbClr val="FF0066"/>
          </a:solidFill>
          <a:latin typeface="Times New Roman" pitchFamily="18" charset="0"/>
        </a:defRPr>
      </a:lvl5pPr>
      <a:lvl6pPr marL="457200" algn="ctr" rtl="0" fontAlgn="base">
        <a:spcBef>
          <a:spcPct val="0"/>
        </a:spcBef>
        <a:spcAft>
          <a:spcPct val="0"/>
        </a:spcAft>
        <a:defRPr sz="4400">
          <a:solidFill>
            <a:srgbClr val="FF0066"/>
          </a:solidFill>
          <a:latin typeface="Times New Roman" pitchFamily="18" charset="0"/>
        </a:defRPr>
      </a:lvl6pPr>
      <a:lvl7pPr marL="914400" algn="ctr" rtl="0" fontAlgn="base">
        <a:spcBef>
          <a:spcPct val="0"/>
        </a:spcBef>
        <a:spcAft>
          <a:spcPct val="0"/>
        </a:spcAft>
        <a:defRPr sz="4400">
          <a:solidFill>
            <a:srgbClr val="FF0066"/>
          </a:solidFill>
          <a:latin typeface="Times New Roman" pitchFamily="18" charset="0"/>
        </a:defRPr>
      </a:lvl7pPr>
      <a:lvl8pPr marL="1371600" algn="ctr" rtl="0" fontAlgn="base">
        <a:spcBef>
          <a:spcPct val="0"/>
        </a:spcBef>
        <a:spcAft>
          <a:spcPct val="0"/>
        </a:spcAft>
        <a:defRPr sz="4400">
          <a:solidFill>
            <a:srgbClr val="FF0066"/>
          </a:solidFill>
          <a:latin typeface="Times New Roman" pitchFamily="18" charset="0"/>
        </a:defRPr>
      </a:lvl8pPr>
      <a:lvl9pPr marL="1828800" algn="ctr" rtl="0" fontAlgn="base">
        <a:spcBef>
          <a:spcPct val="0"/>
        </a:spcBef>
        <a:spcAft>
          <a:spcPct val="0"/>
        </a:spcAft>
        <a:defRPr sz="4400">
          <a:solidFill>
            <a:srgbClr val="FF0066"/>
          </a:solidFill>
          <a:latin typeface="Times New Roman" pitchFamily="18" charset="0"/>
        </a:defRPr>
      </a:lvl9pPr>
    </p:titleStyle>
    <p:bodyStyle>
      <a:lvl1pPr marL="342900" indent="-342900" algn="l" rtl="0" fontAlgn="base">
        <a:spcBef>
          <a:spcPct val="20000"/>
        </a:spcBef>
        <a:spcAft>
          <a:spcPct val="0"/>
        </a:spcAft>
        <a:buChar char="•"/>
        <a:defRPr sz="3200">
          <a:solidFill>
            <a:srgbClr val="0000FF"/>
          </a:solidFill>
          <a:latin typeface="+mn-lt"/>
          <a:ea typeface="+mn-ea"/>
          <a:cs typeface="+mn-cs"/>
        </a:defRPr>
      </a:lvl1pPr>
      <a:lvl2pPr marL="742950" indent="-285750" algn="l" rtl="0" fontAlgn="base">
        <a:spcBef>
          <a:spcPct val="20000"/>
        </a:spcBef>
        <a:spcAft>
          <a:spcPct val="0"/>
        </a:spcAft>
        <a:buChar char="–"/>
        <a:defRPr sz="2800">
          <a:solidFill>
            <a:srgbClr val="0000FF"/>
          </a:solidFill>
          <a:latin typeface="+mn-lt"/>
        </a:defRPr>
      </a:lvl2pPr>
      <a:lvl3pPr marL="1143000" indent="-228600" algn="l" rtl="0" fontAlgn="base">
        <a:spcBef>
          <a:spcPct val="20000"/>
        </a:spcBef>
        <a:spcAft>
          <a:spcPct val="0"/>
        </a:spcAft>
        <a:buChar char="•"/>
        <a:defRPr sz="2400">
          <a:solidFill>
            <a:srgbClr val="0000FF"/>
          </a:solidFill>
          <a:latin typeface="+mn-lt"/>
        </a:defRPr>
      </a:lvl3pPr>
      <a:lvl4pPr marL="1600200" indent="-228600" algn="l" rtl="0" fontAlgn="base">
        <a:spcBef>
          <a:spcPct val="20000"/>
        </a:spcBef>
        <a:spcAft>
          <a:spcPct val="0"/>
        </a:spcAft>
        <a:buChar char="–"/>
        <a:defRPr sz="2000">
          <a:solidFill>
            <a:srgbClr val="0000FF"/>
          </a:solidFill>
          <a:latin typeface="+mn-lt"/>
        </a:defRPr>
      </a:lvl4pPr>
      <a:lvl5pPr marL="2057400" indent="-228600" algn="l" rtl="0" fontAlgn="base">
        <a:spcBef>
          <a:spcPct val="20000"/>
        </a:spcBef>
        <a:spcAft>
          <a:spcPct val="0"/>
        </a:spcAft>
        <a:buChar char="»"/>
        <a:defRPr sz="2000">
          <a:solidFill>
            <a:srgbClr val="0000FF"/>
          </a:solidFill>
          <a:latin typeface="+mn-lt"/>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6A029-7C81-4B20-957E-6074107B843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22941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pPr>
            <a:fld id="{2C064AB9-950F-45B7-B9F9-BDD7009D089B}"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extLst>
      <p:ext uri="{BB962C8B-B14F-4D97-AF65-F5344CB8AC3E}">
        <p14:creationId xmlns:p14="http://schemas.microsoft.com/office/powerpoint/2010/main" val="86723146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spd="med">
    <p:zoom/>
  </p:transition>
  <p:txStyles>
    <p:titleStyle>
      <a:lvl1pPr algn="ctr" rtl="0" fontAlgn="base">
        <a:spcBef>
          <a:spcPct val="0"/>
        </a:spcBef>
        <a:spcAft>
          <a:spcPct val="0"/>
        </a:spcAft>
        <a:defRPr sz="4400">
          <a:solidFill>
            <a:srgbClr val="FF0066"/>
          </a:solidFill>
          <a:latin typeface="+mj-lt"/>
          <a:ea typeface="+mj-ea"/>
          <a:cs typeface="+mj-cs"/>
        </a:defRPr>
      </a:lvl1pPr>
      <a:lvl2pPr algn="ctr" rtl="0" fontAlgn="base">
        <a:spcBef>
          <a:spcPct val="0"/>
        </a:spcBef>
        <a:spcAft>
          <a:spcPct val="0"/>
        </a:spcAft>
        <a:defRPr sz="4400">
          <a:solidFill>
            <a:srgbClr val="FF0066"/>
          </a:solidFill>
          <a:latin typeface="Times New Roman" pitchFamily="18" charset="0"/>
        </a:defRPr>
      </a:lvl2pPr>
      <a:lvl3pPr algn="ctr" rtl="0" fontAlgn="base">
        <a:spcBef>
          <a:spcPct val="0"/>
        </a:spcBef>
        <a:spcAft>
          <a:spcPct val="0"/>
        </a:spcAft>
        <a:defRPr sz="4400">
          <a:solidFill>
            <a:srgbClr val="FF0066"/>
          </a:solidFill>
          <a:latin typeface="Times New Roman" pitchFamily="18" charset="0"/>
        </a:defRPr>
      </a:lvl3pPr>
      <a:lvl4pPr algn="ctr" rtl="0" fontAlgn="base">
        <a:spcBef>
          <a:spcPct val="0"/>
        </a:spcBef>
        <a:spcAft>
          <a:spcPct val="0"/>
        </a:spcAft>
        <a:defRPr sz="4400">
          <a:solidFill>
            <a:srgbClr val="FF0066"/>
          </a:solidFill>
          <a:latin typeface="Times New Roman" pitchFamily="18" charset="0"/>
        </a:defRPr>
      </a:lvl4pPr>
      <a:lvl5pPr algn="ctr" rtl="0" fontAlgn="base">
        <a:spcBef>
          <a:spcPct val="0"/>
        </a:spcBef>
        <a:spcAft>
          <a:spcPct val="0"/>
        </a:spcAft>
        <a:defRPr sz="4400">
          <a:solidFill>
            <a:srgbClr val="FF0066"/>
          </a:solidFill>
          <a:latin typeface="Times New Roman" pitchFamily="18" charset="0"/>
        </a:defRPr>
      </a:lvl5pPr>
      <a:lvl6pPr marL="457200" algn="ctr" rtl="0" fontAlgn="base">
        <a:spcBef>
          <a:spcPct val="0"/>
        </a:spcBef>
        <a:spcAft>
          <a:spcPct val="0"/>
        </a:spcAft>
        <a:defRPr sz="4400">
          <a:solidFill>
            <a:srgbClr val="FF0066"/>
          </a:solidFill>
          <a:latin typeface="Times New Roman" pitchFamily="18" charset="0"/>
        </a:defRPr>
      </a:lvl6pPr>
      <a:lvl7pPr marL="914400" algn="ctr" rtl="0" fontAlgn="base">
        <a:spcBef>
          <a:spcPct val="0"/>
        </a:spcBef>
        <a:spcAft>
          <a:spcPct val="0"/>
        </a:spcAft>
        <a:defRPr sz="4400">
          <a:solidFill>
            <a:srgbClr val="FF0066"/>
          </a:solidFill>
          <a:latin typeface="Times New Roman" pitchFamily="18" charset="0"/>
        </a:defRPr>
      </a:lvl7pPr>
      <a:lvl8pPr marL="1371600" algn="ctr" rtl="0" fontAlgn="base">
        <a:spcBef>
          <a:spcPct val="0"/>
        </a:spcBef>
        <a:spcAft>
          <a:spcPct val="0"/>
        </a:spcAft>
        <a:defRPr sz="4400">
          <a:solidFill>
            <a:srgbClr val="FF0066"/>
          </a:solidFill>
          <a:latin typeface="Times New Roman" pitchFamily="18" charset="0"/>
        </a:defRPr>
      </a:lvl8pPr>
      <a:lvl9pPr marL="1828800" algn="ctr" rtl="0" fontAlgn="base">
        <a:spcBef>
          <a:spcPct val="0"/>
        </a:spcBef>
        <a:spcAft>
          <a:spcPct val="0"/>
        </a:spcAft>
        <a:defRPr sz="4400">
          <a:solidFill>
            <a:srgbClr val="FF0066"/>
          </a:solidFill>
          <a:latin typeface="Times New Roman" pitchFamily="18" charset="0"/>
        </a:defRPr>
      </a:lvl9pPr>
    </p:titleStyle>
    <p:bodyStyle>
      <a:lvl1pPr marL="342900" indent="-342900" algn="l" rtl="0" fontAlgn="base">
        <a:spcBef>
          <a:spcPct val="20000"/>
        </a:spcBef>
        <a:spcAft>
          <a:spcPct val="0"/>
        </a:spcAft>
        <a:buChar char="•"/>
        <a:defRPr sz="3200">
          <a:solidFill>
            <a:srgbClr val="0000FF"/>
          </a:solidFill>
          <a:latin typeface="+mn-lt"/>
          <a:ea typeface="+mn-ea"/>
          <a:cs typeface="+mn-cs"/>
        </a:defRPr>
      </a:lvl1pPr>
      <a:lvl2pPr marL="742950" indent="-285750" algn="l" rtl="0" fontAlgn="base">
        <a:spcBef>
          <a:spcPct val="20000"/>
        </a:spcBef>
        <a:spcAft>
          <a:spcPct val="0"/>
        </a:spcAft>
        <a:buChar char="–"/>
        <a:defRPr sz="2800">
          <a:solidFill>
            <a:srgbClr val="0000FF"/>
          </a:solidFill>
          <a:latin typeface="+mn-lt"/>
        </a:defRPr>
      </a:lvl2pPr>
      <a:lvl3pPr marL="1143000" indent="-228600" algn="l" rtl="0" fontAlgn="base">
        <a:spcBef>
          <a:spcPct val="20000"/>
        </a:spcBef>
        <a:spcAft>
          <a:spcPct val="0"/>
        </a:spcAft>
        <a:buChar char="•"/>
        <a:defRPr sz="2400">
          <a:solidFill>
            <a:srgbClr val="0000FF"/>
          </a:solidFill>
          <a:latin typeface="+mn-lt"/>
        </a:defRPr>
      </a:lvl3pPr>
      <a:lvl4pPr marL="1600200" indent="-228600" algn="l" rtl="0" fontAlgn="base">
        <a:spcBef>
          <a:spcPct val="20000"/>
        </a:spcBef>
        <a:spcAft>
          <a:spcPct val="0"/>
        </a:spcAft>
        <a:buChar char="–"/>
        <a:defRPr sz="2000">
          <a:solidFill>
            <a:srgbClr val="0000FF"/>
          </a:solidFill>
          <a:latin typeface="+mn-lt"/>
        </a:defRPr>
      </a:lvl4pPr>
      <a:lvl5pPr marL="2057400" indent="-228600" algn="l" rtl="0" fontAlgn="base">
        <a:spcBef>
          <a:spcPct val="20000"/>
        </a:spcBef>
        <a:spcAft>
          <a:spcPct val="0"/>
        </a:spcAft>
        <a:buChar char="»"/>
        <a:defRPr sz="2000">
          <a:solidFill>
            <a:srgbClr val="0000FF"/>
          </a:solidFill>
          <a:latin typeface="+mn-lt"/>
        </a:defRPr>
      </a:lvl5pPr>
      <a:lvl6pPr marL="2514600" indent="-228600" algn="l" rtl="0" fontAlgn="base">
        <a:spcBef>
          <a:spcPct val="20000"/>
        </a:spcBef>
        <a:spcAft>
          <a:spcPct val="0"/>
        </a:spcAft>
        <a:buChar char="»"/>
        <a:defRPr sz="2000">
          <a:solidFill>
            <a:srgbClr val="0000FF"/>
          </a:solidFill>
          <a:latin typeface="+mn-lt"/>
        </a:defRPr>
      </a:lvl6pPr>
      <a:lvl7pPr marL="2971800" indent="-228600" algn="l" rtl="0" fontAlgn="base">
        <a:spcBef>
          <a:spcPct val="20000"/>
        </a:spcBef>
        <a:spcAft>
          <a:spcPct val="0"/>
        </a:spcAft>
        <a:buChar char="»"/>
        <a:defRPr sz="2000">
          <a:solidFill>
            <a:srgbClr val="0000FF"/>
          </a:solidFill>
          <a:latin typeface="+mn-lt"/>
        </a:defRPr>
      </a:lvl7pPr>
      <a:lvl8pPr marL="3429000" indent="-228600" algn="l" rtl="0" fontAlgn="base">
        <a:spcBef>
          <a:spcPct val="20000"/>
        </a:spcBef>
        <a:spcAft>
          <a:spcPct val="0"/>
        </a:spcAft>
        <a:buChar char="»"/>
        <a:defRPr sz="2000">
          <a:solidFill>
            <a:srgbClr val="0000FF"/>
          </a:solidFill>
          <a:latin typeface="+mn-lt"/>
        </a:defRPr>
      </a:lvl8pPr>
      <a:lvl9pPr marL="3886200" indent="-228600" algn="l" rtl="0" fontAlgn="base">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6A029-7C81-4B20-957E-6074107B843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90615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6A029-7C81-4B20-957E-6074107B843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65992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6A029-7C81-4B20-957E-6074107B843A}" type="datetime1">
              <a:rPr lang="en-US" smtClean="0">
                <a:solidFill>
                  <a:prstClr val="black">
                    <a:tint val="75000"/>
                  </a:prstClr>
                </a:solidFill>
              </a:rPr>
              <a:pPr/>
              <a:t>16/2/2021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Lớp 11A9 - nhóm 1</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D55D2-D1D1-4DA8-B13A-8CBB4B14D9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12765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7.xml"/></Relationships>
</file>

<file path=ppt/slides/_rels/slide1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4.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6.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5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9.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061" y="1905000"/>
            <a:ext cx="8839200" cy="2152650"/>
          </a:xfrm>
        </p:spPr>
        <p:txBody>
          <a:bodyPr/>
          <a:lstStyle/>
          <a:p>
            <a:pPr algn="ctr"/>
            <a:r>
              <a:rPr lang="en-US" sz="6500" b="1" smtClean="0">
                <a:solidFill>
                  <a:srgbClr val="FFFF00"/>
                </a:solidFill>
                <a:latin typeface="Times New Roman" pitchFamily="18" charset="0"/>
                <a:cs typeface="Times New Roman" pitchFamily="18" charset="0"/>
              </a:rPr>
              <a:t>BÀI 10 : </a:t>
            </a:r>
            <a:br>
              <a:rPr lang="en-US" sz="6500" b="1" smtClean="0">
                <a:solidFill>
                  <a:srgbClr val="FFFF00"/>
                </a:solidFill>
                <a:latin typeface="Times New Roman" pitchFamily="18" charset="0"/>
                <a:cs typeface="Times New Roman" pitchFamily="18" charset="0"/>
              </a:rPr>
            </a:br>
            <a:r>
              <a:rPr lang="en-US" sz="6500" b="1" smtClean="0">
                <a:solidFill>
                  <a:srgbClr val="FFFF00"/>
                </a:solidFill>
                <a:latin typeface="Times New Roman" pitchFamily="18" charset="0"/>
                <a:cs typeface="Times New Roman" pitchFamily="18" charset="0"/>
              </a:rPr>
              <a:t>NỀN DÂN CHỦ </a:t>
            </a:r>
            <a:br>
              <a:rPr lang="en-US" sz="6500" b="1" smtClean="0">
                <a:solidFill>
                  <a:srgbClr val="FFFF00"/>
                </a:solidFill>
                <a:latin typeface="Times New Roman" pitchFamily="18" charset="0"/>
                <a:cs typeface="Times New Roman" pitchFamily="18" charset="0"/>
              </a:rPr>
            </a:br>
            <a:r>
              <a:rPr lang="en-US" sz="6500" b="1" smtClean="0">
                <a:solidFill>
                  <a:srgbClr val="FFFF00"/>
                </a:solidFill>
                <a:latin typeface="Times New Roman" pitchFamily="18" charset="0"/>
                <a:cs typeface="Times New Roman" pitchFamily="18" charset="0"/>
              </a:rPr>
              <a:t>XÃ HỘI CHỦ NGHĨA</a:t>
            </a:r>
            <a:endParaRPr lang="en-US" sz="6500" b="1">
              <a:solidFill>
                <a:srgbClr val="FFFF00"/>
              </a:solidFill>
              <a:latin typeface="Times New Roman" pitchFamily="18" charset="0"/>
              <a:cs typeface="Times New Roman" pitchFamily="18" charset="0"/>
            </a:endParaRPr>
          </a:p>
        </p:txBody>
      </p:sp>
      <p:pic>
        <p:nvPicPr>
          <p:cNvPr id="4" name="Picture 3" descr="Được đăng ả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228600"/>
            <a:ext cx="1688123" cy="156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300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0210"/>
            <a:ext cx="9144000" cy="2492990"/>
          </a:xfrm>
          <a:prstGeom prst="rect">
            <a:avLst/>
          </a:prstGeom>
          <a:noFill/>
        </p:spPr>
        <p:txBody>
          <a:bodyPr wrap="square" rtlCol="0">
            <a:spAutoFit/>
          </a:bodyPr>
          <a:lstStyle/>
          <a:p>
            <a:pPr algn="ctr"/>
            <a:r>
              <a:rPr lang="en-US" sz="6000" i="1" u="sng" smtClean="0">
                <a:solidFill>
                  <a:srgbClr val="FF0000"/>
                </a:solidFill>
                <a:effectLst>
                  <a:outerShdw blurRad="38100" dist="38100" dir="2700000" algn="tl">
                    <a:srgbClr val="000000">
                      <a:alpha val="43137"/>
                    </a:srgbClr>
                  </a:outerShdw>
                </a:effectLst>
              </a:rPr>
              <a:t>NGHĨA VỤ</a:t>
            </a:r>
            <a:endParaRPr lang="en-US" sz="6000" i="1" u="sng" dirty="0" smtClean="0">
              <a:solidFill>
                <a:srgbClr val="FF0000"/>
              </a:solidFill>
              <a:effectLst>
                <a:outerShdw blurRad="38100" dist="38100" dir="2700000" algn="tl">
                  <a:srgbClr val="000000">
                    <a:alpha val="43137"/>
                  </a:srgbClr>
                </a:outerShdw>
              </a:effectLst>
            </a:endParaRPr>
          </a:p>
          <a:p>
            <a:pPr>
              <a:buFont typeface="Arial" pitchFamily="34" charset="0"/>
              <a:buChar char="•"/>
            </a:pPr>
            <a:r>
              <a:rPr lang="en-US" sz="3200" b="1" dirty="0" smtClean="0">
                <a:solidFill>
                  <a:prstClr val="black"/>
                </a:solidFill>
                <a:latin typeface="Times New Roman" pitchFamily="18" charset="0"/>
                <a:cs typeface="Times New Roman" pitchFamily="18" charset="0"/>
              </a:rPr>
              <a:t>BẢO VỆ TỔ QUỐC.</a:t>
            </a:r>
          </a:p>
          <a:p>
            <a:pPr>
              <a:buFont typeface="Arial" pitchFamily="34" charset="0"/>
              <a:buChar char="•"/>
            </a:pPr>
            <a:r>
              <a:rPr lang="en-US" sz="3200" b="1">
                <a:solidFill>
                  <a:prstClr val="black"/>
                </a:solidFill>
                <a:latin typeface="Times New Roman" pitchFamily="18" charset="0"/>
                <a:cs typeface="Times New Roman" pitchFamily="18" charset="0"/>
              </a:rPr>
              <a:t> </a:t>
            </a:r>
            <a:r>
              <a:rPr lang="en-US" sz="3200" b="1" smtClean="0">
                <a:solidFill>
                  <a:prstClr val="black"/>
                </a:solidFill>
                <a:latin typeface="Times New Roman" pitchFamily="18" charset="0"/>
                <a:cs typeface="Times New Roman" pitchFamily="18" charset="0"/>
              </a:rPr>
              <a:t>tham gia bảo vệ an ninh quốc gia, giữ gìn trật tự, an toàn xã hội..</a:t>
            </a:r>
            <a:endParaRPr lang="en-US" sz="3200" b="1" dirty="0">
              <a:solidFill>
                <a:prstClr val="black"/>
              </a:solidFill>
              <a:latin typeface="Times New Roman" pitchFamily="18" charset="0"/>
              <a:cs typeface="Times New Roman" pitchFamily="18" charset="0"/>
            </a:endParaRPr>
          </a:p>
        </p:txBody>
      </p:sp>
      <p:pic>
        <p:nvPicPr>
          <p:cNvPr id="32770" name="Picture 2" descr="Kết quả hình ảnh cho BAO VE TO QUOC"/>
          <p:cNvPicPr>
            <a:picLocks noChangeAspect="1" noChangeArrowheads="1"/>
          </p:cNvPicPr>
          <p:nvPr/>
        </p:nvPicPr>
        <p:blipFill>
          <a:blip r:embed="rId2" cstate="print"/>
          <a:srcRect/>
          <a:stretch>
            <a:fillRect/>
          </a:stretch>
        </p:blipFill>
        <p:spPr bwMode="auto">
          <a:xfrm>
            <a:off x="457199" y="3124200"/>
            <a:ext cx="3062243" cy="3276600"/>
          </a:xfrm>
          <a:prstGeom prst="rect">
            <a:avLst/>
          </a:prstGeom>
          <a:noFill/>
        </p:spPr>
      </p:pic>
      <p:pic>
        <p:nvPicPr>
          <p:cNvPr id="32772" name="Picture 4" descr="Kết quả hình ảnh cho CHONG PHAN QUOC"/>
          <p:cNvPicPr>
            <a:picLocks noChangeAspect="1" noChangeArrowheads="1"/>
          </p:cNvPicPr>
          <p:nvPr/>
        </p:nvPicPr>
        <p:blipFill>
          <a:blip r:embed="rId3" cstate="print"/>
          <a:srcRect/>
          <a:stretch>
            <a:fillRect/>
          </a:stretch>
        </p:blipFill>
        <p:spPr bwMode="auto">
          <a:xfrm>
            <a:off x="3657600" y="3429000"/>
            <a:ext cx="5333999" cy="2514600"/>
          </a:xfrm>
          <a:prstGeom prst="rect">
            <a:avLst/>
          </a:prstGeom>
          <a:noFill/>
        </p:spPr>
      </p:pic>
    </p:spTree>
    <p:extLst>
      <p:ext uri="{BB962C8B-B14F-4D97-AF65-F5344CB8AC3E}">
        <p14:creationId xmlns:p14="http://schemas.microsoft.com/office/powerpoint/2010/main" val="3211763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72"/>
                                        </p:tgtEl>
                                        <p:attrNameLst>
                                          <p:attrName>style.visibility</p:attrName>
                                        </p:attrNameLst>
                                      </p:cBhvr>
                                      <p:to>
                                        <p:strVal val="visible"/>
                                      </p:to>
                                    </p:set>
                                    <p:anim calcmode="lin" valueType="num">
                                      <p:cBhvr additive="base">
                                        <p:cTn id="11" dur="500" fill="hold"/>
                                        <p:tgtEl>
                                          <p:spTgt spid="32772"/>
                                        </p:tgtEl>
                                        <p:attrNameLst>
                                          <p:attrName>ppt_x</p:attrName>
                                        </p:attrNameLst>
                                      </p:cBhvr>
                                      <p:tavLst>
                                        <p:tav tm="0">
                                          <p:val>
                                            <p:strVal val="#ppt_x"/>
                                          </p:val>
                                        </p:tav>
                                        <p:tav tm="100000">
                                          <p:val>
                                            <p:strVal val="#ppt_x"/>
                                          </p:val>
                                        </p:tav>
                                      </p:tavLst>
                                    </p:anim>
                                    <p:anim calcmode="lin" valueType="num">
                                      <p:cBhvr additive="base">
                                        <p:cTn id="12"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Hình ảnh có liên quan"/>
          <p:cNvPicPr>
            <a:picLocks noChangeAspect="1" noChangeArrowheads="1"/>
          </p:cNvPicPr>
          <p:nvPr/>
        </p:nvPicPr>
        <p:blipFill>
          <a:blip r:embed="rId2" cstate="print"/>
          <a:srcRect/>
          <a:stretch>
            <a:fillRect/>
          </a:stretch>
        </p:blipFill>
        <p:spPr bwMode="auto">
          <a:xfrm>
            <a:off x="4864" y="0"/>
            <a:ext cx="9144000" cy="6858000"/>
          </a:xfrm>
          <a:prstGeom prst="rect">
            <a:avLst/>
          </a:prstGeom>
          <a:noFill/>
        </p:spPr>
      </p:pic>
      <p:sp>
        <p:nvSpPr>
          <p:cNvPr id="2" name="TextBox 1"/>
          <p:cNvSpPr txBox="1"/>
          <p:nvPr/>
        </p:nvSpPr>
        <p:spPr>
          <a:xfrm>
            <a:off x="29183" y="0"/>
            <a:ext cx="9144000" cy="6555641"/>
          </a:xfrm>
          <a:prstGeom prst="rect">
            <a:avLst/>
          </a:prstGeom>
          <a:noFill/>
        </p:spPr>
        <p:txBody>
          <a:bodyPr wrap="square" rtlCol="0">
            <a:spAutoFit/>
          </a:bodyPr>
          <a:lstStyle/>
          <a:p>
            <a:pPr>
              <a:buFont typeface="Wingdings" pitchFamily="2" charset="2"/>
              <a:buChar char="v"/>
            </a:pPr>
            <a:r>
              <a:rPr lang="en-GB" sz="2800" i="1" u="sng" smtClean="0">
                <a:solidFill>
                  <a:srgbClr val="FF0000"/>
                </a:solidFill>
              </a:rPr>
              <a:t>Quyền </a:t>
            </a:r>
            <a:r>
              <a:rPr lang="en-GB" sz="2800" i="1" u="sng" dirty="0" err="1">
                <a:solidFill>
                  <a:srgbClr val="FF0000"/>
                </a:solidFill>
              </a:rPr>
              <a:t>bầu</a:t>
            </a:r>
            <a:r>
              <a:rPr lang="en-GB" sz="2800" i="1" u="sng" dirty="0">
                <a:solidFill>
                  <a:srgbClr val="FF0000"/>
                </a:solidFill>
              </a:rPr>
              <a:t> </a:t>
            </a:r>
            <a:r>
              <a:rPr lang="en-GB" sz="2800" i="1" u="sng" dirty="0" err="1">
                <a:solidFill>
                  <a:srgbClr val="FF0000"/>
                </a:solidFill>
              </a:rPr>
              <a:t>cử</a:t>
            </a:r>
            <a:r>
              <a:rPr lang="en-GB" sz="2800" i="1" u="sng" dirty="0">
                <a:solidFill>
                  <a:srgbClr val="FF0000"/>
                </a:solidFill>
              </a:rPr>
              <a:t> </a:t>
            </a:r>
            <a:r>
              <a:rPr lang="en-GB" sz="2800" i="1" u="sng" dirty="0" err="1">
                <a:solidFill>
                  <a:srgbClr val="FF0000"/>
                </a:solidFill>
              </a:rPr>
              <a:t>và</a:t>
            </a:r>
            <a:r>
              <a:rPr lang="en-GB" sz="2800" i="1" u="sng" dirty="0">
                <a:solidFill>
                  <a:srgbClr val="FF0000"/>
                </a:solidFill>
              </a:rPr>
              <a:t> </a:t>
            </a:r>
            <a:r>
              <a:rPr lang="en-GB" sz="2800" i="1" u="sng" dirty="0" err="1">
                <a:solidFill>
                  <a:srgbClr val="FF0000"/>
                </a:solidFill>
              </a:rPr>
              <a:t>ứng</a:t>
            </a:r>
            <a:r>
              <a:rPr lang="en-GB" sz="2800" i="1" u="sng" dirty="0">
                <a:solidFill>
                  <a:srgbClr val="FF0000"/>
                </a:solidFill>
              </a:rPr>
              <a:t> </a:t>
            </a:r>
            <a:r>
              <a:rPr lang="en-GB" sz="2800" i="1" u="sng" dirty="0" err="1">
                <a:solidFill>
                  <a:srgbClr val="FF0000"/>
                </a:solidFill>
              </a:rPr>
              <a:t>cử</a:t>
            </a:r>
            <a:r>
              <a:rPr lang="en-GB" sz="2800" i="1" u="sng" dirty="0">
                <a:solidFill>
                  <a:srgbClr val="FF0000"/>
                </a:solidFill>
              </a:rPr>
              <a:t> </a:t>
            </a:r>
            <a:r>
              <a:rPr lang="en-GB" sz="2800" i="1" u="sng" dirty="0" err="1">
                <a:solidFill>
                  <a:srgbClr val="FF0000"/>
                </a:solidFill>
              </a:rPr>
              <a:t>vào</a:t>
            </a:r>
            <a:r>
              <a:rPr lang="en-GB" sz="2800" i="1" u="sng" dirty="0">
                <a:solidFill>
                  <a:srgbClr val="FF0000"/>
                </a:solidFill>
              </a:rPr>
              <a:t> </a:t>
            </a:r>
            <a:r>
              <a:rPr lang="en-GB" sz="2800" i="1" u="sng" dirty="0" err="1">
                <a:solidFill>
                  <a:srgbClr val="FF0000"/>
                </a:solidFill>
              </a:rPr>
              <a:t>bộ</a:t>
            </a:r>
            <a:r>
              <a:rPr lang="en-GB" sz="2800" i="1" u="sng" dirty="0">
                <a:solidFill>
                  <a:srgbClr val="FF0000"/>
                </a:solidFill>
              </a:rPr>
              <a:t> </a:t>
            </a:r>
            <a:r>
              <a:rPr lang="en-GB" sz="2800" i="1" u="sng" dirty="0" err="1">
                <a:solidFill>
                  <a:srgbClr val="FF0000"/>
                </a:solidFill>
              </a:rPr>
              <a:t>máy</a:t>
            </a:r>
            <a:r>
              <a:rPr lang="en-GB" sz="2800" i="1" u="sng" dirty="0">
                <a:solidFill>
                  <a:srgbClr val="FF0000"/>
                </a:solidFill>
              </a:rPr>
              <a:t> </a:t>
            </a:r>
            <a:r>
              <a:rPr lang="en-GB" sz="2800" i="1" u="sng" dirty="0" err="1">
                <a:solidFill>
                  <a:srgbClr val="FF0000"/>
                </a:solidFill>
              </a:rPr>
              <a:t>Nhà</a:t>
            </a:r>
            <a:r>
              <a:rPr lang="en-GB" sz="2800" i="1" u="sng" dirty="0">
                <a:solidFill>
                  <a:srgbClr val="FF0000"/>
                </a:solidFill>
              </a:rPr>
              <a:t> </a:t>
            </a:r>
            <a:r>
              <a:rPr lang="en-GB" sz="2800" i="1" u="sng" dirty="0" err="1">
                <a:solidFill>
                  <a:srgbClr val="FF0000"/>
                </a:solidFill>
              </a:rPr>
              <a:t>nước</a:t>
            </a:r>
            <a:r>
              <a:rPr lang="en-GB" sz="2800" i="1" u="sng" dirty="0">
                <a:solidFill>
                  <a:srgbClr val="FF0000"/>
                </a:solidFill>
              </a:rPr>
              <a:t> </a:t>
            </a:r>
            <a:r>
              <a:rPr lang="en-GB" sz="2800" i="1" u="sng">
                <a:solidFill>
                  <a:srgbClr val="FF0000"/>
                </a:solidFill>
              </a:rPr>
              <a:t>: </a:t>
            </a:r>
            <a:endParaRPr lang="en-GB" sz="2800" i="1" u="sng" smtClean="0">
              <a:solidFill>
                <a:srgbClr val="FF0000"/>
              </a:solidFill>
            </a:endParaRPr>
          </a:p>
          <a:p>
            <a:pPr>
              <a:buFont typeface="Wingdings" pitchFamily="2" charset="2"/>
              <a:buChar char="v"/>
            </a:pPr>
            <a:endParaRPr lang="en-US" sz="2000" u="sng" dirty="0">
              <a:solidFill>
                <a:prstClr val="black"/>
              </a:solidFill>
            </a:endParaRPr>
          </a:p>
          <a:p>
            <a:pPr>
              <a:buFont typeface="Arial" pitchFamily="34" charset="0"/>
              <a:buChar char="•"/>
            </a:pPr>
            <a:r>
              <a:rPr lang="en-GB" sz="2400" dirty="0" err="1">
                <a:solidFill>
                  <a:prstClr val="black"/>
                </a:solidFill>
              </a:rPr>
              <a:t>Tuổi</a:t>
            </a:r>
            <a:r>
              <a:rPr lang="en-GB" sz="2400" dirty="0">
                <a:solidFill>
                  <a:prstClr val="black"/>
                </a:solidFill>
              </a:rPr>
              <a:t> </a:t>
            </a:r>
            <a:r>
              <a:rPr lang="en-GB" sz="2400" dirty="0" err="1">
                <a:solidFill>
                  <a:prstClr val="black"/>
                </a:solidFill>
              </a:rPr>
              <a:t>bầu</a:t>
            </a:r>
            <a:r>
              <a:rPr lang="en-GB" sz="2400" dirty="0">
                <a:solidFill>
                  <a:prstClr val="black"/>
                </a:solidFill>
              </a:rPr>
              <a:t> </a:t>
            </a:r>
            <a:r>
              <a:rPr lang="en-GB" sz="2400" dirty="0" err="1">
                <a:solidFill>
                  <a:prstClr val="black"/>
                </a:solidFill>
              </a:rPr>
              <a:t>cử</a:t>
            </a:r>
            <a:r>
              <a:rPr lang="en-GB" sz="2400" dirty="0">
                <a:solidFill>
                  <a:prstClr val="black"/>
                </a:solidFill>
              </a:rPr>
              <a:t> : </a:t>
            </a:r>
            <a:r>
              <a:rPr lang="en-GB" sz="2400" dirty="0" err="1">
                <a:solidFill>
                  <a:prstClr val="black"/>
                </a:solidFill>
              </a:rPr>
              <a:t>công</a:t>
            </a:r>
            <a:r>
              <a:rPr lang="en-GB" sz="2400" dirty="0">
                <a:solidFill>
                  <a:prstClr val="black"/>
                </a:solidFill>
              </a:rPr>
              <a:t> </a:t>
            </a:r>
            <a:r>
              <a:rPr lang="en-GB" sz="2400" dirty="0" err="1">
                <a:solidFill>
                  <a:prstClr val="black"/>
                </a:solidFill>
              </a:rPr>
              <a:t>dân</a:t>
            </a:r>
            <a:r>
              <a:rPr lang="en-GB" sz="2400" dirty="0">
                <a:solidFill>
                  <a:prstClr val="black"/>
                </a:solidFill>
              </a:rPr>
              <a:t> CHXHCN VN </a:t>
            </a:r>
            <a:r>
              <a:rPr lang="en-GB" sz="2400" dirty="0" err="1">
                <a:solidFill>
                  <a:prstClr val="black"/>
                </a:solidFill>
              </a:rPr>
              <a:t>đủ</a:t>
            </a:r>
            <a:r>
              <a:rPr lang="en-GB" sz="2400" dirty="0">
                <a:solidFill>
                  <a:prstClr val="black"/>
                </a:solidFill>
              </a:rPr>
              <a:t> 18 </a:t>
            </a:r>
            <a:r>
              <a:rPr lang="en-GB" sz="2400" dirty="0" err="1">
                <a:solidFill>
                  <a:prstClr val="black"/>
                </a:solidFill>
              </a:rPr>
              <a:t>tuổi</a:t>
            </a:r>
            <a:r>
              <a:rPr lang="en-GB" sz="2400" dirty="0">
                <a:solidFill>
                  <a:prstClr val="black"/>
                </a:solidFill>
              </a:rPr>
              <a:t> </a:t>
            </a:r>
            <a:r>
              <a:rPr lang="en-GB" sz="2400" dirty="0" err="1">
                <a:solidFill>
                  <a:prstClr val="black"/>
                </a:solidFill>
              </a:rPr>
              <a:t>trở</a:t>
            </a:r>
            <a:r>
              <a:rPr lang="en-GB" sz="2400" dirty="0">
                <a:solidFill>
                  <a:prstClr val="black"/>
                </a:solidFill>
              </a:rPr>
              <a:t> </a:t>
            </a:r>
            <a:r>
              <a:rPr lang="en-GB" sz="2400" dirty="0" err="1">
                <a:solidFill>
                  <a:prstClr val="black"/>
                </a:solidFill>
              </a:rPr>
              <a:t>lên</a:t>
            </a:r>
            <a:r>
              <a:rPr lang="en-GB" sz="2400" dirty="0">
                <a:solidFill>
                  <a:prstClr val="black"/>
                </a:solidFill>
              </a:rPr>
              <a:t> </a:t>
            </a:r>
            <a:endParaRPr lang="en-US" sz="2400" dirty="0">
              <a:solidFill>
                <a:prstClr val="black"/>
              </a:solidFill>
            </a:endParaRPr>
          </a:p>
          <a:p>
            <a:pPr>
              <a:buFont typeface="Arial" pitchFamily="34" charset="0"/>
              <a:buChar char="•"/>
            </a:pPr>
            <a:r>
              <a:rPr lang="en-GB" sz="2400" dirty="0" err="1">
                <a:solidFill>
                  <a:prstClr val="black"/>
                </a:solidFill>
              </a:rPr>
              <a:t>Tuổi</a:t>
            </a:r>
            <a:r>
              <a:rPr lang="en-GB" sz="2400" dirty="0">
                <a:solidFill>
                  <a:prstClr val="black"/>
                </a:solidFill>
              </a:rPr>
              <a:t> </a:t>
            </a:r>
            <a:r>
              <a:rPr lang="en-GB" sz="2400" dirty="0" err="1">
                <a:solidFill>
                  <a:prstClr val="black"/>
                </a:solidFill>
              </a:rPr>
              <a:t>ứng</a:t>
            </a:r>
            <a:r>
              <a:rPr lang="en-GB" sz="2400" dirty="0">
                <a:solidFill>
                  <a:prstClr val="black"/>
                </a:solidFill>
              </a:rPr>
              <a:t> </a:t>
            </a:r>
            <a:r>
              <a:rPr lang="en-GB" sz="2400" dirty="0" err="1">
                <a:solidFill>
                  <a:prstClr val="black"/>
                </a:solidFill>
              </a:rPr>
              <a:t>cử</a:t>
            </a:r>
            <a:r>
              <a:rPr lang="en-GB" sz="2400" dirty="0">
                <a:solidFill>
                  <a:prstClr val="black"/>
                </a:solidFill>
              </a:rPr>
              <a:t> : </a:t>
            </a:r>
            <a:r>
              <a:rPr lang="en-GB" sz="2400" dirty="0" err="1">
                <a:solidFill>
                  <a:prstClr val="black"/>
                </a:solidFill>
              </a:rPr>
              <a:t>công</a:t>
            </a:r>
            <a:r>
              <a:rPr lang="en-GB" sz="2400" dirty="0">
                <a:solidFill>
                  <a:prstClr val="black"/>
                </a:solidFill>
              </a:rPr>
              <a:t> </a:t>
            </a:r>
            <a:r>
              <a:rPr lang="en-GB" sz="2400" dirty="0" err="1">
                <a:solidFill>
                  <a:prstClr val="black"/>
                </a:solidFill>
              </a:rPr>
              <a:t>dân</a:t>
            </a:r>
            <a:r>
              <a:rPr lang="en-GB" sz="2400" dirty="0">
                <a:solidFill>
                  <a:prstClr val="black"/>
                </a:solidFill>
              </a:rPr>
              <a:t> CHXHCN VN </a:t>
            </a:r>
            <a:r>
              <a:rPr lang="en-GB" sz="2400" dirty="0" err="1">
                <a:solidFill>
                  <a:prstClr val="black"/>
                </a:solidFill>
              </a:rPr>
              <a:t>đủ</a:t>
            </a:r>
            <a:r>
              <a:rPr lang="en-GB" sz="2400" dirty="0">
                <a:solidFill>
                  <a:prstClr val="black"/>
                </a:solidFill>
              </a:rPr>
              <a:t> 21 </a:t>
            </a:r>
            <a:r>
              <a:rPr lang="en-GB" sz="2400" dirty="0" err="1">
                <a:solidFill>
                  <a:prstClr val="black"/>
                </a:solidFill>
              </a:rPr>
              <a:t>tuổi</a:t>
            </a:r>
            <a:r>
              <a:rPr lang="en-GB" sz="2400" dirty="0">
                <a:solidFill>
                  <a:prstClr val="black"/>
                </a:solidFill>
              </a:rPr>
              <a:t> </a:t>
            </a:r>
            <a:r>
              <a:rPr lang="en-GB" sz="2400" dirty="0" err="1">
                <a:solidFill>
                  <a:prstClr val="black"/>
                </a:solidFill>
              </a:rPr>
              <a:t>trở</a:t>
            </a:r>
            <a:r>
              <a:rPr lang="en-GB" sz="2400" dirty="0">
                <a:solidFill>
                  <a:prstClr val="black"/>
                </a:solidFill>
              </a:rPr>
              <a:t> </a:t>
            </a:r>
            <a:r>
              <a:rPr lang="en-GB" sz="2400" dirty="0" err="1">
                <a:solidFill>
                  <a:prstClr val="black"/>
                </a:solidFill>
              </a:rPr>
              <a:t>lên</a:t>
            </a:r>
            <a:endParaRPr lang="en-US" sz="2400" dirty="0">
              <a:solidFill>
                <a:prstClr val="black"/>
              </a:solidFill>
            </a:endParaRPr>
          </a:p>
          <a:p>
            <a:pPr>
              <a:buFont typeface="Arial" pitchFamily="34" charset="0"/>
              <a:buChar char="•"/>
            </a:pPr>
            <a:r>
              <a:rPr lang="en-GB" sz="2400" dirty="0" err="1">
                <a:solidFill>
                  <a:prstClr val="black"/>
                </a:solidFill>
              </a:rPr>
              <a:t>Người</a:t>
            </a:r>
            <a:r>
              <a:rPr lang="en-GB" sz="2400" dirty="0">
                <a:solidFill>
                  <a:prstClr val="black"/>
                </a:solidFill>
              </a:rPr>
              <a:t> </a:t>
            </a:r>
            <a:r>
              <a:rPr lang="en-GB" sz="2400" dirty="0" err="1">
                <a:solidFill>
                  <a:prstClr val="black"/>
                </a:solidFill>
              </a:rPr>
              <a:t>bầu</a:t>
            </a:r>
            <a:r>
              <a:rPr lang="en-GB" sz="2400" dirty="0">
                <a:solidFill>
                  <a:prstClr val="black"/>
                </a:solidFill>
              </a:rPr>
              <a:t> </a:t>
            </a:r>
            <a:r>
              <a:rPr lang="en-GB" sz="2400" dirty="0" err="1">
                <a:solidFill>
                  <a:prstClr val="black"/>
                </a:solidFill>
              </a:rPr>
              <a:t>cử</a:t>
            </a:r>
            <a:r>
              <a:rPr lang="en-GB" sz="2400" dirty="0">
                <a:solidFill>
                  <a:prstClr val="black"/>
                </a:solidFill>
              </a:rPr>
              <a:t> </a:t>
            </a:r>
            <a:r>
              <a:rPr lang="en-GB" sz="2400" dirty="0" err="1">
                <a:solidFill>
                  <a:prstClr val="black"/>
                </a:solidFill>
              </a:rPr>
              <a:t>đại</a:t>
            </a:r>
            <a:r>
              <a:rPr lang="en-GB" sz="2400" dirty="0">
                <a:solidFill>
                  <a:prstClr val="black"/>
                </a:solidFill>
              </a:rPr>
              <a:t> </a:t>
            </a:r>
            <a:r>
              <a:rPr lang="en-GB" sz="2400" dirty="0" err="1">
                <a:solidFill>
                  <a:prstClr val="black"/>
                </a:solidFill>
              </a:rPr>
              <a:t>biểu</a:t>
            </a:r>
            <a:r>
              <a:rPr lang="en-GB" sz="2400" dirty="0">
                <a:solidFill>
                  <a:prstClr val="black"/>
                </a:solidFill>
              </a:rPr>
              <a:t> </a:t>
            </a:r>
            <a:r>
              <a:rPr lang="en-GB" sz="2400" dirty="0" err="1">
                <a:solidFill>
                  <a:prstClr val="black"/>
                </a:solidFill>
              </a:rPr>
              <a:t>Quốc</a:t>
            </a:r>
            <a:r>
              <a:rPr lang="en-GB" sz="2400" dirty="0">
                <a:solidFill>
                  <a:prstClr val="black"/>
                </a:solidFill>
              </a:rPr>
              <a:t> </a:t>
            </a:r>
            <a:r>
              <a:rPr lang="en-GB" sz="2400" dirty="0" err="1">
                <a:solidFill>
                  <a:prstClr val="black"/>
                </a:solidFill>
              </a:rPr>
              <a:t>hội</a:t>
            </a:r>
            <a:r>
              <a:rPr lang="en-GB" sz="2400" dirty="0">
                <a:solidFill>
                  <a:prstClr val="black"/>
                </a:solidFill>
              </a:rPr>
              <a:t>: </a:t>
            </a:r>
            <a:r>
              <a:rPr lang="en-GB" sz="2400" dirty="0" err="1">
                <a:solidFill>
                  <a:prstClr val="black"/>
                </a:solidFill>
              </a:rPr>
              <a:t>phải</a:t>
            </a:r>
            <a:r>
              <a:rPr lang="en-GB" sz="2400" dirty="0">
                <a:solidFill>
                  <a:prstClr val="black"/>
                </a:solidFill>
              </a:rPr>
              <a:t> </a:t>
            </a:r>
            <a:r>
              <a:rPr lang="en-GB" sz="2400" dirty="0" err="1">
                <a:solidFill>
                  <a:prstClr val="black"/>
                </a:solidFill>
              </a:rPr>
              <a:t>đáp</a:t>
            </a:r>
            <a:r>
              <a:rPr lang="en-GB" sz="2400" dirty="0">
                <a:solidFill>
                  <a:prstClr val="black"/>
                </a:solidFill>
              </a:rPr>
              <a:t> </a:t>
            </a:r>
            <a:r>
              <a:rPr lang="en-GB" sz="2400" dirty="0" err="1">
                <a:solidFill>
                  <a:prstClr val="black"/>
                </a:solidFill>
              </a:rPr>
              <a:t>ứng</a:t>
            </a:r>
            <a:r>
              <a:rPr lang="en-GB" sz="2400" dirty="0">
                <a:solidFill>
                  <a:prstClr val="black"/>
                </a:solidFill>
              </a:rPr>
              <a:t> </a:t>
            </a:r>
            <a:r>
              <a:rPr lang="en-GB" sz="2400" dirty="0" err="1">
                <a:solidFill>
                  <a:prstClr val="black"/>
                </a:solidFill>
              </a:rPr>
              <a:t>các</a:t>
            </a:r>
            <a:r>
              <a:rPr lang="en-GB" sz="2400" dirty="0">
                <a:solidFill>
                  <a:prstClr val="black"/>
                </a:solidFill>
              </a:rPr>
              <a:t> </a:t>
            </a:r>
            <a:r>
              <a:rPr lang="en-GB" sz="2400" dirty="0" err="1">
                <a:solidFill>
                  <a:prstClr val="black"/>
                </a:solidFill>
              </a:rPr>
              <a:t>yêu</a:t>
            </a:r>
            <a:r>
              <a:rPr lang="en-GB" sz="2400" dirty="0">
                <a:solidFill>
                  <a:prstClr val="black"/>
                </a:solidFill>
              </a:rPr>
              <a:t> </a:t>
            </a:r>
            <a:r>
              <a:rPr lang="en-GB" sz="2400" dirty="0" err="1">
                <a:solidFill>
                  <a:prstClr val="black"/>
                </a:solidFill>
              </a:rPr>
              <a:t>cầu</a:t>
            </a:r>
            <a:r>
              <a:rPr lang="en-GB" sz="2400" dirty="0">
                <a:solidFill>
                  <a:prstClr val="black"/>
                </a:solidFill>
              </a:rPr>
              <a:t> </a:t>
            </a:r>
            <a:r>
              <a:rPr lang="en-GB" sz="2400" dirty="0" err="1">
                <a:solidFill>
                  <a:prstClr val="black"/>
                </a:solidFill>
              </a:rPr>
              <a:t>quy</a:t>
            </a:r>
            <a:r>
              <a:rPr lang="en-GB" sz="2400" dirty="0">
                <a:solidFill>
                  <a:prstClr val="black"/>
                </a:solidFill>
              </a:rPr>
              <a:t> </a:t>
            </a:r>
            <a:r>
              <a:rPr lang="en-GB" sz="2400" dirty="0" err="1">
                <a:solidFill>
                  <a:prstClr val="black"/>
                </a:solidFill>
              </a:rPr>
              <a:t>định</a:t>
            </a:r>
            <a:r>
              <a:rPr lang="en-GB" sz="2400" dirty="0">
                <a:solidFill>
                  <a:prstClr val="black"/>
                </a:solidFill>
              </a:rPr>
              <a:t> </a:t>
            </a:r>
            <a:r>
              <a:rPr lang="en-GB" sz="2400" dirty="0" err="1">
                <a:solidFill>
                  <a:prstClr val="black"/>
                </a:solidFill>
              </a:rPr>
              <a:t>tại</a:t>
            </a:r>
            <a:r>
              <a:rPr lang="en-GB" sz="2400" dirty="0">
                <a:solidFill>
                  <a:prstClr val="black"/>
                </a:solidFill>
              </a:rPr>
              <a:t> </a:t>
            </a:r>
            <a:r>
              <a:rPr lang="en-GB" sz="2400" dirty="0" err="1">
                <a:solidFill>
                  <a:prstClr val="black"/>
                </a:solidFill>
              </a:rPr>
              <a:t>Luật</a:t>
            </a:r>
            <a:r>
              <a:rPr lang="en-GB" sz="2400" dirty="0">
                <a:solidFill>
                  <a:prstClr val="black"/>
                </a:solidFill>
              </a:rPr>
              <a:t> </a:t>
            </a:r>
            <a:r>
              <a:rPr lang="en-GB" sz="2400" dirty="0" err="1">
                <a:solidFill>
                  <a:prstClr val="black"/>
                </a:solidFill>
              </a:rPr>
              <a:t>tổ</a:t>
            </a:r>
            <a:r>
              <a:rPr lang="en-GB" sz="2400" dirty="0">
                <a:solidFill>
                  <a:prstClr val="black"/>
                </a:solidFill>
              </a:rPr>
              <a:t> </a:t>
            </a:r>
            <a:r>
              <a:rPr lang="en-GB" sz="2400" dirty="0" err="1">
                <a:solidFill>
                  <a:prstClr val="black"/>
                </a:solidFill>
              </a:rPr>
              <a:t>chức</a:t>
            </a:r>
            <a:r>
              <a:rPr lang="en-GB" sz="2400" dirty="0">
                <a:solidFill>
                  <a:prstClr val="black"/>
                </a:solidFill>
              </a:rPr>
              <a:t> </a:t>
            </a:r>
            <a:r>
              <a:rPr lang="en-GB" sz="2400" dirty="0" err="1">
                <a:solidFill>
                  <a:prstClr val="black"/>
                </a:solidFill>
              </a:rPr>
              <a:t>Quốc</a:t>
            </a:r>
            <a:r>
              <a:rPr lang="en-GB" sz="2400" dirty="0">
                <a:solidFill>
                  <a:prstClr val="black"/>
                </a:solidFill>
              </a:rPr>
              <a:t> </a:t>
            </a:r>
            <a:r>
              <a:rPr lang="en-GB" sz="2400" dirty="0" err="1">
                <a:solidFill>
                  <a:prstClr val="black"/>
                </a:solidFill>
              </a:rPr>
              <a:t>hội</a:t>
            </a:r>
            <a:endParaRPr lang="en-US" sz="2400" dirty="0">
              <a:solidFill>
                <a:prstClr val="black"/>
              </a:solidFill>
            </a:endParaRPr>
          </a:p>
          <a:p>
            <a:pPr>
              <a:buFont typeface="Arial" pitchFamily="34" charset="0"/>
              <a:buChar char="•"/>
            </a:pPr>
            <a:r>
              <a:rPr lang="en-GB" sz="2400" dirty="0" err="1">
                <a:solidFill>
                  <a:prstClr val="black"/>
                </a:solidFill>
              </a:rPr>
              <a:t>Người</a:t>
            </a:r>
            <a:r>
              <a:rPr lang="en-GB" sz="2400" dirty="0">
                <a:solidFill>
                  <a:prstClr val="black"/>
                </a:solidFill>
              </a:rPr>
              <a:t> </a:t>
            </a:r>
            <a:r>
              <a:rPr lang="en-GB" sz="2400" dirty="0" err="1">
                <a:solidFill>
                  <a:prstClr val="black"/>
                </a:solidFill>
              </a:rPr>
              <a:t>bầu</a:t>
            </a:r>
            <a:r>
              <a:rPr lang="en-GB" sz="2400" dirty="0">
                <a:solidFill>
                  <a:prstClr val="black"/>
                </a:solidFill>
              </a:rPr>
              <a:t> </a:t>
            </a:r>
            <a:r>
              <a:rPr lang="en-GB" sz="2400" dirty="0" err="1">
                <a:solidFill>
                  <a:prstClr val="black"/>
                </a:solidFill>
              </a:rPr>
              <a:t>cử</a:t>
            </a:r>
            <a:r>
              <a:rPr lang="en-GB" sz="2400" dirty="0">
                <a:solidFill>
                  <a:prstClr val="black"/>
                </a:solidFill>
              </a:rPr>
              <a:t> </a:t>
            </a:r>
            <a:r>
              <a:rPr lang="en-GB" sz="2400" dirty="0" err="1">
                <a:solidFill>
                  <a:prstClr val="black"/>
                </a:solidFill>
              </a:rPr>
              <a:t>đại</a:t>
            </a:r>
            <a:r>
              <a:rPr lang="en-GB" sz="2400" dirty="0">
                <a:solidFill>
                  <a:prstClr val="black"/>
                </a:solidFill>
              </a:rPr>
              <a:t> </a:t>
            </a:r>
            <a:r>
              <a:rPr lang="en-GB" sz="2400" dirty="0" err="1">
                <a:solidFill>
                  <a:prstClr val="black"/>
                </a:solidFill>
              </a:rPr>
              <a:t>biểu</a:t>
            </a:r>
            <a:r>
              <a:rPr lang="en-GB" sz="2400" dirty="0">
                <a:solidFill>
                  <a:prstClr val="black"/>
                </a:solidFill>
              </a:rPr>
              <a:t> </a:t>
            </a:r>
            <a:r>
              <a:rPr lang="en-GB" sz="2400" dirty="0" err="1">
                <a:solidFill>
                  <a:prstClr val="black"/>
                </a:solidFill>
              </a:rPr>
              <a:t>Hội</a:t>
            </a:r>
            <a:r>
              <a:rPr lang="en-GB" sz="2400" dirty="0">
                <a:solidFill>
                  <a:prstClr val="black"/>
                </a:solidFill>
              </a:rPr>
              <a:t> </a:t>
            </a:r>
            <a:r>
              <a:rPr lang="en-GB" sz="2400" dirty="0" err="1">
                <a:solidFill>
                  <a:prstClr val="black"/>
                </a:solidFill>
              </a:rPr>
              <a:t>đồng</a:t>
            </a:r>
            <a:r>
              <a:rPr lang="en-GB" sz="2400" dirty="0">
                <a:solidFill>
                  <a:prstClr val="black"/>
                </a:solidFill>
              </a:rPr>
              <a:t> </a:t>
            </a:r>
            <a:r>
              <a:rPr lang="en-GB" sz="2400" dirty="0" err="1">
                <a:solidFill>
                  <a:prstClr val="black"/>
                </a:solidFill>
              </a:rPr>
              <a:t>nhân</a:t>
            </a:r>
            <a:r>
              <a:rPr lang="en-GB" sz="2400" dirty="0">
                <a:solidFill>
                  <a:prstClr val="black"/>
                </a:solidFill>
              </a:rPr>
              <a:t> </a:t>
            </a:r>
            <a:r>
              <a:rPr lang="en-GB" sz="2400" dirty="0" err="1">
                <a:solidFill>
                  <a:prstClr val="black"/>
                </a:solidFill>
              </a:rPr>
              <a:t>dân</a:t>
            </a:r>
            <a:r>
              <a:rPr lang="en-GB" sz="2400" dirty="0">
                <a:solidFill>
                  <a:prstClr val="black"/>
                </a:solidFill>
              </a:rPr>
              <a:t>: </a:t>
            </a:r>
            <a:r>
              <a:rPr lang="en-GB" sz="2400" dirty="0" err="1">
                <a:solidFill>
                  <a:prstClr val="black"/>
                </a:solidFill>
              </a:rPr>
              <a:t>phải</a:t>
            </a:r>
            <a:r>
              <a:rPr lang="en-GB" sz="2400" dirty="0">
                <a:solidFill>
                  <a:prstClr val="black"/>
                </a:solidFill>
              </a:rPr>
              <a:t> </a:t>
            </a:r>
            <a:r>
              <a:rPr lang="en-GB" sz="2400" dirty="0" err="1">
                <a:solidFill>
                  <a:prstClr val="black"/>
                </a:solidFill>
              </a:rPr>
              <a:t>đáp</a:t>
            </a:r>
            <a:r>
              <a:rPr lang="en-GB" sz="2400" dirty="0">
                <a:solidFill>
                  <a:prstClr val="black"/>
                </a:solidFill>
              </a:rPr>
              <a:t> </a:t>
            </a:r>
            <a:r>
              <a:rPr lang="en-GB" sz="2400" dirty="0" err="1">
                <a:solidFill>
                  <a:prstClr val="black"/>
                </a:solidFill>
              </a:rPr>
              <a:t>ứng</a:t>
            </a:r>
            <a:r>
              <a:rPr lang="en-GB" sz="2400" dirty="0">
                <a:solidFill>
                  <a:prstClr val="black"/>
                </a:solidFill>
              </a:rPr>
              <a:t> </a:t>
            </a:r>
            <a:r>
              <a:rPr lang="en-GB" sz="2400" dirty="0" err="1">
                <a:solidFill>
                  <a:prstClr val="black"/>
                </a:solidFill>
              </a:rPr>
              <a:t>các</a:t>
            </a:r>
            <a:r>
              <a:rPr lang="en-GB" sz="2400" dirty="0">
                <a:solidFill>
                  <a:prstClr val="black"/>
                </a:solidFill>
              </a:rPr>
              <a:t> </a:t>
            </a:r>
            <a:r>
              <a:rPr lang="en-GB" sz="2400" dirty="0" err="1">
                <a:solidFill>
                  <a:prstClr val="black"/>
                </a:solidFill>
              </a:rPr>
              <a:t>yêu</a:t>
            </a:r>
            <a:r>
              <a:rPr lang="en-GB" sz="2400" dirty="0">
                <a:solidFill>
                  <a:prstClr val="black"/>
                </a:solidFill>
              </a:rPr>
              <a:t> </a:t>
            </a:r>
            <a:r>
              <a:rPr lang="en-GB" sz="2400" dirty="0" err="1">
                <a:solidFill>
                  <a:prstClr val="black"/>
                </a:solidFill>
              </a:rPr>
              <a:t>cầu</a:t>
            </a:r>
            <a:r>
              <a:rPr lang="en-GB" sz="2400" dirty="0">
                <a:solidFill>
                  <a:prstClr val="black"/>
                </a:solidFill>
              </a:rPr>
              <a:t> </a:t>
            </a:r>
            <a:r>
              <a:rPr lang="en-GB" sz="2400" dirty="0" err="1">
                <a:solidFill>
                  <a:prstClr val="black"/>
                </a:solidFill>
              </a:rPr>
              <a:t>Luật</a:t>
            </a:r>
            <a:r>
              <a:rPr lang="en-GB" sz="2400" dirty="0">
                <a:solidFill>
                  <a:prstClr val="black"/>
                </a:solidFill>
              </a:rPr>
              <a:t> </a:t>
            </a:r>
            <a:r>
              <a:rPr lang="en-GB" sz="2400" dirty="0" err="1">
                <a:solidFill>
                  <a:prstClr val="black"/>
                </a:solidFill>
              </a:rPr>
              <a:t>tổ</a:t>
            </a:r>
            <a:r>
              <a:rPr lang="en-GB" sz="2400" dirty="0">
                <a:solidFill>
                  <a:prstClr val="black"/>
                </a:solidFill>
              </a:rPr>
              <a:t> </a:t>
            </a:r>
            <a:r>
              <a:rPr lang="en-GB" sz="2400" dirty="0" err="1">
                <a:solidFill>
                  <a:prstClr val="black"/>
                </a:solidFill>
              </a:rPr>
              <a:t>chức</a:t>
            </a:r>
            <a:r>
              <a:rPr lang="en-GB" sz="2400" dirty="0">
                <a:solidFill>
                  <a:prstClr val="black"/>
                </a:solidFill>
              </a:rPr>
              <a:t> </a:t>
            </a:r>
            <a:r>
              <a:rPr lang="en-GB" sz="2400" dirty="0" err="1">
                <a:solidFill>
                  <a:prstClr val="black"/>
                </a:solidFill>
              </a:rPr>
              <a:t>chính</a:t>
            </a:r>
            <a:r>
              <a:rPr lang="en-GB" sz="2400" dirty="0">
                <a:solidFill>
                  <a:prstClr val="black"/>
                </a:solidFill>
              </a:rPr>
              <a:t> </a:t>
            </a:r>
            <a:r>
              <a:rPr lang="en-GB" sz="2400" dirty="0" err="1">
                <a:solidFill>
                  <a:prstClr val="black"/>
                </a:solidFill>
              </a:rPr>
              <a:t>quyền</a:t>
            </a:r>
            <a:r>
              <a:rPr lang="en-GB" sz="2400" dirty="0">
                <a:solidFill>
                  <a:prstClr val="black"/>
                </a:solidFill>
              </a:rPr>
              <a:t> </a:t>
            </a:r>
            <a:r>
              <a:rPr lang="en-GB" sz="2400" err="1">
                <a:solidFill>
                  <a:prstClr val="black"/>
                </a:solidFill>
              </a:rPr>
              <a:t>địa</a:t>
            </a:r>
            <a:r>
              <a:rPr lang="en-GB" sz="2400">
                <a:solidFill>
                  <a:prstClr val="black"/>
                </a:solidFill>
              </a:rPr>
              <a:t> </a:t>
            </a:r>
            <a:r>
              <a:rPr lang="en-GB" sz="2400" smtClean="0">
                <a:solidFill>
                  <a:prstClr val="black"/>
                </a:solidFill>
              </a:rPr>
              <a:t>phương</a:t>
            </a:r>
          </a:p>
          <a:p>
            <a:pPr>
              <a:buFont typeface="Arial" pitchFamily="34" charset="0"/>
              <a:buChar char="•"/>
            </a:pPr>
            <a:endParaRPr lang="en-GB" sz="2400" dirty="0" smtClean="0">
              <a:solidFill>
                <a:prstClr val="black"/>
              </a:solidFill>
            </a:endParaRPr>
          </a:p>
          <a:p>
            <a:pPr>
              <a:buFont typeface="Wingdings" pitchFamily="2" charset="2"/>
              <a:buChar char="v"/>
            </a:pPr>
            <a:r>
              <a:rPr lang="en-GB" sz="2800" i="1" u="sng" dirty="0" err="1">
                <a:solidFill>
                  <a:srgbClr val="FF0000"/>
                </a:solidFill>
              </a:rPr>
              <a:t>Quyền</a:t>
            </a:r>
            <a:r>
              <a:rPr lang="en-GB" sz="2800" i="1" u="sng" dirty="0">
                <a:solidFill>
                  <a:srgbClr val="FF0000"/>
                </a:solidFill>
              </a:rPr>
              <a:t> </a:t>
            </a:r>
            <a:r>
              <a:rPr lang="en-GB" sz="2800" i="1" u="sng" dirty="0" err="1">
                <a:solidFill>
                  <a:srgbClr val="FF0000"/>
                </a:solidFill>
              </a:rPr>
              <a:t>tham</a:t>
            </a:r>
            <a:r>
              <a:rPr lang="en-GB" sz="2800" i="1" u="sng" dirty="0">
                <a:solidFill>
                  <a:srgbClr val="FF0000"/>
                </a:solidFill>
              </a:rPr>
              <a:t> </a:t>
            </a:r>
            <a:r>
              <a:rPr lang="en-GB" sz="2800" i="1" u="sng" dirty="0" err="1">
                <a:solidFill>
                  <a:srgbClr val="FF0000"/>
                </a:solidFill>
              </a:rPr>
              <a:t>gia</a:t>
            </a:r>
            <a:r>
              <a:rPr lang="en-GB" sz="2800" i="1" u="sng" dirty="0">
                <a:solidFill>
                  <a:srgbClr val="FF0000"/>
                </a:solidFill>
              </a:rPr>
              <a:t> </a:t>
            </a:r>
            <a:r>
              <a:rPr lang="en-GB" sz="2800" i="1" u="sng" dirty="0" err="1">
                <a:solidFill>
                  <a:srgbClr val="FF0000"/>
                </a:solidFill>
              </a:rPr>
              <a:t>quản</a:t>
            </a:r>
            <a:r>
              <a:rPr lang="en-GB" sz="2800" i="1" u="sng" dirty="0">
                <a:solidFill>
                  <a:srgbClr val="FF0000"/>
                </a:solidFill>
              </a:rPr>
              <a:t> </a:t>
            </a:r>
            <a:r>
              <a:rPr lang="en-GB" sz="2800" i="1" u="sng" dirty="0" err="1">
                <a:solidFill>
                  <a:srgbClr val="FF0000"/>
                </a:solidFill>
              </a:rPr>
              <a:t>lý</a:t>
            </a:r>
            <a:r>
              <a:rPr lang="en-GB" sz="2800" i="1" u="sng" dirty="0">
                <a:solidFill>
                  <a:srgbClr val="FF0000"/>
                </a:solidFill>
              </a:rPr>
              <a:t> </a:t>
            </a:r>
            <a:r>
              <a:rPr lang="en-GB" sz="2800" i="1" u="sng" dirty="0" err="1">
                <a:solidFill>
                  <a:srgbClr val="FF0000"/>
                </a:solidFill>
              </a:rPr>
              <a:t>nhà</a:t>
            </a:r>
            <a:r>
              <a:rPr lang="en-GB" sz="2800" i="1" u="sng" dirty="0">
                <a:solidFill>
                  <a:srgbClr val="FF0000"/>
                </a:solidFill>
              </a:rPr>
              <a:t> </a:t>
            </a:r>
            <a:r>
              <a:rPr lang="en-GB" sz="2800" i="1" u="sng" err="1">
                <a:solidFill>
                  <a:srgbClr val="FF0000"/>
                </a:solidFill>
              </a:rPr>
              <a:t>nước</a:t>
            </a:r>
            <a:r>
              <a:rPr lang="en-GB" sz="2000" i="1" u="sng">
                <a:solidFill>
                  <a:srgbClr val="FF0000"/>
                </a:solidFill>
              </a:rPr>
              <a:t> </a:t>
            </a:r>
            <a:endParaRPr lang="en-GB" sz="2000" i="1" u="sng" smtClean="0">
              <a:solidFill>
                <a:srgbClr val="FF0000"/>
              </a:solidFill>
            </a:endParaRPr>
          </a:p>
          <a:p>
            <a:endParaRPr lang="en-US" sz="2000" u="sng" dirty="0">
              <a:solidFill>
                <a:prstClr val="black"/>
              </a:solidFill>
            </a:endParaRPr>
          </a:p>
          <a:p>
            <a:pPr>
              <a:buFont typeface="Arial" pitchFamily="34" charset="0"/>
              <a:buChar char="•"/>
            </a:pPr>
            <a:r>
              <a:rPr lang="en-GB" sz="2400" dirty="0" err="1">
                <a:solidFill>
                  <a:prstClr val="black"/>
                </a:solidFill>
              </a:rPr>
              <a:t>Ứng</a:t>
            </a:r>
            <a:r>
              <a:rPr lang="en-GB" sz="2400" dirty="0">
                <a:solidFill>
                  <a:prstClr val="black"/>
                </a:solidFill>
              </a:rPr>
              <a:t> </a:t>
            </a:r>
            <a:r>
              <a:rPr lang="en-GB" sz="2400" dirty="0" err="1">
                <a:solidFill>
                  <a:prstClr val="black"/>
                </a:solidFill>
              </a:rPr>
              <a:t>cử</a:t>
            </a:r>
            <a:r>
              <a:rPr lang="en-GB" sz="2400" dirty="0">
                <a:solidFill>
                  <a:prstClr val="black"/>
                </a:solidFill>
              </a:rPr>
              <a:t> </a:t>
            </a:r>
            <a:r>
              <a:rPr lang="en-GB" sz="2400" dirty="0" err="1">
                <a:solidFill>
                  <a:prstClr val="black"/>
                </a:solidFill>
              </a:rPr>
              <a:t>đại</a:t>
            </a:r>
            <a:r>
              <a:rPr lang="en-GB" sz="2400" dirty="0">
                <a:solidFill>
                  <a:prstClr val="black"/>
                </a:solidFill>
              </a:rPr>
              <a:t> </a:t>
            </a:r>
            <a:r>
              <a:rPr lang="en-GB" sz="2400" dirty="0" err="1">
                <a:solidFill>
                  <a:prstClr val="black"/>
                </a:solidFill>
              </a:rPr>
              <a:t>biểu</a:t>
            </a:r>
            <a:r>
              <a:rPr lang="en-GB" sz="2400" dirty="0">
                <a:solidFill>
                  <a:prstClr val="black"/>
                </a:solidFill>
              </a:rPr>
              <a:t> </a:t>
            </a:r>
            <a:r>
              <a:rPr lang="en-GB" sz="2400" dirty="0" err="1">
                <a:solidFill>
                  <a:prstClr val="black"/>
                </a:solidFill>
              </a:rPr>
              <a:t>Quốc</a:t>
            </a:r>
            <a:r>
              <a:rPr lang="en-GB" sz="2400" dirty="0">
                <a:solidFill>
                  <a:prstClr val="black"/>
                </a:solidFill>
              </a:rPr>
              <a:t> </a:t>
            </a:r>
            <a:r>
              <a:rPr lang="en-GB" sz="2400" dirty="0" err="1">
                <a:solidFill>
                  <a:prstClr val="black"/>
                </a:solidFill>
              </a:rPr>
              <a:t>hội</a:t>
            </a:r>
            <a:r>
              <a:rPr lang="en-GB" sz="2400" dirty="0">
                <a:solidFill>
                  <a:prstClr val="black"/>
                </a:solidFill>
              </a:rPr>
              <a:t> </a:t>
            </a:r>
            <a:r>
              <a:rPr lang="en-GB" sz="2400" dirty="0" err="1">
                <a:solidFill>
                  <a:prstClr val="black"/>
                </a:solidFill>
              </a:rPr>
              <a:t>và</a:t>
            </a:r>
            <a:r>
              <a:rPr lang="en-GB" sz="2400" dirty="0">
                <a:solidFill>
                  <a:prstClr val="black"/>
                </a:solidFill>
              </a:rPr>
              <a:t> </a:t>
            </a:r>
            <a:r>
              <a:rPr lang="en-GB" sz="2400" dirty="0" err="1">
                <a:solidFill>
                  <a:prstClr val="black"/>
                </a:solidFill>
              </a:rPr>
              <a:t>Hội</a:t>
            </a:r>
            <a:r>
              <a:rPr lang="en-GB" sz="2400" dirty="0">
                <a:solidFill>
                  <a:prstClr val="black"/>
                </a:solidFill>
              </a:rPr>
              <a:t> </a:t>
            </a:r>
            <a:r>
              <a:rPr lang="en-GB" sz="2400" dirty="0" err="1">
                <a:solidFill>
                  <a:prstClr val="black"/>
                </a:solidFill>
              </a:rPr>
              <a:t>đồng</a:t>
            </a:r>
            <a:r>
              <a:rPr lang="en-GB" sz="2400" dirty="0">
                <a:solidFill>
                  <a:prstClr val="black"/>
                </a:solidFill>
              </a:rPr>
              <a:t> </a:t>
            </a:r>
            <a:r>
              <a:rPr lang="en-GB" sz="2400" dirty="0" err="1">
                <a:solidFill>
                  <a:prstClr val="black"/>
                </a:solidFill>
              </a:rPr>
              <a:t>nhân</a:t>
            </a:r>
            <a:r>
              <a:rPr lang="en-GB" sz="2400" dirty="0">
                <a:solidFill>
                  <a:prstClr val="black"/>
                </a:solidFill>
              </a:rPr>
              <a:t> </a:t>
            </a:r>
            <a:r>
              <a:rPr lang="en-GB" sz="2400" dirty="0" err="1">
                <a:solidFill>
                  <a:prstClr val="black"/>
                </a:solidFill>
              </a:rPr>
              <a:t>dân</a:t>
            </a:r>
            <a:r>
              <a:rPr lang="en-GB" sz="2400" dirty="0">
                <a:solidFill>
                  <a:prstClr val="black"/>
                </a:solidFill>
              </a:rPr>
              <a:t> </a:t>
            </a:r>
            <a:r>
              <a:rPr lang="en-GB" sz="2400" dirty="0" err="1">
                <a:solidFill>
                  <a:prstClr val="black"/>
                </a:solidFill>
              </a:rPr>
              <a:t>các</a:t>
            </a:r>
            <a:r>
              <a:rPr lang="en-GB" sz="2400" dirty="0">
                <a:solidFill>
                  <a:prstClr val="black"/>
                </a:solidFill>
              </a:rPr>
              <a:t> </a:t>
            </a:r>
            <a:r>
              <a:rPr lang="en-GB" sz="2400" dirty="0" err="1">
                <a:solidFill>
                  <a:prstClr val="black"/>
                </a:solidFill>
              </a:rPr>
              <a:t>cấp</a:t>
            </a:r>
            <a:r>
              <a:rPr lang="en-GB" sz="2400" dirty="0">
                <a:solidFill>
                  <a:prstClr val="black"/>
                </a:solidFill>
              </a:rPr>
              <a:t> </a:t>
            </a:r>
            <a:r>
              <a:rPr lang="en-GB" sz="2400" dirty="0" err="1">
                <a:solidFill>
                  <a:prstClr val="black"/>
                </a:solidFill>
              </a:rPr>
              <a:t>khi</a:t>
            </a:r>
            <a:r>
              <a:rPr lang="en-GB" sz="2400" dirty="0">
                <a:solidFill>
                  <a:prstClr val="black"/>
                </a:solidFill>
              </a:rPr>
              <a:t> </a:t>
            </a:r>
            <a:r>
              <a:rPr lang="en-GB" sz="2400" dirty="0" err="1">
                <a:solidFill>
                  <a:prstClr val="black"/>
                </a:solidFill>
              </a:rPr>
              <a:t>đủ</a:t>
            </a:r>
            <a:r>
              <a:rPr lang="en-GB" sz="2400" dirty="0">
                <a:solidFill>
                  <a:prstClr val="black"/>
                </a:solidFill>
              </a:rPr>
              <a:t> </a:t>
            </a:r>
            <a:r>
              <a:rPr lang="en-GB" sz="2400" dirty="0" err="1">
                <a:solidFill>
                  <a:prstClr val="black"/>
                </a:solidFill>
              </a:rPr>
              <a:t>tiêu</a:t>
            </a:r>
            <a:r>
              <a:rPr lang="en-GB" sz="2400" dirty="0">
                <a:solidFill>
                  <a:prstClr val="black"/>
                </a:solidFill>
              </a:rPr>
              <a:t> </a:t>
            </a:r>
            <a:r>
              <a:rPr lang="en-GB" sz="2400" dirty="0" err="1">
                <a:solidFill>
                  <a:prstClr val="black"/>
                </a:solidFill>
              </a:rPr>
              <a:t>chuẩn</a:t>
            </a:r>
            <a:r>
              <a:rPr lang="en-GB" sz="2400" dirty="0">
                <a:solidFill>
                  <a:prstClr val="black"/>
                </a:solidFill>
              </a:rPr>
              <a:t>, </a:t>
            </a:r>
            <a:r>
              <a:rPr lang="en-GB" sz="2400" dirty="0" err="1">
                <a:solidFill>
                  <a:prstClr val="black"/>
                </a:solidFill>
              </a:rPr>
              <a:t>điều</a:t>
            </a:r>
            <a:r>
              <a:rPr lang="en-GB" sz="2400" dirty="0">
                <a:solidFill>
                  <a:prstClr val="black"/>
                </a:solidFill>
              </a:rPr>
              <a:t> </a:t>
            </a:r>
            <a:r>
              <a:rPr lang="en-GB" sz="2400" dirty="0" err="1">
                <a:solidFill>
                  <a:prstClr val="black"/>
                </a:solidFill>
              </a:rPr>
              <a:t>kiện</a:t>
            </a:r>
            <a:r>
              <a:rPr lang="en-GB" sz="2400" dirty="0">
                <a:solidFill>
                  <a:prstClr val="black"/>
                </a:solidFill>
              </a:rPr>
              <a:t> </a:t>
            </a:r>
            <a:r>
              <a:rPr lang="en-GB" sz="2400" dirty="0" err="1">
                <a:solidFill>
                  <a:prstClr val="black"/>
                </a:solidFill>
              </a:rPr>
              <a:t>theo</a:t>
            </a:r>
            <a:r>
              <a:rPr lang="en-GB" sz="2400" dirty="0">
                <a:solidFill>
                  <a:prstClr val="black"/>
                </a:solidFill>
              </a:rPr>
              <a:t> </a:t>
            </a:r>
            <a:r>
              <a:rPr lang="en-GB" sz="2400" dirty="0" err="1">
                <a:solidFill>
                  <a:prstClr val="black"/>
                </a:solidFill>
              </a:rPr>
              <a:t>quy</a:t>
            </a:r>
            <a:r>
              <a:rPr lang="en-GB" sz="2400" dirty="0">
                <a:solidFill>
                  <a:prstClr val="black"/>
                </a:solidFill>
              </a:rPr>
              <a:t> </a:t>
            </a:r>
            <a:r>
              <a:rPr lang="en-GB" sz="2400" dirty="0" err="1">
                <a:solidFill>
                  <a:prstClr val="black"/>
                </a:solidFill>
              </a:rPr>
              <a:t>định</a:t>
            </a:r>
            <a:r>
              <a:rPr lang="en-GB" sz="2400" dirty="0">
                <a:solidFill>
                  <a:prstClr val="black"/>
                </a:solidFill>
              </a:rPr>
              <a:t>.</a:t>
            </a:r>
            <a:endParaRPr lang="en-US" sz="2400" dirty="0">
              <a:solidFill>
                <a:prstClr val="black"/>
              </a:solidFill>
            </a:endParaRPr>
          </a:p>
          <a:p>
            <a:pPr>
              <a:buFont typeface="Arial" pitchFamily="34" charset="0"/>
              <a:buChar char="•"/>
            </a:pPr>
            <a:r>
              <a:rPr lang="en-GB" sz="2400" dirty="0" err="1">
                <a:solidFill>
                  <a:prstClr val="black"/>
                </a:solidFill>
              </a:rPr>
              <a:t>Tham</a:t>
            </a:r>
            <a:r>
              <a:rPr lang="en-GB" sz="2400" dirty="0">
                <a:solidFill>
                  <a:prstClr val="black"/>
                </a:solidFill>
              </a:rPr>
              <a:t> </a:t>
            </a:r>
            <a:r>
              <a:rPr lang="en-GB" sz="2400" dirty="0" err="1">
                <a:solidFill>
                  <a:prstClr val="black"/>
                </a:solidFill>
              </a:rPr>
              <a:t>gia</a:t>
            </a:r>
            <a:r>
              <a:rPr lang="en-GB" sz="2400" dirty="0">
                <a:solidFill>
                  <a:prstClr val="black"/>
                </a:solidFill>
              </a:rPr>
              <a:t> </a:t>
            </a:r>
            <a:r>
              <a:rPr lang="en-GB" sz="2400" dirty="0" err="1">
                <a:solidFill>
                  <a:prstClr val="black"/>
                </a:solidFill>
              </a:rPr>
              <a:t>hoạt</a:t>
            </a:r>
            <a:r>
              <a:rPr lang="en-GB" sz="2400" dirty="0">
                <a:solidFill>
                  <a:prstClr val="black"/>
                </a:solidFill>
              </a:rPr>
              <a:t> </a:t>
            </a:r>
            <a:r>
              <a:rPr lang="en-GB" sz="2400" dirty="0" err="1">
                <a:solidFill>
                  <a:prstClr val="black"/>
                </a:solidFill>
              </a:rPr>
              <a:t>động</a:t>
            </a:r>
            <a:r>
              <a:rPr lang="en-GB" sz="2400" dirty="0">
                <a:solidFill>
                  <a:prstClr val="black"/>
                </a:solidFill>
              </a:rPr>
              <a:t> </a:t>
            </a:r>
            <a:r>
              <a:rPr lang="en-GB" sz="2400" dirty="0" err="1">
                <a:solidFill>
                  <a:prstClr val="black"/>
                </a:solidFill>
              </a:rPr>
              <a:t>trong</a:t>
            </a:r>
            <a:r>
              <a:rPr lang="en-GB" sz="2400" dirty="0">
                <a:solidFill>
                  <a:prstClr val="black"/>
                </a:solidFill>
              </a:rPr>
              <a:t> </a:t>
            </a:r>
            <a:r>
              <a:rPr lang="en-GB" sz="2400" dirty="0" err="1">
                <a:solidFill>
                  <a:prstClr val="black"/>
                </a:solidFill>
              </a:rPr>
              <a:t>các</a:t>
            </a:r>
            <a:r>
              <a:rPr lang="en-GB" sz="2400" dirty="0">
                <a:solidFill>
                  <a:prstClr val="black"/>
                </a:solidFill>
              </a:rPr>
              <a:t> </a:t>
            </a:r>
            <a:r>
              <a:rPr lang="en-GB" sz="2400" dirty="0" err="1">
                <a:solidFill>
                  <a:prstClr val="black"/>
                </a:solidFill>
              </a:rPr>
              <a:t>cơ</a:t>
            </a:r>
            <a:r>
              <a:rPr lang="en-GB" sz="2400" dirty="0">
                <a:solidFill>
                  <a:prstClr val="black"/>
                </a:solidFill>
              </a:rPr>
              <a:t> </a:t>
            </a:r>
            <a:r>
              <a:rPr lang="en-GB" sz="2400" dirty="0" err="1">
                <a:solidFill>
                  <a:prstClr val="black"/>
                </a:solidFill>
              </a:rPr>
              <a:t>quan</a:t>
            </a:r>
            <a:r>
              <a:rPr lang="en-GB" sz="2400" dirty="0">
                <a:solidFill>
                  <a:prstClr val="black"/>
                </a:solidFill>
              </a:rPr>
              <a:t> </a:t>
            </a:r>
            <a:r>
              <a:rPr lang="en-GB" sz="2400" dirty="0" err="1">
                <a:solidFill>
                  <a:prstClr val="black"/>
                </a:solidFill>
              </a:rPr>
              <a:t>nhà</a:t>
            </a:r>
            <a:r>
              <a:rPr lang="en-GB" sz="2400" dirty="0">
                <a:solidFill>
                  <a:prstClr val="black"/>
                </a:solidFill>
              </a:rPr>
              <a:t> </a:t>
            </a:r>
            <a:r>
              <a:rPr lang="en-GB" sz="2400" dirty="0" err="1">
                <a:solidFill>
                  <a:prstClr val="black"/>
                </a:solidFill>
              </a:rPr>
              <a:t>nước</a:t>
            </a:r>
            <a:r>
              <a:rPr lang="en-GB" sz="2400" dirty="0">
                <a:solidFill>
                  <a:prstClr val="black"/>
                </a:solidFill>
              </a:rPr>
              <a:t>.</a:t>
            </a:r>
            <a:endParaRPr lang="en-US" sz="2400" dirty="0">
              <a:solidFill>
                <a:prstClr val="black"/>
              </a:solidFill>
            </a:endParaRPr>
          </a:p>
          <a:p>
            <a:pPr>
              <a:buFont typeface="Arial" pitchFamily="34" charset="0"/>
              <a:buChar char="•"/>
            </a:pPr>
            <a:r>
              <a:rPr lang="en-GB" sz="2400" dirty="0">
                <a:solidFill>
                  <a:prstClr val="black"/>
                </a:solidFill>
              </a:rPr>
              <a:t> </a:t>
            </a:r>
            <a:r>
              <a:rPr lang="en-GB" sz="2400" dirty="0" err="1">
                <a:solidFill>
                  <a:prstClr val="black"/>
                </a:solidFill>
              </a:rPr>
              <a:t>Tham</a:t>
            </a:r>
            <a:r>
              <a:rPr lang="en-GB" sz="2400" dirty="0">
                <a:solidFill>
                  <a:prstClr val="black"/>
                </a:solidFill>
              </a:rPr>
              <a:t> </a:t>
            </a:r>
            <a:r>
              <a:rPr lang="en-GB" sz="2400" dirty="0" err="1">
                <a:solidFill>
                  <a:prstClr val="black"/>
                </a:solidFill>
              </a:rPr>
              <a:t>gia</a:t>
            </a:r>
            <a:r>
              <a:rPr lang="en-GB" sz="2400" dirty="0">
                <a:solidFill>
                  <a:prstClr val="black"/>
                </a:solidFill>
              </a:rPr>
              <a:t> </a:t>
            </a:r>
            <a:r>
              <a:rPr lang="en-GB" sz="2400" dirty="0" err="1">
                <a:solidFill>
                  <a:prstClr val="black"/>
                </a:solidFill>
              </a:rPr>
              <a:t>thảo</a:t>
            </a:r>
            <a:r>
              <a:rPr lang="en-GB" sz="2400" dirty="0">
                <a:solidFill>
                  <a:prstClr val="black"/>
                </a:solidFill>
              </a:rPr>
              <a:t> </a:t>
            </a:r>
            <a:r>
              <a:rPr lang="en-GB" sz="2400" dirty="0" err="1">
                <a:solidFill>
                  <a:prstClr val="black"/>
                </a:solidFill>
              </a:rPr>
              <a:t>luận</a:t>
            </a:r>
            <a:r>
              <a:rPr lang="en-GB" sz="2400" dirty="0">
                <a:solidFill>
                  <a:prstClr val="black"/>
                </a:solidFill>
              </a:rPr>
              <a:t>, </a:t>
            </a:r>
            <a:r>
              <a:rPr lang="en-GB" sz="2400" dirty="0" err="1">
                <a:solidFill>
                  <a:prstClr val="black"/>
                </a:solidFill>
              </a:rPr>
              <a:t>cho</a:t>
            </a:r>
            <a:r>
              <a:rPr lang="en-GB" sz="2400" dirty="0">
                <a:solidFill>
                  <a:prstClr val="black"/>
                </a:solidFill>
              </a:rPr>
              <a:t> ý </a:t>
            </a:r>
            <a:r>
              <a:rPr lang="en-GB" sz="2400" dirty="0" err="1">
                <a:solidFill>
                  <a:prstClr val="black"/>
                </a:solidFill>
              </a:rPr>
              <a:t>kiến</a:t>
            </a:r>
            <a:r>
              <a:rPr lang="en-GB" sz="2400" dirty="0">
                <a:solidFill>
                  <a:prstClr val="black"/>
                </a:solidFill>
              </a:rPr>
              <a:t> </a:t>
            </a:r>
            <a:r>
              <a:rPr lang="en-GB" sz="2400" dirty="0" err="1">
                <a:solidFill>
                  <a:prstClr val="black"/>
                </a:solidFill>
              </a:rPr>
              <a:t>trực</a:t>
            </a:r>
            <a:r>
              <a:rPr lang="en-GB" sz="2400" dirty="0">
                <a:solidFill>
                  <a:prstClr val="black"/>
                </a:solidFill>
              </a:rPr>
              <a:t> </a:t>
            </a:r>
            <a:r>
              <a:rPr lang="en-GB" sz="2400" dirty="0" err="1">
                <a:solidFill>
                  <a:prstClr val="black"/>
                </a:solidFill>
              </a:rPr>
              <a:t>tiếp</a:t>
            </a:r>
            <a:r>
              <a:rPr lang="en-GB" sz="2400" dirty="0">
                <a:solidFill>
                  <a:prstClr val="black"/>
                </a:solidFill>
              </a:rPr>
              <a:t> </a:t>
            </a:r>
            <a:r>
              <a:rPr lang="en-GB" sz="2400" dirty="0" err="1">
                <a:solidFill>
                  <a:prstClr val="black"/>
                </a:solidFill>
              </a:rPr>
              <a:t>đối</a:t>
            </a:r>
            <a:r>
              <a:rPr lang="en-GB" sz="2400" dirty="0">
                <a:solidFill>
                  <a:prstClr val="black"/>
                </a:solidFill>
              </a:rPr>
              <a:t> </a:t>
            </a:r>
            <a:r>
              <a:rPr lang="en-GB" sz="2400" dirty="0" err="1">
                <a:solidFill>
                  <a:prstClr val="black"/>
                </a:solidFill>
              </a:rPr>
              <a:t>với</a:t>
            </a:r>
            <a:r>
              <a:rPr lang="en-GB" sz="2400" dirty="0">
                <a:solidFill>
                  <a:prstClr val="black"/>
                </a:solidFill>
              </a:rPr>
              <a:t> </a:t>
            </a:r>
            <a:r>
              <a:rPr lang="en-GB" sz="2400" dirty="0" err="1">
                <a:solidFill>
                  <a:prstClr val="black"/>
                </a:solidFill>
              </a:rPr>
              <a:t>các</a:t>
            </a:r>
            <a:r>
              <a:rPr lang="en-GB" sz="2400" dirty="0">
                <a:solidFill>
                  <a:prstClr val="black"/>
                </a:solidFill>
              </a:rPr>
              <a:t> </a:t>
            </a:r>
            <a:r>
              <a:rPr lang="en-GB" sz="2400" dirty="0" err="1">
                <a:solidFill>
                  <a:prstClr val="black"/>
                </a:solidFill>
              </a:rPr>
              <a:t>vấn</a:t>
            </a:r>
            <a:r>
              <a:rPr lang="en-GB" sz="2400" dirty="0">
                <a:solidFill>
                  <a:prstClr val="black"/>
                </a:solidFill>
              </a:rPr>
              <a:t> </a:t>
            </a:r>
            <a:r>
              <a:rPr lang="en-GB" sz="2400" dirty="0" err="1">
                <a:solidFill>
                  <a:prstClr val="black"/>
                </a:solidFill>
              </a:rPr>
              <a:t>đề</a:t>
            </a:r>
            <a:r>
              <a:rPr lang="en-GB" sz="2400" dirty="0">
                <a:solidFill>
                  <a:prstClr val="black"/>
                </a:solidFill>
              </a:rPr>
              <a:t> ở </a:t>
            </a:r>
            <a:r>
              <a:rPr lang="en-GB" sz="2400" dirty="0" err="1">
                <a:solidFill>
                  <a:prstClr val="black"/>
                </a:solidFill>
              </a:rPr>
              <a:t>tầm</a:t>
            </a:r>
            <a:r>
              <a:rPr lang="en-GB" sz="2400" dirty="0">
                <a:solidFill>
                  <a:prstClr val="black"/>
                </a:solidFill>
              </a:rPr>
              <a:t> </a:t>
            </a:r>
            <a:r>
              <a:rPr lang="en-GB" sz="2400" dirty="0" err="1">
                <a:solidFill>
                  <a:prstClr val="black"/>
                </a:solidFill>
              </a:rPr>
              <a:t>quốc</a:t>
            </a:r>
            <a:r>
              <a:rPr lang="en-GB" sz="2400" dirty="0">
                <a:solidFill>
                  <a:prstClr val="black"/>
                </a:solidFill>
              </a:rPr>
              <a:t> </a:t>
            </a:r>
            <a:r>
              <a:rPr lang="en-GB" sz="2400" dirty="0" err="1">
                <a:solidFill>
                  <a:prstClr val="black"/>
                </a:solidFill>
              </a:rPr>
              <a:t>gia</a:t>
            </a:r>
            <a:r>
              <a:rPr lang="en-GB" sz="2400" dirty="0">
                <a:solidFill>
                  <a:prstClr val="black"/>
                </a:solidFill>
              </a:rPr>
              <a:t> </a:t>
            </a:r>
            <a:r>
              <a:rPr lang="en-GB" sz="2400" dirty="0" err="1">
                <a:solidFill>
                  <a:prstClr val="black"/>
                </a:solidFill>
              </a:rPr>
              <a:t>khi</a:t>
            </a:r>
            <a:r>
              <a:rPr lang="en-GB" sz="2400" dirty="0">
                <a:solidFill>
                  <a:prstClr val="black"/>
                </a:solidFill>
              </a:rPr>
              <a:t> </a:t>
            </a:r>
            <a:r>
              <a:rPr lang="en-GB" sz="2400" dirty="0" err="1">
                <a:solidFill>
                  <a:prstClr val="black"/>
                </a:solidFill>
              </a:rPr>
              <a:t>Nhà</a:t>
            </a:r>
            <a:r>
              <a:rPr lang="en-GB" sz="2400" dirty="0">
                <a:solidFill>
                  <a:prstClr val="black"/>
                </a:solidFill>
              </a:rPr>
              <a:t> </a:t>
            </a:r>
            <a:r>
              <a:rPr lang="en-GB" sz="2400" dirty="0" err="1">
                <a:solidFill>
                  <a:prstClr val="black"/>
                </a:solidFill>
              </a:rPr>
              <a:t>nước</a:t>
            </a:r>
            <a:r>
              <a:rPr lang="en-GB" sz="2400" dirty="0">
                <a:solidFill>
                  <a:prstClr val="black"/>
                </a:solidFill>
              </a:rPr>
              <a:t> </a:t>
            </a:r>
            <a:r>
              <a:rPr lang="en-GB" sz="2400" dirty="0" err="1">
                <a:solidFill>
                  <a:prstClr val="black"/>
                </a:solidFill>
              </a:rPr>
              <a:t>tổ</a:t>
            </a:r>
            <a:r>
              <a:rPr lang="en-GB" sz="2400" dirty="0">
                <a:solidFill>
                  <a:prstClr val="black"/>
                </a:solidFill>
              </a:rPr>
              <a:t> </a:t>
            </a:r>
            <a:r>
              <a:rPr lang="en-GB" sz="2400" dirty="0" err="1">
                <a:solidFill>
                  <a:prstClr val="black"/>
                </a:solidFill>
              </a:rPr>
              <a:t>chức</a:t>
            </a:r>
            <a:r>
              <a:rPr lang="en-GB" sz="2400" dirty="0">
                <a:solidFill>
                  <a:prstClr val="black"/>
                </a:solidFill>
              </a:rPr>
              <a:t> </a:t>
            </a:r>
            <a:r>
              <a:rPr lang="en-GB" sz="2400" dirty="0" err="1">
                <a:solidFill>
                  <a:prstClr val="black"/>
                </a:solidFill>
              </a:rPr>
              <a:t>trưng</a:t>
            </a:r>
            <a:r>
              <a:rPr lang="en-GB" sz="2400" dirty="0">
                <a:solidFill>
                  <a:prstClr val="black"/>
                </a:solidFill>
              </a:rPr>
              <a:t> </a:t>
            </a:r>
            <a:r>
              <a:rPr lang="en-GB" sz="2400" dirty="0" err="1">
                <a:solidFill>
                  <a:prstClr val="black"/>
                </a:solidFill>
              </a:rPr>
              <a:t>cầu</a:t>
            </a:r>
            <a:r>
              <a:rPr lang="en-GB" sz="2400" dirty="0">
                <a:solidFill>
                  <a:prstClr val="black"/>
                </a:solidFill>
              </a:rPr>
              <a:t> </a:t>
            </a:r>
            <a:r>
              <a:rPr lang="en-GB" sz="2400" dirty="0" err="1">
                <a:solidFill>
                  <a:prstClr val="black"/>
                </a:solidFill>
              </a:rPr>
              <a:t>dân</a:t>
            </a:r>
            <a:r>
              <a:rPr lang="en-GB" sz="2400" dirty="0">
                <a:solidFill>
                  <a:prstClr val="black"/>
                </a:solidFill>
              </a:rPr>
              <a:t> </a:t>
            </a:r>
            <a:r>
              <a:rPr lang="en-GB" sz="2400" dirty="0" smtClean="0">
                <a:solidFill>
                  <a:prstClr val="black"/>
                </a:solidFill>
              </a:rPr>
              <a:t>ý</a:t>
            </a:r>
            <a:endParaRPr lang="en-US" sz="2400" dirty="0">
              <a:solidFill>
                <a:prstClr val="black"/>
              </a:solidFill>
            </a:endParaRPr>
          </a:p>
          <a:p>
            <a:pPr>
              <a:buFont typeface="Wingdings" pitchFamily="2" charset="2"/>
              <a:buChar char="v"/>
            </a:pP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5057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Effect transition="in" filter="fade">
                                      <p:cBhvr>
                                        <p:cTn id="25" dur="1000"/>
                                        <p:tgtEl>
                                          <p:spTgt spid="2">
                                            <p:txEl>
                                              <p:pRg st="9" end="9"/>
                                            </p:txEl>
                                          </p:spTgt>
                                        </p:tgtEl>
                                      </p:cBhvr>
                                    </p:animEffect>
                                    <p:anim calcmode="lin" valueType="num">
                                      <p:cBhvr>
                                        <p:cTn id="2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1000"/>
                                        <p:tgtEl>
                                          <p:spTgt spid="2">
                                            <p:txEl>
                                              <p:pRg st="10" end="10"/>
                                            </p:txEl>
                                          </p:spTgt>
                                        </p:tgtEl>
                                      </p:cBhvr>
                                    </p:animEffect>
                                    <p:anim calcmode="lin" valueType="num">
                                      <p:cBhvr>
                                        <p:cTn id="31"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animEffect transition="in" filter="fade">
                                      <p:cBhvr>
                                        <p:cTn id="35" dur="1000"/>
                                        <p:tgtEl>
                                          <p:spTgt spid="2">
                                            <p:txEl>
                                              <p:pRg st="11" end="11"/>
                                            </p:txEl>
                                          </p:spTgt>
                                        </p:tgtEl>
                                      </p:cBhvr>
                                    </p:animEffect>
                                    <p:anim calcmode="lin" valueType="num">
                                      <p:cBhvr>
                                        <p:cTn id="36"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2554545"/>
          </a:xfrm>
          <a:prstGeom prst="rect">
            <a:avLst/>
          </a:prstGeom>
          <a:noFill/>
        </p:spPr>
        <p:txBody>
          <a:bodyPr wrap="square" rtlCol="0">
            <a:spAutoFit/>
          </a:bodyPr>
          <a:lstStyle/>
          <a:p>
            <a:r>
              <a:rPr lang="en-US" sz="3200" b="1">
                <a:solidFill>
                  <a:srgbClr val="C00000"/>
                </a:solidFill>
                <a:latin typeface="Times New Roman" pitchFamily="18" charset="0"/>
                <a:cs typeface="Times New Roman" pitchFamily="18" charset="0"/>
              </a:rPr>
              <a:t>c</a:t>
            </a:r>
            <a:r>
              <a:rPr lang="en-US" sz="3200" b="1" smtClean="0">
                <a:solidFill>
                  <a:srgbClr val="C00000"/>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Nội dung cơ bản của dân chủ trong lĩnh vực văn hóa:</a:t>
            </a:r>
          </a:p>
          <a:p>
            <a:r>
              <a:rPr lang="en-US" sz="3200" smtClean="0">
                <a:solidFill>
                  <a:prstClr val="black"/>
                </a:solidFill>
                <a:latin typeface="Times New Roman" pitchFamily="18" charset="0"/>
                <a:cs typeface="Times New Roman" pitchFamily="18" charset="0"/>
              </a:rPr>
              <a:t>Là thực hiện quyền làm chủ của công dân trong lĩnh vực văn hóa</a:t>
            </a:r>
          </a:p>
          <a:p>
            <a:r>
              <a:rPr lang="en-US" sz="3200" u="sng" smtClean="0">
                <a:solidFill>
                  <a:srgbClr val="C00000"/>
                </a:solidFill>
                <a:latin typeface="Times New Roman" pitchFamily="18" charset="0"/>
                <a:cs typeface="Times New Roman" pitchFamily="18" charset="0"/>
              </a:rPr>
              <a:t>Biểu hiện: </a:t>
            </a:r>
            <a:r>
              <a:rPr lang="en-US" sz="3200" smtClean="0">
                <a:latin typeface="Times New Roman" pitchFamily="18" charset="0"/>
                <a:cs typeface="Times New Roman" pitchFamily="18" charset="0"/>
              </a:rPr>
              <a:t>Công dân được hưởng các quyền:</a:t>
            </a:r>
            <a:endParaRPr lang="en-US" sz="3200" dirty="0" smtClean="0">
              <a:latin typeface="Times New Roman" pitchFamily="18" charset="0"/>
              <a:cs typeface="Times New Roman" pitchFamily="18" charset="0"/>
            </a:endParaRPr>
          </a:p>
        </p:txBody>
      </p:sp>
      <p:sp>
        <p:nvSpPr>
          <p:cNvPr id="4" name="Rectangle 3"/>
          <p:cNvSpPr/>
          <p:nvPr/>
        </p:nvSpPr>
        <p:spPr>
          <a:xfrm>
            <a:off x="381000" y="2732010"/>
            <a:ext cx="8305800" cy="3453253"/>
          </a:xfrm>
          <a:prstGeom prst="rect">
            <a:avLst/>
          </a:prstGeom>
        </p:spPr>
        <p:txBody>
          <a:bodyPr wrap="square">
            <a:spAutoFit/>
          </a:bodyPr>
          <a:lstStyle/>
          <a:p>
            <a:pPr lvl="0" algn="just" fontAlgn="base">
              <a:spcBef>
                <a:spcPct val="20000"/>
              </a:spcBef>
              <a:spcAft>
                <a:spcPct val="0"/>
              </a:spcAft>
            </a:pPr>
            <a:r>
              <a:rPr lang="en-US" sz="2800" b="1" kern="0">
                <a:latin typeface="Times New Roman"/>
              </a:rPr>
              <a:t>+ Quyền được tham gia vào đời sống văn hóa</a:t>
            </a:r>
          </a:p>
          <a:p>
            <a:pPr lvl="0" algn="just" fontAlgn="base">
              <a:spcBef>
                <a:spcPct val="20000"/>
              </a:spcBef>
              <a:spcAft>
                <a:spcPct val="0"/>
              </a:spcAft>
            </a:pPr>
            <a:r>
              <a:rPr lang="en-US" sz="2800" b="1" kern="0">
                <a:latin typeface="Times New Roman"/>
              </a:rPr>
              <a:t> + Quyền được hưởng các lợi  từ sáng tạo văn hóa, nghệ thuật của chính mình</a:t>
            </a:r>
          </a:p>
          <a:p>
            <a:pPr lvl="0" algn="just" fontAlgn="base">
              <a:spcBef>
                <a:spcPct val="20000"/>
              </a:spcBef>
              <a:spcAft>
                <a:spcPct val="0"/>
              </a:spcAft>
            </a:pPr>
            <a:r>
              <a:rPr lang="en-US" sz="2800" b="1" kern="0">
                <a:latin typeface="Times New Roman"/>
              </a:rPr>
              <a:t> + Quyền sáng tác, phê bình văn học, </a:t>
            </a:r>
            <a:r>
              <a:rPr lang="en-US" sz="2800" b="1" kern="0">
                <a:latin typeface="Times New Roman"/>
                <a:hlinkClick r:id="rId2" action="ppaction://hlinksldjump"/>
              </a:rPr>
              <a:t>nghệ thuật. </a:t>
            </a:r>
            <a:endParaRPr lang="en-US" sz="2800" b="1" kern="0" smtClean="0">
              <a:latin typeface="Times New Roman"/>
            </a:endParaRPr>
          </a:p>
          <a:p>
            <a:pPr lvl="0" algn="just" fontAlgn="base">
              <a:spcBef>
                <a:spcPct val="20000"/>
              </a:spcBef>
              <a:spcAft>
                <a:spcPct val="0"/>
              </a:spcAft>
            </a:pPr>
            <a:r>
              <a:rPr lang="en-US" sz="2800" b="1" kern="0" smtClean="0">
                <a:latin typeface="Times New Roman"/>
              </a:rPr>
              <a:t>Đồng thời công dân có </a:t>
            </a:r>
            <a:r>
              <a:rPr lang="en-US" sz="2800" b="1" u="sng" kern="0" smtClean="0">
                <a:solidFill>
                  <a:srgbClr val="C00000"/>
                </a:solidFill>
                <a:latin typeface="Times New Roman"/>
              </a:rPr>
              <a:t>nghĩa vụ:</a:t>
            </a:r>
          </a:p>
          <a:p>
            <a:pPr lvl="0" algn="just" fontAlgn="base">
              <a:spcBef>
                <a:spcPct val="20000"/>
              </a:spcBef>
              <a:spcAft>
                <a:spcPct val="0"/>
              </a:spcAft>
            </a:pPr>
            <a:r>
              <a:rPr lang="en-US" sz="2800" b="1" kern="0" smtClean="0">
                <a:latin typeface="Times New Roman"/>
              </a:rPr>
              <a:t>Tôn trọng, giữ gìn và phát huy những giá trị văn hóa dân tộc.</a:t>
            </a:r>
            <a:endParaRPr lang="en-US" sz="2800" b="1" kern="0">
              <a:latin typeface="Times New Roman"/>
            </a:endParaRPr>
          </a:p>
        </p:txBody>
      </p:sp>
    </p:spTree>
    <p:extLst>
      <p:ext uri="{BB962C8B-B14F-4D97-AF65-F5344CB8AC3E}">
        <p14:creationId xmlns:p14="http://schemas.microsoft.com/office/powerpoint/2010/main" val="15979869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304800"/>
            <a:ext cx="8229600" cy="685800"/>
          </a:xfrm>
        </p:spPr>
        <p:txBody>
          <a:bodyPr/>
          <a:lstStyle/>
          <a:p>
            <a:r>
              <a:rPr lang="en-US" sz="3600" b="1"/>
              <a:t>Dân chủ trong lĩnh vực văn hóa</a:t>
            </a:r>
          </a:p>
        </p:txBody>
      </p:sp>
      <p:pic>
        <p:nvPicPr>
          <p:cNvPr id="20486" name="Picture 6" descr="images1146143_1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19400" y="3727450"/>
            <a:ext cx="3200400" cy="213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Rectangle 4"/>
          <p:cNvSpPr>
            <a:spLocks noChangeArrowheads="1"/>
          </p:cNvSpPr>
          <p:nvPr/>
        </p:nvSpPr>
        <p:spPr bwMode="auto">
          <a:xfrm>
            <a:off x="2362200" y="5867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smtClean="0">
                <a:solidFill>
                  <a:srgbClr val="0000FF"/>
                </a:solidFill>
                <a:latin typeface="Arial" charset="0"/>
              </a:rPr>
              <a:t>Tham gia vào hoạt động văn hoá </a:t>
            </a:r>
          </a:p>
        </p:txBody>
      </p:sp>
      <p:pic>
        <p:nvPicPr>
          <p:cNvPr id="17413" name="Picture 5" descr="ve tr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11238"/>
            <a:ext cx="3200400" cy="2265362"/>
          </a:xfrm>
          <a:prstGeom prst="rect">
            <a:avLst/>
          </a:prstGeom>
          <a:noFill/>
          <a:extLst>
            <a:ext uri="{909E8E84-426E-40DD-AFC4-6F175D3DCCD1}">
              <a14:hiddenFill xmlns:a14="http://schemas.microsoft.com/office/drawing/2010/main">
                <a:solidFill>
                  <a:srgbClr val="FFFFFF"/>
                </a:solidFill>
              </a14:hiddenFill>
            </a:ext>
          </a:extLst>
        </p:spPr>
      </p:pic>
      <p:sp>
        <p:nvSpPr>
          <p:cNvPr id="17414" name="Rectangle 6"/>
          <p:cNvSpPr>
            <a:spLocks noChangeArrowheads="1"/>
          </p:cNvSpPr>
          <p:nvPr/>
        </p:nvSpPr>
        <p:spPr bwMode="auto">
          <a:xfrm>
            <a:off x="457200" y="32766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smtClean="0">
                <a:solidFill>
                  <a:srgbClr val="0000FF"/>
                </a:solidFill>
                <a:latin typeface="Arial" charset="0"/>
              </a:rPr>
              <a:t>Được sáng tác nghệ thuật </a:t>
            </a:r>
          </a:p>
        </p:txBody>
      </p:sp>
      <p:pic>
        <p:nvPicPr>
          <p:cNvPr id="17415" name="Picture 7" descr="xem tranh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960438"/>
            <a:ext cx="3200400" cy="2316162"/>
          </a:xfrm>
          <a:prstGeom prst="rect">
            <a:avLst/>
          </a:prstGeom>
          <a:noFill/>
          <a:extLst>
            <a:ext uri="{909E8E84-426E-40DD-AFC4-6F175D3DCCD1}">
              <a14:hiddenFill xmlns:a14="http://schemas.microsoft.com/office/drawing/2010/main">
                <a:solidFill>
                  <a:srgbClr val="FFFFFF"/>
                </a:solidFill>
              </a14:hiddenFill>
            </a:ext>
          </a:extLst>
        </p:spPr>
      </p:pic>
      <p:sp>
        <p:nvSpPr>
          <p:cNvPr id="17416" name="Rectangle 8"/>
          <p:cNvSpPr>
            <a:spLocks noChangeArrowheads="1"/>
          </p:cNvSpPr>
          <p:nvPr/>
        </p:nvSpPr>
        <p:spPr bwMode="auto">
          <a:xfrm>
            <a:off x="4953000" y="3276600"/>
            <a:ext cx="381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smtClean="0">
                <a:solidFill>
                  <a:srgbClr val="0000FF"/>
                </a:solidFill>
                <a:latin typeface="Arial" charset="0"/>
              </a:rPr>
              <a:t>Thưởng thức các tác phẩm </a:t>
            </a:r>
          </a:p>
          <a:p>
            <a:pPr algn="ctr" fontAlgn="base">
              <a:spcBef>
                <a:spcPct val="0"/>
              </a:spcBef>
              <a:spcAft>
                <a:spcPct val="0"/>
              </a:spcAft>
            </a:pPr>
            <a:r>
              <a:rPr lang="en-US" sz="2000" b="1" smtClean="0">
                <a:solidFill>
                  <a:srgbClr val="0000FF"/>
                </a:solidFill>
                <a:latin typeface="Arial" charset="0"/>
              </a:rPr>
              <a:t>nghệ thuật</a:t>
            </a:r>
          </a:p>
        </p:txBody>
      </p:sp>
    </p:spTree>
    <p:extLst>
      <p:ext uri="{BB962C8B-B14F-4D97-AF65-F5344CB8AC3E}">
        <p14:creationId xmlns:p14="http://schemas.microsoft.com/office/powerpoint/2010/main" val="415566017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p:cTn id="13" dur="500" fill="hold"/>
                                        <p:tgtEl>
                                          <p:spTgt spid="17413"/>
                                        </p:tgtEl>
                                        <p:attrNameLst>
                                          <p:attrName>ppt_w</p:attrName>
                                        </p:attrNameLst>
                                      </p:cBhvr>
                                      <p:tavLst>
                                        <p:tav tm="0">
                                          <p:val>
                                            <p:fltVal val="0"/>
                                          </p:val>
                                        </p:tav>
                                        <p:tav tm="100000">
                                          <p:val>
                                            <p:strVal val="#ppt_w"/>
                                          </p:val>
                                        </p:tav>
                                      </p:tavLst>
                                    </p:anim>
                                    <p:anim calcmode="lin" valueType="num">
                                      <p:cBhvr>
                                        <p:cTn id="14" dur="500" fill="hold"/>
                                        <p:tgtEl>
                                          <p:spTgt spid="17413"/>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7414"/>
                                        </p:tgtEl>
                                        <p:attrNameLst>
                                          <p:attrName>style.visibility</p:attrName>
                                        </p:attrNameLst>
                                      </p:cBhvr>
                                      <p:to>
                                        <p:strVal val="visible"/>
                                      </p:to>
                                    </p:set>
                                    <p:anim calcmode="lin" valueType="num">
                                      <p:cBhvr>
                                        <p:cTn id="17" dur="500" fill="hold"/>
                                        <p:tgtEl>
                                          <p:spTgt spid="17414"/>
                                        </p:tgtEl>
                                        <p:attrNameLst>
                                          <p:attrName>ppt_w</p:attrName>
                                        </p:attrNameLst>
                                      </p:cBhvr>
                                      <p:tavLst>
                                        <p:tav tm="0">
                                          <p:val>
                                            <p:fltVal val="0"/>
                                          </p:val>
                                        </p:tav>
                                        <p:tav tm="100000">
                                          <p:val>
                                            <p:strVal val="#ppt_w"/>
                                          </p:val>
                                        </p:tav>
                                      </p:tavLst>
                                    </p:anim>
                                    <p:anim calcmode="lin" valueType="num">
                                      <p:cBhvr>
                                        <p:cTn id="18" dur="500" fill="hold"/>
                                        <p:tgtEl>
                                          <p:spTgt spid="1741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7415"/>
                                        </p:tgtEl>
                                        <p:attrNameLst>
                                          <p:attrName>style.visibility</p:attrName>
                                        </p:attrNameLst>
                                      </p:cBhvr>
                                      <p:to>
                                        <p:strVal val="visible"/>
                                      </p:to>
                                    </p:set>
                                    <p:anim calcmode="lin" valueType="num">
                                      <p:cBhvr>
                                        <p:cTn id="23" dur="500" fill="hold"/>
                                        <p:tgtEl>
                                          <p:spTgt spid="17415"/>
                                        </p:tgtEl>
                                        <p:attrNameLst>
                                          <p:attrName>ppt_w</p:attrName>
                                        </p:attrNameLst>
                                      </p:cBhvr>
                                      <p:tavLst>
                                        <p:tav tm="0">
                                          <p:val>
                                            <p:fltVal val="0"/>
                                          </p:val>
                                        </p:tav>
                                        <p:tav tm="100000">
                                          <p:val>
                                            <p:strVal val="#ppt_w"/>
                                          </p:val>
                                        </p:tav>
                                      </p:tavLst>
                                    </p:anim>
                                    <p:anim calcmode="lin" valueType="num">
                                      <p:cBhvr>
                                        <p:cTn id="24" dur="500" fill="hold"/>
                                        <p:tgtEl>
                                          <p:spTgt spid="1741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7416"/>
                                        </p:tgtEl>
                                        <p:attrNameLst>
                                          <p:attrName>style.visibility</p:attrName>
                                        </p:attrNameLst>
                                      </p:cBhvr>
                                      <p:to>
                                        <p:strVal val="visible"/>
                                      </p:to>
                                    </p:set>
                                    <p:anim calcmode="lin" valueType="num">
                                      <p:cBhvr>
                                        <p:cTn id="27" dur="500" fill="hold"/>
                                        <p:tgtEl>
                                          <p:spTgt spid="17416"/>
                                        </p:tgtEl>
                                        <p:attrNameLst>
                                          <p:attrName>ppt_w</p:attrName>
                                        </p:attrNameLst>
                                      </p:cBhvr>
                                      <p:tavLst>
                                        <p:tav tm="0">
                                          <p:val>
                                            <p:fltVal val="0"/>
                                          </p:val>
                                        </p:tav>
                                        <p:tav tm="100000">
                                          <p:val>
                                            <p:strVal val="#ppt_w"/>
                                          </p:val>
                                        </p:tav>
                                      </p:tavLst>
                                    </p:anim>
                                    <p:anim calcmode="lin" valueType="num">
                                      <p:cBhvr>
                                        <p:cTn id="28" dur="500" fill="hold"/>
                                        <p:tgtEl>
                                          <p:spTgt spid="17416"/>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7415"/>
                                        </p:tgtEl>
                                        <p:attrNameLst>
                                          <p:attrName>style.visibility</p:attrName>
                                        </p:attrNameLst>
                                      </p:cBhvr>
                                      <p:to>
                                        <p:strVal val="visible"/>
                                      </p:to>
                                    </p:set>
                                    <p:anim calcmode="lin" valueType="num">
                                      <p:cBhvr>
                                        <p:cTn id="33" dur="500" fill="hold"/>
                                        <p:tgtEl>
                                          <p:spTgt spid="17415"/>
                                        </p:tgtEl>
                                        <p:attrNameLst>
                                          <p:attrName>ppt_w</p:attrName>
                                        </p:attrNameLst>
                                      </p:cBhvr>
                                      <p:tavLst>
                                        <p:tav tm="0">
                                          <p:val>
                                            <p:fltVal val="0"/>
                                          </p:val>
                                        </p:tav>
                                        <p:tav tm="100000">
                                          <p:val>
                                            <p:strVal val="#ppt_w"/>
                                          </p:val>
                                        </p:tav>
                                      </p:tavLst>
                                    </p:anim>
                                    <p:anim calcmode="lin" valueType="num">
                                      <p:cBhvr>
                                        <p:cTn id="34" dur="500" fill="hold"/>
                                        <p:tgtEl>
                                          <p:spTgt spid="17415"/>
                                        </p:tgtEl>
                                        <p:attrNameLst>
                                          <p:attrName>ppt_h</p:attrName>
                                        </p:attrNameLst>
                                      </p:cBhvr>
                                      <p:tavLst>
                                        <p:tav tm="0">
                                          <p:val>
                                            <p:fltVal val="0"/>
                                          </p:val>
                                        </p:tav>
                                        <p:tav tm="100000">
                                          <p:val>
                                            <p:strVal val="#ppt_h"/>
                                          </p:val>
                                        </p:tav>
                                      </p:tavLst>
                                    </p:anim>
                                  </p:childTnLst>
                                </p:cTn>
                              </p:par>
                              <p:par>
                                <p:cTn id="35" presetID="23" presetClass="entr" presetSubtype="16" fill="hold" grpId="1" nodeType="withEffect">
                                  <p:stCondLst>
                                    <p:cond delay="0"/>
                                  </p:stCondLst>
                                  <p:childTnLst>
                                    <p:set>
                                      <p:cBhvr>
                                        <p:cTn id="36" dur="1" fill="hold">
                                          <p:stCondLst>
                                            <p:cond delay="0"/>
                                          </p:stCondLst>
                                        </p:cTn>
                                        <p:tgtEl>
                                          <p:spTgt spid="17416"/>
                                        </p:tgtEl>
                                        <p:attrNameLst>
                                          <p:attrName>style.visibility</p:attrName>
                                        </p:attrNameLst>
                                      </p:cBhvr>
                                      <p:to>
                                        <p:strVal val="visible"/>
                                      </p:to>
                                    </p:set>
                                    <p:anim calcmode="lin" valueType="num">
                                      <p:cBhvr>
                                        <p:cTn id="37" dur="500" fill="hold"/>
                                        <p:tgtEl>
                                          <p:spTgt spid="17416"/>
                                        </p:tgtEl>
                                        <p:attrNameLst>
                                          <p:attrName>ppt_w</p:attrName>
                                        </p:attrNameLst>
                                      </p:cBhvr>
                                      <p:tavLst>
                                        <p:tav tm="0">
                                          <p:val>
                                            <p:fltVal val="0"/>
                                          </p:val>
                                        </p:tav>
                                        <p:tav tm="100000">
                                          <p:val>
                                            <p:strVal val="#ppt_w"/>
                                          </p:val>
                                        </p:tav>
                                      </p:tavLst>
                                    </p:anim>
                                    <p:anim calcmode="lin" valueType="num">
                                      <p:cBhvr>
                                        <p:cTn id="38" dur="500" fill="hold"/>
                                        <p:tgtEl>
                                          <p:spTgt spid="17416"/>
                                        </p:tgtEl>
                                        <p:attrNameLst>
                                          <p:attrName>ppt_h</p:attrName>
                                        </p:attrNameLst>
                                      </p:cBhvr>
                                      <p:tavLst>
                                        <p:tav tm="0">
                                          <p:val>
                                            <p:fltVal val="0"/>
                                          </p:val>
                                        </p:tav>
                                        <p:tav tm="100000">
                                          <p:val>
                                            <p:strVal val="#ppt_h"/>
                                          </p:val>
                                        </p:tav>
                                      </p:tavLst>
                                    </p:anim>
                                  </p:childTnLst>
                                </p:cTn>
                              </p:par>
                              <p:par>
                                <p:cTn id="39" presetID="23" presetClass="entr" presetSubtype="16" fill="hold" nodeType="withEffect">
                                  <p:stCondLst>
                                    <p:cond delay="0"/>
                                  </p:stCondLst>
                                  <p:childTnLst>
                                    <p:set>
                                      <p:cBhvr>
                                        <p:cTn id="40" dur="1" fill="hold">
                                          <p:stCondLst>
                                            <p:cond delay="0"/>
                                          </p:stCondLst>
                                        </p:cTn>
                                        <p:tgtEl>
                                          <p:spTgt spid="20486"/>
                                        </p:tgtEl>
                                        <p:attrNameLst>
                                          <p:attrName>style.visibility</p:attrName>
                                        </p:attrNameLst>
                                      </p:cBhvr>
                                      <p:to>
                                        <p:strVal val="visible"/>
                                      </p:to>
                                    </p:set>
                                    <p:anim calcmode="lin" valueType="num">
                                      <p:cBhvr>
                                        <p:cTn id="41" dur="500" fill="hold"/>
                                        <p:tgtEl>
                                          <p:spTgt spid="20486"/>
                                        </p:tgtEl>
                                        <p:attrNameLst>
                                          <p:attrName>ppt_w</p:attrName>
                                        </p:attrNameLst>
                                      </p:cBhvr>
                                      <p:tavLst>
                                        <p:tav tm="0">
                                          <p:val>
                                            <p:fltVal val="0"/>
                                          </p:val>
                                        </p:tav>
                                        <p:tav tm="100000">
                                          <p:val>
                                            <p:strVal val="#ppt_w"/>
                                          </p:val>
                                        </p:tav>
                                      </p:tavLst>
                                    </p:anim>
                                    <p:anim calcmode="lin" valueType="num">
                                      <p:cBhvr>
                                        <p:cTn id="42" dur="500" fill="hold"/>
                                        <p:tgtEl>
                                          <p:spTgt spid="20486"/>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7412"/>
                                        </p:tgtEl>
                                        <p:attrNameLst>
                                          <p:attrName>style.visibility</p:attrName>
                                        </p:attrNameLst>
                                      </p:cBhvr>
                                      <p:to>
                                        <p:strVal val="visible"/>
                                      </p:to>
                                    </p:set>
                                    <p:anim calcmode="lin" valueType="num">
                                      <p:cBhvr>
                                        <p:cTn id="45" dur="500" fill="hold"/>
                                        <p:tgtEl>
                                          <p:spTgt spid="17412"/>
                                        </p:tgtEl>
                                        <p:attrNameLst>
                                          <p:attrName>ppt_w</p:attrName>
                                        </p:attrNameLst>
                                      </p:cBhvr>
                                      <p:tavLst>
                                        <p:tav tm="0">
                                          <p:val>
                                            <p:fltVal val="0"/>
                                          </p:val>
                                        </p:tav>
                                        <p:tav tm="100000">
                                          <p:val>
                                            <p:strVal val="#ppt_w"/>
                                          </p:val>
                                        </p:tav>
                                      </p:tavLst>
                                    </p:anim>
                                    <p:anim calcmode="lin" valueType="num">
                                      <p:cBhvr>
                                        <p:cTn id="46" dur="500" fill="hold"/>
                                        <p:tgtEl>
                                          <p:spTgt spid="174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2" grpId="0"/>
      <p:bldP spid="17414" grpId="0"/>
      <p:bldP spid="17416" grpId="0"/>
      <p:bldP spid="17416"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21771"/>
            <a:ext cx="8763000" cy="838200"/>
          </a:xfrm>
        </p:spPr>
        <p:txBody>
          <a:bodyPr/>
          <a:lstStyle/>
          <a:p>
            <a:r>
              <a:rPr lang="en-US" sz="3600" b="1" smtClean="0">
                <a:solidFill>
                  <a:srgbClr val="FFFF00"/>
                </a:solidFill>
                <a:latin typeface="Times New Roman" pitchFamily="18" charset="0"/>
                <a:cs typeface="Times New Roman" pitchFamily="18" charset="0"/>
              </a:rPr>
              <a:t>3. CÁC HÌNH THỨC CỦA DÂN CHỦ</a:t>
            </a:r>
            <a:endParaRPr lang="en-US" sz="3600" b="1">
              <a:solidFill>
                <a:srgbClr val="FFFF00"/>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9405415"/>
              </p:ext>
            </p:extLst>
          </p:nvPr>
        </p:nvGraphicFramePr>
        <p:xfrm>
          <a:off x="152401" y="990600"/>
          <a:ext cx="8839199" cy="5781040"/>
        </p:xfrm>
        <a:graphic>
          <a:graphicData uri="http://schemas.openxmlformats.org/drawingml/2006/table">
            <a:tbl>
              <a:tblPr firstRow="1" bandRow="1">
                <a:tableStyleId>{D7AC3CCA-C797-4891-BE02-D94E43425B78}</a:tableStyleId>
              </a:tblPr>
              <a:tblGrid>
                <a:gridCol w="1295400"/>
                <a:gridCol w="3886200"/>
                <a:gridCol w="3657599"/>
              </a:tblGrid>
              <a:tr h="1117600">
                <a:tc>
                  <a:txBody>
                    <a:bodyPr/>
                    <a:lstStyle/>
                    <a:p>
                      <a:pPr algn="ctr"/>
                      <a:endParaRPr lang="en-US"/>
                    </a:p>
                  </a:txBody>
                  <a:tcPr anchor="ctr"/>
                </a:tc>
                <a:tc>
                  <a:txBody>
                    <a:bodyPr/>
                    <a:lstStyle/>
                    <a:p>
                      <a:pPr algn="ctr"/>
                      <a:r>
                        <a:rPr lang="en-US" smtClean="0"/>
                        <a:t>DÂ</a:t>
                      </a:r>
                      <a:r>
                        <a:rPr lang="en-US" baseline="0" smtClean="0"/>
                        <a:t>N CHỦ TRỰC TIẾP</a:t>
                      </a:r>
                      <a:endParaRPr lang="en-US"/>
                    </a:p>
                  </a:txBody>
                  <a:tcPr anchor="ctr"/>
                </a:tc>
                <a:tc>
                  <a:txBody>
                    <a:bodyPr/>
                    <a:lstStyle/>
                    <a:p>
                      <a:pPr algn="ctr"/>
                      <a:r>
                        <a:rPr lang="en-US" smtClean="0"/>
                        <a:t>DÂN</a:t>
                      </a:r>
                      <a:r>
                        <a:rPr lang="en-US" baseline="0" smtClean="0"/>
                        <a:t> CHỦ GIÁN TIẾP</a:t>
                      </a:r>
                      <a:endParaRPr lang="en-US"/>
                    </a:p>
                  </a:txBody>
                  <a:tcPr anchor="ctr"/>
                </a:tc>
              </a:tr>
              <a:tr h="1117600">
                <a:tc>
                  <a:txBody>
                    <a:bodyPr/>
                    <a:lstStyle/>
                    <a:p>
                      <a:pPr algn="ctr"/>
                      <a:r>
                        <a:rPr lang="en-US" smtClean="0"/>
                        <a:t>ĐỊNH</a:t>
                      </a:r>
                      <a:r>
                        <a:rPr lang="en-US" baseline="0" smtClean="0"/>
                        <a:t> NGHĨA</a:t>
                      </a:r>
                      <a:endParaRPr lang="en-US"/>
                    </a:p>
                  </a:txBody>
                  <a:tcPr anchor="ctr"/>
                </a:tc>
                <a:tc>
                  <a:txBody>
                    <a:bodyPr/>
                    <a:lstStyle/>
                    <a:p>
                      <a:pPr marL="0" indent="0" algn="ctr">
                        <a:buFontTx/>
                        <a:buNone/>
                      </a:pPr>
                      <a:r>
                        <a:rPr lang="en-US" sz="1600" baseline="0" smtClean="0"/>
                        <a:t>Là hình thức dân chủ với những quy chế, thiết chế để nhân dân thảo luận, biểu quyết, tham gia trực tiếp vquyết định công việc của cộng đồng, của Nhà nước.</a:t>
                      </a:r>
                      <a:endParaRPr lang="en-US" sz="1600"/>
                    </a:p>
                  </a:txBody>
                  <a:tcPr anchor="ctr"/>
                </a:tc>
                <a:tc>
                  <a:txBody>
                    <a:bodyPr/>
                    <a:lstStyle/>
                    <a:p>
                      <a:pPr marL="0" indent="0" algn="ctr">
                        <a:buFontTx/>
                        <a:buNone/>
                      </a:pPr>
                      <a:r>
                        <a:rPr lang="en-US" sz="1600" baseline="0" smtClean="0"/>
                        <a:t>Là hình thức dân chủ thông qua những quy chế, thiết chế để nhân dân bầu ra những người đại diện thay mặt mình quyết định các công việc chung của cộng đồng, của Nhà nước.</a:t>
                      </a:r>
                    </a:p>
                  </a:txBody>
                  <a:tcPr anchor="ctr"/>
                </a:tc>
              </a:tr>
              <a:tr h="1117600">
                <a:tc>
                  <a:txBody>
                    <a:bodyPr/>
                    <a:lstStyle/>
                    <a:p>
                      <a:pPr algn="ctr"/>
                      <a:r>
                        <a:rPr lang="en-US" smtClean="0"/>
                        <a:t>ƯU</a:t>
                      </a:r>
                      <a:r>
                        <a:rPr lang="en-US" baseline="0" smtClean="0"/>
                        <a:t> ĐIỂM</a:t>
                      </a:r>
                      <a:endParaRPr lang="en-US"/>
                    </a:p>
                  </a:txBody>
                  <a:tcPr anchor="ctr"/>
                </a:tc>
                <a:tc>
                  <a:txBody>
                    <a:bodyPr/>
                    <a:lstStyle/>
                    <a:p>
                      <a:pPr algn="ctr"/>
                      <a:r>
                        <a:rPr lang="en-US" sz="1600" smtClean="0"/>
                        <a:t>Công</a:t>
                      </a:r>
                      <a:r>
                        <a:rPr lang="en-US" sz="1600" baseline="0" smtClean="0"/>
                        <a:t> dân phản ánh trực tiếp nguyện vọng =&gt; tính quần chúng rộng rãi</a:t>
                      </a:r>
                      <a:endParaRPr lang="en-US" sz="1600"/>
                    </a:p>
                  </a:txBody>
                  <a:tcPr anchor="ctr"/>
                </a:tc>
                <a:tc>
                  <a:txBody>
                    <a:bodyPr/>
                    <a:lstStyle/>
                    <a:p>
                      <a:pPr algn="ctr"/>
                      <a:r>
                        <a:rPr lang="en-US" sz="1600" smtClean="0"/>
                        <a:t>- Thống</a:t>
                      </a:r>
                      <a:r>
                        <a:rPr lang="en-US" sz="1600" baseline="0" smtClean="0"/>
                        <a:t> nhất nguyện vọng từ T.Ư đến địa phương</a:t>
                      </a:r>
                      <a:endParaRPr lang="en-US" sz="1600"/>
                    </a:p>
                  </a:txBody>
                  <a:tcPr anchor="ctr"/>
                </a:tc>
              </a:tr>
              <a:tr h="1117600">
                <a:tc>
                  <a:txBody>
                    <a:bodyPr/>
                    <a:lstStyle/>
                    <a:p>
                      <a:pPr algn="ctr"/>
                      <a:r>
                        <a:rPr lang="en-US" smtClean="0"/>
                        <a:t>HẠN</a:t>
                      </a:r>
                      <a:r>
                        <a:rPr lang="en-US" baseline="0" smtClean="0"/>
                        <a:t> CHẾ</a:t>
                      </a:r>
                      <a:endParaRPr lang="en-US"/>
                    </a:p>
                  </a:txBody>
                  <a:tcPr anchor="ctr"/>
                </a:tc>
                <a:tc>
                  <a:txBody>
                    <a:bodyPr/>
                    <a:lstStyle/>
                    <a:p>
                      <a:pPr algn="ctr"/>
                      <a:r>
                        <a:rPr lang="en-US" sz="1600" smtClean="0"/>
                        <a:t>Phụ</a:t>
                      </a:r>
                      <a:r>
                        <a:rPr lang="en-US" sz="1600" baseline="0" smtClean="0"/>
                        <a:t> thuộc trình độ nhận thức người dân </a:t>
                      </a:r>
                    </a:p>
                    <a:p>
                      <a:pPr algn="ctr"/>
                      <a:r>
                        <a:rPr lang="en-US" sz="1600" smtClean="0"/>
                        <a:t>Khó</a:t>
                      </a:r>
                      <a:r>
                        <a:rPr lang="en-US" sz="1600" baseline="0" smtClean="0"/>
                        <a:t> thống nhất ý kiến </a:t>
                      </a:r>
                      <a:endParaRPr lang="en-US" sz="1600"/>
                    </a:p>
                  </a:txBody>
                  <a:tcPr anchor="ctr"/>
                </a:tc>
                <a:tc>
                  <a:txBody>
                    <a:bodyPr/>
                    <a:lstStyle/>
                    <a:p>
                      <a:pPr algn="ctr"/>
                      <a:r>
                        <a:rPr lang="en-US" sz="1600" smtClean="0"/>
                        <a:t>Nguyện vọng</a:t>
                      </a:r>
                      <a:r>
                        <a:rPr lang="en-US" sz="1600" baseline="0" smtClean="0"/>
                        <a:t> người dân không được phản ánh trực tiếp</a:t>
                      </a:r>
                    </a:p>
                    <a:p>
                      <a:pPr algn="ctr"/>
                      <a:r>
                        <a:rPr lang="en-US" sz="1600" baseline="0" smtClean="0"/>
                        <a:t>Phụ thuộc trình độ người đại diện</a:t>
                      </a:r>
                      <a:endParaRPr lang="en-US" sz="1600"/>
                    </a:p>
                  </a:txBody>
                  <a:tcPr anchor="ctr"/>
                </a:tc>
              </a:tr>
              <a:tr h="1117600">
                <a:tc>
                  <a:txBody>
                    <a:bodyPr/>
                    <a:lstStyle/>
                    <a:p>
                      <a:pPr algn="ctr"/>
                      <a:r>
                        <a:rPr lang="en-US" smtClean="0"/>
                        <a:t>Hình</a:t>
                      </a:r>
                      <a:r>
                        <a:rPr lang="en-US" baseline="0" smtClean="0"/>
                        <a:t> thức</a:t>
                      </a:r>
                      <a:endParaRPr lang="en-US"/>
                    </a:p>
                  </a:txBody>
                  <a:tcPr anchor="ctr"/>
                </a:tc>
                <a:tc>
                  <a:txBody>
                    <a:bodyPr/>
                    <a:lstStyle/>
                    <a:p>
                      <a:pPr algn="ctr"/>
                      <a:r>
                        <a:rPr lang="en-US" sz="1600" smtClean="0"/>
                        <a:t>Trưng</a:t>
                      </a:r>
                      <a:r>
                        <a:rPr lang="en-US" sz="1600" baseline="0" smtClean="0"/>
                        <a:t> cầu dân ý, thực hiện sáng kiến pháp luật</a:t>
                      </a:r>
                      <a:endParaRPr lang="en-US" sz="1600"/>
                    </a:p>
                  </a:txBody>
                  <a:tcPr anchor="ctr"/>
                </a:tc>
                <a:tc>
                  <a:txBody>
                    <a:bodyPr/>
                    <a:lstStyle/>
                    <a:p>
                      <a:pPr algn="ctr"/>
                      <a:r>
                        <a:rPr lang="en-US" sz="1600" smtClean="0"/>
                        <a:t>Quốc</a:t>
                      </a:r>
                      <a:r>
                        <a:rPr lang="en-US" sz="1600" baseline="0" smtClean="0"/>
                        <a:t> hội và Hội đồng nhân dân các cấp (là hình thức chủ yếu của chế độ dân chủ đại diện)</a:t>
                      </a:r>
                      <a:endParaRPr lang="en-US" sz="1600"/>
                    </a:p>
                  </a:txBody>
                  <a:tcPr anchor="ctr"/>
                </a:tc>
              </a:tr>
            </a:tbl>
          </a:graphicData>
        </a:graphic>
      </p:graphicFrame>
    </p:spTree>
    <p:extLst>
      <p:ext uri="{BB962C8B-B14F-4D97-AF65-F5344CB8AC3E}">
        <p14:creationId xmlns:p14="http://schemas.microsoft.com/office/powerpoint/2010/main" val="25089396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3" descr="ps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9608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5"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09599"/>
            <a:ext cx="437919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62" y="3644519"/>
            <a:ext cx="398335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8968" y="3644519"/>
            <a:ext cx="4406023"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18554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Pictures\nguyen-thu-tuong-nguyen-tan-dung-thuc-hien-quyen-bau-cu-cua-cong-dan-bo-phieu-tai-diem-41-p-6-q-3-anh-bd-6_aqi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31070"/>
            <a:ext cx="4038600" cy="31223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Picture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81000"/>
            <a:ext cx="5486400" cy="2659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Pictures\img_9380_DHC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69157"/>
            <a:ext cx="5029200" cy="308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66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206514"/>
            <a:ext cx="7010400" cy="707886"/>
          </a:xfrm>
          <a:prstGeom prst="rect">
            <a:avLst/>
          </a:prstGeom>
        </p:spPr>
        <p:txBody>
          <a:bodyPr wrap="square">
            <a:spAutoFit/>
          </a:bodyPr>
          <a:lstStyle/>
          <a:p>
            <a:pPr lvl="0" algn="ctr" fontAlgn="base">
              <a:spcBef>
                <a:spcPct val="50000"/>
              </a:spcBef>
              <a:spcAft>
                <a:spcPct val="0"/>
              </a:spcAft>
            </a:pPr>
            <a:r>
              <a:rPr lang="en-US" sz="4000" b="1">
                <a:solidFill>
                  <a:srgbClr val="FFC000"/>
                </a:solidFill>
                <a:effectLst>
                  <a:outerShdw blurRad="38100" dist="38100" dir="2700000" algn="tl">
                    <a:srgbClr val="C0C0C0"/>
                  </a:outerShdw>
                </a:effectLst>
                <a:latin typeface="Times New Roman" pitchFamily="18" charset="0"/>
              </a:rPr>
              <a:t>NỘI DUNG CHÍNH</a:t>
            </a:r>
          </a:p>
        </p:txBody>
      </p:sp>
      <p:sp>
        <p:nvSpPr>
          <p:cNvPr id="5" name="Rectangle 4"/>
          <p:cNvSpPr/>
          <p:nvPr/>
        </p:nvSpPr>
        <p:spPr>
          <a:xfrm>
            <a:off x="533400" y="1363039"/>
            <a:ext cx="8229600" cy="3465564"/>
          </a:xfrm>
          <a:prstGeom prst="rect">
            <a:avLst/>
          </a:prstGeom>
        </p:spPr>
        <p:txBody>
          <a:bodyPr wrap="square">
            <a:spAutoFit/>
          </a:bodyPr>
          <a:lstStyle/>
          <a:p>
            <a:pPr lvl="0" algn="just" fontAlgn="base">
              <a:spcBef>
                <a:spcPct val="50000"/>
              </a:spcBef>
              <a:spcAft>
                <a:spcPct val="0"/>
              </a:spcAft>
              <a:buFontTx/>
              <a:buAutoNum type="arabicPeriod"/>
            </a:pPr>
            <a:r>
              <a:rPr lang="en-US" sz="2600" b="1" smtClean="0">
                <a:solidFill>
                  <a:srgbClr val="FFC000"/>
                </a:solidFill>
                <a:latin typeface="Times New Roman" pitchFamily="18" charset="0"/>
              </a:rPr>
              <a:t> Bản </a:t>
            </a:r>
            <a:r>
              <a:rPr lang="en-US" sz="2600" b="1">
                <a:solidFill>
                  <a:srgbClr val="FFC000"/>
                </a:solidFill>
                <a:latin typeface="Times New Roman" pitchFamily="18" charset="0"/>
              </a:rPr>
              <a:t>chất của nền dân chủ xã hội chủ nghĩa</a:t>
            </a:r>
          </a:p>
          <a:p>
            <a:pPr lvl="0" algn="just" fontAlgn="base">
              <a:spcBef>
                <a:spcPct val="50000"/>
              </a:spcBef>
              <a:spcAft>
                <a:spcPct val="0"/>
              </a:spcAft>
              <a:buFontTx/>
              <a:buAutoNum type="arabicPeriod"/>
            </a:pPr>
            <a:r>
              <a:rPr lang="en-US" sz="2600" b="1" smtClean="0">
                <a:solidFill>
                  <a:srgbClr val="FFC000"/>
                </a:solidFill>
                <a:latin typeface="Times New Roman" pitchFamily="18" charset="0"/>
              </a:rPr>
              <a:t> Xây </a:t>
            </a:r>
            <a:r>
              <a:rPr lang="en-US" sz="2600" b="1">
                <a:solidFill>
                  <a:srgbClr val="FFC000"/>
                </a:solidFill>
                <a:latin typeface="Times New Roman" pitchFamily="18" charset="0"/>
              </a:rPr>
              <a:t>dựng nền dân chủ xã hội chủ </a:t>
            </a:r>
            <a:r>
              <a:rPr lang="en-US" sz="2600" b="1" smtClean="0">
                <a:solidFill>
                  <a:srgbClr val="FFC000"/>
                </a:solidFill>
                <a:latin typeface="Times New Roman" pitchFamily="18" charset="0"/>
              </a:rPr>
              <a:t>nghĩa ở Việt Nam</a:t>
            </a:r>
          </a:p>
          <a:p>
            <a:pPr lvl="0" algn="just" fontAlgn="base">
              <a:spcBef>
                <a:spcPct val="20000"/>
              </a:spcBef>
              <a:spcAft>
                <a:spcPct val="0"/>
              </a:spcAft>
            </a:pPr>
            <a:r>
              <a:rPr lang="en-US" sz="2400" b="1" smtClean="0">
                <a:solidFill>
                  <a:srgbClr val="FFC000"/>
                </a:solidFill>
                <a:latin typeface="Times New Roman" pitchFamily="18" charset="0"/>
              </a:rPr>
              <a:t>b</a:t>
            </a:r>
            <a:r>
              <a:rPr lang="en-US" sz="2400" b="1">
                <a:solidFill>
                  <a:srgbClr val="FFC000"/>
                </a:solidFill>
                <a:latin typeface="Times New Roman" pitchFamily="18" charset="0"/>
              </a:rPr>
              <a:t>. Nội dung cơ bản của dân chủ trong lĩnh vực chính trị</a:t>
            </a:r>
          </a:p>
          <a:p>
            <a:pPr lvl="0" algn="just" fontAlgn="base">
              <a:spcBef>
                <a:spcPct val="20000"/>
              </a:spcBef>
              <a:spcAft>
                <a:spcPct val="0"/>
              </a:spcAft>
            </a:pPr>
            <a:r>
              <a:rPr lang="en-US" sz="2400" b="1" smtClean="0">
                <a:solidFill>
                  <a:srgbClr val="FFC000"/>
                </a:solidFill>
                <a:latin typeface="Times New Roman" pitchFamily="18" charset="0"/>
              </a:rPr>
              <a:t>c</a:t>
            </a:r>
            <a:r>
              <a:rPr lang="en-US" sz="2400" b="1">
                <a:solidFill>
                  <a:srgbClr val="FFC000"/>
                </a:solidFill>
                <a:latin typeface="Times New Roman" pitchFamily="18" charset="0"/>
              </a:rPr>
              <a:t>. Nội dung cơ bản của dân chủ trong lĩnh vực văn </a:t>
            </a:r>
            <a:r>
              <a:rPr lang="en-US" sz="2400" b="1" smtClean="0">
                <a:solidFill>
                  <a:srgbClr val="FFC000"/>
                </a:solidFill>
                <a:latin typeface="Times New Roman" pitchFamily="18" charset="0"/>
              </a:rPr>
              <a:t>hóa</a:t>
            </a:r>
            <a:endParaRPr lang="en-US" sz="2600" b="1">
              <a:solidFill>
                <a:srgbClr val="FF0000"/>
              </a:solidFill>
              <a:latin typeface="Times New Roman" pitchFamily="18" charset="0"/>
            </a:endParaRPr>
          </a:p>
          <a:p>
            <a:pPr lvl="0" algn="just" fontAlgn="base">
              <a:spcBef>
                <a:spcPct val="50000"/>
              </a:spcBef>
              <a:spcAft>
                <a:spcPct val="0"/>
              </a:spcAft>
              <a:buFontTx/>
              <a:buAutoNum type="arabicPeriod" startAt="3"/>
            </a:pPr>
            <a:r>
              <a:rPr lang="en-US" sz="2600" b="1">
                <a:solidFill>
                  <a:srgbClr val="FFC000"/>
                </a:solidFill>
                <a:latin typeface="Times New Roman" pitchFamily="18" charset="0"/>
              </a:rPr>
              <a:t>Những hình thức cơ bản của dân chủ</a:t>
            </a:r>
          </a:p>
          <a:p>
            <a:pPr lvl="0" algn="just" fontAlgn="base">
              <a:spcBef>
                <a:spcPct val="20000"/>
              </a:spcBef>
              <a:spcAft>
                <a:spcPct val="0"/>
              </a:spcAft>
            </a:pPr>
            <a:r>
              <a:rPr lang="en-US" sz="2400" b="1" smtClean="0">
                <a:solidFill>
                  <a:srgbClr val="FFC000"/>
                </a:solidFill>
                <a:latin typeface="Times New Roman" pitchFamily="18" charset="0"/>
              </a:rPr>
              <a:t>a</a:t>
            </a:r>
            <a:r>
              <a:rPr lang="en-US" sz="2400" b="1">
                <a:solidFill>
                  <a:srgbClr val="FFC000"/>
                </a:solidFill>
                <a:latin typeface="Times New Roman" pitchFamily="18" charset="0"/>
              </a:rPr>
              <a:t>. Dân chủ trực tiếp</a:t>
            </a:r>
          </a:p>
          <a:p>
            <a:pPr lvl="0" algn="just" fontAlgn="base">
              <a:spcBef>
                <a:spcPct val="20000"/>
              </a:spcBef>
              <a:spcAft>
                <a:spcPct val="0"/>
              </a:spcAft>
            </a:pPr>
            <a:r>
              <a:rPr lang="en-US" sz="2400" b="1" smtClean="0">
                <a:solidFill>
                  <a:srgbClr val="FFC000"/>
                </a:solidFill>
                <a:latin typeface="Times New Roman" pitchFamily="18" charset="0"/>
              </a:rPr>
              <a:t>b</a:t>
            </a:r>
            <a:r>
              <a:rPr lang="en-US" sz="2400" b="1">
                <a:solidFill>
                  <a:srgbClr val="FFC000"/>
                </a:solidFill>
                <a:latin typeface="Times New Roman" pitchFamily="18" charset="0"/>
              </a:rPr>
              <a:t>. Dân chủ  gián tiếp.</a:t>
            </a:r>
            <a:endParaRPr lang="en-US" sz="2600" b="1">
              <a:solidFill>
                <a:srgbClr val="FFC000"/>
              </a:solidFill>
              <a:latin typeface="Times New Roman" pitchFamily="18" charset="0"/>
            </a:endParaRPr>
          </a:p>
        </p:txBody>
      </p:sp>
    </p:spTree>
    <p:extLst>
      <p:ext uri="{BB962C8B-B14F-4D97-AF65-F5344CB8AC3E}">
        <p14:creationId xmlns:p14="http://schemas.microsoft.com/office/powerpoint/2010/main" val="32910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Kết quả hình ảnh cho background cut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438400" y="0"/>
            <a:ext cx="6705600" cy="7140416"/>
          </a:xfrm>
          <a:prstGeom prst="rect">
            <a:avLst/>
          </a:prstGeom>
          <a:noFill/>
        </p:spPr>
        <p:txBody>
          <a:bodyPr wrap="square" rtlCol="0">
            <a:spAutoFit/>
          </a:bodyPr>
          <a:lstStyle/>
          <a:p>
            <a:r>
              <a:rPr lang="en-US" sz="4400" smtClean="0"/>
              <a:t>Dân </a:t>
            </a:r>
            <a:r>
              <a:rPr lang="en-US" sz="4400" dirty="0" err="1" smtClean="0"/>
              <a:t>chủ</a:t>
            </a:r>
            <a:r>
              <a:rPr lang="en-US" sz="4400" dirty="0" smtClean="0"/>
              <a:t> </a:t>
            </a:r>
            <a:r>
              <a:rPr lang="en-US" sz="4400" dirty="0" err="1" smtClean="0"/>
              <a:t>là</a:t>
            </a:r>
            <a:r>
              <a:rPr lang="en-US" sz="4400" dirty="0" smtClean="0"/>
              <a:t>:</a:t>
            </a:r>
          </a:p>
          <a:p>
            <a:pPr>
              <a:buFont typeface="Arial" pitchFamily="34" charset="0"/>
              <a:buChar char="•"/>
            </a:pPr>
            <a:r>
              <a:rPr lang="en-US" sz="4400" dirty="0" err="1" smtClean="0">
                <a:solidFill>
                  <a:prstClr val="white"/>
                </a:solidFill>
              </a:rPr>
              <a:t>Quyền</a:t>
            </a:r>
            <a:r>
              <a:rPr lang="en-US" sz="4400" dirty="0" smtClean="0">
                <a:solidFill>
                  <a:prstClr val="white"/>
                </a:solidFill>
              </a:rPr>
              <a:t> </a:t>
            </a:r>
            <a:r>
              <a:rPr lang="en-US" sz="4400" dirty="0" err="1" smtClean="0">
                <a:solidFill>
                  <a:prstClr val="white"/>
                </a:solidFill>
              </a:rPr>
              <a:t>lực</a:t>
            </a:r>
            <a:r>
              <a:rPr lang="en-US" sz="4400" dirty="0" smtClean="0">
                <a:solidFill>
                  <a:prstClr val="white"/>
                </a:solidFill>
              </a:rPr>
              <a:t>  </a:t>
            </a:r>
            <a:r>
              <a:rPr lang="en-US" sz="4400" dirty="0" err="1" smtClean="0">
                <a:solidFill>
                  <a:prstClr val="white"/>
                </a:solidFill>
              </a:rPr>
              <a:t>thuộc</a:t>
            </a:r>
            <a:r>
              <a:rPr lang="en-US" sz="4400" dirty="0" smtClean="0">
                <a:solidFill>
                  <a:prstClr val="white"/>
                </a:solidFill>
              </a:rPr>
              <a:t> </a:t>
            </a:r>
            <a:r>
              <a:rPr lang="en-US" sz="4400" dirty="0" err="1" smtClean="0">
                <a:solidFill>
                  <a:prstClr val="white"/>
                </a:solidFill>
              </a:rPr>
              <a:t>về</a:t>
            </a:r>
            <a:r>
              <a:rPr lang="en-US" sz="4400" dirty="0" smtClean="0">
                <a:solidFill>
                  <a:prstClr val="white"/>
                </a:solidFill>
              </a:rPr>
              <a:t> </a:t>
            </a:r>
            <a:r>
              <a:rPr lang="en-US" sz="4400" dirty="0" err="1" smtClean="0">
                <a:solidFill>
                  <a:prstClr val="white"/>
                </a:solidFill>
              </a:rPr>
              <a:t>nhân</a:t>
            </a:r>
            <a:r>
              <a:rPr lang="en-US" sz="4400" dirty="0" smtClean="0">
                <a:solidFill>
                  <a:prstClr val="white"/>
                </a:solidFill>
              </a:rPr>
              <a:t> </a:t>
            </a:r>
            <a:r>
              <a:rPr lang="en-US" sz="4400" dirty="0" err="1" smtClean="0">
                <a:solidFill>
                  <a:prstClr val="white"/>
                </a:solidFill>
              </a:rPr>
              <a:t>dân</a:t>
            </a:r>
            <a:r>
              <a:rPr lang="en-US" sz="4400" dirty="0" smtClean="0">
                <a:solidFill>
                  <a:prstClr val="white"/>
                </a:solidFill>
              </a:rPr>
              <a:t>.</a:t>
            </a:r>
          </a:p>
          <a:p>
            <a:pPr>
              <a:buFont typeface="Arial" pitchFamily="34" charset="0"/>
              <a:buChar char="•"/>
            </a:pPr>
            <a:r>
              <a:rPr lang="en-US" sz="4400" dirty="0" smtClean="0">
                <a:solidFill>
                  <a:prstClr val="white"/>
                </a:solidFill>
              </a:rPr>
              <a:t>Do </a:t>
            </a:r>
            <a:r>
              <a:rPr lang="en-US" sz="4400" dirty="0" err="1" smtClean="0">
                <a:solidFill>
                  <a:prstClr val="white"/>
                </a:solidFill>
              </a:rPr>
              <a:t>nhân</a:t>
            </a:r>
            <a:r>
              <a:rPr lang="en-US" sz="4400" dirty="0" smtClean="0">
                <a:solidFill>
                  <a:prstClr val="white"/>
                </a:solidFill>
              </a:rPr>
              <a:t> </a:t>
            </a:r>
            <a:r>
              <a:rPr lang="en-US" sz="4400" dirty="0" err="1" smtClean="0">
                <a:solidFill>
                  <a:prstClr val="white"/>
                </a:solidFill>
              </a:rPr>
              <a:t>dân</a:t>
            </a:r>
            <a:r>
              <a:rPr lang="en-US" sz="4400" dirty="0" smtClean="0">
                <a:solidFill>
                  <a:prstClr val="white"/>
                </a:solidFill>
              </a:rPr>
              <a:t> </a:t>
            </a:r>
            <a:r>
              <a:rPr lang="en-US" sz="4400" dirty="0" err="1" smtClean="0">
                <a:solidFill>
                  <a:prstClr val="white"/>
                </a:solidFill>
              </a:rPr>
              <a:t>làm</a:t>
            </a:r>
            <a:r>
              <a:rPr lang="en-US" sz="4400" dirty="0" smtClean="0">
                <a:solidFill>
                  <a:prstClr val="white"/>
                </a:solidFill>
              </a:rPr>
              <a:t> </a:t>
            </a:r>
            <a:r>
              <a:rPr lang="en-US" sz="4400" dirty="0" err="1" smtClean="0">
                <a:solidFill>
                  <a:prstClr val="white"/>
                </a:solidFill>
              </a:rPr>
              <a:t>chủ</a:t>
            </a:r>
            <a:r>
              <a:rPr lang="en-US" sz="4400" dirty="0">
                <a:solidFill>
                  <a:prstClr val="white"/>
                </a:solidFill>
              </a:rPr>
              <a:t> </a:t>
            </a:r>
            <a:r>
              <a:rPr lang="en-US" sz="4400" dirty="0" err="1" smtClean="0">
                <a:solidFill>
                  <a:prstClr val="white"/>
                </a:solidFill>
              </a:rPr>
              <a:t>trong</a:t>
            </a:r>
            <a:r>
              <a:rPr lang="en-US" sz="4400" dirty="0" smtClean="0">
                <a:solidFill>
                  <a:prstClr val="white"/>
                </a:solidFill>
              </a:rPr>
              <a:t> </a:t>
            </a:r>
            <a:r>
              <a:rPr lang="en-US" sz="4400" dirty="0" err="1" smtClean="0">
                <a:solidFill>
                  <a:prstClr val="white"/>
                </a:solidFill>
              </a:rPr>
              <a:t>các</a:t>
            </a:r>
            <a:r>
              <a:rPr lang="en-US" sz="4400" dirty="0" smtClean="0">
                <a:solidFill>
                  <a:prstClr val="white"/>
                </a:solidFill>
              </a:rPr>
              <a:t> </a:t>
            </a:r>
            <a:r>
              <a:rPr lang="en-US" sz="4400" dirty="0" err="1" smtClean="0">
                <a:solidFill>
                  <a:prstClr val="white"/>
                </a:solidFill>
              </a:rPr>
              <a:t>lĩnh</a:t>
            </a:r>
            <a:r>
              <a:rPr lang="en-US" sz="4400" dirty="0" smtClean="0">
                <a:solidFill>
                  <a:prstClr val="white"/>
                </a:solidFill>
              </a:rPr>
              <a:t> </a:t>
            </a:r>
            <a:r>
              <a:rPr lang="en-US" sz="4400" dirty="0" err="1" smtClean="0">
                <a:solidFill>
                  <a:prstClr val="white"/>
                </a:solidFill>
              </a:rPr>
              <a:t>vực</a:t>
            </a:r>
            <a:r>
              <a:rPr lang="en-US" sz="4400" dirty="0" smtClean="0">
                <a:solidFill>
                  <a:prstClr val="white"/>
                </a:solidFill>
              </a:rPr>
              <a:t> </a:t>
            </a:r>
            <a:r>
              <a:rPr lang="en-US" sz="4400" dirty="0" err="1" smtClean="0">
                <a:solidFill>
                  <a:prstClr val="white"/>
                </a:solidFill>
              </a:rPr>
              <a:t>của</a:t>
            </a:r>
            <a:r>
              <a:rPr lang="en-US" sz="4400" dirty="0" smtClean="0">
                <a:solidFill>
                  <a:prstClr val="white"/>
                </a:solidFill>
              </a:rPr>
              <a:t> </a:t>
            </a:r>
            <a:r>
              <a:rPr lang="en-US" sz="4400" dirty="0" err="1" smtClean="0">
                <a:solidFill>
                  <a:prstClr val="white"/>
                </a:solidFill>
              </a:rPr>
              <a:t>đời</a:t>
            </a:r>
            <a:r>
              <a:rPr lang="en-US" sz="4400" dirty="0" smtClean="0">
                <a:solidFill>
                  <a:prstClr val="white"/>
                </a:solidFill>
              </a:rPr>
              <a:t> </a:t>
            </a:r>
            <a:r>
              <a:rPr lang="en-US" sz="4400" dirty="0" err="1" smtClean="0">
                <a:solidFill>
                  <a:prstClr val="white"/>
                </a:solidFill>
              </a:rPr>
              <a:t>sống</a:t>
            </a:r>
            <a:r>
              <a:rPr lang="en-US" sz="4400" dirty="0" smtClean="0">
                <a:solidFill>
                  <a:prstClr val="white"/>
                </a:solidFill>
              </a:rPr>
              <a:t> </a:t>
            </a:r>
            <a:r>
              <a:rPr lang="en-US" sz="4400" dirty="0" err="1" smtClean="0">
                <a:solidFill>
                  <a:prstClr val="white"/>
                </a:solidFill>
              </a:rPr>
              <a:t>xã</a:t>
            </a:r>
            <a:r>
              <a:rPr lang="en-US" sz="4400" dirty="0" smtClean="0">
                <a:solidFill>
                  <a:prstClr val="white"/>
                </a:solidFill>
              </a:rPr>
              <a:t> </a:t>
            </a:r>
            <a:r>
              <a:rPr lang="en-US" sz="4400" dirty="0" err="1" smtClean="0">
                <a:solidFill>
                  <a:prstClr val="white"/>
                </a:solidFill>
              </a:rPr>
              <a:t>hội</a:t>
            </a:r>
            <a:r>
              <a:rPr lang="en-US" sz="4400" dirty="0" smtClean="0">
                <a:solidFill>
                  <a:prstClr val="white"/>
                </a:solidFill>
              </a:rPr>
              <a:t>.</a:t>
            </a:r>
          </a:p>
          <a:p>
            <a:pPr>
              <a:buFont typeface="Arial" pitchFamily="34" charset="0"/>
              <a:buChar char="•"/>
            </a:pPr>
            <a:r>
              <a:rPr lang="en-US" sz="4400" dirty="0" smtClean="0">
                <a:solidFill>
                  <a:prstClr val="white"/>
                </a:solidFill>
              </a:rPr>
              <a:t> </a:t>
            </a:r>
            <a:r>
              <a:rPr lang="en-US" sz="4400" dirty="0" err="1" smtClean="0">
                <a:solidFill>
                  <a:prstClr val="white"/>
                </a:solidFill>
              </a:rPr>
              <a:t>Hình</a:t>
            </a:r>
            <a:r>
              <a:rPr lang="en-US" sz="4400" dirty="0" smtClean="0">
                <a:solidFill>
                  <a:prstClr val="white"/>
                </a:solidFill>
              </a:rPr>
              <a:t> </a:t>
            </a:r>
            <a:r>
              <a:rPr lang="en-US" sz="4400" dirty="0" err="1" smtClean="0">
                <a:solidFill>
                  <a:prstClr val="white"/>
                </a:solidFill>
              </a:rPr>
              <a:t>thức</a:t>
            </a:r>
            <a:r>
              <a:rPr lang="en-US" sz="4400" dirty="0" smtClean="0">
                <a:solidFill>
                  <a:prstClr val="white"/>
                </a:solidFill>
              </a:rPr>
              <a:t> </a:t>
            </a:r>
            <a:r>
              <a:rPr lang="en-US" sz="4400" dirty="0" err="1" smtClean="0">
                <a:solidFill>
                  <a:prstClr val="white"/>
                </a:solidFill>
              </a:rPr>
              <a:t>nhà</a:t>
            </a:r>
            <a:r>
              <a:rPr lang="en-US" sz="4400" dirty="0" smtClean="0">
                <a:solidFill>
                  <a:prstClr val="white"/>
                </a:solidFill>
              </a:rPr>
              <a:t> </a:t>
            </a:r>
            <a:r>
              <a:rPr lang="en-US" sz="4400" dirty="0" err="1" smtClean="0">
                <a:solidFill>
                  <a:prstClr val="white"/>
                </a:solidFill>
              </a:rPr>
              <a:t>nước</a:t>
            </a:r>
            <a:r>
              <a:rPr lang="en-US" sz="4400" dirty="0" smtClean="0">
                <a:solidFill>
                  <a:prstClr val="white"/>
                </a:solidFill>
              </a:rPr>
              <a:t> </a:t>
            </a:r>
            <a:r>
              <a:rPr lang="en-US" sz="4400" dirty="0" err="1" smtClean="0">
                <a:solidFill>
                  <a:prstClr val="white"/>
                </a:solidFill>
              </a:rPr>
              <a:t>gắn</a:t>
            </a:r>
            <a:r>
              <a:rPr lang="en-US" sz="4400" dirty="0" smtClean="0">
                <a:solidFill>
                  <a:prstClr val="white"/>
                </a:solidFill>
              </a:rPr>
              <a:t> </a:t>
            </a:r>
            <a:r>
              <a:rPr lang="en-US" sz="4400" dirty="0" err="1" smtClean="0">
                <a:solidFill>
                  <a:prstClr val="white"/>
                </a:solidFill>
              </a:rPr>
              <a:t>với</a:t>
            </a:r>
            <a:r>
              <a:rPr lang="en-US" sz="4400" dirty="0" smtClean="0">
                <a:solidFill>
                  <a:prstClr val="white"/>
                </a:solidFill>
              </a:rPr>
              <a:t> </a:t>
            </a:r>
            <a:r>
              <a:rPr lang="en-US" sz="4400" dirty="0" err="1" smtClean="0">
                <a:solidFill>
                  <a:prstClr val="white"/>
                </a:solidFill>
              </a:rPr>
              <a:t>giai</a:t>
            </a:r>
            <a:r>
              <a:rPr lang="en-US" sz="4400" dirty="0" smtClean="0">
                <a:solidFill>
                  <a:prstClr val="white"/>
                </a:solidFill>
              </a:rPr>
              <a:t> </a:t>
            </a:r>
            <a:r>
              <a:rPr lang="en-US" sz="4400" dirty="0" err="1" smtClean="0">
                <a:solidFill>
                  <a:prstClr val="white"/>
                </a:solidFill>
              </a:rPr>
              <a:t>cấp</a:t>
            </a:r>
            <a:r>
              <a:rPr lang="en-US" sz="4400" dirty="0" smtClean="0">
                <a:solidFill>
                  <a:prstClr val="white"/>
                </a:solidFill>
              </a:rPr>
              <a:t> </a:t>
            </a:r>
            <a:r>
              <a:rPr lang="en-US" sz="4400" dirty="0" err="1" smtClean="0">
                <a:solidFill>
                  <a:prstClr val="white"/>
                </a:solidFill>
              </a:rPr>
              <a:t>thống</a:t>
            </a:r>
            <a:r>
              <a:rPr lang="en-US" sz="4400" dirty="0" smtClean="0">
                <a:solidFill>
                  <a:prstClr val="white"/>
                </a:solidFill>
              </a:rPr>
              <a:t> </a:t>
            </a:r>
            <a:r>
              <a:rPr lang="en-US" sz="4400" dirty="0" err="1" smtClean="0">
                <a:solidFill>
                  <a:prstClr val="white"/>
                </a:solidFill>
              </a:rPr>
              <a:t>trị</a:t>
            </a:r>
            <a:r>
              <a:rPr lang="en-US" sz="4400" dirty="0" smtClean="0">
                <a:solidFill>
                  <a:prstClr val="white"/>
                </a:solidFill>
              </a:rPr>
              <a:t>.</a:t>
            </a:r>
          </a:p>
          <a:p>
            <a:pPr>
              <a:buFont typeface="Arial" pitchFamily="34" charset="0"/>
              <a:buChar char="•"/>
            </a:pPr>
            <a:r>
              <a:rPr lang="en-US" sz="4400" dirty="0" smtClean="0">
                <a:solidFill>
                  <a:prstClr val="white"/>
                </a:solidFill>
              </a:rPr>
              <a:t> </a:t>
            </a:r>
            <a:r>
              <a:rPr lang="en-US" sz="4400" dirty="0" err="1" smtClean="0">
                <a:solidFill>
                  <a:prstClr val="white"/>
                </a:solidFill>
              </a:rPr>
              <a:t>Dân</a:t>
            </a:r>
            <a:r>
              <a:rPr lang="en-US" sz="4400" dirty="0" smtClean="0">
                <a:solidFill>
                  <a:prstClr val="white"/>
                </a:solidFill>
              </a:rPr>
              <a:t> </a:t>
            </a:r>
            <a:r>
              <a:rPr lang="en-US" sz="4400" dirty="0" err="1" smtClean="0">
                <a:solidFill>
                  <a:prstClr val="white"/>
                </a:solidFill>
              </a:rPr>
              <a:t>chủ</a:t>
            </a:r>
            <a:r>
              <a:rPr lang="en-US" sz="4400" dirty="0" smtClean="0">
                <a:solidFill>
                  <a:prstClr val="white"/>
                </a:solidFill>
              </a:rPr>
              <a:t> </a:t>
            </a:r>
            <a:r>
              <a:rPr lang="en-US" sz="4400" dirty="0" err="1" smtClean="0">
                <a:solidFill>
                  <a:prstClr val="white"/>
                </a:solidFill>
              </a:rPr>
              <a:t>mang</a:t>
            </a:r>
            <a:r>
              <a:rPr lang="en-US" sz="4400" dirty="0" smtClean="0">
                <a:solidFill>
                  <a:prstClr val="white"/>
                </a:solidFill>
              </a:rPr>
              <a:t> </a:t>
            </a:r>
            <a:r>
              <a:rPr lang="en-US" sz="4400" dirty="0" err="1" smtClean="0">
                <a:solidFill>
                  <a:prstClr val="white"/>
                </a:solidFill>
              </a:rPr>
              <a:t>bản</a:t>
            </a:r>
            <a:r>
              <a:rPr lang="en-US" sz="4400" dirty="0" smtClean="0">
                <a:solidFill>
                  <a:prstClr val="white"/>
                </a:solidFill>
              </a:rPr>
              <a:t> </a:t>
            </a:r>
            <a:r>
              <a:rPr lang="en-US" sz="4400" dirty="0" err="1" smtClean="0">
                <a:solidFill>
                  <a:prstClr val="white"/>
                </a:solidFill>
              </a:rPr>
              <a:t>chất</a:t>
            </a:r>
            <a:r>
              <a:rPr lang="en-US" sz="4400" dirty="0" smtClean="0">
                <a:solidFill>
                  <a:prstClr val="white"/>
                </a:solidFill>
              </a:rPr>
              <a:t> </a:t>
            </a:r>
            <a:r>
              <a:rPr lang="en-US" sz="4400" dirty="0" err="1" smtClean="0">
                <a:solidFill>
                  <a:prstClr val="white"/>
                </a:solidFill>
              </a:rPr>
              <a:t>giai</a:t>
            </a:r>
            <a:r>
              <a:rPr lang="en-US" sz="4400" dirty="0" smtClean="0">
                <a:solidFill>
                  <a:prstClr val="white"/>
                </a:solidFill>
              </a:rPr>
              <a:t> </a:t>
            </a:r>
            <a:r>
              <a:rPr lang="en-US" sz="4400" dirty="0" err="1" smtClean="0">
                <a:solidFill>
                  <a:prstClr val="white"/>
                </a:solidFill>
              </a:rPr>
              <a:t>cấp</a:t>
            </a:r>
            <a:r>
              <a:rPr lang="en-US" sz="4400" dirty="0" smtClean="0">
                <a:solidFill>
                  <a:prstClr val="black"/>
                </a:solidFill>
              </a:rPr>
              <a:t> </a:t>
            </a:r>
            <a:endParaRPr lang="en-US" sz="5400" dirty="0" smtClean="0">
              <a:solidFill>
                <a:prstClr val="black"/>
              </a:solidFill>
            </a:endParaRPr>
          </a:p>
          <a:p>
            <a:pPr>
              <a:buFont typeface="Arial" pitchFamily="34" charset="0"/>
              <a:buChar char="•"/>
            </a:pPr>
            <a:endParaRPr lang="en-US" sz="2000" dirty="0">
              <a:solidFill>
                <a:srgbClr val="F79646">
                  <a:lumMod val="50000"/>
                </a:srgbClr>
              </a:solidFill>
            </a:endParaRPr>
          </a:p>
        </p:txBody>
      </p:sp>
      <p:sp>
        <p:nvSpPr>
          <p:cNvPr id="4" name="Rectangle 3"/>
          <p:cNvSpPr/>
          <p:nvPr/>
        </p:nvSpPr>
        <p:spPr>
          <a:xfrm>
            <a:off x="0" y="228600"/>
            <a:ext cx="2438400" cy="206210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smtClean="0">
                <a:ln>
                  <a:noFill/>
                </a:ln>
                <a:effectLst/>
                <a:uLnTx/>
                <a:uFillTx/>
                <a:latin typeface="Times New Roman" pitchFamily="18" charset="0"/>
              </a:rPr>
              <a:t>1. Bản chất của nền dân chủ xã hội chủ nghĩa</a:t>
            </a:r>
            <a:endParaRPr kumimoji="0" lang="en-US" sz="3200" b="0" i="0" u="none" strike="noStrike" kern="0" cap="none" spc="0" normalizeH="0" baseline="0" noProof="0" smtClean="0">
              <a:ln>
                <a:noFill/>
              </a:ln>
              <a:effectLst/>
              <a:uLnTx/>
              <a:uFillTx/>
            </a:endParaRPr>
          </a:p>
        </p:txBody>
      </p:sp>
    </p:spTree>
    <p:extLst>
      <p:ext uri="{BB962C8B-B14F-4D97-AF65-F5344CB8AC3E}">
        <p14:creationId xmlns:p14="http://schemas.microsoft.com/office/powerpoint/2010/main" val="244560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additive="base">
                                        <p:cTn id="1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additive="base">
                                        <p:cTn id="1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 calcmode="lin" valueType="num">
                                      <p:cBhvr additive="base">
                                        <p:cTn id="30"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3647"/>
            <a:ext cx="8686800" cy="615553"/>
          </a:xfrm>
          <a:prstGeom prst="rect">
            <a:avLst/>
          </a:prstGeom>
        </p:spPr>
        <p:txBody>
          <a:bodyPr wrap="square">
            <a:spAutoFit/>
          </a:bodyPr>
          <a:lstStyle/>
          <a:p>
            <a:pPr marL="514350" lvl="0" indent="-514350">
              <a:buAutoNum type="arabicPeriod"/>
              <a:defRPr/>
            </a:pPr>
            <a:r>
              <a:rPr lang="en-US" sz="3400" b="1" kern="0" smtClean="0">
                <a:solidFill>
                  <a:srgbClr val="FF0000"/>
                </a:solidFill>
                <a:latin typeface="Times New Roman" pitchFamily="18" charset="0"/>
              </a:rPr>
              <a:t>Bản </a:t>
            </a:r>
            <a:r>
              <a:rPr lang="en-US" sz="3400" b="1" kern="0">
                <a:solidFill>
                  <a:srgbClr val="FF0000"/>
                </a:solidFill>
                <a:latin typeface="Times New Roman" pitchFamily="18" charset="0"/>
              </a:rPr>
              <a:t>chất của nền dân chủ xã hội chủ </a:t>
            </a:r>
            <a:r>
              <a:rPr lang="en-US" sz="3400" b="1" kern="0" smtClean="0">
                <a:solidFill>
                  <a:srgbClr val="FF0000"/>
                </a:solidFill>
                <a:latin typeface="Times New Roman" pitchFamily="18" charset="0"/>
              </a:rPr>
              <a:t>nghĩa</a:t>
            </a:r>
          </a:p>
        </p:txBody>
      </p:sp>
      <p:sp>
        <p:nvSpPr>
          <p:cNvPr id="5" name="Rectangle 4"/>
          <p:cNvSpPr/>
          <p:nvPr/>
        </p:nvSpPr>
        <p:spPr>
          <a:xfrm>
            <a:off x="552994" y="2272605"/>
            <a:ext cx="7924800" cy="1384995"/>
          </a:xfrm>
          <a:prstGeom prst="rect">
            <a:avLst/>
          </a:prstGeom>
        </p:spPr>
        <p:txBody>
          <a:bodyPr wrap="square">
            <a:spAutoFit/>
          </a:bodyPr>
          <a:lstStyle/>
          <a:p>
            <a:pPr lvl="0" algn="just" fontAlgn="base">
              <a:spcBef>
                <a:spcPct val="20000"/>
              </a:spcBef>
              <a:spcAft>
                <a:spcPct val="0"/>
              </a:spcAft>
            </a:pPr>
            <a:r>
              <a:rPr lang="en-US" sz="2800" b="1" kern="0">
                <a:solidFill>
                  <a:srgbClr val="FFFF00"/>
                </a:solidFill>
                <a:latin typeface="Times New Roman"/>
              </a:rPr>
              <a:t>L</a:t>
            </a:r>
            <a:r>
              <a:rPr lang="en-US" sz="2800" b="1" kern="0" smtClean="0">
                <a:solidFill>
                  <a:srgbClr val="FFFF00"/>
                </a:solidFill>
                <a:latin typeface="Times New Roman"/>
              </a:rPr>
              <a:t>à </a:t>
            </a:r>
            <a:r>
              <a:rPr lang="en-US" sz="2800" b="1" kern="0">
                <a:solidFill>
                  <a:srgbClr val="FFFF00"/>
                </a:solidFill>
                <a:latin typeface="Times New Roman"/>
              </a:rPr>
              <a:t>nền dân chủ của </a:t>
            </a:r>
            <a:r>
              <a:rPr lang="en-US" sz="2800" b="1" kern="0" smtClean="0">
                <a:solidFill>
                  <a:srgbClr val="FFFF00"/>
                </a:solidFill>
                <a:latin typeface="Times New Roman"/>
              </a:rPr>
              <a:t>quảng đại quần chúng nhân dân, </a:t>
            </a:r>
            <a:r>
              <a:rPr lang="en-US" sz="2800" b="1" kern="0">
                <a:solidFill>
                  <a:srgbClr val="FFFF00"/>
                </a:solidFill>
                <a:latin typeface="Times New Roman"/>
              </a:rPr>
              <a:t>được thực hiện chủ yếu bằng nhà nước, dưới sự lãnh đạo của Đảng cộng sản.</a:t>
            </a:r>
          </a:p>
        </p:txBody>
      </p:sp>
    </p:spTree>
    <p:extLst>
      <p:ext uri="{BB962C8B-B14F-4D97-AF65-F5344CB8AC3E}">
        <p14:creationId xmlns:p14="http://schemas.microsoft.com/office/powerpoint/2010/main" val="48697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8534400" cy="1447800"/>
          </a:xfrm>
        </p:spPr>
        <p:txBody>
          <a:bodyPr/>
          <a:lstStyle/>
          <a:p>
            <a:pPr algn="just"/>
            <a:r>
              <a:rPr lang="en-US" sz="3600" b="1"/>
              <a:t>     </a:t>
            </a:r>
            <a:r>
              <a:rPr lang="en-US" sz="3200" b="1">
                <a:solidFill>
                  <a:srgbClr val="0000FF"/>
                </a:solidFill>
              </a:rPr>
              <a:t>Bản chất của nền dân chủ xã hội chủ nghĩa được thể hiện cụ thể trên phương diện nào?</a:t>
            </a:r>
          </a:p>
        </p:txBody>
      </p:sp>
      <p:sp>
        <p:nvSpPr>
          <p:cNvPr id="10243" name="Rectangle 3"/>
          <p:cNvSpPr>
            <a:spLocks noChangeArrowheads="1"/>
          </p:cNvSpPr>
          <p:nvPr/>
        </p:nvSpPr>
        <p:spPr bwMode="auto">
          <a:xfrm>
            <a:off x="3581400" y="1447800"/>
            <a:ext cx="5334000" cy="915988"/>
          </a:xfrm>
          <a:prstGeom prst="rect">
            <a:avLst/>
          </a:prstGeom>
          <a:noFill/>
          <a:ln w="57150" cmpd="thickThin">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a:solidFill>
                  <a:srgbClr val="0000FF"/>
                </a:solidFill>
              </a:rPr>
              <a:t>M</a:t>
            </a:r>
            <a:r>
              <a:rPr lang="en-US" sz="2000" b="1" smtClean="0">
                <a:solidFill>
                  <a:srgbClr val="0000FF"/>
                </a:solidFill>
              </a:rPr>
              <a:t>ang </a:t>
            </a:r>
            <a:r>
              <a:rPr lang="en-US" sz="2000" b="1">
                <a:solidFill>
                  <a:srgbClr val="0000FF"/>
                </a:solidFill>
              </a:rPr>
              <a:t>b</a:t>
            </a:r>
            <a:r>
              <a:rPr lang="en-US" sz="2000" b="1" smtClean="0">
                <a:solidFill>
                  <a:srgbClr val="0000FF"/>
                </a:solidFill>
              </a:rPr>
              <a:t>ản chất</a:t>
            </a:r>
          </a:p>
          <a:p>
            <a:pPr algn="ctr" fontAlgn="base">
              <a:spcBef>
                <a:spcPct val="0"/>
              </a:spcBef>
              <a:spcAft>
                <a:spcPct val="0"/>
              </a:spcAft>
            </a:pPr>
            <a:r>
              <a:rPr lang="en-US" sz="2000" b="1">
                <a:solidFill>
                  <a:srgbClr val="0000FF"/>
                </a:solidFill>
              </a:rPr>
              <a:t>c</a:t>
            </a:r>
            <a:r>
              <a:rPr lang="en-US" sz="2000" b="1" smtClean="0">
                <a:solidFill>
                  <a:srgbClr val="0000FF"/>
                </a:solidFill>
              </a:rPr>
              <a:t>ủa giai cấp công nhân</a:t>
            </a:r>
          </a:p>
        </p:txBody>
      </p:sp>
      <p:sp>
        <p:nvSpPr>
          <p:cNvPr id="10244" name="Rectangle 4"/>
          <p:cNvSpPr>
            <a:spLocks noChangeArrowheads="1"/>
          </p:cNvSpPr>
          <p:nvPr/>
        </p:nvSpPr>
        <p:spPr bwMode="auto">
          <a:xfrm>
            <a:off x="3657600" y="5789613"/>
            <a:ext cx="5334000" cy="915987"/>
          </a:xfrm>
          <a:prstGeom prst="rect">
            <a:avLst/>
          </a:prstGeom>
          <a:noFill/>
          <a:ln w="57150" cmpd="thickThin">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smtClean="0">
                <a:solidFill>
                  <a:srgbClr val="0000FF"/>
                </a:solidFill>
              </a:rPr>
              <a:t>Gắn liền với Pháp luật, </a:t>
            </a:r>
          </a:p>
          <a:p>
            <a:pPr algn="ctr" fontAlgn="base">
              <a:spcBef>
                <a:spcPct val="0"/>
              </a:spcBef>
              <a:spcAft>
                <a:spcPct val="0"/>
              </a:spcAft>
            </a:pPr>
            <a:r>
              <a:rPr lang="en-US" b="1">
                <a:solidFill>
                  <a:srgbClr val="0000FF"/>
                </a:solidFill>
              </a:rPr>
              <a:t>k</a:t>
            </a:r>
            <a:r>
              <a:rPr lang="en-US" b="1" smtClean="0">
                <a:solidFill>
                  <a:srgbClr val="0000FF"/>
                </a:solidFill>
              </a:rPr>
              <a:t>ỉ cương</a:t>
            </a:r>
          </a:p>
        </p:txBody>
      </p:sp>
      <p:sp>
        <p:nvSpPr>
          <p:cNvPr id="10245" name="Rectangle 5"/>
          <p:cNvSpPr>
            <a:spLocks noChangeArrowheads="1"/>
          </p:cNvSpPr>
          <p:nvPr/>
        </p:nvSpPr>
        <p:spPr bwMode="auto">
          <a:xfrm>
            <a:off x="3581400" y="3581400"/>
            <a:ext cx="5334000" cy="915988"/>
          </a:xfrm>
          <a:prstGeom prst="rect">
            <a:avLst/>
          </a:prstGeom>
          <a:noFill/>
          <a:ln w="57150" cmpd="thickThin">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smtClean="0">
                <a:solidFill>
                  <a:srgbClr val="0000FF"/>
                </a:solidFill>
              </a:rPr>
              <a:t>Là nền dân chủ của nhân </a:t>
            </a:r>
          </a:p>
          <a:p>
            <a:pPr algn="ctr" fontAlgn="base">
              <a:spcBef>
                <a:spcPct val="0"/>
              </a:spcBef>
              <a:spcAft>
                <a:spcPct val="0"/>
              </a:spcAft>
            </a:pPr>
            <a:r>
              <a:rPr lang="en-US" b="1">
                <a:solidFill>
                  <a:srgbClr val="0000FF"/>
                </a:solidFill>
              </a:rPr>
              <a:t>d</a:t>
            </a:r>
            <a:r>
              <a:rPr lang="en-US" b="1" smtClean="0">
                <a:solidFill>
                  <a:srgbClr val="0000FF"/>
                </a:solidFill>
              </a:rPr>
              <a:t>ân lao động</a:t>
            </a:r>
          </a:p>
        </p:txBody>
      </p:sp>
      <p:sp>
        <p:nvSpPr>
          <p:cNvPr id="10246" name="Rectangle 6"/>
          <p:cNvSpPr>
            <a:spLocks noChangeArrowheads="1"/>
          </p:cNvSpPr>
          <p:nvPr/>
        </p:nvSpPr>
        <p:spPr bwMode="auto">
          <a:xfrm>
            <a:off x="3657600" y="4646613"/>
            <a:ext cx="5334000" cy="915987"/>
          </a:xfrm>
          <a:prstGeom prst="rect">
            <a:avLst/>
          </a:prstGeom>
          <a:noFill/>
          <a:ln w="57150" cmpd="thickThin">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smtClean="0">
                <a:solidFill>
                  <a:srgbClr val="0000FF"/>
                </a:solidFill>
              </a:rPr>
              <a:t>Lấy hệ tư tưởngMác-Lênin làm</a:t>
            </a:r>
          </a:p>
          <a:p>
            <a:pPr algn="ctr" fontAlgn="base">
              <a:spcBef>
                <a:spcPct val="0"/>
              </a:spcBef>
              <a:spcAft>
                <a:spcPct val="0"/>
              </a:spcAft>
            </a:pPr>
            <a:r>
              <a:rPr lang="en-US" b="1">
                <a:solidFill>
                  <a:srgbClr val="0000FF"/>
                </a:solidFill>
              </a:rPr>
              <a:t>n</a:t>
            </a:r>
            <a:r>
              <a:rPr lang="en-US" b="1" smtClean="0">
                <a:solidFill>
                  <a:srgbClr val="0000FF"/>
                </a:solidFill>
              </a:rPr>
              <a:t>ền tảng tinh thần của xã hội</a:t>
            </a:r>
          </a:p>
        </p:txBody>
      </p:sp>
      <p:sp>
        <p:nvSpPr>
          <p:cNvPr id="10247" name="Rectangle 7"/>
          <p:cNvSpPr>
            <a:spLocks noChangeArrowheads="1"/>
          </p:cNvSpPr>
          <p:nvPr/>
        </p:nvSpPr>
        <p:spPr bwMode="auto">
          <a:xfrm>
            <a:off x="3810000" y="2514600"/>
            <a:ext cx="5334000" cy="915988"/>
          </a:xfrm>
          <a:prstGeom prst="rect">
            <a:avLst/>
          </a:prstGeom>
          <a:noFill/>
          <a:ln w="57150" cmpd="thickThin">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smtClean="0">
                <a:solidFill>
                  <a:srgbClr val="0000FF"/>
                </a:solidFill>
              </a:rPr>
              <a:t>Cơ sở kinh tế là chế độ Công hữu về</a:t>
            </a:r>
          </a:p>
          <a:p>
            <a:pPr algn="ctr" fontAlgn="base">
              <a:spcBef>
                <a:spcPct val="0"/>
              </a:spcBef>
              <a:spcAft>
                <a:spcPct val="0"/>
              </a:spcAft>
            </a:pPr>
            <a:r>
              <a:rPr lang="en-US" b="1" smtClean="0">
                <a:solidFill>
                  <a:srgbClr val="0000FF"/>
                </a:solidFill>
              </a:rPr>
              <a:t>Tư liệu sảnXuất</a:t>
            </a:r>
          </a:p>
        </p:txBody>
      </p:sp>
      <p:sp>
        <p:nvSpPr>
          <p:cNvPr id="10248" name="Rectangle 8"/>
          <p:cNvSpPr>
            <a:spLocks noChangeArrowheads="1"/>
          </p:cNvSpPr>
          <p:nvPr/>
        </p:nvSpPr>
        <p:spPr bwMode="auto">
          <a:xfrm>
            <a:off x="533400" y="1676400"/>
            <a:ext cx="1524000" cy="4572000"/>
          </a:xfrm>
          <a:prstGeom prst="rect">
            <a:avLst/>
          </a:prstGeom>
          <a:noFill/>
          <a:ln w="76200" cmpd="tri">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mtClean="0">
                <a:solidFill>
                  <a:srgbClr val="0000FF"/>
                </a:solidFill>
              </a:rPr>
              <a:t> </a:t>
            </a:r>
            <a:r>
              <a:rPr lang="en-US" sz="2000" b="1" smtClean="0">
                <a:solidFill>
                  <a:srgbClr val="0000FF"/>
                </a:solidFill>
              </a:rPr>
              <a:t>Bản chất </a:t>
            </a:r>
          </a:p>
          <a:p>
            <a:pPr algn="ctr" fontAlgn="base">
              <a:spcBef>
                <a:spcPct val="0"/>
              </a:spcBef>
              <a:spcAft>
                <a:spcPct val="0"/>
              </a:spcAft>
            </a:pPr>
            <a:r>
              <a:rPr lang="en-US" sz="2000" b="1" smtClean="0">
                <a:solidFill>
                  <a:srgbClr val="0000FF"/>
                </a:solidFill>
              </a:rPr>
              <a:t>của nền </a:t>
            </a:r>
          </a:p>
          <a:p>
            <a:pPr algn="ctr" fontAlgn="base">
              <a:spcBef>
                <a:spcPct val="0"/>
              </a:spcBef>
              <a:spcAft>
                <a:spcPct val="0"/>
              </a:spcAft>
            </a:pPr>
            <a:r>
              <a:rPr lang="en-US" sz="2000" b="1" smtClean="0">
                <a:solidFill>
                  <a:srgbClr val="0000FF"/>
                </a:solidFill>
              </a:rPr>
              <a:t>dân chủ </a:t>
            </a:r>
          </a:p>
          <a:p>
            <a:pPr algn="ctr" fontAlgn="base">
              <a:spcBef>
                <a:spcPct val="0"/>
              </a:spcBef>
              <a:spcAft>
                <a:spcPct val="0"/>
              </a:spcAft>
            </a:pPr>
            <a:r>
              <a:rPr lang="en-US" sz="2000" b="1" smtClean="0">
                <a:solidFill>
                  <a:srgbClr val="0000FF"/>
                </a:solidFill>
              </a:rPr>
              <a:t>xã hội </a:t>
            </a:r>
          </a:p>
          <a:p>
            <a:pPr algn="ctr" fontAlgn="base">
              <a:spcBef>
                <a:spcPct val="0"/>
              </a:spcBef>
              <a:spcAft>
                <a:spcPct val="0"/>
              </a:spcAft>
            </a:pPr>
            <a:r>
              <a:rPr lang="en-US" sz="2000" b="1" smtClean="0">
                <a:solidFill>
                  <a:srgbClr val="0000FF"/>
                </a:solidFill>
              </a:rPr>
              <a:t>chủ nghĩa</a:t>
            </a:r>
          </a:p>
          <a:p>
            <a:pPr algn="ctr" fontAlgn="base">
              <a:spcBef>
                <a:spcPct val="0"/>
              </a:spcBef>
              <a:spcAft>
                <a:spcPct val="0"/>
              </a:spcAft>
            </a:pPr>
            <a:r>
              <a:rPr lang="en-US" sz="2000" b="1" smtClean="0">
                <a:solidFill>
                  <a:srgbClr val="0000FF"/>
                </a:solidFill>
              </a:rPr>
              <a:t> được thể</a:t>
            </a:r>
          </a:p>
          <a:p>
            <a:pPr algn="ctr" fontAlgn="base">
              <a:spcBef>
                <a:spcPct val="0"/>
              </a:spcBef>
              <a:spcAft>
                <a:spcPct val="0"/>
              </a:spcAft>
            </a:pPr>
            <a:r>
              <a:rPr lang="en-US" sz="2000" b="1" smtClean="0">
                <a:solidFill>
                  <a:srgbClr val="0000FF"/>
                </a:solidFill>
              </a:rPr>
              <a:t> hiện trên </a:t>
            </a:r>
          </a:p>
          <a:p>
            <a:pPr algn="ctr" fontAlgn="base">
              <a:spcBef>
                <a:spcPct val="0"/>
              </a:spcBef>
              <a:spcAft>
                <a:spcPct val="0"/>
              </a:spcAft>
            </a:pPr>
            <a:r>
              <a:rPr lang="en-US" sz="2000" b="1" smtClean="0">
                <a:solidFill>
                  <a:srgbClr val="0000FF"/>
                </a:solidFill>
              </a:rPr>
              <a:t>năm phương</a:t>
            </a:r>
          </a:p>
          <a:p>
            <a:pPr algn="ctr" fontAlgn="base">
              <a:spcBef>
                <a:spcPct val="0"/>
              </a:spcBef>
              <a:spcAft>
                <a:spcPct val="0"/>
              </a:spcAft>
            </a:pPr>
            <a:r>
              <a:rPr lang="en-US" sz="2000" b="1" smtClean="0">
                <a:solidFill>
                  <a:srgbClr val="0000FF"/>
                </a:solidFill>
              </a:rPr>
              <a:t> diện</a:t>
            </a:r>
            <a:r>
              <a:rPr lang="en-US" sz="1600" smtClean="0">
                <a:solidFill>
                  <a:srgbClr val="0000FF"/>
                </a:solidFill>
              </a:rPr>
              <a:t> </a:t>
            </a:r>
          </a:p>
        </p:txBody>
      </p:sp>
      <p:sp>
        <p:nvSpPr>
          <p:cNvPr id="10249" name="Line 9"/>
          <p:cNvSpPr>
            <a:spLocks noChangeShapeType="1"/>
          </p:cNvSpPr>
          <p:nvPr/>
        </p:nvSpPr>
        <p:spPr bwMode="auto">
          <a:xfrm>
            <a:off x="2971800" y="1905000"/>
            <a:ext cx="0" cy="4343400"/>
          </a:xfrm>
          <a:prstGeom prst="line">
            <a:avLst/>
          </a:prstGeom>
          <a:noFill/>
          <a:ln w="76200" cmpd="tri">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0250" name="Line 10"/>
          <p:cNvSpPr>
            <a:spLocks noChangeShapeType="1"/>
          </p:cNvSpPr>
          <p:nvPr/>
        </p:nvSpPr>
        <p:spPr bwMode="auto">
          <a:xfrm>
            <a:off x="3048000" y="1905000"/>
            <a:ext cx="609600" cy="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0251" name="Line 11"/>
          <p:cNvSpPr>
            <a:spLocks noChangeShapeType="1"/>
          </p:cNvSpPr>
          <p:nvPr/>
        </p:nvSpPr>
        <p:spPr bwMode="auto">
          <a:xfrm>
            <a:off x="3048000" y="3048000"/>
            <a:ext cx="609600" cy="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0252" name="Line 12"/>
          <p:cNvSpPr>
            <a:spLocks noChangeShapeType="1"/>
          </p:cNvSpPr>
          <p:nvPr/>
        </p:nvSpPr>
        <p:spPr bwMode="auto">
          <a:xfrm>
            <a:off x="3048000" y="4038600"/>
            <a:ext cx="609600" cy="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0253" name="Line 13"/>
          <p:cNvSpPr>
            <a:spLocks noChangeShapeType="1"/>
          </p:cNvSpPr>
          <p:nvPr/>
        </p:nvSpPr>
        <p:spPr bwMode="auto">
          <a:xfrm>
            <a:off x="3048000" y="5181600"/>
            <a:ext cx="609600" cy="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0254" name="Line 14"/>
          <p:cNvSpPr>
            <a:spLocks noChangeShapeType="1"/>
          </p:cNvSpPr>
          <p:nvPr/>
        </p:nvSpPr>
        <p:spPr bwMode="auto">
          <a:xfrm>
            <a:off x="3048000" y="6248400"/>
            <a:ext cx="609600" cy="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0255" name="Line 15"/>
          <p:cNvSpPr>
            <a:spLocks noChangeShapeType="1"/>
          </p:cNvSpPr>
          <p:nvPr/>
        </p:nvSpPr>
        <p:spPr bwMode="auto">
          <a:xfrm>
            <a:off x="2057400" y="4038600"/>
            <a:ext cx="838200" cy="0"/>
          </a:xfrm>
          <a:prstGeom prst="line">
            <a:avLst/>
          </a:prstGeom>
          <a:noFill/>
          <a:ln w="76200" cmpd="tri">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3557098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wedge">
                                      <p:cBhvr>
                                        <p:cTn id="13" dur="2000"/>
                                        <p:tgtEl>
                                          <p:spTgt spid="1024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10255"/>
                                        </p:tgtEl>
                                        <p:attrNameLst>
                                          <p:attrName>style.visibility</p:attrName>
                                        </p:attrNameLst>
                                      </p:cBhvr>
                                      <p:to>
                                        <p:strVal val="visible"/>
                                      </p:to>
                                    </p:set>
                                    <p:animEffect transition="in" filter="wedge">
                                      <p:cBhvr>
                                        <p:cTn id="18" dur="2000"/>
                                        <p:tgtEl>
                                          <p:spTgt spid="10255"/>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10249"/>
                                        </p:tgtEl>
                                        <p:attrNameLst>
                                          <p:attrName>style.visibility</p:attrName>
                                        </p:attrNameLst>
                                      </p:cBhvr>
                                      <p:to>
                                        <p:strVal val="visible"/>
                                      </p:to>
                                    </p:set>
                                    <p:animEffect transition="in" filter="wedge">
                                      <p:cBhvr>
                                        <p:cTn id="21" dur="2000"/>
                                        <p:tgtEl>
                                          <p:spTgt spid="10249"/>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10250"/>
                                        </p:tgtEl>
                                        <p:attrNameLst>
                                          <p:attrName>style.visibility</p:attrName>
                                        </p:attrNameLst>
                                      </p:cBhvr>
                                      <p:to>
                                        <p:strVal val="visible"/>
                                      </p:to>
                                    </p:set>
                                    <p:animEffect transition="in" filter="wedge">
                                      <p:cBhvr>
                                        <p:cTn id="24" dur="2000"/>
                                        <p:tgtEl>
                                          <p:spTgt spid="10250"/>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10251"/>
                                        </p:tgtEl>
                                        <p:attrNameLst>
                                          <p:attrName>style.visibility</p:attrName>
                                        </p:attrNameLst>
                                      </p:cBhvr>
                                      <p:to>
                                        <p:strVal val="visible"/>
                                      </p:to>
                                    </p:set>
                                    <p:animEffect transition="in" filter="wedge">
                                      <p:cBhvr>
                                        <p:cTn id="27" dur="2000"/>
                                        <p:tgtEl>
                                          <p:spTgt spid="10251"/>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10252"/>
                                        </p:tgtEl>
                                        <p:attrNameLst>
                                          <p:attrName>style.visibility</p:attrName>
                                        </p:attrNameLst>
                                      </p:cBhvr>
                                      <p:to>
                                        <p:strVal val="visible"/>
                                      </p:to>
                                    </p:set>
                                    <p:animEffect transition="in" filter="wedge">
                                      <p:cBhvr>
                                        <p:cTn id="30" dur="2000"/>
                                        <p:tgtEl>
                                          <p:spTgt spid="10252"/>
                                        </p:tgtEl>
                                      </p:cBhvr>
                                    </p:animEffect>
                                  </p:childTnLst>
                                </p:cTn>
                              </p:par>
                              <p:par>
                                <p:cTn id="31" presetID="20" presetClass="entr" presetSubtype="0" fill="hold" grpId="0" nodeType="withEffect">
                                  <p:stCondLst>
                                    <p:cond delay="0"/>
                                  </p:stCondLst>
                                  <p:childTnLst>
                                    <p:set>
                                      <p:cBhvr>
                                        <p:cTn id="32" dur="1" fill="hold">
                                          <p:stCondLst>
                                            <p:cond delay="0"/>
                                          </p:stCondLst>
                                        </p:cTn>
                                        <p:tgtEl>
                                          <p:spTgt spid="10253"/>
                                        </p:tgtEl>
                                        <p:attrNameLst>
                                          <p:attrName>style.visibility</p:attrName>
                                        </p:attrNameLst>
                                      </p:cBhvr>
                                      <p:to>
                                        <p:strVal val="visible"/>
                                      </p:to>
                                    </p:set>
                                    <p:animEffect transition="in" filter="wedge">
                                      <p:cBhvr>
                                        <p:cTn id="33" dur="2000"/>
                                        <p:tgtEl>
                                          <p:spTgt spid="10253"/>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10254"/>
                                        </p:tgtEl>
                                        <p:attrNameLst>
                                          <p:attrName>style.visibility</p:attrName>
                                        </p:attrNameLst>
                                      </p:cBhvr>
                                      <p:to>
                                        <p:strVal val="visible"/>
                                      </p:to>
                                    </p:set>
                                    <p:animEffect transition="in" filter="wedge">
                                      <p:cBhvr>
                                        <p:cTn id="36" dur="2000"/>
                                        <p:tgtEl>
                                          <p:spTgt spid="1025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10243"/>
                                        </p:tgtEl>
                                        <p:attrNameLst>
                                          <p:attrName>style.visibility</p:attrName>
                                        </p:attrNameLst>
                                      </p:cBhvr>
                                      <p:to>
                                        <p:strVal val="visible"/>
                                      </p:to>
                                    </p:set>
                                    <p:animEffect transition="in" filter="wedge">
                                      <p:cBhvr>
                                        <p:cTn id="41" dur="2000"/>
                                        <p:tgtEl>
                                          <p:spTgt spid="1024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10247"/>
                                        </p:tgtEl>
                                        <p:attrNameLst>
                                          <p:attrName>style.visibility</p:attrName>
                                        </p:attrNameLst>
                                      </p:cBhvr>
                                      <p:to>
                                        <p:strVal val="visible"/>
                                      </p:to>
                                    </p:set>
                                    <p:animEffect transition="in" filter="wedge">
                                      <p:cBhvr>
                                        <p:cTn id="46" dur="2000"/>
                                        <p:tgtEl>
                                          <p:spTgt spid="1024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0" presetClass="entr" presetSubtype="0" fill="hold" grpId="0" nodeType="clickEffect">
                                  <p:stCondLst>
                                    <p:cond delay="0"/>
                                  </p:stCondLst>
                                  <p:childTnLst>
                                    <p:set>
                                      <p:cBhvr>
                                        <p:cTn id="50" dur="1" fill="hold">
                                          <p:stCondLst>
                                            <p:cond delay="0"/>
                                          </p:stCondLst>
                                        </p:cTn>
                                        <p:tgtEl>
                                          <p:spTgt spid="10245"/>
                                        </p:tgtEl>
                                        <p:attrNameLst>
                                          <p:attrName>style.visibility</p:attrName>
                                        </p:attrNameLst>
                                      </p:cBhvr>
                                      <p:to>
                                        <p:strVal val="visible"/>
                                      </p:to>
                                    </p:set>
                                    <p:animEffect transition="in" filter="wedge">
                                      <p:cBhvr>
                                        <p:cTn id="51" dur="2000"/>
                                        <p:tgtEl>
                                          <p:spTgt spid="1024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0" presetClass="entr" presetSubtype="0" fill="hold" grpId="0" nodeType="clickEffect">
                                  <p:stCondLst>
                                    <p:cond delay="0"/>
                                  </p:stCondLst>
                                  <p:childTnLst>
                                    <p:set>
                                      <p:cBhvr>
                                        <p:cTn id="55" dur="1" fill="hold">
                                          <p:stCondLst>
                                            <p:cond delay="0"/>
                                          </p:stCondLst>
                                        </p:cTn>
                                        <p:tgtEl>
                                          <p:spTgt spid="10246"/>
                                        </p:tgtEl>
                                        <p:attrNameLst>
                                          <p:attrName>style.visibility</p:attrName>
                                        </p:attrNameLst>
                                      </p:cBhvr>
                                      <p:to>
                                        <p:strVal val="visible"/>
                                      </p:to>
                                    </p:set>
                                    <p:animEffect transition="in" filter="wedge">
                                      <p:cBhvr>
                                        <p:cTn id="56" dur="2000"/>
                                        <p:tgtEl>
                                          <p:spTgt spid="10246"/>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0" presetClass="entr" presetSubtype="0" fill="hold" grpId="0" nodeType="clickEffect">
                                  <p:stCondLst>
                                    <p:cond delay="0"/>
                                  </p:stCondLst>
                                  <p:childTnLst>
                                    <p:set>
                                      <p:cBhvr>
                                        <p:cTn id="60" dur="1" fill="hold">
                                          <p:stCondLst>
                                            <p:cond delay="0"/>
                                          </p:stCondLst>
                                        </p:cTn>
                                        <p:tgtEl>
                                          <p:spTgt spid="10244"/>
                                        </p:tgtEl>
                                        <p:attrNameLst>
                                          <p:attrName>style.visibility</p:attrName>
                                        </p:attrNameLst>
                                      </p:cBhvr>
                                      <p:to>
                                        <p:strVal val="visible"/>
                                      </p:to>
                                    </p:set>
                                    <p:animEffect transition="in" filter="wedge">
                                      <p:cBhvr>
                                        <p:cTn id="61"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animBg="1"/>
      <p:bldP spid="10244" grpId="0" animBg="1"/>
      <p:bldP spid="10245" grpId="0" animBg="1"/>
      <p:bldP spid="10246" grpId="0" animBg="1"/>
      <p:bldP spid="10247" grpId="0" animBg="1"/>
      <p:bldP spid="10248" grpId="0" animBg="1"/>
      <p:bldP spid="10249" grpId="0" animBg="1"/>
      <p:bldP spid="10250" grpId="0" animBg="1"/>
      <p:bldP spid="10251" grpId="0" animBg="1"/>
      <p:bldP spid="10252" grpId="0" animBg="1"/>
      <p:bldP spid="10253" grpId="0" animBg="1"/>
      <p:bldP spid="10254" grpId="0" animBg="1"/>
      <p:bldP spid="102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d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0"/>
            <a:ext cx="3352800" cy="22193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267" name="Rectangle 3"/>
          <p:cNvSpPr>
            <a:spLocks noChangeArrowheads="1"/>
          </p:cNvSpPr>
          <p:nvPr/>
        </p:nvSpPr>
        <p:spPr bwMode="auto">
          <a:xfrm>
            <a:off x="609600" y="4572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smtClean="0">
                <a:solidFill>
                  <a:srgbClr val="FF0066"/>
                </a:solidFill>
              </a:rPr>
              <a:t>Dân chủ</a:t>
            </a:r>
            <a:r>
              <a:rPr lang="en-US" sz="2800" b="1" smtClean="0">
                <a:solidFill>
                  <a:srgbClr val="CC0099"/>
                </a:solidFill>
              </a:rPr>
              <a:t> </a:t>
            </a:r>
          </a:p>
        </p:txBody>
      </p:sp>
      <p:sp>
        <p:nvSpPr>
          <p:cNvPr id="11268" name="Rectangle 4"/>
          <p:cNvSpPr>
            <a:spLocks noChangeArrowheads="1"/>
          </p:cNvSpPr>
          <p:nvPr/>
        </p:nvSpPr>
        <p:spPr bwMode="auto">
          <a:xfrm>
            <a:off x="609600" y="59436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smtClean="0">
                <a:solidFill>
                  <a:srgbClr val="0000FF"/>
                </a:solidFill>
              </a:rPr>
              <a:t>Công dân có quyền kinh doanh</a:t>
            </a:r>
          </a:p>
        </p:txBody>
      </p:sp>
      <p:sp>
        <p:nvSpPr>
          <p:cNvPr id="11269" name="Rectangle 5"/>
          <p:cNvSpPr>
            <a:spLocks noChangeArrowheads="1"/>
          </p:cNvSpPr>
          <p:nvPr/>
        </p:nvSpPr>
        <p:spPr bwMode="auto">
          <a:xfrm>
            <a:off x="4572000" y="457200"/>
            <a:ext cx="3581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b="1" smtClean="0">
                <a:solidFill>
                  <a:srgbClr val="FF0066"/>
                </a:solidFill>
              </a:rPr>
              <a:t>Pháp luật, kỉ luật, kỉ cương</a:t>
            </a:r>
          </a:p>
        </p:txBody>
      </p:sp>
      <p:sp>
        <p:nvSpPr>
          <p:cNvPr id="11270" name="Rectangle 6"/>
          <p:cNvSpPr>
            <a:spLocks noChangeArrowheads="1"/>
          </p:cNvSpPr>
          <p:nvPr/>
        </p:nvSpPr>
        <p:spPr bwMode="auto">
          <a:xfrm>
            <a:off x="4495800" y="3352800"/>
            <a:ext cx="396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b="1" smtClean="0">
                <a:solidFill>
                  <a:srgbClr val="0000FF"/>
                </a:solidFill>
              </a:rPr>
              <a:t>Nộp thuế vào ngân sách Nhà nước</a:t>
            </a:r>
          </a:p>
        </p:txBody>
      </p:sp>
      <p:pic>
        <p:nvPicPr>
          <p:cNvPr id="11271" name="Picture 7" descr="hang 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733800"/>
            <a:ext cx="3352800" cy="2235200"/>
          </a:xfrm>
          <a:prstGeom prst="rect">
            <a:avLst/>
          </a:prstGeom>
          <a:noFill/>
          <a:extLst>
            <a:ext uri="{909E8E84-426E-40DD-AFC4-6F175D3DCCD1}">
              <a14:hiddenFill xmlns:a14="http://schemas.microsoft.com/office/drawing/2010/main">
                <a:solidFill>
                  <a:srgbClr val="FFFFFF"/>
                </a:solidFill>
              </a14:hiddenFill>
            </a:ext>
          </a:extLst>
        </p:spPr>
      </p:pic>
      <p:sp>
        <p:nvSpPr>
          <p:cNvPr id="11272" name="Rectangle 8"/>
          <p:cNvSpPr>
            <a:spLocks noChangeArrowheads="1"/>
          </p:cNvSpPr>
          <p:nvPr/>
        </p:nvSpPr>
        <p:spPr bwMode="auto">
          <a:xfrm>
            <a:off x="4495800" y="5943600"/>
            <a:ext cx="411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fontAlgn="base">
              <a:spcBef>
                <a:spcPct val="0"/>
              </a:spcBef>
              <a:spcAft>
                <a:spcPct val="0"/>
              </a:spcAft>
            </a:pPr>
            <a:r>
              <a:rPr lang="en-US" b="1" smtClean="0">
                <a:solidFill>
                  <a:srgbClr val="0000FF"/>
                </a:solidFill>
              </a:rPr>
              <a:t>Không làm hàng giả, hàng quốc cấm</a:t>
            </a:r>
          </a:p>
        </p:txBody>
      </p:sp>
      <p:pic>
        <p:nvPicPr>
          <p:cNvPr id="11273" name="Picture 9" descr="thue1_200708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066800"/>
            <a:ext cx="32766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1274" name="Line 10"/>
          <p:cNvSpPr>
            <a:spLocks noChangeShapeType="1"/>
          </p:cNvSpPr>
          <p:nvPr/>
        </p:nvSpPr>
        <p:spPr bwMode="auto">
          <a:xfrm>
            <a:off x="533400" y="990600"/>
            <a:ext cx="8077200"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75" name="Line 11"/>
          <p:cNvSpPr>
            <a:spLocks noChangeShapeType="1"/>
          </p:cNvSpPr>
          <p:nvPr/>
        </p:nvSpPr>
        <p:spPr bwMode="auto">
          <a:xfrm>
            <a:off x="4419600" y="533400"/>
            <a:ext cx="0" cy="586740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pic>
        <p:nvPicPr>
          <p:cNvPr id="11276" name="Picture 12" descr="ĐCS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3352800" cy="2328863"/>
          </a:xfrm>
          <a:prstGeom prst="rect">
            <a:avLst/>
          </a:prstGeom>
          <a:noFill/>
          <a:extLst>
            <a:ext uri="{909E8E84-426E-40DD-AFC4-6F175D3DCCD1}">
              <a14:hiddenFill xmlns:a14="http://schemas.microsoft.com/office/drawing/2010/main">
                <a:solidFill>
                  <a:srgbClr val="FFFFFF"/>
                </a:solidFill>
              </a14:hiddenFill>
            </a:ext>
          </a:extLst>
        </p:spPr>
      </p:pic>
      <p:sp>
        <p:nvSpPr>
          <p:cNvPr id="11277" name="Rectangle 13"/>
          <p:cNvSpPr>
            <a:spLocks noChangeArrowheads="1"/>
          </p:cNvSpPr>
          <p:nvPr/>
        </p:nvSpPr>
        <p:spPr bwMode="auto">
          <a:xfrm>
            <a:off x="1219200" y="33528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mtClean="0">
                <a:solidFill>
                  <a:srgbClr val="0000FF"/>
                </a:solidFill>
              </a:rPr>
              <a:t>Tham gia đóng góp ý kiến</a:t>
            </a:r>
          </a:p>
        </p:txBody>
      </p:sp>
      <p:pic>
        <p:nvPicPr>
          <p:cNvPr id="11280" name="Picture 16" descr="ĐCS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3352800" cy="2328863"/>
          </a:xfrm>
          <a:prstGeom prst="rect">
            <a:avLst/>
          </a:prstGeom>
          <a:noFill/>
          <a:extLst>
            <a:ext uri="{909E8E84-426E-40DD-AFC4-6F175D3DCCD1}">
              <a14:hiddenFill xmlns:a14="http://schemas.microsoft.com/office/drawing/2010/main">
                <a:solidFill>
                  <a:srgbClr val="FFFFFF"/>
                </a:solidFill>
              </a14:hiddenFill>
            </a:ext>
          </a:extLst>
        </p:spPr>
      </p:pic>
      <p:sp>
        <p:nvSpPr>
          <p:cNvPr id="11284" name="Line 20"/>
          <p:cNvSpPr>
            <a:spLocks noChangeShapeType="1"/>
          </p:cNvSpPr>
          <p:nvPr/>
        </p:nvSpPr>
        <p:spPr bwMode="auto">
          <a:xfrm>
            <a:off x="533400" y="990600"/>
            <a:ext cx="8077200"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89" name="Line 25"/>
          <p:cNvSpPr>
            <a:spLocks noChangeShapeType="1"/>
          </p:cNvSpPr>
          <p:nvPr/>
        </p:nvSpPr>
        <p:spPr bwMode="auto">
          <a:xfrm>
            <a:off x="533400" y="990600"/>
            <a:ext cx="8077200"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94" name="Line 30"/>
          <p:cNvSpPr>
            <a:spLocks noChangeShapeType="1"/>
          </p:cNvSpPr>
          <p:nvPr/>
        </p:nvSpPr>
        <p:spPr bwMode="auto">
          <a:xfrm>
            <a:off x="4419600" y="533400"/>
            <a:ext cx="0" cy="586740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95" name="Line 31"/>
          <p:cNvSpPr>
            <a:spLocks noChangeShapeType="1"/>
          </p:cNvSpPr>
          <p:nvPr/>
        </p:nvSpPr>
        <p:spPr bwMode="auto">
          <a:xfrm>
            <a:off x="533400" y="990600"/>
            <a:ext cx="8077200"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96" name="Rectangle 32"/>
          <p:cNvSpPr>
            <a:spLocks noChangeArrowheads="1"/>
          </p:cNvSpPr>
          <p:nvPr/>
        </p:nvSpPr>
        <p:spPr bwMode="auto">
          <a:xfrm>
            <a:off x="1219200" y="33528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mtClean="0">
                <a:solidFill>
                  <a:srgbClr val="0000FF"/>
                </a:solidFill>
              </a:rPr>
              <a:t>Tham gia đóng góp ý kiến</a:t>
            </a:r>
          </a:p>
        </p:txBody>
      </p:sp>
      <p:pic>
        <p:nvPicPr>
          <p:cNvPr id="11297" name="Picture 33" descr="ĐCS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3352800" cy="232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352221"/>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edge">
                                      <p:cBhvr>
                                        <p:cTn id="7" dur="2000"/>
                                        <p:tgtEl>
                                          <p:spTgt spid="1126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1269"/>
                                        </p:tgtEl>
                                        <p:attrNameLst>
                                          <p:attrName>style.visibility</p:attrName>
                                        </p:attrNameLst>
                                      </p:cBhvr>
                                      <p:to>
                                        <p:strVal val="visible"/>
                                      </p:to>
                                    </p:set>
                                    <p:animEffect transition="in" filter="wedge">
                                      <p:cBhvr>
                                        <p:cTn id="10" dur="2000"/>
                                        <p:tgtEl>
                                          <p:spTgt spid="112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11297"/>
                                        </p:tgtEl>
                                        <p:attrNameLst>
                                          <p:attrName>style.visibility</p:attrName>
                                        </p:attrNameLst>
                                      </p:cBhvr>
                                      <p:to>
                                        <p:strVal val="visible"/>
                                      </p:to>
                                    </p:set>
                                    <p:animEffect transition="in" filter="wedge">
                                      <p:cBhvr>
                                        <p:cTn id="15" dur="2000"/>
                                        <p:tgtEl>
                                          <p:spTgt spid="11297"/>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11296"/>
                                        </p:tgtEl>
                                        <p:attrNameLst>
                                          <p:attrName>style.visibility</p:attrName>
                                        </p:attrNameLst>
                                      </p:cBhvr>
                                      <p:to>
                                        <p:strVal val="visible"/>
                                      </p:to>
                                    </p:set>
                                    <p:animEffect transition="in" filter="wedge">
                                      <p:cBhvr>
                                        <p:cTn id="18" dur="2000"/>
                                        <p:tgtEl>
                                          <p:spTgt spid="112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nodeType="click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wedge">
                                      <p:cBhvr>
                                        <p:cTn id="23" dur="2000"/>
                                        <p:tgtEl>
                                          <p:spTgt spid="11266"/>
                                        </p:tgtEl>
                                      </p:cBhvr>
                                    </p:animEffect>
                                  </p:childTnLst>
                                </p:cTn>
                              </p:par>
                              <p:par>
                                <p:cTn id="24" presetID="20" presetClass="entr" presetSubtype="0" fill="hold" grpId="0" nodeType="withEffect">
                                  <p:stCondLst>
                                    <p:cond delay="0"/>
                                  </p:stCondLst>
                                  <p:childTnLst>
                                    <p:set>
                                      <p:cBhvr>
                                        <p:cTn id="25" dur="1" fill="hold">
                                          <p:stCondLst>
                                            <p:cond delay="0"/>
                                          </p:stCondLst>
                                        </p:cTn>
                                        <p:tgtEl>
                                          <p:spTgt spid="11268"/>
                                        </p:tgtEl>
                                        <p:attrNameLst>
                                          <p:attrName>style.visibility</p:attrName>
                                        </p:attrNameLst>
                                      </p:cBhvr>
                                      <p:to>
                                        <p:strVal val="visible"/>
                                      </p:to>
                                    </p:set>
                                    <p:animEffect transition="in" filter="wedge">
                                      <p:cBhvr>
                                        <p:cTn id="26" dur="2000"/>
                                        <p:tgtEl>
                                          <p:spTgt spid="1126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0"/>
                                        </p:tgtEl>
                                        <p:attrNameLst>
                                          <p:attrName>style.visibility</p:attrName>
                                        </p:attrNameLst>
                                      </p:cBhvr>
                                      <p:to>
                                        <p:strVal val="visible"/>
                                      </p:to>
                                    </p:set>
                                    <p:animEffect transition="in" filter="wedge">
                                      <p:cBhvr>
                                        <p:cTn id="34" dur="2000"/>
                                        <p:tgtEl>
                                          <p:spTgt spid="1127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1"/>
                                        </p:tgtEl>
                                        <p:attrNameLst>
                                          <p:attrName>style.visibility</p:attrName>
                                        </p:attrNameLst>
                                      </p:cBhvr>
                                      <p:to>
                                        <p:strVal val="visible"/>
                                      </p:to>
                                    </p:set>
                                    <p:animEffect transition="in" filter="wedge">
                                      <p:cBhvr>
                                        <p:cTn id="39" dur="2000"/>
                                        <p:tgtEl>
                                          <p:spTgt spid="11271"/>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2"/>
                                        </p:tgtEl>
                                        <p:attrNameLst>
                                          <p:attrName>style.visibility</p:attrName>
                                        </p:attrNameLst>
                                      </p:cBhvr>
                                      <p:to>
                                        <p:strVal val="visible"/>
                                      </p:to>
                                    </p:set>
                                    <p:animEffect transition="in" filter="wedge">
                                      <p:cBhvr>
                                        <p:cTn id="42" dur="2000"/>
                                        <p:tgtEl>
                                          <p:spTgt spid="112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97"/>
                                        </p:tgtEl>
                                        <p:attrNameLst>
                                          <p:attrName>style.visibility</p:attrName>
                                        </p:attrNameLst>
                                      </p:cBhvr>
                                      <p:to>
                                        <p:strVal val="visible"/>
                                      </p:to>
                                    </p:set>
                                    <p:animEffect transition="in" filter="wedge">
                                      <p:cBhvr>
                                        <p:cTn id="47" dur="2000"/>
                                        <p:tgtEl>
                                          <p:spTgt spid="11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p:bldP spid="11270" grpId="0"/>
      <p:bldP spid="11272" grpId="0"/>
      <p:bldP spid="112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2" name="Picture 10" descr="Kết quả hình ảnh cho background cute"/>
          <p:cNvPicPr>
            <a:picLocks noChangeAspect="1" noChangeArrowheads="1"/>
          </p:cNvPicPr>
          <p:nvPr/>
        </p:nvPicPr>
        <p:blipFill>
          <a:blip r:embed="rId2" cstate="print"/>
          <a:srcRect/>
          <a:stretch>
            <a:fillRect/>
          </a:stretch>
        </p:blipFill>
        <p:spPr bwMode="auto">
          <a:xfrm>
            <a:off x="0" y="-1"/>
            <a:ext cx="9144000" cy="6817895"/>
          </a:xfrm>
          <a:prstGeom prst="rect">
            <a:avLst/>
          </a:prstGeom>
          <a:noFill/>
        </p:spPr>
      </p:pic>
      <p:sp>
        <p:nvSpPr>
          <p:cNvPr id="7" name="TextBox 6"/>
          <p:cNvSpPr txBox="1"/>
          <p:nvPr/>
        </p:nvSpPr>
        <p:spPr>
          <a:xfrm>
            <a:off x="1143000" y="838200"/>
            <a:ext cx="7162800" cy="1323439"/>
          </a:xfrm>
          <a:prstGeom prst="rect">
            <a:avLst/>
          </a:prstGeom>
          <a:noFill/>
        </p:spPr>
        <p:txBody>
          <a:bodyPr wrap="square" rtlCol="0">
            <a:spAutoFit/>
          </a:bodyPr>
          <a:lstStyle/>
          <a:p>
            <a:pPr algn="ctr"/>
            <a:r>
              <a:rPr lang="en-US" sz="4000" smtClean="0">
                <a:solidFill>
                  <a:prstClr val="black"/>
                </a:solidFill>
              </a:rPr>
              <a:t>2. Xây dựng nền dân </a:t>
            </a:r>
            <a:r>
              <a:rPr lang="en-US" sz="4000" err="1" smtClean="0">
                <a:solidFill>
                  <a:prstClr val="black"/>
                </a:solidFill>
              </a:rPr>
              <a:t>chủ</a:t>
            </a:r>
            <a:r>
              <a:rPr lang="en-US" sz="4000" smtClean="0">
                <a:solidFill>
                  <a:prstClr val="black"/>
                </a:solidFill>
              </a:rPr>
              <a:t> xã hội chủ nghĩa ở VN:</a:t>
            </a:r>
            <a:endParaRPr lang="en-US" sz="4000" dirty="0">
              <a:solidFill>
                <a:prstClr val="black"/>
              </a:solidFill>
            </a:endParaRPr>
          </a:p>
        </p:txBody>
      </p:sp>
      <p:graphicFrame>
        <p:nvGraphicFramePr>
          <p:cNvPr id="9" name="Diagram 8"/>
          <p:cNvGraphicFramePr/>
          <p:nvPr>
            <p:extLst>
              <p:ext uri="{D42A27DB-BD31-4B8C-83A1-F6EECF244321}">
                <p14:modId xmlns:p14="http://schemas.microsoft.com/office/powerpoint/2010/main" val="3831367590"/>
              </p:ext>
            </p:extLst>
          </p:nvPr>
        </p:nvGraphicFramePr>
        <p:xfrm>
          <a:off x="1676400" y="2209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44" name="Picture 12" descr="http://i81.photobucket.com/albums/j230/xoilac/banana1.gif"/>
          <p:cNvPicPr>
            <a:picLocks noChangeAspect="1" noChangeArrowheads="1" noCrop="1"/>
          </p:cNvPicPr>
          <p:nvPr/>
        </p:nvPicPr>
        <p:blipFill>
          <a:blip r:embed="rId8" cstate="print"/>
          <a:srcRect/>
          <a:stretch>
            <a:fillRect/>
          </a:stretch>
        </p:blipFill>
        <p:spPr bwMode="auto">
          <a:xfrm>
            <a:off x="762000" y="4648200"/>
            <a:ext cx="1149528" cy="1219200"/>
          </a:xfrm>
          <a:prstGeom prst="rect">
            <a:avLst/>
          </a:prstGeom>
          <a:noFill/>
        </p:spPr>
      </p:pic>
      <p:pic>
        <p:nvPicPr>
          <p:cNvPr id="18446" name="Picture 14" descr="http://i81.photobucket.com/albums/j230/xoilac/banana1.gif"/>
          <p:cNvPicPr>
            <a:picLocks noChangeAspect="1" noChangeArrowheads="1" noCrop="1"/>
          </p:cNvPicPr>
          <p:nvPr/>
        </p:nvPicPr>
        <p:blipFill>
          <a:blip r:embed="rId8" cstate="print"/>
          <a:srcRect/>
          <a:stretch>
            <a:fillRect/>
          </a:stretch>
        </p:blipFill>
        <p:spPr bwMode="auto">
          <a:xfrm>
            <a:off x="7162800" y="4581237"/>
            <a:ext cx="1066800" cy="1131458"/>
          </a:xfrm>
          <a:prstGeom prst="rect">
            <a:avLst/>
          </a:prstGeom>
          <a:noFill/>
        </p:spPr>
      </p:pic>
    </p:spTree>
    <p:extLst>
      <p:ext uri="{BB962C8B-B14F-4D97-AF65-F5344CB8AC3E}">
        <p14:creationId xmlns:p14="http://schemas.microsoft.com/office/powerpoint/2010/main" val="301505294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56973"/>
            <a:ext cx="8077200" cy="6334042"/>
          </a:xfrm>
          <a:prstGeom prst="rect">
            <a:avLst/>
          </a:prstGeom>
        </p:spPr>
        <p:txBody>
          <a:bodyPr wrap="square">
            <a:spAutoFit/>
          </a:bodyPr>
          <a:lstStyle/>
          <a:p>
            <a:pPr lvl="0" fontAlgn="base">
              <a:spcBef>
                <a:spcPct val="20000"/>
              </a:spcBef>
              <a:spcAft>
                <a:spcPct val="0"/>
              </a:spcAft>
            </a:pPr>
            <a:r>
              <a:rPr lang="en-US" sz="3200" b="1" kern="0" smtClean="0">
                <a:solidFill>
                  <a:srgbClr val="C00000"/>
                </a:solidFill>
                <a:latin typeface="Times New Roman"/>
              </a:rPr>
              <a:t>b. Nội </a:t>
            </a:r>
            <a:r>
              <a:rPr lang="en-US" sz="3200" b="1" kern="0" smtClean="0">
                <a:solidFill>
                  <a:srgbClr val="C00000"/>
                </a:solidFill>
                <a:latin typeface="Times New Roman"/>
              </a:rPr>
              <a:t>dung cơ bản của dân chủ trong lĩnh vực chính trị:</a:t>
            </a:r>
          </a:p>
          <a:p>
            <a:pPr lvl="0" fontAlgn="base">
              <a:spcBef>
                <a:spcPct val="20000"/>
              </a:spcBef>
              <a:spcAft>
                <a:spcPct val="0"/>
              </a:spcAft>
            </a:pPr>
            <a:r>
              <a:rPr lang="en-US" sz="2800" b="1" kern="0" smtClean="0">
                <a:solidFill>
                  <a:srgbClr val="0000FF"/>
                </a:solidFill>
                <a:latin typeface="Times New Roman"/>
              </a:rPr>
              <a:t>Mọi </a:t>
            </a:r>
            <a:r>
              <a:rPr lang="en-US" sz="2800" b="1" kern="0">
                <a:solidFill>
                  <a:srgbClr val="0000FF"/>
                </a:solidFill>
                <a:latin typeface="Times New Roman"/>
              </a:rPr>
              <a:t>quyền lực thuộc về nhân dân, trước hết là nhân dân lao </a:t>
            </a:r>
            <a:r>
              <a:rPr lang="en-US" sz="2800" b="1" kern="0" smtClean="0">
                <a:solidFill>
                  <a:srgbClr val="0000FF"/>
                </a:solidFill>
                <a:latin typeface="Times New Roman"/>
              </a:rPr>
              <a:t>động</a:t>
            </a:r>
            <a:endParaRPr lang="en-US" sz="2800" b="1" kern="0">
              <a:solidFill>
                <a:srgbClr val="0000FF"/>
              </a:solidFill>
              <a:latin typeface="Times New Roman"/>
            </a:endParaRPr>
          </a:p>
          <a:p>
            <a:pPr lvl="0" fontAlgn="base">
              <a:spcBef>
                <a:spcPct val="20000"/>
              </a:spcBef>
              <a:spcAft>
                <a:spcPct val="0"/>
              </a:spcAft>
            </a:pPr>
            <a:r>
              <a:rPr lang="en-US" sz="2800" b="1" kern="0">
                <a:solidFill>
                  <a:srgbClr val="0000FF"/>
                </a:solidFill>
                <a:latin typeface="Times New Roman"/>
              </a:rPr>
              <a:t>    </a:t>
            </a:r>
            <a:r>
              <a:rPr lang="en-US" sz="2800" b="1" u="sng" kern="0">
                <a:solidFill>
                  <a:srgbClr val="0000FF"/>
                </a:solidFill>
                <a:latin typeface="Times New Roman"/>
              </a:rPr>
              <a:t>Biểu hiện:</a:t>
            </a:r>
            <a:r>
              <a:rPr lang="en-US" sz="2800" b="1" kern="0">
                <a:solidFill>
                  <a:srgbClr val="0000FF"/>
                </a:solidFill>
                <a:latin typeface="Times New Roman"/>
              </a:rPr>
              <a:t> </a:t>
            </a:r>
          </a:p>
          <a:p>
            <a:pPr lvl="0" fontAlgn="base">
              <a:spcBef>
                <a:spcPct val="20000"/>
              </a:spcBef>
              <a:spcAft>
                <a:spcPct val="0"/>
              </a:spcAft>
            </a:pPr>
            <a:r>
              <a:rPr lang="en-US" sz="2800" b="1" kern="0">
                <a:solidFill>
                  <a:srgbClr val="0000FF"/>
                </a:solidFill>
                <a:latin typeface="Times New Roman"/>
              </a:rPr>
              <a:t>+Quyền bầu cử, ứng cử vào các cơ quan quyền lực nhà nước</a:t>
            </a:r>
          </a:p>
          <a:p>
            <a:pPr lvl="0" fontAlgn="base">
              <a:spcBef>
                <a:spcPct val="20000"/>
              </a:spcBef>
              <a:spcAft>
                <a:spcPct val="0"/>
              </a:spcAft>
            </a:pPr>
            <a:r>
              <a:rPr lang="en-US" sz="2800" b="1" kern="0">
                <a:solidFill>
                  <a:srgbClr val="0000FF"/>
                </a:solidFill>
                <a:latin typeface="Times New Roman"/>
              </a:rPr>
              <a:t>+Quyền tham gia quản lý nhà nước và xã hội, tham gia thảo luận các vấn đề chung của nhà nước</a:t>
            </a:r>
          </a:p>
          <a:p>
            <a:pPr lvl="0" fontAlgn="base">
              <a:spcBef>
                <a:spcPct val="20000"/>
              </a:spcBef>
              <a:spcAft>
                <a:spcPct val="0"/>
              </a:spcAft>
            </a:pPr>
            <a:r>
              <a:rPr lang="en-US" sz="2800" b="1" kern="0">
                <a:solidFill>
                  <a:srgbClr val="0000FF"/>
                </a:solidFill>
                <a:latin typeface="Times New Roman"/>
              </a:rPr>
              <a:t>+Quyền kiến nghị với các cơ quan nhà nước...Công dân </a:t>
            </a:r>
            <a:r>
              <a:rPr lang="en-US" sz="2800" b="1" kern="0">
                <a:solidFill>
                  <a:srgbClr val="0000FF"/>
                </a:solidFill>
                <a:latin typeface="Times New Roman"/>
                <a:hlinkClick r:id="rId2" action="ppaction://hlinksldjump"/>
              </a:rPr>
              <a:t>tham gia </a:t>
            </a:r>
            <a:r>
              <a:rPr lang="en-US" sz="2800" b="1" kern="0">
                <a:solidFill>
                  <a:srgbClr val="0000FF"/>
                </a:solidFill>
                <a:latin typeface="Times New Roman"/>
              </a:rPr>
              <a:t>vào bầu cử quốc hội</a:t>
            </a:r>
            <a:r>
              <a:rPr lang="en-US" sz="2800" b="1" kern="0" smtClean="0">
                <a:solidFill>
                  <a:srgbClr val="0000FF"/>
                </a:solidFill>
                <a:latin typeface="Times New Roman"/>
              </a:rPr>
              <a:t>…</a:t>
            </a:r>
          </a:p>
          <a:p>
            <a:pPr lvl="0" fontAlgn="base">
              <a:spcBef>
                <a:spcPct val="20000"/>
              </a:spcBef>
              <a:spcAft>
                <a:spcPct val="0"/>
              </a:spcAft>
            </a:pPr>
            <a:r>
              <a:rPr lang="en-US" sz="2800" b="1" kern="0" smtClean="0">
                <a:solidFill>
                  <a:srgbClr val="0000FF"/>
                </a:solidFill>
                <a:latin typeface="Times New Roman"/>
              </a:rPr>
              <a:t>+ Quyền được thông tin, tự do ngôn luận, tự do báo chí….</a:t>
            </a:r>
            <a:endParaRPr lang="en-US" sz="2800" b="1" kern="0">
              <a:solidFill>
                <a:srgbClr val="0000FF"/>
              </a:solidFill>
              <a:latin typeface="Times New Roman"/>
            </a:endParaRPr>
          </a:p>
        </p:txBody>
      </p:sp>
    </p:spTree>
    <p:extLst>
      <p:ext uri="{BB962C8B-B14F-4D97-AF65-F5344CB8AC3E}">
        <p14:creationId xmlns:p14="http://schemas.microsoft.com/office/powerpoint/2010/main" val="423102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04800"/>
            <a:ext cx="8229600" cy="762000"/>
          </a:xfrm>
        </p:spPr>
        <p:txBody>
          <a:bodyPr/>
          <a:lstStyle/>
          <a:p>
            <a:r>
              <a:rPr lang="en-US" sz="3600"/>
              <a:t>dân chủ trong lĩnh vực chính trị</a:t>
            </a:r>
          </a:p>
        </p:txBody>
      </p:sp>
      <p:pic>
        <p:nvPicPr>
          <p:cNvPr id="15363" name="Picture 3" descr="BV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066800"/>
            <a:ext cx="3124200" cy="2343150"/>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ChangeArrowheads="1"/>
          </p:cNvSpPr>
          <p:nvPr/>
        </p:nvSpPr>
        <p:spPr bwMode="auto">
          <a:xfrm>
            <a:off x="4876800" y="33528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smtClean="0">
                <a:solidFill>
                  <a:srgbClr val="0000FF"/>
                </a:solidFill>
                <a:latin typeface="Arial" charset="0"/>
              </a:rPr>
              <a:t>Nghĩa vụ quân sự</a:t>
            </a:r>
          </a:p>
        </p:txBody>
      </p:sp>
      <p:pic>
        <p:nvPicPr>
          <p:cNvPr id="15365" name="Picture 5" descr="Copy of gop y du thao lu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2895600" cy="2241550"/>
          </a:xfrm>
          <a:prstGeom prst="rect">
            <a:avLst/>
          </a:prstGeom>
          <a:noFill/>
          <a:extLst>
            <a:ext uri="{909E8E84-426E-40DD-AFC4-6F175D3DCCD1}">
              <a14:hiddenFill xmlns:a14="http://schemas.microsoft.com/office/drawing/2010/main">
                <a:solidFill>
                  <a:srgbClr val="FFFFFF"/>
                </a:solidFill>
              </a14:hiddenFill>
            </a:ext>
          </a:extLst>
        </p:spPr>
      </p:pic>
      <p:sp>
        <p:nvSpPr>
          <p:cNvPr id="15366" name="Rectangle 6"/>
          <p:cNvSpPr>
            <a:spLocks noChangeArrowheads="1"/>
          </p:cNvSpPr>
          <p:nvPr/>
        </p:nvSpPr>
        <p:spPr bwMode="auto">
          <a:xfrm>
            <a:off x="609600" y="3657600"/>
            <a:ext cx="2819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smtClean="0">
                <a:solidFill>
                  <a:srgbClr val="0000FF"/>
                </a:solidFill>
                <a:latin typeface="Arial" charset="0"/>
              </a:rPr>
              <a:t>Quyền tham gia thảo luận</a:t>
            </a:r>
          </a:p>
          <a:p>
            <a:pPr algn="ctr" fontAlgn="base">
              <a:spcBef>
                <a:spcPct val="0"/>
              </a:spcBef>
              <a:spcAft>
                <a:spcPct val="0"/>
              </a:spcAft>
            </a:pPr>
            <a:r>
              <a:rPr lang="en-US" sz="2000" b="1" smtClean="0">
                <a:solidFill>
                  <a:srgbClr val="0000FF"/>
                </a:solidFill>
                <a:latin typeface="Arial" charset="0"/>
              </a:rPr>
              <a:t>các vấn đề chung</a:t>
            </a:r>
          </a:p>
        </p:txBody>
      </p:sp>
      <p:pic>
        <p:nvPicPr>
          <p:cNvPr id="15367" name="Picture 7" descr="Copy of trung cau dan 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14800"/>
            <a:ext cx="2895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15368" name="Rectangle 8"/>
          <p:cNvSpPr>
            <a:spLocks noChangeArrowheads="1"/>
          </p:cNvSpPr>
          <p:nvPr/>
        </p:nvSpPr>
        <p:spPr bwMode="auto">
          <a:xfrm>
            <a:off x="1752600" y="5334000"/>
            <a:ext cx="320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000" b="1" smtClean="0">
                <a:solidFill>
                  <a:srgbClr val="0000FF"/>
                </a:solidFill>
                <a:latin typeface="Arial" charset="0"/>
              </a:rPr>
              <a:t>Biểu quyết khi nhà nước </a:t>
            </a:r>
          </a:p>
          <a:p>
            <a:pPr algn="ctr" fontAlgn="base">
              <a:spcBef>
                <a:spcPct val="0"/>
              </a:spcBef>
              <a:spcAft>
                <a:spcPct val="0"/>
              </a:spcAft>
            </a:pPr>
            <a:r>
              <a:rPr lang="en-US" sz="2000" b="1" smtClean="0">
                <a:solidFill>
                  <a:srgbClr val="0000FF"/>
                </a:solidFill>
                <a:latin typeface="Arial" charset="0"/>
              </a:rPr>
              <a:t>trưng cầu dân ý</a:t>
            </a:r>
          </a:p>
        </p:txBody>
      </p:sp>
    </p:spTree>
    <p:extLst>
      <p:ext uri="{BB962C8B-B14F-4D97-AF65-F5344CB8AC3E}">
        <p14:creationId xmlns:p14="http://schemas.microsoft.com/office/powerpoint/2010/main" val="370415138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p:cTn id="13" dur="500" fill="hold"/>
                                        <p:tgtEl>
                                          <p:spTgt spid="15365"/>
                                        </p:tgtEl>
                                        <p:attrNameLst>
                                          <p:attrName>ppt_w</p:attrName>
                                        </p:attrNameLst>
                                      </p:cBhvr>
                                      <p:tavLst>
                                        <p:tav tm="0">
                                          <p:val>
                                            <p:fltVal val="0"/>
                                          </p:val>
                                        </p:tav>
                                        <p:tav tm="100000">
                                          <p:val>
                                            <p:strVal val="#ppt_w"/>
                                          </p:val>
                                        </p:tav>
                                      </p:tavLst>
                                    </p:anim>
                                    <p:anim calcmode="lin" valueType="num">
                                      <p:cBhvr>
                                        <p:cTn id="14" dur="500" fill="hold"/>
                                        <p:tgtEl>
                                          <p:spTgt spid="15365"/>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5366"/>
                                        </p:tgtEl>
                                        <p:attrNameLst>
                                          <p:attrName>style.visibility</p:attrName>
                                        </p:attrNameLst>
                                      </p:cBhvr>
                                      <p:to>
                                        <p:strVal val="visible"/>
                                      </p:to>
                                    </p:set>
                                    <p:anim calcmode="lin" valueType="num">
                                      <p:cBhvr>
                                        <p:cTn id="17" dur="500" fill="hold"/>
                                        <p:tgtEl>
                                          <p:spTgt spid="15366"/>
                                        </p:tgtEl>
                                        <p:attrNameLst>
                                          <p:attrName>ppt_w</p:attrName>
                                        </p:attrNameLst>
                                      </p:cBhvr>
                                      <p:tavLst>
                                        <p:tav tm="0">
                                          <p:val>
                                            <p:fltVal val="0"/>
                                          </p:val>
                                        </p:tav>
                                        <p:tav tm="100000">
                                          <p:val>
                                            <p:strVal val="#ppt_w"/>
                                          </p:val>
                                        </p:tav>
                                      </p:tavLst>
                                    </p:anim>
                                    <p:anim calcmode="lin" valueType="num">
                                      <p:cBhvr>
                                        <p:cTn id="18" dur="500" fill="hold"/>
                                        <p:tgtEl>
                                          <p:spTgt spid="15366"/>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15363"/>
                                        </p:tgtEl>
                                        <p:attrNameLst>
                                          <p:attrName>style.visibility</p:attrName>
                                        </p:attrNameLst>
                                      </p:cBhvr>
                                      <p:to>
                                        <p:strVal val="visible"/>
                                      </p:to>
                                    </p:set>
                                    <p:anim calcmode="lin" valueType="num">
                                      <p:cBhvr>
                                        <p:cTn id="23" dur="500" fill="hold"/>
                                        <p:tgtEl>
                                          <p:spTgt spid="15363"/>
                                        </p:tgtEl>
                                        <p:attrNameLst>
                                          <p:attrName>ppt_w</p:attrName>
                                        </p:attrNameLst>
                                      </p:cBhvr>
                                      <p:tavLst>
                                        <p:tav tm="0">
                                          <p:val>
                                            <p:fltVal val="0"/>
                                          </p:val>
                                        </p:tav>
                                        <p:tav tm="100000">
                                          <p:val>
                                            <p:strVal val="#ppt_w"/>
                                          </p:val>
                                        </p:tav>
                                      </p:tavLst>
                                    </p:anim>
                                    <p:anim calcmode="lin" valueType="num">
                                      <p:cBhvr>
                                        <p:cTn id="24" dur="500" fill="hold"/>
                                        <p:tgtEl>
                                          <p:spTgt spid="1536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5364"/>
                                        </p:tgtEl>
                                        <p:attrNameLst>
                                          <p:attrName>style.visibility</p:attrName>
                                        </p:attrNameLst>
                                      </p:cBhvr>
                                      <p:to>
                                        <p:strVal val="visible"/>
                                      </p:to>
                                    </p:set>
                                    <p:anim calcmode="lin" valueType="num">
                                      <p:cBhvr>
                                        <p:cTn id="27" dur="500" fill="hold"/>
                                        <p:tgtEl>
                                          <p:spTgt spid="15364"/>
                                        </p:tgtEl>
                                        <p:attrNameLst>
                                          <p:attrName>ppt_w</p:attrName>
                                        </p:attrNameLst>
                                      </p:cBhvr>
                                      <p:tavLst>
                                        <p:tav tm="0">
                                          <p:val>
                                            <p:fltVal val="0"/>
                                          </p:val>
                                        </p:tav>
                                        <p:tav tm="100000">
                                          <p:val>
                                            <p:strVal val="#ppt_w"/>
                                          </p:val>
                                        </p:tav>
                                      </p:tavLst>
                                    </p:anim>
                                    <p:anim calcmode="lin" valueType="num">
                                      <p:cBhvr>
                                        <p:cTn id="28" dur="500" fill="hold"/>
                                        <p:tgtEl>
                                          <p:spTgt spid="15364"/>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15367"/>
                                        </p:tgtEl>
                                        <p:attrNameLst>
                                          <p:attrName>style.visibility</p:attrName>
                                        </p:attrNameLst>
                                      </p:cBhvr>
                                      <p:to>
                                        <p:strVal val="visible"/>
                                      </p:to>
                                    </p:set>
                                    <p:anim calcmode="lin" valueType="num">
                                      <p:cBhvr>
                                        <p:cTn id="33" dur="500" fill="hold"/>
                                        <p:tgtEl>
                                          <p:spTgt spid="15367"/>
                                        </p:tgtEl>
                                        <p:attrNameLst>
                                          <p:attrName>ppt_w</p:attrName>
                                        </p:attrNameLst>
                                      </p:cBhvr>
                                      <p:tavLst>
                                        <p:tav tm="0">
                                          <p:val>
                                            <p:fltVal val="0"/>
                                          </p:val>
                                        </p:tav>
                                        <p:tav tm="100000">
                                          <p:val>
                                            <p:strVal val="#ppt_w"/>
                                          </p:val>
                                        </p:tav>
                                      </p:tavLst>
                                    </p:anim>
                                    <p:anim calcmode="lin" valueType="num">
                                      <p:cBhvr>
                                        <p:cTn id="34" dur="500" fill="hold"/>
                                        <p:tgtEl>
                                          <p:spTgt spid="15367"/>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5368"/>
                                        </p:tgtEl>
                                        <p:attrNameLst>
                                          <p:attrName>style.visibility</p:attrName>
                                        </p:attrNameLst>
                                      </p:cBhvr>
                                      <p:to>
                                        <p:strVal val="visible"/>
                                      </p:to>
                                    </p:set>
                                    <p:anim calcmode="lin" valueType="num">
                                      <p:cBhvr>
                                        <p:cTn id="37" dur="500" fill="hold"/>
                                        <p:tgtEl>
                                          <p:spTgt spid="15368"/>
                                        </p:tgtEl>
                                        <p:attrNameLst>
                                          <p:attrName>ppt_w</p:attrName>
                                        </p:attrNameLst>
                                      </p:cBhvr>
                                      <p:tavLst>
                                        <p:tav tm="0">
                                          <p:val>
                                            <p:fltVal val="0"/>
                                          </p:val>
                                        </p:tav>
                                        <p:tav tm="100000">
                                          <p:val>
                                            <p:strVal val="#ppt_w"/>
                                          </p:val>
                                        </p:tav>
                                      </p:tavLst>
                                    </p:anim>
                                    <p:anim calcmode="lin" valueType="num">
                                      <p:cBhvr>
                                        <p:cTn id="38" dur="500" fill="hold"/>
                                        <p:tgtEl>
                                          <p:spTgt spid="153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p:bldP spid="15366" grpId="0"/>
      <p:bldP spid="1536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1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1128</TotalTime>
  <Words>984</Words>
  <Application>Microsoft Office PowerPoint</Application>
  <PresentationFormat>On-screen Show (4:3)</PresentationFormat>
  <Paragraphs>107</Paragraphs>
  <Slides>16</Slides>
  <Notes>0</Notes>
  <HiddenSlides>0</HiddenSlides>
  <MMClips>0</MMClips>
  <ScaleCrop>false</ScaleCrop>
  <HeadingPairs>
    <vt:vector size="4" baseType="variant">
      <vt:variant>
        <vt:lpstr>Theme</vt:lpstr>
      </vt:variant>
      <vt:variant>
        <vt:i4>10</vt:i4>
      </vt:variant>
      <vt:variant>
        <vt:lpstr>Slide Titles</vt:lpstr>
      </vt:variant>
      <vt:variant>
        <vt:i4>16</vt:i4>
      </vt:variant>
    </vt:vector>
  </HeadingPairs>
  <TitlesOfParts>
    <vt:vector size="26" baseType="lpstr">
      <vt:lpstr>Elemental</vt:lpstr>
      <vt:lpstr>Office Theme</vt:lpstr>
      <vt:lpstr>Default Design</vt:lpstr>
      <vt:lpstr>1_Default Design</vt:lpstr>
      <vt:lpstr>1_Office Theme</vt:lpstr>
      <vt:lpstr>2_Default Design</vt:lpstr>
      <vt:lpstr>2_Office Theme</vt:lpstr>
      <vt:lpstr>3_Office Theme</vt:lpstr>
      <vt:lpstr>4_Office Theme</vt:lpstr>
      <vt:lpstr>3_Default Design</vt:lpstr>
      <vt:lpstr>BÀI 10 :  NỀN DÂN CHỦ  XÃ HỘI CHỦ NGHĨA</vt:lpstr>
      <vt:lpstr>PowerPoint Presentation</vt:lpstr>
      <vt:lpstr>PowerPoint Presentation</vt:lpstr>
      <vt:lpstr>PowerPoint Presentation</vt:lpstr>
      <vt:lpstr>     Bản chất của nền dân chủ xã hội chủ nghĩa được thể hiện cụ thể trên phương diện nào?</vt:lpstr>
      <vt:lpstr>PowerPoint Presentation</vt:lpstr>
      <vt:lpstr>PowerPoint Presentation</vt:lpstr>
      <vt:lpstr>PowerPoint Presentation</vt:lpstr>
      <vt:lpstr>dân chủ trong lĩnh vực chính trị</vt:lpstr>
      <vt:lpstr>PowerPoint Presentation</vt:lpstr>
      <vt:lpstr>PowerPoint Presentation</vt:lpstr>
      <vt:lpstr>PowerPoint Presentation</vt:lpstr>
      <vt:lpstr>Dân chủ trong lĩnh vực văn hóa</vt:lpstr>
      <vt:lpstr>3. CÁC HÌNH THỨC CỦA DÂN CHỦ</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38</cp:revision>
  <dcterms:created xsi:type="dcterms:W3CDTF">2017-02-14T14:59:42Z</dcterms:created>
  <dcterms:modified xsi:type="dcterms:W3CDTF">2021-02-15T18:12:47Z</dcterms:modified>
</cp:coreProperties>
</file>