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2"/>
  </p:sldMasterIdLst>
  <p:notesMasterIdLst>
    <p:notesMasterId r:id="rId18"/>
  </p:notesMasterIdLst>
  <p:sldIdLst>
    <p:sldId id="276" r:id="rId3"/>
    <p:sldId id="256" r:id="rId4"/>
    <p:sldId id="268" r:id="rId5"/>
    <p:sldId id="257" r:id="rId6"/>
    <p:sldId id="258" r:id="rId7"/>
    <p:sldId id="259" r:id="rId8"/>
    <p:sldId id="260" r:id="rId9"/>
    <p:sldId id="261" r:id="rId10"/>
    <p:sldId id="270" r:id="rId11"/>
    <p:sldId id="262" r:id="rId12"/>
    <p:sldId id="263" r:id="rId13"/>
    <p:sldId id="271" r:id="rId14"/>
    <p:sldId id="272" r:id="rId15"/>
    <p:sldId id="273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93" autoAdjust="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10241-7CA4-44B2-8DB2-8A8421FDF484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739DE1-8675-4B38-BCA9-ACEB83D0FE6A}">
      <dgm:prSet phldrT="[Text]" custT="1"/>
      <dgm:spPr>
        <a:solidFill>
          <a:schemeClr val="accent2">
            <a:hueOff val="0"/>
            <a:satOff val="0"/>
            <a:lumOff val="0"/>
            <a:alpha val="78000"/>
          </a:schemeClr>
        </a:solidFill>
      </dgm:spPr>
      <dgm:t>
        <a:bodyPr/>
        <a:lstStyle/>
        <a:p>
          <a:r>
            <a:rPr lang="en-US" sz="2000" b="1" dirty="0" err="1">
              <a:latin typeface="Arial" pitchFamily="34" charset="0"/>
              <a:cs typeface="Arial" pitchFamily="34" charset="0"/>
            </a:rPr>
            <a:t>Cấu</a:t>
          </a:r>
          <a:r>
            <a:rPr lang="en-US" sz="2000" b="1" dirty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latin typeface="Arial" pitchFamily="34" charset="0"/>
              <a:cs typeface="Arial" pitchFamily="34" charset="0"/>
            </a:rPr>
            <a:t>trúc</a:t>
          </a:r>
          <a:r>
            <a:rPr lang="en-US" sz="2000" b="1" dirty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latin typeface="Arial" pitchFamily="34" charset="0"/>
              <a:cs typeface="Arial" pitchFamily="34" charset="0"/>
            </a:rPr>
            <a:t>bậc</a:t>
          </a:r>
          <a:r>
            <a:rPr lang="en-US" sz="2000" b="1" dirty="0">
              <a:latin typeface="Arial" pitchFamily="34" charset="0"/>
              <a:cs typeface="Arial" pitchFamily="34" charset="0"/>
            </a:rPr>
            <a:t> 1</a:t>
          </a:r>
          <a:endParaRPr lang="en-US" sz="1900" b="1" dirty="0">
            <a:latin typeface="Arial" pitchFamily="34" charset="0"/>
            <a:cs typeface="Arial" pitchFamily="34" charset="0"/>
          </a:endParaRPr>
        </a:p>
      </dgm:t>
    </dgm:pt>
    <dgm:pt modelId="{E06BF168-9833-4481-8792-47930F10A68F}" type="parTrans" cxnId="{904654E9-B2C0-494F-ABB5-E7BA63A61438}">
      <dgm:prSet/>
      <dgm:spPr/>
      <dgm:t>
        <a:bodyPr/>
        <a:lstStyle/>
        <a:p>
          <a:endParaRPr lang="en-US"/>
        </a:p>
      </dgm:t>
    </dgm:pt>
    <dgm:pt modelId="{0E261D8B-6F50-4411-9CB8-F7A0D3BFA69C}" type="sibTrans" cxnId="{904654E9-B2C0-494F-ABB5-E7BA63A61438}">
      <dgm:prSet/>
      <dgm:spPr/>
      <dgm:t>
        <a:bodyPr/>
        <a:lstStyle/>
        <a:p>
          <a:endParaRPr lang="en-US"/>
        </a:p>
      </dgm:t>
    </dgm:pt>
    <dgm:pt modelId="{B481EF54-B407-4277-9CB5-3AAD2E88E99F}">
      <dgm:prSet phldrT="[Text]" custT="1"/>
      <dgm:spPr>
        <a:solidFill>
          <a:schemeClr val="accent2">
            <a:hueOff val="0"/>
            <a:satOff val="0"/>
            <a:lumOff val="0"/>
            <a:alpha val="78000"/>
          </a:schemeClr>
        </a:solidFill>
      </dgm:spPr>
      <dgm:t>
        <a:bodyPr/>
        <a:lstStyle/>
        <a:p>
          <a:r>
            <a:rPr lang="en-US" sz="1900" b="1" dirty="0" err="1"/>
            <a:t>chuỗi</a:t>
          </a:r>
          <a:r>
            <a:rPr lang="en-US" sz="1900" b="1" dirty="0"/>
            <a:t> </a:t>
          </a:r>
          <a:r>
            <a:rPr lang="en-US" sz="1900" b="1" dirty="0" err="1"/>
            <a:t>các</a:t>
          </a:r>
          <a:r>
            <a:rPr lang="en-US" sz="1900" b="1" dirty="0"/>
            <a:t> </a:t>
          </a:r>
          <a:r>
            <a:rPr lang="en-US" sz="1900" b="1" dirty="0" err="1"/>
            <a:t>axit</a:t>
          </a:r>
          <a:r>
            <a:rPr lang="en-US" sz="1900" b="1" dirty="0"/>
            <a:t> </a:t>
          </a:r>
          <a:r>
            <a:rPr lang="en-US" sz="1900" b="1" dirty="0" err="1"/>
            <a:t>amin</a:t>
          </a:r>
          <a:r>
            <a:rPr lang="en-US" sz="1900" b="1" dirty="0"/>
            <a:t> </a:t>
          </a:r>
          <a:r>
            <a:rPr lang="en-US" sz="1900" b="1" dirty="0" err="1"/>
            <a:t>liên</a:t>
          </a:r>
          <a:r>
            <a:rPr lang="en-US" sz="1900" b="1" dirty="0"/>
            <a:t> </a:t>
          </a:r>
          <a:r>
            <a:rPr lang="en-US" sz="1900" b="1" dirty="0" err="1"/>
            <a:t>kết</a:t>
          </a:r>
          <a:r>
            <a:rPr lang="en-US" sz="1900" b="1" dirty="0"/>
            <a:t> </a:t>
          </a:r>
          <a:r>
            <a:rPr lang="en-US" sz="1900" b="1" dirty="0" err="1"/>
            <a:t>với</a:t>
          </a:r>
          <a:r>
            <a:rPr lang="en-US" sz="1900" b="1" dirty="0"/>
            <a:t> </a:t>
          </a:r>
          <a:r>
            <a:rPr lang="en-US" sz="1900" b="1" dirty="0" err="1"/>
            <a:t>nhau</a:t>
          </a:r>
          <a:r>
            <a:rPr lang="en-US" sz="1900" b="1" dirty="0"/>
            <a:t> </a:t>
          </a:r>
          <a:r>
            <a:rPr lang="en-US" sz="1900" b="1" dirty="0" err="1"/>
            <a:t>bằng</a:t>
          </a:r>
          <a:r>
            <a:rPr lang="en-US" sz="1900" b="1" dirty="0"/>
            <a:t> </a:t>
          </a:r>
          <a:r>
            <a:rPr lang="en-US" sz="1900" b="1" dirty="0" err="1"/>
            <a:t>liên</a:t>
          </a:r>
          <a:r>
            <a:rPr lang="en-US" sz="1900" b="1" dirty="0"/>
            <a:t> </a:t>
          </a:r>
          <a:r>
            <a:rPr lang="en-US" sz="1900" b="1" dirty="0" err="1"/>
            <a:t>kết</a:t>
          </a:r>
          <a:r>
            <a:rPr lang="en-US" sz="1900" b="1" dirty="0"/>
            <a:t> </a:t>
          </a:r>
          <a:r>
            <a:rPr lang="en-US" sz="1900" b="1" dirty="0" err="1"/>
            <a:t>peptit</a:t>
          </a:r>
          <a:r>
            <a:rPr lang="en-US" sz="1900" b="1" dirty="0"/>
            <a:t> </a:t>
          </a:r>
          <a:r>
            <a:rPr lang="en-US" sz="1900" b="1" dirty="0" err="1"/>
            <a:t>tạo</a:t>
          </a:r>
          <a:r>
            <a:rPr lang="en-US" sz="1900" b="1" dirty="0"/>
            <a:t> </a:t>
          </a:r>
          <a:r>
            <a:rPr lang="en-US" sz="1900" b="1" dirty="0" err="1"/>
            <a:t>thành</a:t>
          </a:r>
          <a:r>
            <a:rPr lang="en-US" sz="1900" b="1" dirty="0"/>
            <a:t> </a:t>
          </a:r>
          <a:r>
            <a:rPr lang="en-US" sz="1900" b="1" dirty="0" err="1"/>
            <a:t>chuỗi</a:t>
          </a:r>
          <a:r>
            <a:rPr lang="en-US" sz="1900" b="1" dirty="0"/>
            <a:t> </a:t>
          </a:r>
          <a:r>
            <a:rPr lang="en-US" sz="1900" b="1" dirty="0" err="1"/>
            <a:t>polipeptit</a:t>
          </a:r>
          <a:r>
            <a:rPr lang="en-US" sz="1900" b="1" dirty="0"/>
            <a:t>, </a:t>
          </a:r>
          <a:r>
            <a:rPr lang="en-US" sz="1900" b="1" dirty="0" err="1"/>
            <a:t>dạng</a:t>
          </a:r>
          <a:r>
            <a:rPr lang="en-US" sz="1900" b="1" dirty="0"/>
            <a:t> </a:t>
          </a:r>
          <a:r>
            <a:rPr lang="en-US" sz="1900" b="1" dirty="0" err="1"/>
            <a:t>thẳng</a:t>
          </a:r>
          <a:r>
            <a:rPr lang="en-US" sz="1900" b="1" dirty="0"/>
            <a:t>.</a:t>
          </a:r>
        </a:p>
      </dgm:t>
    </dgm:pt>
    <dgm:pt modelId="{6FB42C86-9182-467D-9D37-20B43F8B6116}" type="parTrans" cxnId="{E1EF23C8-C1C1-4E35-A15B-DB14741B6EF7}">
      <dgm:prSet/>
      <dgm:spPr/>
      <dgm:t>
        <a:bodyPr/>
        <a:lstStyle/>
        <a:p>
          <a:endParaRPr lang="en-US"/>
        </a:p>
      </dgm:t>
    </dgm:pt>
    <dgm:pt modelId="{CBA267BE-DEB3-4198-B327-3B713CD6CA38}" type="sibTrans" cxnId="{E1EF23C8-C1C1-4E35-A15B-DB14741B6EF7}">
      <dgm:prSet/>
      <dgm:spPr/>
      <dgm:t>
        <a:bodyPr/>
        <a:lstStyle/>
        <a:p>
          <a:endParaRPr lang="en-US"/>
        </a:p>
      </dgm:t>
    </dgm:pt>
    <dgm:pt modelId="{78174510-461D-4C8A-B205-77A9271E0A35}" type="pres">
      <dgm:prSet presAssocID="{3AC10241-7CA4-44B2-8DB2-8A8421FDF48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06AC39-3D44-4B6F-A402-4898D588F139}" type="pres">
      <dgm:prSet presAssocID="{EA739DE1-8675-4B38-BCA9-ACEB83D0FE6A}" presName="comp" presStyleCnt="0"/>
      <dgm:spPr/>
    </dgm:pt>
    <dgm:pt modelId="{CE37D145-1698-4D55-AC04-52468076888D}" type="pres">
      <dgm:prSet presAssocID="{EA739DE1-8675-4B38-BCA9-ACEB83D0FE6A}" presName="box" presStyleLbl="node1" presStyleIdx="0" presStyleCnt="1" custLinFactY="-130612" custLinFactNeighborX="-7273" custLinFactNeighborY="-200000"/>
      <dgm:spPr/>
      <dgm:t>
        <a:bodyPr/>
        <a:lstStyle/>
        <a:p>
          <a:endParaRPr lang="en-US"/>
        </a:p>
      </dgm:t>
    </dgm:pt>
    <dgm:pt modelId="{CB6898A3-7AF0-48C5-8DA3-7EE30FF72DA0}" type="pres">
      <dgm:prSet presAssocID="{EA739DE1-8675-4B38-BCA9-ACEB83D0FE6A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2E24F3-F23C-479D-97AA-3DFF3F4FD079}" type="pres">
      <dgm:prSet presAssocID="{EA739DE1-8675-4B38-BCA9-ACEB83D0FE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EF23C8-C1C1-4E35-A15B-DB14741B6EF7}" srcId="{EA739DE1-8675-4B38-BCA9-ACEB83D0FE6A}" destId="{B481EF54-B407-4277-9CB5-3AAD2E88E99F}" srcOrd="0" destOrd="0" parTransId="{6FB42C86-9182-467D-9D37-20B43F8B6116}" sibTransId="{CBA267BE-DEB3-4198-B327-3B713CD6CA38}"/>
    <dgm:cxn modelId="{CE091302-9049-4B18-8E3D-322652C85193}" type="presOf" srcId="{3AC10241-7CA4-44B2-8DB2-8A8421FDF484}" destId="{78174510-461D-4C8A-B205-77A9271E0A35}" srcOrd="0" destOrd="0" presId="urn:microsoft.com/office/officeart/2005/8/layout/vList4"/>
    <dgm:cxn modelId="{F02BFD46-D430-4A4C-B412-FA74F8FD5E49}" type="presOf" srcId="{EA739DE1-8675-4B38-BCA9-ACEB83D0FE6A}" destId="{A12E24F3-F23C-479D-97AA-3DFF3F4FD079}" srcOrd="1" destOrd="0" presId="urn:microsoft.com/office/officeart/2005/8/layout/vList4"/>
    <dgm:cxn modelId="{49F2ECD8-B6D4-49A1-BF3E-137B64355B26}" type="presOf" srcId="{EA739DE1-8675-4B38-BCA9-ACEB83D0FE6A}" destId="{CE37D145-1698-4D55-AC04-52468076888D}" srcOrd="0" destOrd="0" presId="urn:microsoft.com/office/officeart/2005/8/layout/vList4"/>
    <dgm:cxn modelId="{A9145BCF-8856-438A-AD98-D1EFCC79409D}" type="presOf" srcId="{B481EF54-B407-4277-9CB5-3AAD2E88E99F}" destId="{CE37D145-1698-4D55-AC04-52468076888D}" srcOrd="0" destOrd="1" presId="urn:microsoft.com/office/officeart/2005/8/layout/vList4"/>
    <dgm:cxn modelId="{495EFC64-8FEE-439C-B305-D25D553F70D1}" type="presOf" srcId="{B481EF54-B407-4277-9CB5-3AAD2E88E99F}" destId="{A12E24F3-F23C-479D-97AA-3DFF3F4FD079}" srcOrd="1" destOrd="1" presId="urn:microsoft.com/office/officeart/2005/8/layout/vList4"/>
    <dgm:cxn modelId="{904654E9-B2C0-494F-ABB5-E7BA63A61438}" srcId="{3AC10241-7CA4-44B2-8DB2-8A8421FDF484}" destId="{EA739DE1-8675-4B38-BCA9-ACEB83D0FE6A}" srcOrd="0" destOrd="0" parTransId="{E06BF168-9833-4481-8792-47930F10A68F}" sibTransId="{0E261D8B-6F50-4411-9CB8-F7A0D3BFA69C}"/>
    <dgm:cxn modelId="{DEA67848-7835-40EE-B392-E84234BB0113}" type="presParOf" srcId="{78174510-461D-4C8A-B205-77A9271E0A35}" destId="{9006AC39-3D44-4B6F-A402-4898D588F139}" srcOrd="0" destOrd="0" presId="urn:microsoft.com/office/officeart/2005/8/layout/vList4"/>
    <dgm:cxn modelId="{36930B7D-628B-45E3-8232-6F30754F99BB}" type="presParOf" srcId="{9006AC39-3D44-4B6F-A402-4898D588F139}" destId="{CE37D145-1698-4D55-AC04-52468076888D}" srcOrd="0" destOrd="0" presId="urn:microsoft.com/office/officeart/2005/8/layout/vList4"/>
    <dgm:cxn modelId="{07E1A668-C589-4EB9-97A3-81BB846AFCFB}" type="presParOf" srcId="{9006AC39-3D44-4B6F-A402-4898D588F139}" destId="{CB6898A3-7AF0-48C5-8DA3-7EE30FF72DA0}" srcOrd="1" destOrd="0" presId="urn:microsoft.com/office/officeart/2005/8/layout/vList4"/>
    <dgm:cxn modelId="{63F16B47-3BF2-4DDF-863D-011C0603ED0A}" type="presParOf" srcId="{9006AC39-3D44-4B6F-A402-4898D588F139}" destId="{A12E24F3-F23C-479D-97AA-3DFF3F4FD07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4C459-2486-4199-BBBC-E1882BCF8D08}" type="doc">
      <dgm:prSet loTypeId="urn:microsoft.com/office/officeart/2005/8/layout/vList4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FED4608-0F32-49C7-8789-823B69703E61}">
      <dgm:prSet phldrT="[Text]" custT="1"/>
      <dgm:spPr>
        <a:solidFill>
          <a:schemeClr val="accent4">
            <a:hueOff val="0"/>
            <a:satOff val="0"/>
            <a:lumOff val="0"/>
            <a:alpha val="78000"/>
          </a:schemeClr>
        </a:solidFill>
      </dgm:spPr>
      <dgm:t>
        <a:bodyPr/>
        <a:lstStyle/>
        <a:p>
          <a:r>
            <a:rPr lang="en-US" sz="2000" b="1" dirty="0" err="1">
              <a:latin typeface="Arial" pitchFamily="34" charset="0"/>
              <a:cs typeface="Arial" pitchFamily="34" charset="0"/>
            </a:rPr>
            <a:t>Cấu</a:t>
          </a:r>
          <a:r>
            <a:rPr lang="en-US" sz="2000" b="1" dirty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latin typeface="Arial" pitchFamily="34" charset="0"/>
              <a:cs typeface="Arial" pitchFamily="34" charset="0"/>
            </a:rPr>
            <a:t>trúc</a:t>
          </a:r>
          <a:r>
            <a:rPr lang="en-US" sz="2000" b="1" dirty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latin typeface="Arial" pitchFamily="34" charset="0"/>
              <a:cs typeface="Arial" pitchFamily="34" charset="0"/>
            </a:rPr>
            <a:t>bậc</a:t>
          </a:r>
          <a:r>
            <a:rPr lang="en-US" sz="2000" b="1" dirty="0">
              <a:latin typeface="Arial" pitchFamily="34" charset="0"/>
              <a:cs typeface="Arial" pitchFamily="34" charset="0"/>
            </a:rPr>
            <a:t> 2</a:t>
          </a:r>
        </a:p>
      </dgm:t>
    </dgm:pt>
    <dgm:pt modelId="{B7D60118-38DA-4418-8D69-BBB0801B7700}" type="parTrans" cxnId="{EB01F61C-E24C-4E37-8946-C7398913E72B}">
      <dgm:prSet/>
      <dgm:spPr/>
      <dgm:t>
        <a:bodyPr/>
        <a:lstStyle/>
        <a:p>
          <a:endParaRPr lang="en-US"/>
        </a:p>
      </dgm:t>
    </dgm:pt>
    <dgm:pt modelId="{B0A9BBC5-F7A9-434D-96E6-5B3D7BF9892A}" type="sibTrans" cxnId="{EB01F61C-E24C-4E37-8946-C7398913E72B}">
      <dgm:prSet/>
      <dgm:spPr/>
      <dgm:t>
        <a:bodyPr/>
        <a:lstStyle/>
        <a:p>
          <a:endParaRPr lang="en-US"/>
        </a:p>
      </dgm:t>
    </dgm:pt>
    <dgm:pt modelId="{3B0DA3B2-768F-44CF-B77B-1FF547FC2E4B}">
      <dgm:prSet phldrT="[Text]" custT="1"/>
      <dgm:spPr>
        <a:solidFill>
          <a:schemeClr val="accent4">
            <a:hueOff val="0"/>
            <a:satOff val="0"/>
            <a:lumOff val="0"/>
            <a:alpha val="78000"/>
          </a:schemeClr>
        </a:solidFill>
      </dgm:spPr>
      <dgm:t>
        <a:bodyPr/>
        <a:lstStyle/>
        <a:p>
          <a:r>
            <a:rPr lang="en-US" sz="1900" b="1" dirty="0" err="1"/>
            <a:t>chuỗi</a:t>
          </a:r>
          <a:r>
            <a:rPr lang="en-US" sz="1900" b="1" dirty="0"/>
            <a:t> </a:t>
          </a:r>
          <a:r>
            <a:rPr lang="en-US" sz="1900" b="1" dirty="0" err="1"/>
            <a:t>các</a:t>
          </a:r>
          <a:r>
            <a:rPr lang="en-US" sz="1900" b="1" dirty="0"/>
            <a:t> </a:t>
          </a:r>
          <a:r>
            <a:rPr lang="en-US" sz="1900" b="1" dirty="0" err="1"/>
            <a:t>axit</a:t>
          </a:r>
          <a:r>
            <a:rPr lang="en-US" sz="1900" b="1" dirty="0"/>
            <a:t> </a:t>
          </a:r>
          <a:r>
            <a:rPr lang="en-US" sz="1900" b="1" dirty="0" err="1"/>
            <a:t>amin</a:t>
          </a:r>
          <a:r>
            <a:rPr lang="en-US" sz="1900" b="1" dirty="0"/>
            <a:t> ở </a:t>
          </a:r>
          <a:r>
            <a:rPr lang="en-US" sz="1900" b="1" dirty="0" err="1"/>
            <a:t>cấu</a:t>
          </a:r>
          <a:r>
            <a:rPr lang="en-US" sz="1900" b="1" dirty="0"/>
            <a:t> </a:t>
          </a:r>
          <a:r>
            <a:rPr lang="en-US" sz="1900" b="1" dirty="0" err="1"/>
            <a:t>trúc</a:t>
          </a:r>
          <a:r>
            <a:rPr lang="en-US" sz="1900" b="1" dirty="0"/>
            <a:t> </a:t>
          </a:r>
          <a:r>
            <a:rPr lang="en-US" sz="1900" b="1" dirty="0" err="1"/>
            <a:t>bậc</a:t>
          </a:r>
          <a:r>
            <a:rPr lang="en-US" sz="1900" b="1" dirty="0"/>
            <a:t> 1 co </a:t>
          </a:r>
          <a:r>
            <a:rPr lang="en-US" sz="1900" b="1" dirty="0" err="1"/>
            <a:t>xoắn</a:t>
          </a:r>
          <a:r>
            <a:rPr lang="en-US" sz="1900" b="1" dirty="0"/>
            <a:t> </a:t>
          </a:r>
          <a:r>
            <a:rPr lang="en-US" sz="1900" b="1" dirty="0" err="1"/>
            <a:t>lại</a:t>
          </a:r>
          <a:r>
            <a:rPr lang="en-US" sz="1900" b="1" dirty="0"/>
            <a:t> (</a:t>
          </a:r>
          <a:r>
            <a:rPr lang="en-US" sz="1900" b="1" dirty="0" err="1"/>
            <a:t>xoắn</a:t>
          </a:r>
          <a:r>
            <a:rPr lang="en-US" sz="1900" b="1" dirty="0"/>
            <a:t> α) </a:t>
          </a:r>
          <a:r>
            <a:rPr lang="en-US" sz="1900" b="1" dirty="0" err="1"/>
            <a:t>hoặc</a:t>
          </a:r>
          <a:r>
            <a:rPr lang="en-US" sz="1900" b="1" dirty="0"/>
            <a:t> </a:t>
          </a:r>
          <a:r>
            <a:rPr lang="en-US" sz="1900" b="1" dirty="0" err="1"/>
            <a:t>gấp</a:t>
          </a:r>
          <a:r>
            <a:rPr lang="en-US" sz="1900" b="1" dirty="0"/>
            <a:t> </a:t>
          </a:r>
          <a:r>
            <a:rPr lang="en-US" sz="1900" b="1" dirty="0" err="1"/>
            <a:t>nếp</a:t>
          </a:r>
          <a:r>
            <a:rPr lang="en-US" sz="1900" b="1" dirty="0"/>
            <a:t> (</a:t>
          </a:r>
          <a:r>
            <a:rPr lang="en-US" sz="1900" b="1" dirty="0" err="1"/>
            <a:t>gấp</a:t>
          </a:r>
          <a:r>
            <a:rPr lang="en-US" sz="1900" b="1" dirty="0"/>
            <a:t> β)</a:t>
          </a:r>
        </a:p>
      </dgm:t>
    </dgm:pt>
    <dgm:pt modelId="{AB498000-51F2-4569-925D-8BB23206D552}" type="parTrans" cxnId="{293BD8A2-AA89-477A-8382-4F08DBBCF7CC}">
      <dgm:prSet/>
      <dgm:spPr/>
      <dgm:t>
        <a:bodyPr/>
        <a:lstStyle/>
        <a:p>
          <a:endParaRPr lang="en-US"/>
        </a:p>
      </dgm:t>
    </dgm:pt>
    <dgm:pt modelId="{DCEE6BE6-DF45-4E3F-B2BC-6636AAC466B9}" type="sibTrans" cxnId="{293BD8A2-AA89-477A-8382-4F08DBBCF7CC}">
      <dgm:prSet/>
      <dgm:spPr/>
      <dgm:t>
        <a:bodyPr/>
        <a:lstStyle/>
        <a:p>
          <a:endParaRPr lang="en-US"/>
        </a:p>
      </dgm:t>
    </dgm:pt>
    <dgm:pt modelId="{D7E61601-3683-4F18-A03E-F65240085E5C}" type="pres">
      <dgm:prSet presAssocID="{20D4C459-2486-4199-BBBC-E1882BCF8D0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98043F-EB04-4D7E-97FB-48D2A40AAA0E}" type="pres">
      <dgm:prSet presAssocID="{9FED4608-0F32-49C7-8789-823B69703E61}" presName="comp" presStyleCnt="0"/>
      <dgm:spPr/>
    </dgm:pt>
    <dgm:pt modelId="{4BBA7D47-A916-4FBE-A611-565FA7C818F1}" type="pres">
      <dgm:prSet presAssocID="{9FED4608-0F32-49C7-8789-823B69703E61}" presName="box" presStyleLbl="node1" presStyleIdx="0" presStyleCnt="1" custLinFactNeighborY="-100000"/>
      <dgm:spPr/>
      <dgm:t>
        <a:bodyPr/>
        <a:lstStyle/>
        <a:p>
          <a:endParaRPr lang="en-US"/>
        </a:p>
      </dgm:t>
    </dgm:pt>
    <dgm:pt modelId="{80FD020D-24D2-42FF-ACC4-1DFE727D187A}" type="pres">
      <dgm:prSet presAssocID="{9FED4608-0F32-49C7-8789-823B69703E61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85AC46-DBCE-442C-894B-563C77D0B94E}" type="pres">
      <dgm:prSet presAssocID="{9FED4608-0F32-49C7-8789-823B69703E6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D06AC7-6F66-4FAC-AB08-13BF90619F0C}" type="presOf" srcId="{3B0DA3B2-768F-44CF-B77B-1FF547FC2E4B}" destId="{D385AC46-DBCE-442C-894B-563C77D0B94E}" srcOrd="1" destOrd="1" presId="urn:microsoft.com/office/officeart/2005/8/layout/vList4"/>
    <dgm:cxn modelId="{C8DD2B93-E305-41CB-A6D2-77AE1479DE11}" type="presOf" srcId="{20D4C459-2486-4199-BBBC-E1882BCF8D08}" destId="{D7E61601-3683-4F18-A03E-F65240085E5C}" srcOrd="0" destOrd="0" presId="urn:microsoft.com/office/officeart/2005/8/layout/vList4"/>
    <dgm:cxn modelId="{293BD8A2-AA89-477A-8382-4F08DBBCF7CC}" srcId="{9FED4608-0F32-49C7-8789-823B69703E61}" destId="{3B0DA3B2-768F-44CF-B77B-1FF547FC2E4B}" srcOrd="0" destOrd="0" parTransId="{AB498000-51F2-4569-925D-8BB23206D552}" sibTransId="{DCEE6BE6-DF45-4E3F-B2BC-6636AAC466B9}"/>
    <dgm:cxn modelId="{EB01F61C-E24C-4E37-8946-C7398913E72B}" srcId="{20D4C459-2486-4199-BBBC-E1882BCF8D08}" destId="{9FED4608-0F32-49C7-8789-823B69703E61}" srcOrd="0" destOrd="0" parTransId="{B7D60118-38DA-4418-8D69-BBB0801B7700}" sibTransId="{B0A9BBC5-F7A9-434D-96E6-5B3D7BF9892A}"/>
    <dgm:cxn modelId="{FE98F859-F8DB-495A-9066-7BF41CDCAD34}" type="presOf" srcId="{9FED4608-0F32-49C7-8789-823B69703E61}" destId="{4BBA7D47-A916-4FBE-A611-565FA7C818F1}" srcOrd="0" destOrd="0" presId="urn:microsoft.com/office/officeart/2005/8/layout/vList4"/>
    <dgm:cxn modelId="{2EE80636-064E-4B2C-966D-19AEAEE5EA0E}" type="presOf" srcId="{3B0DA3B2-768F-44CF-B77B-1FF547FC2E4B}" destId="{4BBA7D47-A916-4FBE-A611-565FA7C818F1}" srcOrd="0" destOrd="1" presId="urn:microsoft.com/office/officeart/2005/8/layout/vList4"/>
    <dgm:cxn modelId="{1A808445-E44D-406C-A9A5-133E940B7E2F}" type="presOf" srcId="{9FED4608-0F32-49C7-8789-823B69703E61}" destId="{D385AC46-DBCE-442C-894B-563C77D0B94E}" srcOrd="1" destOrd="0" presId="urn:microsoft.com/office/officeart/2005/8/layout/vList4"/>
    <dgm:cxn modelId="{6EF68EEF-8280-47A5-A347-8A8DBDB86911}" type="presParOf" srcId="{D7E61601-3683-4F18-A03E-F65240085E5C}" destId="{0698043F-EB04-4D7E-97FB-48D2A40AAA0E}" srcOrd="0" destOrd="0" presId="urn:microsoft.com/office/officeart/2005/8/layout/vList4"/>
    <dgm:cxn modelId="{FFC09B2E-9B36-4BB7-9734-007EF66D470A}" type="presParOf" srcId="{0698043F-EB04-4D7E-97FB-48D2A40AAA0E}" destId="{4BBA7D47-A916-4FBE-A611-565FA7C818F1}" srcOrd="0" destOrd="0" presId="urn:microsoft.com/office/officeart/2005/8/layout/vList4"/>
    <dgm:cxn modelId="{511E994D-348C-4DB9-9E88-6422527987A2}" type="presParOf" srcId="{0698043F-EB04-4D7E-97FB-48D2A40AAA0E}" destId="{80FD020D-24D2-42FF-ACC4-1DFE727D187A}" srcOrd="1" destOrd="0" presId="urn:microsoft.com/office/officeart/2005/8/layout/vList4"/>
    <dgm:cxn modelId="{689A2968-4640-4C2D-9C48-524550200A5C}" type="presParOf" srcId="{0698043F-EB04-4D7E-97FB-48D2A40AAA0E}" destId="{D385AC46-DBCE-442C-894B-563C77D0B9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D4C459-2486-4199-BBBC-E1882BCF8D08}" type="doc">
      <dgm:prSet loTypeId="urn:microsoft.com/office/officeart/2005/8/layout/vList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FED4608-0F32-49C7-8789-823B69703E61}">
      <dgm:prSet phldrT="[Text]" custT="1"/>
      <dgm:spPr>
        <a:solidFill>
          <a:schemeClr val="accent1">
            <a:shade val="80000"/>
            <a:hueOff val="0"/>
            <a:satOff val="0"/>
            <a:lumOff val="0"/>
            <a:alpha val="78000"/>
          </a:schemeClr>
        </a:solidFill>
      </dgm:spPr>
      <dgm:t>
        <a:bodyPr/>
        <a:lstStyle/>
        <a:p>
          <a:r>
            <a:rPr lang="en-US" sz="2000" b="1" dirty="0" err="1">
              <a:latin typeface="Arial" pitchFamily="34" charset="0"/>
              <a:cs typeface="Arial" pitchFamily="34" charset="0"/>
            </a:rPr>
            <a:t>Cấu</a:t>
          </a:r>
          <a:r>
            <a:rPr lang="en-US" sz="2000" b="1" dirty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latin typeface="Arial" pitchFamily="34" charset="0"/>
              <a:cs typeface="Arial" pitchFamily="34" charset="0"/>
            </a:rPr>
            <a:t>trúc</a:t>
          </a:r>
          <a:r>
            <a:rPr lang="en-US" sz="2000" b="1" dirty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latin typeface="Arial" pitchFamily="34" charset="0"/>
              <a:cs typeface="Arial" pitchFamily="34" charset="0"/>
            </a:rPr>
            <a:t>bậc</a:t>
          </a:r>
          <a:r>
            <a:rPr lang="en-US" sz="2000" b="1" dirty="0">
              <a:latin typeface="Arial" pitchFamily="34" charset="0"/>
              <a:cs typeface="Arial" pitchFamily="34" charset="0"/>
            </a:rPr>
            <a:t> 3</a:t>
          </a:r>
        </a:p>
      </dgm:t>
    </dgm:pt>
    <dgm:pt modelId="{B7D60118-38DA-4418-8D69-BBB0801B7700}" type="parTrans" cxnId="{EB01F61C-E24C-4E37-8946-C7398913E72B}">
      <dgm:prSet/>
      <dgm:spPr/>
      <dgm:t>
        <a:bodyPr/>
        <a:lstStyle/>
        <a:p>
          <a:endParaRPr lang="en-US"/>
        </a:p>
      </dgm:t>
    </dgm:pt>
    <dgm:pt modelId="{B0A9BBC5-F7A9-434D-96E6-5B3D7BF9892A}" type="sibTrans" cxnId="{EB01F61C-E24C-4E37-8946-C7398913E72B}">
      <dgm:prSet/>
      <dgm:spPr/>
      <dgm:t>
        <a:bodyPr/>
        <a:lstStyle/>
        <a:p>
          <a:endParaRPr lang="en-US"/>
        </a:p>
      </dgm:t>
    </dgm:pt>
    <dgm:pt modelId="{3B0DA3B2-768F-44CF-B77B-1FF547FC2E4B}">
      <dgm:prSet phldrT="[Text]" custT="1"/>
      <dgm:spPr>
        <a:solidFill>
          <a:schemeClr val="accent1">
            <a:shade val="80000"/>
            <a:hueOff val="0"/>
            <a:satOff val="0"/>
            <a:lumOff val="0"/>
            <a:alpha val="78000"/>
          </a:schemeClr>
        </a:solidFill>
      </dgm:spPr>
      <dgm:t>
        <a:bodyPr/>
        <a:lstStyle/>
        <a:p>
          <a:r>
            <a:rPr lang="en-US" sz="1900" b="1" dirty="0" err="1"/>
            <a:t>cấu</a:t>
          </a:r>
          <a:r>
            <a:rPr lang="en-US" sz="1900" b="1" dirty="0"/>
            <a:t> </a:t>
          </a:r>
          <a:r>
            <a:rPr lang="en-US" sz="1900" b="1" dirty="0" err="1"/>
            <a:t>trúc</a:t>
          </a:r>
          <a:r>
            <a:rPr lang="en-US" sz="1900" b="1" dirty="0"/>
            <a:t> </a:t>
          </a:r>
          <a:r>
            <a:rPr lang="en-US" sz="1900" b="1" dirty="0" err="1"/>
            <a:t>không</a:t>
          </a:r>
          <a:r>
            <a:rPr lang="en-US" sz="1900" b="1" dirty="0"/>
            <a:t> </a:t>
          </a:r>
          <a:r>
            <a:rPr lang="en-US" sz="1900" b="1" dirty="0" err="1"/>
            <a:t>gian</a:t>
          </a:r>
          <a:r>
            <a:rPr lang="en-US" sz="1900" b="1" dirty="0"/>
            <a:t> 3 </a:t>
          </a:r>
          <a:r>
            <a:rPr lang="en-US" sz="1900" b="1" dirty="0" err="1"/>
            <a:t>chiều</a:t>
          </a:r>
          <a:r>
            <a:rPr lang="en-US" sz="1900" b="1" dirty="0"/>
            <a:t> </a:t>
          </a:r>
          <a:r>
            <a:rPr lang="en-US" sz="1900" b="1" dirty="0" err="1"/>
            <a:t>của</a:t>
          </a:r>
          <a:r>
            <a:rPr lang="en-US" sz="1900" b="1" dirty="0"/>
            <a:t> </a:t>
          </a:r>
          <a:r>
            <a:rPr lang="en-US" sz="1900" b="1" dirty="0" err="1"/>
            <a:t>prôtêin</a:t>
          </a:r>
          <a:r>
            <a:rPr lang="en-US" sz="1900" b="1" dirty="0"/>
            <a:t> do </a:t>
          </a:r>
          <a:r>
            <a:rPr lang="en-US" sz="1900" b="1" dirty="0" err="1"/>
            <a:t>cấu</a:t>
          </a:r>
          <a:r>
            <a:rPr lang="en-US" sz="1900" b="1" dirty="0"/>
            <a:t> </a:t>
          </a:r>
          <a:r>
            <a:rPr lang="en-US" sz="1900" b="1" dirty="0" err="1"/>
            <a:t>trúc</a:t>
          </a:r>
          <a:r>
            <a:rPr lang="en-US" sz="1900" b="1" dirty="0"/>
            <a:t> </a:t>
          </a:r>
          <a:r>
            <a:rPr lang="en-US" sz="1900" b="1" dirty="0" err="1"/>
            <a:t>bậc</a:t>
          </a:r>
          <a:r>
            <a:rPr lang="en-US" sz="1900" b="1" dirty="0"/>
            <a:t> 2 </a:t>
          </a:r>
          <a:r>
            <a:rPr lang="en-US" sz="1900" b="1" dirty="0" err="1"/>
            <a:t>tiếp</a:t>
          </a:r>
          <a:r>
            <a:rPr lang="en-US" sz="1900" b="1" dirty="0"/>
            <a:t> </a:t>
          </a:r>
          <a:r>
            <a:rPr lang="en-US" sz="1900" b="1" dirty="0" err="1"/>
            <a:t>tục</a:t>
          </a:r>
          <a:r>
            <a:rPr lang="en-US" sz="1900" b="1" dirty="0"/>
            <a:t> co </a:t>
          </a:r>
          <a:r>
            <a:rPr lang="en-US" sz="1900" b="1" dirty="0" err="1"/>
            <a:t>xoắn</a:t>
          </a:r>
          <a:r>
            <a:rPr lang="en-US" sz="1900" b="1" dirty="0"/>
            <a:t> hay </a:t>
          </a:r>
          <a:r>
            <a:rPr lang="en-US" sz="1900" b="1" dirty="0" err="1"/>
            <a:t>gấp</a:t>
          </a:r>
          <a:r>
            <a:rPr lang="en-US" sz="1900" b="1" dirty="0"/>
            <a:t> </a:t>
          </a:r>
          <a:r>
            <a:rPr lang="en-US" sz="1900" b="1" dirty="0" err="1"/>
            <a:t>nếp</a:t>
          </a:r>
          <a:r>
            <a:rPr lang="en-US" sz="1900" b="1" dirty="0"/>
            <a:t>.</a:t>
          </a:r>
        </a:p>
      </dgm:t>
    </dgm:pt>
    <dgm:pt modelId="{AB498000-51F2-4569-925D-8BB23206D552}" type="parTrans" cxnId="{293BD8A2-AA89-477A-8382-4F08DBBCF7CC}">
      <dgm:prSet/>
      <dgm:spPr/>
      <dgm:t>
        <a:bodyPr/>
        <a:lstStyle/>
        <a:p>
          <a:endParaRPr lang="en-US"/>
        </a:p>
      </dgm:t>
    </dgm:pt>
    <dgm:pt modelId="{DCEE6BE6-DF45-4E3F-B2BC-6636AAC466B9}" type="sibTrans" cxnId="{293BD8A2-AA89-477A-8382-4F08DBBCF7CC}">
      <dgm:prSet/>
      <dgm:spPr/>
      <dgm:t>
        <a:bodyPr/>
        <a:lstStyle/>
        <a:p>
          <a:endParaRPr lang="en-US"/>
        </a:p>
      </dgm:t>
    </dgm:pt>
    <dgm:pt modelId="{D7E61601-3683-4F18-A03E-F65240085E5C}" type="pres">
      <dgm:prSet presAssocID="{20D4C459-2486-4199-BBBC-E1882BCF8D0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98043F-EB04-4D7E-97FB-48D2A40AAA0E}" type="pres">
      <dgm:prSet presAssocID="{9FED4608-0F32-49C7-8789-823B69703E61}" presName="comp" presStyleCnt="0"/>
      <dgm:spPr/>
    </dgm:pt>
    <dgm:pt modelId="{4BBA7D47-A916-4FBE-A611-565FA7C818F1}" type="pres">
      <dgm:prSet presAssocID="{9FED4608-0F32-49C7-8789-823B69703E61}" presName="box" presStyleLbl="node1" presStyleIdx="0" presStyleCnt="1" custLinFactNeighborX="1724"/>
      <dgm:spPr/>
      <dgm:t>
        <a:bodyPr/>
        <a:lstStyle/>
        <a:p>
          <a:endParaRPr lang="en-US"/>
        </a:p>
      </dgm:t>
    </dgm:pt>
    <dgm:pt modelId="{80FD020D-24D2-42FF-ACC4-1DFE727D187A}" type="pres">
      <dgm:prSet presAssocID="{9FED4608-0F32-49C7-8789-823B69703E61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85AC46-DBCE-442C-894B-563C77D0B94E}" type="pres">
      <dgm:prSet presAssocID="{9FED4608-0F32-49C7-8789-823B69703E6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D35837-5770-48AD-8663-E48860D6BF2D}" type="presOf" srcId="{9FED4608-0F32-49C7-8789-823B69703E61}" destId="{D385AC46-DBCE-442C-894B-563C77D0B94E}" srcOrd="1" destOrd="0" presId="urn:microsoft.com/office/officeart/2005/8/layout/vList4"/>
    <dgm:cxn modelId="{8A8653A5-8227-4500-A501-985E9BA6FB7D}" type="presOf" srcId="{3B0DA3B2-768F-44CF-B77B-1FF547FC2E4B}" destId="{4BBA7D47-A916-4FBE-A611-565FA7C818F1}" srcOrd="0" destOrd="1" presId="urn:microsoft.com/office/officeart/2005/8/layout/vList4"/>
    <dgm:cxn modelId="{293BD8A2-AA89-477A-8382-4F08DBBCF7CC}" srcId="{9FED4608-0F32-49C7-8789-823B69703E61}" destId="{3B0DA3B2-768F-44CF-B77B-1FF547FC2E4B}" srcOrd="0" destOrd="0" parTransId="{AB498000-51F2-4569-925D-8BB23206D552}" sibTransId="{DCEE6BE6-DF45-4E3F-B2BC-6636AAC466B9}"/>
    <dgm:cxn modelId="{C76797E8-6282-4BA6-BAF5-DD20453F0B04}" type="presOf" srcId="{3B0DA3B2-768F-44CF-B77B-1FF547FC2E4B}" destId="{D385AC46-DBCE-442C-894B-563C77D0B94E}" srcOrd="1" destOrd="1" presId="urn:microsoft.com/office/officeart/2005/8/layout/vList4"/>
    <dgm:cxn modelId="{EB01F61C-E24C-4E37-8946-C7398913E72B}" srcId="{20D4C459-2486-4199-BBBC-E1882BCF8D08}" destId="{9FED4608-0F32-49C7-8789-823B69703E61}" srcOrd="0" destOrd="0" parTransId="{B7D60118-38DA-4418-8D69-BBB0801B7700}" sibTransId="{B0A9BBC5-F7A9-434D-96E6-5B3D7BF9892A}"/>
    <dgm:cxn modelId="{38C17448-0D94-44AB-8506-4B04AA208F4D}" type="presOf" srcId="{9FED4608-0F32-49C7-8789-823B69703E61}" destId="{4BBA7D47-A916-4FBE-A611-565FA7C818F1}" srcOrd="0" destOrd="0" presId="urn:microsoft.com/office/officeart/2005/8/layout/vList4"/>
    <dgm:cxn modelId="{D43ABDF5-3B95-4549-9B85-CD4F520C85CD}" type="presOf" srcId="{20D4C459-2486-4199-BBBC-E1882BCF8D08}" destId="{D7E61601-3683-4F18-A03E-F65240085E5C}" srcOrd="0" destOrd="0" presId="urn:microsoft.com/office/officeart/2005/8/layout/vList4"/>
    <dgm:cxn modelId="{E41FCCC3-8FC5-4891-B886-14F082DFEFB9}" type="presParOf" srcId="{D7E61601-3683-4F18-A03E-F65240085E5C}" destId="{0698043F-EB04-4D7E-97FB-48D2A40AAA0E}" srcOrd="0" destOrd="0" presId="urn:microsoft.com/office/officeart/2005/8/layout/vList4"/>
    <dgm:cxn modelId="{8CE5983B-7248-4C5E-9B58-6DDBC02E328A}" type="presParOf" srcId="{0698043F-EB04-4D7E-97FB-48D2A40AAA0E}" destId="{4BBA7D47-A916-4FBE-A611-565FA7C818F1}" srcOrd="0" destOrd="0" presId="urn:microsoft.com/office/officeart/2005/8/layout/vList4"/>
    <dgm:cxn modelId="{185A80E8-34FE-4EFF-BA7A-B56B228C9C87}" type="presParOf" srcId="{0698043F-EB04-4D7E-97FB-48D2A40AAA0E}" destId="{80FD020D-24D2-42FF-ACC4-1DFE727D187A}" srcOrd="1" destOrd="0" presId="urn:microsoft.com/office/officeart/2005/8/layout/vList4"/>
    <dgm:cxn modelId="{7BAA4D88-0D40-4F46-8A1A-679EA1435A4B}" type="presParOf" srcId="{0698043F-EB04-4D7E-97FB-48D2A40AAA0E}" destId="{D385AC46-DBCE-442C-894B-563C77D0B9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C10241-7CA4-44B2-8DB2-8A8421FDF484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739DE1-8675-4B38-BCA9-ACEB83D0FE6A}">
      <dgm:prSet phldrT="[Text]" custT="1"/>
      <dgm:spPr/>
      <dgm:t>
        <a:bodyPr/>
        <a:lstStyle/>
        <a:p>
          <a:r>
            <a:rPr lang="en-US" sz="2000" b="1" dirty="0" err="1">
              <a:latin typeface="Arial" pitchFamily="34" charset="0"/>
              <a:cs typeface="Arial" pitchFamily="34" charset="0"/>
            </a:rPr>
            <a:t>Cấu</a:t>
          </a:r>
          <a:r>
            <a:rPr lang="en-US" sz="2000" b="1" dirty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latin typeface="Arial" pitchFamily="34" charset="0"/>
              <a:cs typeface="Arial" pitchFamily="34" charset="0"/>
            </a:rPr>
            <a:t>trúc</a:t>
          </a:r>
          <a:r>
            <a:rPr lang="en-US" sz="2000" b="1" dirty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>
              <a:latin typeface="Arial" pitchFamily="34" charset="0"/>
              <a:cs typeface="Arial" pitchFamily="34" charset="0"/>
            </a:rPr>
            <a:t>bậc</a:t>
          </a:r>
          <a:r>
            <a:rPr lang="en-US" sz="2000" b="1" dirty="0">
              <a:latin typeface="Arial" pitchFamily="34" charset="0"/>
              <a:cs typeface="Arial" pitchFamily="34" charset="0"/>
            </a:rPr>
            <a:t> 4</a:t>
          </a:r>
        </a:p>
      </dgm:t>
    </dgm:pt>
    <dgm:pt modelId="{E06BF168-9833-4481-8792-47930F10A68F}" type="parTrans" cxnId="{904654E9-B2C0-494F-ABB5-E7BA63A61438}">
      <dgm:prSet/>
      <dgm:spPr/>
      <dgm:t>
        <a:bodyPr/>
        <a:lstStyle/>
        <a:p>
          <a:endParaRPr lang="en-US"/>
        </a:p>
      </dgm:t>
    </dgm:pt>
    <dgm:pt modelId="{0E261D8B-6F50-4411-9CB8-F7A0D3BFA69C}" type="sibTrans" cxnId="{904654E9-B2C0-494F-ABB5-E7BA63A61438}">
      <dgm:prSet/>
      <dgm:spPr/>
      <dgm:t>
        <a:bodyPr/>
        <a:lstStyle/>
        <a:p>
          <a:endParaRPr lang="en-US"/>
        </a:p>
      </dgm:t>
    </dgm:pt>
    <dgm:pt modelId="{B481EF54-B407-4277-9CB5-3AAD2E88E99F}">
      <dgm:prSet phldrT="[Text]" custT="1"/>
      <dgm:spPr/>
      <dgm:t>
        <a:bodyPr/>
        <a:lstStyle/>
        <a:p>
          <a:r>
            <a:rPr lang="en-US" sz="1900" b="1" dirty="0"/>
            <a:t>do 2 hay </a:t>
          </a:r>
          <a:r>
            <a:rPr lang="en-US" sz="1900" b="1" dirty="0" err="1"/>
            <a:t>nhiều</a:t>
          </a:r>
          <a:r>
            <a:rPr lang="en-US" sz="1900" b="1" dirty="0"/>
            <a:t> </a:t>
          </a:r>
          <a:r>
            <a:rPr lang="en-US" sz="1900" b="1" dirty="0" err="1"/>
            <a:t>chuỗi</a:t>
          </a:r>
          <a:r>
            <a:rPr lang="en-US" sz="1900" b="1" dirty="0"/>
            <a:t> </a:t>
          </a:r>
          <a:r>
            <a:rPr lang="en-US" sz="1900" b="1" dirty="0" err="1"/>
            <a:t>polipeptit</a:t>
          </a:r>
          <a:r>
            <a:rPr lang="en-US" sz="1900" b="1" dirty="0"/>
            <a:t> </a:t>
          </a:r>
          <a:r>
            <a:rPr lang="en-US" sz="1900" b="1" dirty="0" err="1"/>
            <a:t>cùng</a:t>
          </a:r>
          <a:r>
            <a:rPr lang="en-US" sz="1900" b="1" dirty="0"/>
            <a:t> </a:t>
          </a:r>
          <a:r>
            <a:rPr lang="en-US" sz="1900" b="1" dirty="0" err="1"/>
            <a:t>loại</a:t>
          </a:r>
          <a:r>
            <a:rPr lang="en-US" sz="1900" b="1" dirty="0"/>
            <a:t> hay </a:t>
          </a:r>
          <a:r>
            <a:rPr lang="en-US" sz="1900" b="1" dirty="0" err="1"/>
            <a:t>khác</a:t>
          </a:r>
          <a:r>
            <a:rPr lang="en-US" sz="1900" b="1" dirty="0"/>
            <a:t> </a:t>
          </a:r>
          <a:r>
            <a:rPr lang="en-US" sz="1900" b="1" dirty="0" err="1"/>
            <a:t>loại</a:t>
          </a:r>
          <a:r>
            <a:rPr lang="en-US" sz="1900" b="1" dirty="0"/>
            <a:t> </a:t>
          </a:r>
          <a:r>
            <a:rPr lang="en-US" sz="1900" b="1" dirty="0" err="1"/>
            <a:t>tạo</a:t>
          </a:r>
          <a:r>
            <a:rPr lang="en-US" sz="1900" b="1" dirty="0"/>
            <a:t> </a:t>
          </a:r>
          <a:r>
            <a:rPr lang="en-US" sz="1900" b="1" dirty="0" err="1"/>
            <a:t>thành</a:t>
          </a:r>
          <a:r>
            <a:rPr lang="en-US" sz="1900" b="1" dirty="0"/>
            <a:t>.</a:t>
          </a:r>
        </a:p>
      </dgm:t>
    </dgm:pt>
    <dgm:pt modelId="{6FB42C86-9182-467D-9D37-20B43F8B6116}" type="parTrans" cxnId="{E1EF23C8-C1C1-4E35-A15B-DB14741B6EF7}">
      <dgm:prSet/>
      <dgm:spPr/>
      <dgm:t>
        <a:bodyPr/>
        <a:lstStyle/>
        <a:p>
          <a:endParaRPr lang="en-US"/>
        </a:p>
      </dgm:t>
    </dgm:pt>
    <dgm:pt modelId="{CBA267BE-DEB3-4198-B327-3B713CD6CA38}" type="sibTrans" cxnId="{E1EF23C8-C1C1-4E35-A15B-DB14741B6EF7}">
      <dgm:prSet/>
      <dgm:spPr/>
      <dgm:t>
        <a:bodyPr/>
        <a:lstStyle/>
        <a:p>
          <a:endParaRPr lang="en-US"/>
        </a:p>
      </dgm:t>
    </dgm:pt>
    <dgm:pt modelId="{78174510-461D-4C8A-B205-77A9271E0A35}" type="pres">
      <dgm:prSet presAssocID="{3AC10241-7CA4-44B2-8DB2-8A8421FDF48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06AC39-3D44-4B6F-A402-4898D588F139}" type="pres">
      <dgm:prSet presAssocID="{EA739DE1-8675-4B38-BCA9-ACEB83D0FE6A}" presName="comp" presStyleCnt="0"/>
      <dgm:spPr/>
    </dgm:pt>
    <dgm:pt modelId="{CE37D145-1698-4D55-AC04-52468076888D}" type="pres">
      <dgm:prSet presAssocID="{EA739DE1-8675-4B38-BCA9-ACEB83D0FE6A}" presName="box" presStyleLbl="node1" presStyleIdx="0" presStyleCnt="1" custLinFactY="-130612" custLinFactNeighborX="-7273" custLinFactNeighborY="-200000"/>
      <dgm:spPr/>
      <dgm:t>
        <a:bodyPr/>
        <a:lstStyle/>
        <a:p>
          <a:endParaRPr lang="en-US"/>
        </a:p>
      </dgm:t>
    </dgm:pt>
    <dgm:pt modelId="{CB6898A3-7AF0-48C5-8DA3-7EE30FF72DA0}" type="pres">
      <dgm:prSet presAssocID="{EA739DE1-8675-4B38-BCA9-ACEB83D0FE6A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2E24F3-F23C-479D-97AA-3DFF3F4FD079}" type="pres">
      <dgm:prSet presAssocID="{EA739DE1-8675-4B38-BCA9-ACEB83D0FE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EF23C8-C1C1-4E35-A15B-DB14741B6EF7}" srcId="{EA739DE1-8675-4B38-BCA9-ACEB83D0FE6A}" destId="{B481EF54-B407-4277-9CB5-3AAD2E88E99F}" srcOrd="0" destOrd="0" parTransId="{6FB42C86-9182-467D-9D37-20B43F8B6116}" sibTransId="{CBA267BE-DEB3-4198-B327-3B713CD6CA38}"/>
    <dgm:cxn modelId="{904654E9-B2C0-494F-ABB5-E7BA63A61438}" srcId="{3AC10241-7CA4-44B2-8DB2-8A8421FDF484}" destId="{EA739DE1-8675-4B38-BCA9-ACEB83D0FE6A}" srcOrd="0" destOrd="0" parTransId="{E06BF168-9833-4481-8792-47930F10A68F}" sibTransId="{0E261D8B-6F50-4411-9CB8-F7A0D3BFA69C}"/>
    <dgm:cxn modelId="{0CDEFAC3-A219-40C7-A746-247ADD00E4DA}" type="presOf" srcId="{EA739DE1-8675-4B38-BCA9-ACEB83D0FE6A}" destId="{A12E24F3-F23C-479D-97AA-3DFF3F4FD079}" srcOrd="1" destOrd="0" presId="urn:microsoft.com/office/officeart/2005/8/layout/vList4"/>
    <dgm:cxn modelId="{55EB1297-C9E3-45AE-AF7B-F0CE87A6035E}" type="presOf" srcId="{3AC10241-7CA4-44B2-8DB2-8A8421FDF484}" destId="{78174510-461D-4C8A-B205-77A9271E0A35}" srcOrd="0" destOrd="0" presId="urn:microsoft.com/office/officeart/2005/8/layout/vList4"/>
    <dgm:cxn modelId="{6F3EA0AF-DBEF-470D-B2B3-5CADFBCD9DEC}" type="presOf" srcId="{B481EF54-B407-4277-9CB5-3AAD2E88E99F}" destId="{A12E24F3-F23C-479D-97AA-3DFF3F4FD079}" srcOrd="1" destOrd="1" presId="urn:microsoft.com/office/officeart/2005/8/layout/vList4"/>
    <dgm:cxn modelId="{0B23D6C1-351D-4E15-8CF6-E9AC4E1EDF04}" type="presOf" srcId="{B481EF54-B407-4277-9CB5-3AAD2E88E99F}" destId="{CE37D145-1698-4D55-AC04-52468076888D}" srcOrd="0" destOrd="1" presId="urn:microsoft.com/office/officeart/2005/8/layout/vList4"/>
    <dgm:cxn modelId="{EED8565F-124D-4732-9FB0-BD687B348E78}" type="presOf" srcId="{EA739DE1-8675-4B38-BCA9-ACEB83D0FE6A}" destId="{CE37D145-1698-4D55-AC04-52468076888D}" srcOrd="0" destOrd="0" presId="urn:microsoft.com/office/officeart/2005/8/layout/vList4"/>
    <dgm:cxn modelId="{71C7202F-F290-436C-8A2E-D5C877E6498F}" type="presParOf" srcId="{78174510-461D-4C8A-B205-77A9271E0A35}" destId="{9006AC39-3D44-4B6F-A402-4898D588F139}" srcOrd="0" destOrd="0" presId="urn:microsoft.com/office/officeart/2005/8/layout/vList4"/>
    <dgm:cxn modelId="{A8F51768-C6D0-413B-B44F-06DC1DC9F0F5}" type="presParOf" srcId="{9006AC39-3D44-4B6F-A402-4898D588F139}" destId="{CE37D145-1698-4D55-AC04-52468076888D}" srcOrd="0" destOrd="0" presId="urn:microsoft.com/office/officeart/2005/8/layout/vList4"/>
    <dgm:cxn modelId="{01C67F81-1FD1-439C-89BB-96EAED64CC09}" type="presParOf" srcId="{9006AC39-3D44-4B6F-A402-4898D588F139}" destId="{CB6898A3-7AF0-48C5-8DA3-7EE30FF72DA0}" srcOrd="1" destOrd="0" presId="urn:microsoft.com/office/officeart/2005/8/layout/vList4"/>
    <dgm:cxn modelId="{48000FF9-75EB-4F63-B980-67462748B826}" type="presParOf" srcId="{9006AC39-3D44-4B6F-A402-4898D588F139}" destId="{A12E24F3-F23C-479D-97AA-3DFF3F4FD07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698F5-F89F-4739-9808-A0DF417A7EEE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1EBA-5D8C-4885-8A99-B546B3AEF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8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400" b="1" dirty="0"/>
              <a:t>Animated captions fade into view over forest background</a:t>
            </a:r>
          </a:p>
          <a:p>
            <a:r>
              <a:rPr lang="en-US" sz="1400" dirty="0"/>
              <a:t>(Basic)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 reproduce the rectangle</a:t>
            </a:r>
            <a:r>
              <a:rPr lang="en-US" sz="1200" baseline="0" dirty="0"/>
              <a:t> </a:t>
            </a:r>
            <a:r>
              <a:rPr lang="en-US" sz="1200" dirty="0"/>
              <a:t>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 the </a:t>
            </a:r>
            <a:r>
              <a:rPr lang="en-US" sz="1200" b="1" i="0" dirty="0"/>
              <a:t>Home</a:t>
            </a:r>
            <a:r>
              <a:rPr lang="en-US" sz="1200" i="0" dirty="0"/>
              <a:t> tab, in the</a:t>
            </a:r>
            <a:r>
              <a:rPr lang="en-US" sz="1200" i="0" baseline="0" dirty="0"/>
              <a:t> </a:t>
            </a:r>
            <a:r>
              <a:rPr lang="en-US" sz="1200" b="1" i="0" baseline="0" dirty="0"/>
              <a:t>Slides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Layout</a:t>
            </a:r>
            <a:r>
              <a:rPr lang="en-US" sz="1200" i="0" baseline="0" dirty="0"/>
              <a:t>, and then click </a:t>
            </a:r>
            <a:r>
              <a:rPr lang="en-US" sz="1200" b="1" i="0" baseline="0" dirty="0"/>
              <a:t>Blank</a:t>
            </a:r>
            <a:r>
              <a:rPr lang="en-US" sz="1200" i="0" baseline="0" dirty="0"/>
              <a:t>.</a:t>
            </a:r>
            <a:endParaRPr lang="en-US" sz="1200" i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>
                <a:latin typeface="+mn-lt"/>
              </a:rPr>
              <a:t>On the </a:t>
            </a:r>
            <a:r>
              <a:rPr lang="en-US" sz="1200" b="1" i="0" baseline="0" dirty="0">
                <a:latin typeface="+mn-lt"/>
              </a:rPr>
              <a:t>Home</a:t>
            </a:r>
            <a:r>
              <a:rPr lang="en-US" sz="1200" b="0" i="0" baseline="0" dirty="0">
                <a:latin typeface="+mn-lt"/>
              </a:rPr>
              <a:t> tab, in the </a:t>
            </a:r>
            <a:r>
              <a:rPr lang="en-US" sz="1200" b="1" i="0" baseline="0" dirty="0">
                <a:latin typeface="+mn-lt"/>
              </a:rPr>
              <a:t>Drawing</a:t>
            </a:r>
            <a:r>
              <a:rPr lang="en-US" sz="1200" b="0" i="0" baseline="0" dirty="0">
                <a:latin typeface="+mn-lt"/>
              </a:rPr>
              <a:t> group, click </a:t>
            </a:r>
            <a:r>
              <a:rPr lang="en-US" sz="1200" b="1" i="0" baseline="0" dirty="0">
                <a:latin typeface="+mn-lt"/>
              </a:rPr>
              <a:t>Shapes</a:t>
            </a:r>
            <a:r>
              <a:rPr lang="en-US" sz="1200" b="0" i="0" baseline="0" dirty="0">
                <a:latin typeface="+mn-lt"/>
              </a:rPr>
              <a:t>, and then under </a:t>
            </a:r>
            <a:r>
              <a:rPr lang="en-US" sz="1200" b="1" i="0" baseline="0" dirty="0">
                <a:latin typeface="+mn-lt"/>
              </a:rPr>
              <a:t>Rectangle</a:t>
            </a:r>
            <a:r>
              <a:rPr lang="en-US" sz="1200" b="0" i="0" baseline="0" dirty="0">
                <a:latin typeface="+mn-lt"/>
              </a:rPr>
              <a:t> click </a:t>
            </a:r>
            <a:r>
              <a:rPr lang="en-US" sz="1200" b="1" i="0" baseline="0" dirty="0">
                <a:latin typeface="+mn-lt"/>
              </a:rPr>
              <a:t>Rounded Rectangle </a:t>
            </a:r>
            <a:r>
              <a:rPr lang="en-US" sz="1200" b="0" i="0" baseline="0" dirty="0">
                <a:latin typeface="+mn-lt"/>
              </a:rPr>
              <a:t>(second option from the left). On the slide, drag to draw a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>
                <a:latin typeface="+mn-lt"/>
              </a:rPr>
              <a:t>Select the rectangle. Under </a:t>
            </a:r>
            <a:r>
              <a:rPr lang="en-US" sz="1200" b="1" i="0" baseline="0" dirty="0">
                <a:latin typeface="+mn-lt"/>
              </a:rPr>
              <a:t>Drawing Tools</a:t>
            </a:r>
            <a:r>
              <a:rPr lang="en-US" sz="1200" b="0" i="0" baseline="0" dirty="0">
                <a:latin typeface="+mn-lt"/>
              </a:rPr>
              <a:t>, on the </a:t>
            </a:r>
            <a:r>
              <a:rPr lang="en-US" sz="1200" b="1" i="0" baseline="0" dirty="0">
                <a:latin typeface="+mn-lt"/>
              </a:rPr>
              <a:t>Format</a:t>
            </a:r>
            <a:r>
              <a:rPr lang="en-US" sz="1200" b="0" i="0" baseline="0" dirty="0">
                <a:latin typeface="+mn-lt"/>
              </a:rPr>
              <a:t> tab, in the </a:t>
            </a:r>
            <a:r>
              <a:rPr lang="en-US" sz="1200" b="1" i="0" baseline="0" dirty="0">
                <a:latin typeface="+mn-lt"/>
              </a:rPr>
              <a:t>Size</a:t>
            </a:r>
            <a:r>
              <a:rPr lang="en-US" sz="1200" b="0" i="0" baseline="0" dirty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>
                <a:latin typeface="+mn-lt"/>
              </a:rPr>
              <a:t>In the </a:t>
            </a:r>
            <a:r>
              <a:rPr lang="en-US" sz="1200" b="1" i="0" baseline="0" dirty="0">
                <a:latin typeface="+mn-lt"/>
              </a:rPr>
              <a:t>Shape Height</a:t>
            </a:r>
            <a:r>
              <a:rPr lang="en-US" sz="1200" b="0" i="0" baseline="0" dirty="0">
                <a:latin typeface="+mn-lt"/>
              </a:rPr>
              <a:t> box, enter </a:t>
            </a:r>
            <a:r>
              <a:rPr lang="en-US" sz="1200" b="1" i="0" baseline="0" dirty="0">
                <a:latin typeface="+mn-lt"/>
              </a:rPr>
              <a:t>3.08”</a:t>
            </a:r>
            <a:r>
              <a:rPr lang="en-US" sz="1200" b="0" i="0" baseline="0" dirty="0">
                <a:latin typeface="+mn-lt"/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>
                <a:latin typeface="+mn-lt"/>
              </a:rPr>
              <a:t>In the </a:t>
            </a:r>
            <a:r>
              <a:rPr lang="en-US" sz="1200" b="1" i="0" baseline="0" dirty="0">
                <a:latin typeface="+mn-lt"/>
              </a:rPr>
              <a:t>Shape Width</a:t>
            </a:r>
            <a:r>
              <a:rPr lang="en-US" sz="1200" b="0" i="0" baseline="0" dirty="0">
                <a:latin typeface="+mn-lt"/>
              </a:rPr>
              <a:t> box, enter </a:t>
            </a:r>
            <a:r>
              <a:rPr lang="en-US" sz="1200" b="1" i="0" baseline="0" dirty="0">
                <a:latin typeface="+mn-lt"/>
              </a:rPr>
              <a:t>4.33”</a:t>
            </a:r>
            <a:r>
              <a:rPr lang="en-US" sz="1200" b="0" i="0" baseline="0" dirty="0">
                <a:latin typeface="+mn-lt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Shapes Styles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group, click the arrow next to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Outline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Outline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Shapes Styles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group, click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launcher.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Shadow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left pane.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Shadow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the button next to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Presets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Outer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Offset Diagonal Bottom Left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third option from the left),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do the following: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72%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11.81 pt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141°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19.7 pt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b="0" baseline="0" dirty="0"/>
              <a:t>the</a:t>
            </a:r>
            <a:r>
              <a:rPr lang="en-US" sz="1200" b="1" baseline="0" dirty="0"/>
              <a:t> Format Shape </a:t>
            </a:r>
            <a:r>
              <a:rPr lang="en-US" sz="1200" b="0" baseline="0" dirty="0"/>
              <a:t>dialog box,</a:t>
            </a:r>
            <a:r>
              <a:rPr lang="en-US" sz="1200" b="1" baseline="0" dirty="0"/>
              <a:t> </a:t>
            </a:r>
            <a:r>
              <a:rPr lang="en-US" sz="1200" b="0" baseline="0" dirty="0"/>
              <a:t>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3-D Format </a:t>
            </a:r>
            <a:r>
              <a:rPr lang="en-US" sz="1200" b="0" baseline="0" dirty="0"/>
              <a:t>in the left pane,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do the following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3-D Format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>
                <a:latin typeface="+mn-lt"/>
              </a:rPr>
              <a:t>Under </a:t>
            </a:r>
            <a:r>
              <a:rPr lang="en-US" sz="1200" b="1" i="0" baseline="0" dirty="0">
                <a:latin typeface="+mn-lt"/>
              </a:rPr>
              <a:t>Bevel</a:t>
            </a:r>
            <a:r>
              <a:rPr lang="en-US" sz="1200" b="0" i="0" baseline="0" dirty="0">
                <a:latin typeface="+mn-lt"/>
              </a:rPr>
              <a:t>, click the button next to </a:t>
            </a:r>
            <a:r>
              <a:rPr lang="en-US" sz="1200" b="1" i="0" baseline="0" dirty="0">
                <a:latin typeface="+mn-lt"/>
              </a:rPr>
              <a:t>Top</a:t>
            </a:r>
            <a:r>
              <a:rPr lang="en-US" sz="1200" b="0" i="0" baseline="0" dirty="0">
                <a:latin typeface="+mn-lt"/>
              </a:rPr>
              <a:t>, and then under </a:t>
            </a:r>
            <a:r>
              <a:rPr lang="en-US" sz="1200" b="1" i="0" baseline="0" dirty="0">
                <a:latin typeface="+mn-lt"/>
              </a:rPr>
              <a:t>Bevel</a:t>
            </a:r>
            <a:r>
              <a:rPr lang="en-US" sz="1200" b="0" i="0" baseline="0" dirty="0">
                <a:latin typeface="+mn-lt"/>
              </a:rPr>
              <a:t> click </a:t>
            </a:r>
            <a:r>
              <a:rPr lang="en-US" sz="1200" b="1" i="0" baseline="0" dirty="0">
                <a:latin typeface="+mn-lt"/>
              </a:rPr>
              <a:t>Circle</a:t>
            </a:r>
            <a:r>
              <a:rPr lang="en-US" sz="1200" b="0" i="0" baseline="0" dirty="0">
                <a:latin typeface="+mn-lt"/>
              </a:rPr>
              <a:t> (first row, first option from the left). Next to </a:t>
            </a:r>
            <a:r>
              <a:rPr lang="en-US" sz="1200" b="1" i="0" baseline="0" dirty="0">
                <a:latin typeface="+mn-lt"/>
              </a:rPr>
              <a:t>Top</a:t>
            </a:r>
            <a:r>
              <a:rPr lang="en-US" sz="1200" b="0" i="0" baseline="0" dirty="0">
                <a:latin typeface="+mn-lt"/>
              </a:rPr>
              <a:t>, in the </a:t>
            </a:r>
            <a:r>
              <a:rPr lang="en-US" sz="1200" b="1" i="0" baseline="0" dirty="0">
                <a:latin typeface="+mn-lt"/>
              </a:rPr>
              <a:t>Width</a:t>
            </a:r>
            <a:r>
              <a:rPr lang="en-US" sz="1200" b="0" i="0" baseline="0" dirty="0">
                <a:latin typeface="+mn-lt"/>
              </a:rPr>
              <a:t> box, enter </a:t>
            </a:r>
            <a:r>
              <a:rPr lang="en-US" sz="1200" b="1" i="0" baseline="0" dirty="0">
                <a:latin typeface="+mn-lt"/>
              </a:rPr>
              <a:t>7 pt</a:t>
            </a:r>
            <a:r>
              <a:rPr lang="en-US" sz="1200" b="0" i="0" baseline="0" dirty="0">
                <a:latin typeface="+mn-lt"/>
              </a:rPr>
              <a:t>, in the </a:t>
            </a:r>
            <a:r>
              <a:rPr lang="en-US" sz="1200" b="1" i="0" baseline="0" dirty="0">
                <a:latin typeface="+mn-lt"/>
              </a:rPr>
              <a:t>Height</a:t>
            </a:r>
            <a:r>
              <a:rPr lang="en-US" sz="1200" b="0" i="0" baseline="0" dirty="0">
                <a:latin typeface="+mn-lt"/>
              </a:rPr>
              <a:t> box, enter </a:t>
            </a:r>
            <a:r>
              <a:rPr lang="en-US" sz="1200" b="1" i="0" baseline="0" dirty="0">
                <a:latin typeface="+mn-lt"/>
              </a:rPr>
              <a:t>7 pt</a:t>
            </a:r>
            <a:r>
              <a:rPr lang="en-US" sz="1200" b="0" i="0" baseline="0" dirty="0">
                <a:latin typeface="+mn-lt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baseline="0" dirty="0">
                <a:latin typeface="+mn-lt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Metal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option from the left).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</a:t>
            </a:r>
            <a:r>
              <a:rPr lang="en-US" sz="1200" b="0" i="0" baseline="0" dirty="0">
                <a:latin typeface="+mn-lt"/>
              </a:rPr>
              <a:t>lick the button next to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Neutral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Contrasting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second option from the left).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75°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i="0" baseline="0" dirty="0"/>
              <a:t> </a:t>
            </a:r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slide, drag the rectangle near the bottom right corner. 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 reproduce the rectangle</a:t>
            </a:r>
            <a:r>
              <a:rPr lang="en-US" sz="1200" baseline="0" dirty="0"/>
              <a:t> animation effects </a:t>
            </a:r>
            <a:r>
              <a:rPr lang="en-US" sz="1200" dirty="0"/>
              <a:t>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On the slide, select the rectangle. </a:t>
            </a:r>
            <a:r>
              <a:rPr lang="en-US" sz="1200" dirty="0"/>
              <a:t>On</a:t>
            </a:r>
            <a:r>
              <a:rPr lang="en-US" sz="1200" baseline="0" dirty="0"/>
              <a:t> the </a:t>
            </a:r>
            <a:r>
              <a:rPr lang="en-US" sz="1200" b="1" baseline="0" dirty="0"/>
              <a:t>Animations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Advanced Animation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Add</a:t>
            </a:r>
            <a:r>
              <a:rPr lang="en-US" sz="1200" baseline="0" dirty="0"/>
              <a:t> </a:t>
            </a:r>
            <a:r>
              <a:rPr lang="en-US" sz="1200" b="1" baseline="0" dirty="0"/>
              <a:t>Animation</a:t>
            </a:r>
            <a:r>
              <a:rPr lang="en-US" sz="1200" baseline="0" dirty="0"/>
              <a:t>, point to </a:t>
            </a:r>
            <a:r>
              <a:rPr lang="en-US" sz="1200" b="1" baseline="0" dirty="0"/>
              <a:t>Entrance</a:t>
            </a:r>
            <a:r>
              <a:rPr lang="en-US" sz="1200" b="0" baseline="0" dirty="0"/>
              <a:t>,</a:t>
            </a:r>
            <a:r>
              <a:rPr lang="en-US" sz="1200" b="1" baseline="0" dirty="0"/>
              <a:t> </a:t>
            </a:r>
            <a:r>
              <a:rPr lang="en-US" sz="1200" b="0" baseline="0" dirty="0"/>
              <a:t>and then click </a:t>
            </a:r>
            <a:r>
              <a:rPr lang="en-US" sz="1200" b="1" baseline="0" dirty="0"/>
              <a:t>More Entrance Effects</a:t>
            </a:r>
            <a:r>
              <a:rPr lang="en-US" sz="1200" b="0" baseline="0" dirty="0"/>
              <a:t>. In the </a:t>
            </a:r>
            <a:r>
              <a:rPr lang="en-US" sz="1200" b="1" baseline="0" dirty="0"/>
              <a:t>Add Entrance Effect </a:t>
            </a:r>
            <a:r>
              <a:rPr lang="en-US" sz="1200" b="0" baseline="0" dirty="0"/>
              <a:t>dialog box, under </a:t>
            </a:r>
            <a:r>
              <a:rPr lang="en-US" sz="1200" b="1" baseline="0" dirty="0"/>
              <a:t>Moderate</a:t>
            </a:r>
            <a:r>
              <a:rPr lang="en-US" sz="1200" b="0" baseline="0" dirty="0"/>
              <a:t>,</a:t>
            </a:r>
            <a:r>
              <a:rPr lang="en-US" sz="1200" b="1" baseline="0" dirty="0"/>
              <a:t> </a:t>
            </a:r>
            <a:r>
              <a:rPr lang="en-US" sz="1200" b="0" baseline="0" dirty="0"/>
              <a:t>click </a:t>
            </a:r>
            <a:r>
              <a:rPr lang="en-US" sz="1200" b="1" baseline="0" dirty="0"/>
              <a:t>Float Up</a:t>
            </a:r>
            <a:r>
              <a:rPr lang="en-US" sz="1200" b="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Also on the </a:t>
            </a:r>
            <a:r>
              <a:rPr lang="en-US" sz="1200" b="1" baseline="0" dirty="0"/>
              <a:t>Animations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Timing</a:t>
            </a:r>
            <a:r>
              <a:rPr lang="en-US" sz="1200" b="0" baseline="0" dirty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</a:t>
            </a:r>
            <a:r>
              <a:rPr lang="en-US" sz="1200" baseline="0" dirty="0"/>
              <a:t> </a:t>
            </a:r>
            <a:r>
              <a:rPr lang="en-US" sz="1200" b="1" dirty="0"/>
              <a:t>Start</a:t>
            </a:r>
            <a:r>
              <a:rPr lang="en-US" sz="1200" baseline="0" dirty="0"/>
              <a:t> list, select</a:t>
            </a:r>
            <a:r>
              <a:rPr lang="en-US" sz="1200" dirty="0"/>
              <a:t> </a:t>
            </a:r>
            <a:r>
              <a:rPr lang="en-US" sz="1200" b="1" dirty="0"/>
              <a:t>With Previous</a:t>
            </a:r>
            <a:r>
              <a:rPr lang="en-US" sz="1200" b="0" dirty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</a:t>
            </a:r>
            <a:r>
              <a:rPr lang="en-US" sz="1200" baseline="0" dirty="0"/>
              <a:t> </a:t>
            </a:r>
            <a:r>
              <a:rPr lang="en-US" sz="1200" b="1" dirty="0"/>
              <a:t>Duration </a:t>
            </a:r>
            <a:r>
              <a:rPr lang="en-US" sz="1200" baseline="0" dirty="0"/>
              <a:t>list, enter </a:t>
            </a:r>
            <a:r>
              <a:rPr lang="en-US" sz="1200" b="1" baseline="0" dirty="0"/>
              <a:t>02.00</a:t>
            </a:r>
            <a:r>
              <a:rPr lang="en-US" sz="1200" b="0" dirty="0"/>
              <a:t>. </a:t>
            </a:r>
            <a:r>
              <a:rPr lang="en-US" sz="1200" b="0" baseline="0" dirty="0"/>
              <a:t> </a:t>
            </a:r>
            <a:endParaRPr lang="en-US" sz="1200" b="1" baseline="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 reproduce the text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</a:t>
            </a:r>
            <a:r>
              <a:rPr lang="en-US" sz="1200" i="0" baseline="0" dirty="0"/>
              <a:t> the </a:t>
            </a:r>
            <a:r>
              <a:rPr lang="en-US" sz="1200" b="1" i="0" baseline="0" dirty="0"/>
              <a:t>Insert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Text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Text Box</a:t>
            </a:r>
            <a:r>
              <a:rPr lang="en-US" sz="1200" i="0" baseline="0" dirty="0"/>
              <a:t>, and then on the slide, drag to draw the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Enter three lines of text with paragraph breaks in the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Select the text, and then o</a:t>
            </a:r>
            <a:r>
              <a:rPr lang="en-US" sz="1200" i="0" dirty="0"/>
              <a:t>n the </a:t>
            </a:r>
            <a:r>
              <a:rPr lang="en-US" sz="1200" b="1" i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In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list, select </a:t>
            </a:r>
            <a:r>
              <a:rPr lang="en-US" sz="1200" b="1" dirty="0"/>
              <a:t>Candara</a:t>
            </a:r>
            <a:r>
              <a:rPr lang="en-US" sz="1200" b="0" dirty="0"/>
              <a:t>.</a:t>
            </a:r>
            <a:endParaRPr lang="en-US" sz="1200" i="0" baseline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In the </a:t>
            </a:r>
            <a:r>
              <a:rPr lang="en-US" sz="1200" b="1" i="0" baseline="0" dirty="0"/>
              <a:t>Font Size </a:t>
            </a:r>
            <a:r>
              <a:rPr lang="en-US" sz="1200" i="0" baseline="0" dirty="0"/>
              <a:t>list, select </a:t>
            </a:r>
            <a:r>
              <a:rPr lang="en-US" sz="1200" b="1" i="0" baseline="0" dirty="0"/>
              <a:t>28</a:t>
            </a:r>
            <a:r>
              <a:rPr lang="en-US" sz="1200" i="0" baseline="0" dirty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Click the arrow next to </a:t>
            </a:r>
            <a:r>
              <a:rPr lang="en-US" sz="1200" b="1" i="0" baseline="0" dirty="0"/>
              <a:t>Font Color</a:t>
            </a:r>
            <a:r>
              <a:rPr lang="en-US" sz="1200" b="0" i="0" baseline="0" dirty="0"/>
              <a:t>,</a:t>
            </a:r>
            <a:r>
              <a:rPr lang="en-US" sz="1200" b="1" i="0" baseline="0" dirty="0"/>
              <a:t> </a:t>
            </a:r>
            <a:r>
              <a:rPr lang="en-US" sz="1200" i="0" baseline="0" dirty="0"/>
              <a:t>and then under </a:t>
            </a:r>
            <a:r>
              <a:rPr lang="en-US" sz="1200" b="1" i="0" baseline="0" dirty="0"/>
              <a:t>Theme Colors</a:t>
            </a:r>
            <a:r>
              <a:rPr lang="en-US" sz="1200" i="0" baseline="0" dirty="0"/>
              <a:t> click </a:t>
            </a:r>
            <a:r>
              <a:rPr lang="en-US" sz="1200" b="1" baseline="0" dirty="0"/>
              <a:t>Aqua, Accent 5; Darker 50% </a:t>
            </a:r>
            <a:r>
              <a:rPr lang="en-US" sz="1200" i="0" baseline="0" dirty="0"/>
              <a:t>(sixth row, ninth option from the left).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Paragraph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Align Text</a:t>
            </a:r>
            <a:r>
              <a:rPr lang="en-US" sz="1200" i="0" baseline="0" dirty="0"/>
              <a:t> </a:t>
            </a:r>
            <a:r>
              <a:rPr lang="en-US" sz="1200" b="1" i="0" baseline="0" dirty="0"/>
              <a:t>Left </a:t>
            </a:r>
            <a:r>
              <a:rPr lang="en-US" sz="1200" b="0" i="0" baseline="0" dirty="0"/>
              <a:t>to position the text left in the text box</a:t>
            </a:r>
            <a:r>
              <a:rPr lang="en-US" sz="120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On the slide, drag the text box onto the rectangle.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 reproduce the text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On the slide, select the text box. On the slide, select the rectangle. </a:t>
            </a:r>
            <a:r>
              <a:rPr lang="en-US" sz="1200" dirty="0"/>
              <a:t>On</a:t>
            </a:r>
            <a:r>
              <a:rPr lang="en-US" sz="1200" baseline="0" dirty="0"/>
              <a:t> the </a:t>
            </a:r>
            <a:r>
              <a:rPr lang="en-US" sz="1200" b="1" baseline="0" dirty="0"/>
              <a:t>Animations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Advanced Animation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Add</a:t>
            </a:r>
            <a:r>
              <a:rPr lang="en-US" sz="1200" baseline="0" dirty="0"/>
              <a:t> </a:t>
            </a:r>
            <a:r>
              <a:rPr lang="en-US" sz="1200" b="1" baseline="0" dirty="0"/>
              <a:t>Animation</a:t>
            </a:r>
            <a:r>
              <a:rPr lang="en-US" sz="1200" baseline="0" dirty="0"/>
              <a:t>, point to </a:t>
            </a:r>
            <a:r>
              <a:rPr lang="en-US" sz="1200" b="1" baseline="0" dirty="0"/>
              <a:t>Entrance</a:t>
            </a:r>
            <a:r>
              <a:rPr lang="en-US" sz="1200" b="0" baseline="0" dirty="0"/>
              <a:t>,</a:t>
            </a:r>
            <a:r>
              <a:rPr lang="en-US" sz="1200" b="1" baseline="0" dirty="0"/>
              <a:t> </a:t>
            </a:r>
            <a:r>
              <a:rPr lang="en-US" sz="1200" b="0" baseline="0" dirty="0"/>
              <a:t>and then click </a:t>
            </a:r>
            <a:r>
              <a:rPr lang="en-US" sz="1200" b="1" baseline="0" dirty="0"/>
              <a:t>More Entrance Effects</a:t>
            </a:r>
            <a:r>
              <a:rPr lang="en-US" sz="1200" b="0" baseline="0" dirty="0"/>
              <a:t>. In the </a:t>
            </a:r>
            <a:r>
              <a:rPr lang="en-US" sz="1200" b="1" baseline="0" dirty="0"/>
              <a:t>Add Entrance Effect </a:t>
            </a:r>
            <a:r>
              <a:rPr lang="en-US" sz="1200" b="0" baseline="0" dirty="0"/>
              <a:t>dialog box, under </a:t>
            </a:r>
            <a:r>
              <a:rPr lang="en-US" sz="1200" b="1" baseline="0" dirty="0"/>
              <a:t>Moderate</a:t>
            </a:r>
            <a:r>
              <a:rPr lang="en-US" sz="1200" b="0" baseline="0" dirty="0"/>
              <a:t>,</a:t>
            </a:r>
            <a:r>
              <a:rPr lang="en-US" sz="1200" b="1" baseline="0" dirty="0"/>
              <a:t> </a:t>
            </a:r>
            <a:r>
              <a:rPr lang="en-US" sz="1200" b="0" baseline="0" dirty="0"/>
              <a:t>click </a:t>
            </a:r>
            <a:r>
              <a:rPr lang="en-US" sz="1200" b="1" baseline="0" dirty="0"/>
              <a:t>Float Down</a:t>
            </a:r>
            <a:r>
              <a:rPr lang="en-US" sz="1200" b="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Also on the </a:t>
            </a:r>
            <a:r>
              <a:rPr lang="en-US" sz="1200" b="1" baseline="0" dirty="0"/>
              <a:t>Animations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Animation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Show Additional Effect Options </a:t>
            </a:r>
            <a:r>
              <a:rPr lang="en-US" sz="1200" b="0" baseline="0" dirty="0"/>
              <a:t>dialog box launcher. In the </a:t>
            </a:r>
            <a:r>
              <a:rPr lang="en-US" sz="1200" b="1" baseline="0" dirty="0"/>
              <a:t>Float Down </a:t>
            </a:r>
            <a:r>
              <a:rPr lang="en-US" sz="1200" b="0" baseline="0" dirty="0"/>
              <a:t>dialog box,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Timing</a:t>
            </a:r>
            <a:r>
              <a:rPr lang="en-US" sz="1200" b="0" baseline="0" dirty="0"/>
              <a:t> tab, in the</a:t>
            </a:r>
            <a:r>
              <a:rPr lang="en-US" sz="1200" baseline="0" dirty="0"/>
              <a:t> </a:t>
            </a:r>
            <a:r>
              <a:rPr lang="en-US" sz="1200" b="1" dirty="0"/>
              <a:t>Start</a:t>
            </a:r>
            <a:r>
              <a:rPr lang="en-US" sz="1200" baseline="0" dirty="0"/>
              <a:t> box, select</a:t>
            </a:r>
            <a:r>
              <a:rPr lang="en-US" sz="1200" dirty="0"/>
              <a:t> </a:t>
            </a:r>
            <a:r>
              <a:rPr lang="en-US" sz="1200" b="1" dirty="0"/>
              <a:t>With Previous</a:t>
            </a:r>
            <a:r>
              <a:rPr lang="en-US" sz="1200" b="0" dirty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In the</a:t>
            </a:r>
            <a:r>
              <a:rPr lang="en-US" sz="1200" baseline="0" dirty="0"/>
              <a:t> </a:t>
            </a:r>
            <a:r>
              <a:rPr lang="en-US" sz="1200" b="1" dirty="0"/>
              <a:t>Duration </a:t>
            </a:r>
            <a:r>
              <a:rPr lang="en-US" sz="1200" baseline="0" dirty="0"/>
              <a:t>box, select</a:t>
            </a:r>
            <a:r>
              <a:rPr lang="en-US" sz="1200" dirty="0"/>
              <a:t> </a:t>
            </a:r>
            <a:r>
              <a:rPr lang="en-US" sz="1200" b="1" dirty="0"/>
              <a:t>1 seconds (Fast)</a:t>
            </a:r>
            <a:r>
              <a:rPr lang="en-US" sz="1200" b="0" dirty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Text Animation </a:t>
            </a:r>
            <a:r>
              <a:rPr lang="en-US" sz="1200" baseline="0" dirty="0"/>
              <a:t>tab,</a:t>
            </a:r>
            <a:r>
              <a:rPr lang="en-US" sz="1200" dirty="0"/>
              <a:t> in the </a:t>
            </a:r>
            <a:r>
              <a:rPr lang="en-US" sz="1200" b="1" dirty="0"/>
              <a:t>Group text </a:t>
            </a:r>
            <a:r>
              <a:rPr lang="en-US" sz="1200" baseline="0" dirty="0"/>
              <a:t>list, select </a:t>
            </a:r>
            <a:r>
              <a:rPr lang="en-US" sz="1200" b="1" baseline="0" dirty="0"/>
              <a:t>By 1</a:t>
            </a:r>
            <a:r>
              <a:rPr lang="en-US" sz="1200" b="1" baseline="30000" dirty="0"/>
              <a:t>st </a:t>
            </a:r>
            <a:r>
              <a:rPr lang="en-US" sz="1200" b="1" baseline="0" dirty="0"/>
              <a:t>Level Paragraphs</a:t>
            </a:r>
            <a:r>
              <a:rPr lang="en-US" sz="1200" b="0" baseline="0" dirty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/>
              <a:t>Also on the </a:t>
            </a:r>
            <a:r>
              <a:rPr lang="en-US" sz="1200" b="1" baseline="0" dirty="0"/>
              <a:t>Animations</a:t>
            </a:r>
            <a:r>
              <a:rPr lang="en-US" sz="1200" b="0" baseline="0" dirty="0"/>
              <a:t> tab</a:t>
            </a:r>
            <a:r>
              <a:rPr lang="en-US" sz="1200" baseline="0" dirty="0"/>
              <a:t>, in the </a:t>
            </a:r>
            <a:r>
              <a:rPr lang="en-US" sz="1200" b="1" baseline="0" dirty="0"/>
              <a:t>Advanced Animation </a:t>
            </a:r>
            <a:r>
              <a:rPr lang="en-US" sz="1200" baseline="0" dirty="0"/>
              <a:t>group, click </a:t>
            </a:r>
            <a:r>
              <a:rPr lang="en-US" sz="1200" b="1" baseline="0" dirty="0"/>
              <a:t>Animation Pane</a:t>
            </a:r>
            <a:r>
              <a:rPr lang="en-US" sz="1200" baseline="0" dirty="0"/>
              <a:t>. In the </a:t>
            </a:r>
            <a:r>
              <a:rPr lang="en-US" sz="1200" b="1" baseline="0" dirty="0"/>
              <a:t>Animation Pane</a:t>
            </a:r>
            <a:r>
              <a:rPr lang="en-US" sz="1200" baseline="0" dirty="0"/>
              <a:t>, click the double arrow under the text animation effect to expand the list of effects,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Select the first text animation effect in the list (descend effect for the first line of text). Click the arrow to the right of the selected effect, and then click </a:t>
            </a:r>
            <a:r>
              <a:rPr lang="en-US" sz="1200" b="1" baseline="0" dirty="0"/>
              <a:t>Timing</a:t>
            </a:r>
            <a:r>
              <a:rPr lang="en-US" sz="1200" baseline="0" dirty="0"/>
              <a:t>. In the </a:t>
            </a:r>
            <a:r>
              <a:rPr lang="en-US" sz="1200" b="1" baseline="0" dirty="0"/>
              <a:t>Descend</a:t>
            </a:r>
            <a:r>
              <a:rPr lang="en-US" sz="1200" baseline="0" dirty="0"/>
              <a:t> dialog box, on the </a:t>
            </a:r>
            <a:r>
              <a:rPr lang="en-US" sz="1200" b="1" baseline="0" dirty="0"/>
              <a:t>Timing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Delay</a:t>
            </a:r>
            <a:r>
              <a:rPr lang="en-US" sz="1200" baseline="0" dirty="0"/>
              <a:t> box, enter </a:t>
            </a:r>
            <a:r>
              <a:rPr lang="en-US" sz="1200" b="1" baseline="0" dirty="0"/>
              <a:t>1</a:t>
            </a:r>
            <a:r>
              <a:rPr lang="en-US" sz="1200" baseline="0" dirty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/>
              <a:t>Select the second text animation effect (descend effect for the second line of text). Click the arrow to the right of the selected effect, and then click </a:t>
            </a:r>
            <a:r>
              <a:rPr lang="en-US" sz="1200" b="1" baseline="0" dirty="0"/>
              <a:t>Timing</a:t>
            </a:r>
            <a:r>
              <a:rPr lang="en-US" sz="1200" baseline="0" dirty="0"/>
              <a:t>. In the </a:t>
            </a:r>
            <a:r>
              <a:rPr lang="en-US" sz="1200" b="1" baseline="0" dirty="0"/>
              <a:t>Descend</a:t>
            </a:r>
            <a:r>
              <a:rPr lang="en-US" sz="1200" baseline="0" dirty="0"/>
              <a:t> dialog box, on the </a:t>
            </a:r>
            <a:r>
              <a:rPr lang="en-US" sz="1200" b="1" baseline="0" dirty="0"/>
              <a:t>Timing</a:t>
            </a:r>
            <a:r>
              <a:rPr lang="en-US" sz="1200" baseline="0" dirty="0"/>
              <a:t> tab,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Start</a:t>
            </a:r>
            <a:r>
              <a:rPr lang="en-US" sz="1200" baseline="0" dirty="0"/>
              <a:t> list select </a:t>
            </a:r>
            <a:r>
              <a:rPr lang="en-US" sz="1200" b="1" baseline="0" dirty="0"/>
              <a:t>With</a:t>
            </a:r>
            <a:r>
              <a:rPr lang="en-US" sz="1200" baseline="0" dirty="0"/>
              <a:t> </a:t>
            </a:r>
            <a:r>
              <a:rPr lang="en-US" sz="1200" b="1" baseline="0" dirty="0"/>
              <a:t>Previous</a:t>
            </a:r>
            <a:r>
              <a:rPr lang="en-US" sz="1200" baseline="0" dirty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Delay</a:t>
            </a:r>
            <a:r>
              <a:rPr lang="en-US" sz="1200" baseline="0" dirty="0"/>
              <a:t> box, enter </a:t>
            </a:r>
            <a:r>
              <a:rPr lang="en-US" sz="1200" b="1" baseline="0" dirty="0"/>
              <a:t>1.5</a:t>
            </a:r>
            <a:r>
              <a:rPr lang="en-US" sz="1200" baseline="0" dirty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/>
              <a:t>Select the third text animation effect (descend effect for the third line of text). Click the arrow to the right of the selected effect, and then click </a:t>
            </a:r>
            <a:r>
              <a:rPr lang="en-US" sz="1200" b="1" baseline="0" dirty="0"/>
              <a:t>Timing</a:t>
            </a:r>
            <a:r>
              <a:rPr lang="en-US" sz="1200" baseline="0" dirty="0"/>
              <a:t>. In the </a:t>
            </a:r>
            <a:r>
              <a:rPr lang="en-US" sz="1200" b="1" baseline="0" dirty="0"/>
              <a:t>Descend</a:t>
            </a:r>
            <a:r>
              <a:rPr lang="en-US" sz="1200" baseline="0" dirty="0"/>
              <a:t> dialog box, on the </a:t>
            </a:r>
            <a:r>
              <a:rPr lang="en-US" sz="1200" b="1" baseline="0" dirty="0"/>
              <a:t>Timing</a:t>
            </a:r>
            <a:r>
              <a:rPr lang="en-US" sz="1200" baseline="0" dirty="0"/>
              <a:t> tab,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Start</a:t>
            </a:r>
            <a:r>
              <a:rPr lang="en-US" sz="1200" baseline="0" dirty="0"/>
              <a:t> list select </a:t>
            </a:r>
            <a:r>
              <a:rPr lang="en-US" sz="1200" b="1" baseline="0" dirty="0"/>
              <a:t>With</a:t>
            </a:r>
            <a:r>
              <a:rPr lang="en-US" sz="1200" baseline="0" dirty="0"/>
              <a:t> </a:t>
            </a:r>
            <a:r>
              <a:rPr lang="en-US" sz="1200" b="1" baseline="0" dirty="0"/>
              <a:t>Previous</a:t>
            </a:r>
            <a:r>
              <a:rPr lang="en-US" sz="1200" baseline="0" dirty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Delay</a:t>
            </a:r>
            <a:r>
              <a:rPr lang="en-US" sz="1200" baseline="0" dirty="0"/>
              <a:t> box, enter </a:t>
            </a:r>
            <a:r>
              <a:rPr lang="en-US" sz="1200" b="1" baseline="0" dirty="0"/>
              <a:t>2</a:t>
            </a:r>
            <a:r>
              <a:rPr lang="en-US" sz="1200" baseline="0" dirty="0"/>
              <a:t>.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effects on this slide, do the following: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texture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Picture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picture, and then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517261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/>
              <a:t>Animated title moves behind</a:t>
            </a:r>
            <a:r>
              <a:rPr lang="en-US" sz="1400" b="1" baseline="0" dirty="0"/>
              <a:t> picture</a:t>
            </a:r>
            <a:endParaRPr lang="en-US" sz="1400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(Intermediate)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Layout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option from the left)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 slide, drag to draw a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.17”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9.5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rectangle slightly above the middle of the slide.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rectangle. On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 Slide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Left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Orange, Accent 6, Darker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50%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10</a:t>
            </a:r>
            <a:r>
              <a:rPr lang="en-US" sz="1200" b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Orange, Accent 6, Darker 25%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(fourth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10</a:t>
            </a:r>
            <a:r>
              <a:rPr lang="en-US" sz="1200" b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option from the left).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 reproduce the “heading” text box</a:t>
            </a:r>
            <a:r>
              <a:rPr lang="en-US" sz="1200" baseline="0" dirty="0"/>
              <a:t> on this slide, do the following: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On the </a:t>
            </a:r>
            <a:r>
              <a:rPr lang="en-US" sz="1200" b="1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Text</a:t>
            </a:r>
            <a:r>
              <a:rPr lang="en-US" sz="1200" b="0" baseline="0" dirty="0"/>
              <a:t> group, select </a:t>
            </a:r>
            <a:r>
              <a:rPr lang="en-US" sz="1200" b="1" baseline="0" dirty="0"/>
              <a:t>Text</a:t>
            </a:r>
            <a:r>
              <a:rPr lang="en-US" sz="1200" b="0" baseline="0" dirty="0"/>
              <a:t> </a:t>
            </a:r>
            <a:r>
              <a:rPr lang="en-US" sz="1200" b="1" baseline="0" dirty="0"/>
              <a:t>Box</a:t>
            </a:r>
            <a:r>
              <a:rPr lang="en-US" sz="1200" b="0" baseline="0" dirty="0"/>
              <a:t>. O</a:t>
            </a:r>
            <a:r>
              <a:rPr lang="en-US" sz="1200" dirty="0"/>
              <a:t>n the slide, drag to draw a text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Enter the heading text, and then select text</a:t>
            </a:r>
            <a:r>
              <a:rPr lang="en-US" sz="1200" baseline="0" dirty="0"/>
              <a:t>. 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Font</a:t>
            </a:r>
            <a:r>
              <a:rPr lang="en-US" sz="1200" baseline="0" dirty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Font</a:t>
            </a:r>
            <a:r>
              <a:rPr lang="en-US" sz="1200" baseline="0" dirty="0"/>
              <a:t> list, select </a:t>
            </a:r>
            <a:r>
              <a:rPr lang="en-US" sz="1200" b="1" baseline="0" dirty="0"/>
              <a:t>Calibri</a:t>
            </a:r>
            <a:r>
              <a:rPr lang="en-US" sz="1200" baseline="0" dirty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Font</a:t>
            </a:r>
            <a:r>
              <a:rPr lang="en-US" sz="1200" baseline="0" dirty="0"/>
              <a:t> </a:t>
            </a:r>
            <a:r>
              <a:rPr lang="en-US" sz="1200" b="1" baseline="0" dirty="0"/>
              <a:t>Size</a:t>
            </a:r>
            <a:r>
              <a:rPr lang="en-US" sz="1200" baseline="0" dirty="0"/>
              <a:t> box, enter </a:t>
            </a:r>
            <a:r>
              <a:rPr lang="en-US" sz="1200" b="1" baseline="0" dirty="0"/>
              <a:t>38</a:t>
            </a:r>
            <a:r>
              <a:rPr lang="en-US" sz="1200" baseline="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Click </a:t>
            </a:r>
            <a:r>
              <a:rPr lang="en-US" sz="1200" b="1" baseline="0" dirty="0"/>
              <a:t>Bold</a:t>
            </a:r>
            <a:r>
              <a:rPr lang="en-US" sz="1200" b="0" baseline="0" dirty="0"/>
              <a:t>.</a:t>
            </a:r>
            <a:endParaRPr lang="en-US" sz="1200" b="0" dirty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Click the arrow next to </a:t>
            </a:r>
            <a:r>
              <a:rPr lang="en-US" sz="1200" b="1" baseline="0" dirty="0"/>
              <a:t>Font</a:t>
            </a:r>
            <a:r>
              <a:rPr lang="en-US" sz="120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aseline="0" dirty="0"/>
              <a:t>, and then under </a:t>
            </a:r>
            <a:r>
              <a:rPr lang="en-US" sz="1200" b="1" baseline="0" dirty="0"/>
              <a:t>Theme</a:t>
            </a:r>
            <a:r>
              <a:rPr lang="en-US" sz="1200" baseline="0" dirty="0"/>
              <a:t> </a:t>
            </a:r>
            <a:r>
              <a:rPr lang="en-US" sz="1200" b="1" baseline="0" dirty="0"/>
              <a:t>Colors</a:t>
            </a:r>
            <a:r>
              <a:rPr lang="en-US" sz="1200" baseline="0" dirty="0"/>
              <a:t> click </a:t>
            </a:r>
            <a:r>
              <a:rPr lang="en-US" sz="1200" b="1" baseline="0" dirty="0"/>
              <a:t>Orange, Accent 6, Darker 25% </a:t>
            </a:r>
            <a:r>
              <a:rPr lang="en-US" sz="1200" baseline="0" dirty="0"/>
              <a:t>(fourth row, 10</a:t>
            </a:r>
            <a:r>
              <a:rPr lang="en-US" sz="1200" baseline="30000" dirty="0"/>
              <a:t>th</a:t>
            </a:r>
            <a:r>
              <a:rPr lang="en-US" sz="1200" baseline="0" dirty="0"/>
              <a:t>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Paragraph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Align</a:t>
            </a:r>
            <a:r>
              <a:rPr lang="en-US" sz="1200" b="0" baseline="0" dirty="0"/>
              <a:t> </a:t>
            </a:r>
            <a:r>
              <a:rPr lang="en-US" sz="1200" b="1" baseline="0" dirty="0"/>
              <a:t>Text</a:t>
            </a:r>
            <a:r>
              <a:rPr lang="en-US" sz="1200" b="0" baseline="0" dirty="0"/>
              <a:t> </a:t>
            </a:r>
            <a:r>
              <a:rPr lang="en-US" sz="1200" b="1" baseline="0" dirty="0"/>
              <a:t>Left</a:t>
            </a:r>
            <a:r>
              <a:rPr lang="en-US" sz="1200" b="0" baseline="0" dirty="0"/>
              <a:t>.</a:t>
            </a:r>
            <a:endParaRPr lang="en-US" sz="1200" b="0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Drag the text box just above the rectangle, in the right half of the slide. </a:t>
            </a:r>
            <a:endParaRPr lang="en-US" sz="1200" b="0" baseline="0" dirty="0"/>
          </a:p>
          <a:p>
            <a:pPr marL="228600" indent="-228600">
              <a:buFont typeface="+mj-lt"/>
              <a:buAutoNum type="arabicPeriod"/>
            </a:pPr>
            <a:endParaRPr lang="en-US" sz="1200" dirty="0"/>
          </a:p>
          <a:p>
            <a:pPr marL="228600" indent="-228600">
              <a:buFont typeface="+mj-lt"/>
              <a:buAutoNum type="arabicPeriod"/>
            </a:pPr>
            <a:endParaRPr lang="en-US" sz="1200" dirty="0"/>
          </a:p>
          <a:p>
            <a:pPr marL="228600" indent="-228600">
              <a:buFont typeface="+mj-lt"/>
              <a:buNone/>
            </a:pPr>
            <a:r>
              <a:rPr lang="en-US" sz="1200" dirty="0"/>
              <a:t>To reproduce the second text box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On the </a:t>
            </a:r>
            <a:r>
              <a:rPr lang="en-US" sz="1200" b="1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Text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Text</a:t>
            </a:r>
            <a:r>
              <a:rPr lang="en-US" sz="1200" b="0" baseline="0" dirty="0"/>
              <a:t> </a:t>
            </a:r>
            <a:r>
              <a:rPr lang="en-US" sz="1200" b="1" baseline="0" dirty="0"/>
              <a:t>Box</a:t>
            </a:r>
            <a:r>
              <a:rPr lang="en-US" sz="1200" b="0" baseline="0" dirty="0"/>
              <a:t>. O</a:t>
            </a:r>
            <a:r>
              <a:rPr lang="en-US" sz="1200" dirty="0"/>
              <a:t>n the slide, drag to draw a text box.</a:t>
            </a:r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Enter </a:t>
            </a:r>
            <a:r>
              <a:rPr lang="en-US" sz="1200" i="0" dirty="0"/>
              <a:t>three lines of text with paragraph breaks, </a:t>
            </a:r>
            <a:r>
              <a:rPr lang="en-US" sz="1200" dirty="0"/>
              <a:t>and then select the text. On the </a:t>
            </a:r>
            <a:r>
              <a:rPr lang="en-US" sz="1200" b="1" dirty="0"/>
              <a:t>Home</a:t>
            </a:r>
            <a:r>
              <a:rPr lang="en-US" sz="1200" dirty="0"/>
              <a:t> tab, in the </a:t>
            </a:r>
            <a:r>
              <a:rPr lang="en-US" sz="1200" b="1" dirty="0"/>
              <a:t>Font</a:t>
            </a:r>
            <a:r>
              <a:rPr lang="en-US" sz="1200" dirty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/>
              <a:t>In the </a:t>
            </a:r>
            <a:r>
              <a:rPr lang="en-US" sz="1200" b="1" dirty="0"/>
              <a:t>Font</a:t>
            </a:r>
            <a:r>
              <a:rPr lang="en-US" sz="1200" dirty="0"/>
              <a:t> list, select </a:t>
            </a:r>
            <a:r>
              <a:rPr lang="en-US" sz="1200" b="1" dirty="0"/>
              <a:t>Calibri</a:t>
            </a:r>
            <a:r>
              <a:rPr lang="en-US" sz="1200" dirty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/>
              <a:t>In</a:t>
            </a:r>
            <a:r>
              <a:rPr lang="en-US" sz="1200" baseline="0" dirty="0"/>
              <a:t> the </a:t>
            </a:r>
            <a:r>
              <a:rPr lang="en-US" sz="1200" b="1" baseline="0" dirty="0"/>
              <a:t>Font</a:t>
            </a:r>
            <a:r>
              <a:rPr lang="en-US" sz="1200" baseline="0" dirty="0"/>
              <a:t> </a:t>
            </a:r>
            <a:r>
              <a:rPr lang="en-US" sz="1200" b="1" baseline="0" dirty="0"/>
              <a:t>Size</a:t>
            </a:r>
            <a:r>
              <a:rPr lang="en-US" sz="1200" baseline="0" dirty="0"/>
              <a:t> list, select </a:t>
            </a:r>
            <a:r>
              <a:rPr lang="en-US" sz="1200" b="1" baseline="0" dirty="0"/>
              <a:t>28</a:t>
            </a:r>
            <a:r>
              <a:rPr lang="en-US" sz="1200" b="0" baseline="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Click </a:t>
            </a:r>
            <a:r>
              <a:rPr lang="en-US" sz="1200" b="1" baseline="0" dirty="0"/>
              <a:t>Bold</a:t>
            </a:r>
            <a:r>
              <a:rPr lang="en-US" sz="1200" baseline="0" dirty="0"/>
              <a:t>.</a:t>
            </a:r>
            <a:endParaRPr lang="en-US" sz="120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/>
              <a:t>Click the arrow next to </a:t>
            </a:r>
            <a:r>
              <a:rPr lang="en-US" sz="1200" b="1" baseline="0" dirty="0"/>
              <a:t>Font</a:t>
            </a:r>
            <a:r>
              <a:rPr lang="en-US" sz="120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aseline="0" dirty="0"/>
              <a:t>, and then under </a:t>
            </a:r>
            <a:r>
              <a:rPr lang="en-US" sz="1200" b="1" baseline="0" dirty="0"/>
              <a:t>Theme</a:t>
            </a:r>
            <a:r>
              <a:rPr lang="en-US" sz="1200" baseline="0" dirty="0"/>
              <a:t> </a:t>
            </a:r>
            <a:r>
              <a:rPr lang="en-US" sz="1200" b="1" baseline="0" dirty="0"/>
              <a:t>Colors</a:t>
            </a:r>
            <a:r>
              <a:rPr lang="en-US" sz="1200" baseline="0" dirty="0"/>
              <a:t> click </a:t>
            </a:r>
            <a:r>
              <a:rPr lang="en-US" sz="1200" b="1" baseline="0" dirty="0"/>
              <a:t>White, Background 1 </a:t>
            </a:r>
            <a:r>
              <a:rPr lang="en-US" sz="1200" baseline="0" dirty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On the </a:t>
            </a:r>
            <a:r>
              <a:rPr lang="en-US" sz="1200" b="1" dirty="0"/>
              <a:t>Home</a:t>
            </a:r>
            <a:r>
              <a:rPr lang="en-US" sz="1200" b="0" dirty="0"/>
              <a:t> tab,</a:t>
            </a:r>
            <a:r>
              <a:rPr lang="en-US" sz="1200" b="0" baseline="0" dirty="0"/>
              <a:t> in the </a:t>
            </a:r>
            <a:r>
              <a:rPr lang="en-US" sz="1200" b="1" baseline="0" dirty="0"/>
              <a:t>Paragraph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Paragraph</a:t>
            </a:r>
            <a:r>
              <a:rPr lang="en-US" sz="1200" b="0" baseline="0" dirty="0"/>
              <a:t> dialog box launcher. In the </a:t>
            </a:r>
            <a:r>
              <a:rPr lang="en-US" sz="1200" b="1" baseline="0" dirty="0"/>
              <a:t>Paragraph</a:t>
            </a:r>
            <a:r>
              <a:rPr lang="en-US" sz="1200" b="0" baseline="0" dirty="0"/>
              <a:t> dialog box,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Indents and Spacing </a:t>
            </a:r>
            <a:r>
              <a:rPr lang="en-US" sz="1200" b="0" baseline="0" dirty="0"/>
              <a:t>tab, under </a:t>
            </a:r>
            <a:r>
              <a:rPr lang="en-US" sz="1200" b="1" baseline="0" dirty="0"/>
              <a:t>General</a:t>
            </a:r>
            <a:r>
              <a:rPr lang="en-US" sz="1200" b="0" baseline="0" dirty="0"/>
              <a:t>, select </a:t>
            </a:r>
            <a:r>
              <a:rPr lang="en-US" sz="1200" b="1" baseline="0" dirty="0"/>
              <a:t>Left</a:t>
            </a:r>
            <a:r>
              <a:rPr lang="en-US" sz="1200" b="0" baseline="0" dirty="0"/>
              <a:t> in the </a:t>
            </a:r>
            <a:r>
              <a:rPr lang="en-US" sz="1200" b="1" baseline="0" dirty="0"/>
              <a:t>Alignment</a:t>
            </a:r>
            <a:r>
              <a:rPr lang="en-US" sz="1200" b="0" baseline="0" dirty="0"/>
              <a:t> box.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/>
              <a:t>Under </a:t>
            </a:r>
            <a:r>
              <a:rPr lang="en-US" sz="1200" b="1" baseline="0" dirty="0"/>
              <a:t>Spacing</a:t>
            </a:r>
            <a:r>
              <a:rPr lang="en-US" sz="1200" b="0" baseline="0" dirty="0"/>
              <a:t>, select </a:t>
            </a:r>
            <a:r>
              <a:rPr lang="en-US" sz="1200" b="1" baseline="0" dirty="0"/>
              <a:t>12</a:t>
            </a:r>
            <a:r>
              <a:rPr lang="en-US" sz="1200" b="0" baseline="0" dirty="0"/>
              <a:t> in the </a:t>
            </a:r>
            <a:r>
              <a:rPr lang="en-US" sz="1200" b="1" baseline="0" dirty="0"/>
              <a:t>After</a:t>
            </a:r>
            <a:r>
              <a:rPr lang="en-US" sz="1200" b="0" baseline="0" dirty="0"/>
              <a:t> box.</a:t>
            </a:r>
            <a:endParaRPr lang="en-US" sz="1200" b="0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Drag the second text box onto</a:t>
            </a:r>
            <a:r>
              <a:rPr lang="en-US" sz="1200" b="0" baseline="0" dirty="0"/>
              <a:t> the rectangle, below the “heading” text box. </a:t>
            </a:r>
            <a:endParaRPr lang="en-US" sz="1200" b="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 reproduce the full-color picture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On the </a:t>
            </a:r>
            <a:r>
              <a:rPr lang="en-US" sz="1200" b="1" dirty="0"/>
              <a:t>Insert</a:t>
            </a:r>
            <a:r>
              <a:rPr lang="en-US" sz="1200" b="0" dirty="0"/>
              <a:t> tab, in the </a:t>
            </a:r>
            <a:r>
              <a:rPr lang="en-US" sz="1200" b="1" dirty="0"/>
              <a:t>Images </a:t>
            </a:r>
            <a:r>
              <a:rPr lang="en-US" sz="1200" b="0" dirty="0"/>
              <a:t>group, click</a:t>
            </a:r>
            <a:r>
              <a:rPr lang="en-US" sz="1200" b="0" baseline="0" dirty="0"/>
              <a:t>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 In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>
                <a:latin typeface="+mn-lt"/>
              </a:rPr>
              <a:t>On the slide, select the picture.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5.08”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2.61”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Also in the </a:t>
            </a:r>
            <a:r>
              <a:rPr lang="en-US" sz="1200" b="1" dirty="0"/>
              <a:t>Format Picture</a:t>
            </a:r>
            <a:r>
              <a:rPr lang="en-US" sz="1200" b="1" baseline="0" dirty="0"/>
              <a:t>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Glow and Soft Edges </a:t>
            </a:r>
            <a:r>
              <a:rPr lang="en-US" sz="1200" b="0" baseline="0" dirty="0"/>
              <a:t>in the left pane, and then, in the </a:t>
            </a:r>
            <a:r>
              <a:rPr lang="en-US" sz="1200" b="1" baseline="0" dirty="0"/>
              <a:t>Glow and Soft Edges </a:t>
            </a:r>
            <a:r>
              <a:rPr lang="en-US" sz="1200" b="0" baseline="0" dirty="0"/>
              <a:t>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/>
              <a:t>Under </a:t>
            </a:r>
            <a:r>
              <a:rPr lang="en-US" sz="1200" b="1" baseline="0" dirty="0"/>
              <a:t>Glow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Blue, 5 </a:t>
            </a:r>
            <a:r>
              <a:rPr lang="en-US" sz="1200" b="1" baseline="0" dirty="0" err="1"/>
              <a:t>pt</a:t>
            </a:r>
            <a:r>
              <a:rPr lang="en-US" sz="1200" b="1" baseline="0" dirty="0"/>
              <a:t> glow Accent color 1 </a:t>
            </a:r>
            <a:r>
              <a:rPr lang="en-US" sz="1200" b="0" baseline="0" dirty="0"/>
              <a:t>(first row, first option from the left).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/>
              <a:t>Click the button next to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Theme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Colors</a:t>
            </a:r>
            <a:r>
              <a:rPr lang="en-US" sz="1200" b="0" baseline="0" dirty="0"/>
              <a:t> click </a:t>
            </a:r>
            <a:r>
              <a:rPr lang="en-US" sz="1200" b="1" baseline="0" dirty="0"/>
              <a:t>White, Background 1 </a:t>
            </a:r>
            <a:r>
              <a:rPr lang="en-US" sz="1200" b="0" baseline="0" dirty="0"/>
              <a:t>(first row, first option from the left).</a:t>
            </a:r>
            <a:endParaRPr lang="en-US" sz="1200" b="0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the full-color picture on top of the rectangle, to the left of the text boxes.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 Slide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Top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endParaRPr lang="en-US" sz="1200" b="0" dirty="0"/>
          </a:p>
          <a:p>
            <a:pPr marL="228600" indent="-228600">
              <a:buFont typeface="+mj-lt"/>
              <a:buAutoNum type="arabicPeriod"/>
            </a:pPr>
            <a:endParaRPr lang="en-US" sz="1200" b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/>
              <a:t>To reproduce the second picture on this slide, do the following:</a:t>
            </a:r>
            <a:endParaRPr lang="en-US" sz="1200" b="0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On</a:t>
            </a:r>
            <a:r>
              <a:rPr lang="en-US" sz="1200" b="0" baseline="0" dirty="0"/>
              <a:t>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 </a:t>
            </a:r>
            <a:r>
              <a:rPr lang="en-US" sz="1200" b="0" baseline="0" dirty="0"/>
              <a:t>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 In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dialog box, select the same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>
                <a:latin typeface="+mn-lt"/>
              </a:rPr>
              <a:t>On the slide, select the picture. On the slide, select the picture.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2.44”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2.61”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slide, drag the new picture directly below the first one, and then, in the </a:t>
            </a:r>
            <a:r>
              <a:rPr lang="en-US" sz="1200" b="1" baseline="0" dirty="0"/>
              <a:t>Format Picture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Crop</a:t>
            </a:r>
            <a:r>
              <a:rPr lang="en-US" sz="1200" b="0" baseline="0" dirty="0"/>
              <a:t> tab, under </a:t>
            </a:r>
            <a:r>
              <a:rPr lang="en-US" sz="1200" b="1" baseline="0" dirty="0"/>
              <a:t>Picture Position</a:t>
            </a:r>
            <a:r>
              <a:rPr lang="en-US" sz="1200" b="0" baseline="0" dirty="0"/>
              <a:t>, adjust the </a:t>
            </a:r>
            <a:r>
              <a:rPr lang="en-US" sz="1200" b="1" baseline="0" dirty="0"/>
              <a:t>Offset X </a:t>
            </a:r>
            <a:r>
              <a:rPr lang="en-US" sz="1200" b="0" baseline="0" dirty="0"/>
              <a:t>and </a:t>
            </a:r>
            <a:r>
              <a:rPr lang="en-US" sz="1200" b="1" baseline="0" dirty="0"/>
              <a:t>Offset Y</a:t>
            </a:r>
            <a:r>
              <a:rPr lang="en-US" sz="1200" b="0" baseline="0" dirty="0"/>
              <a:t> settings to align the content of the two images so that they appear continuous.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Picture Corrections</a:t>
            </a:r>
            <a:r>
              <a:rPr lang="en-US" sz="1200" b="0" baseline="0" dirty="0"/>
              <a:t> in the left pane, and in the </a:t>
            </a:r>
            <a:r>
              <a:rPr lang="en-US" sz="1200" b="1" baseline="0" dirty="0"/>
              <a:t>Picture Corrections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Brightness and Contrast</a:t>
            </a:r>
            <a:r>
              <a:rPr lang="en-US" sz="1200" b="0" baseline="0" dirty="0"/>
              <a:t>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Brightness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70%</a:t>
            </a:r>
            <a:r>
              <a:rPr lang="en-US" sz="1200" b="0" baseline="0" dirty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Contrast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-70%</a:t>
            </a:r>
            <a:r>
              <a:rPr lang="en-US" sz="1200" b="0" baseline="0" dirty="0"/>
              <a:t>.</a:t>
            </a:r>
            <a:endParaRPr lang="en-US" sz="1200" dirty="0"/>
          </a:p>
          <a:p>
            <a:pPr marL="228600" lvl="0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smaller picture. On the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 Slide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Bottom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 and hold CTRL, and then select both pictures. On the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Selected Objects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Center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</a:p>
          <a:p>
            <a:pPr marL="228600" indent="-228600">
              <a:buFont typeface="+mj-lt"/>
              <a:buNone/>
            </a:pPr>
            <a:endParaRPr lang="en-US" sz="1200" dirty="0"/>
          </a:p>
          <a:p>
            <a:pPr marL="228600" indent="-228600">
              <a:buFont typeface="+mj-lt"/>
              <a:buNone/>
            </a:pPr>
            <a:endParaRPr lang="en-US" sz="1200" dirty="0"/>
          </a:p>
          <a:p>
            <a:pPr marL="228600" indent="-228600">
              <a:buFont typeface="+mj-lt"/>
              <a:buNone/>
            </a:pPr>
            <a:r>
              <a:rPr lang="en-US" sz="1200" dirty="0"/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On</a:t>
            </a:r>
            <a:r>
              <a:rPr lang="en-US" sz="1200" baseline="0" dirty="0"/>
              <a:t> the slide, s</a:t>
            </a:r>
            <a:r>
              <a:rPr lang="en-US" sz="1200" dirty="0"/>
              <a:t>elect the “heading” text</a:t>
            </a:r>
            <a:r>
              <a:rPr lang="en-US" sz="1200" baseline="0" dirty="0"/>
              <a:t> box.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On</a:t>
            </a:r>
            <a:r>
              <a:rPr lang="en-US" sz="1200" baseline="0" dirty="0"/>
              <a:t> the slide, s</a:t>
            </a:r>
            <a:r>
              <a:rPr lang="en-US" sz="1200" dirty="0"/>
              <a:t>elect the “heading” text</a:t>
            </a:r>
            <a:r>
              <a:rPr lang="en-US" sz="1200" baseline="0" dirty="0"/>
              <a:t> box.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Motion Paths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Reverse Path Direction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On the slide, select the motion</a:t>
            </a:r>
            <a:r>
              <a:rPr lang="en-US" sz="1200" baseline="0" dirty="0"/>
              <a:t> path for the “heading” text box</a:t>
            </a:r>
            <a:r>
              <a:rPr lang="en-US" sz="1200" dirty="0"/>
              <a:t>,</a:t>
            </a:r>
            <a:r>
              <a:rPr lang="en-US" sz="1200" baseline="0" dirty="0"/>
              <a:t> </a:t>
            </a:r>
            <a:r>
              <a:rPr lang="en-US" sz="1200" dirty="0"/>
              <a:t>point</a:t>
            </a:r>
            <a:r>
              <a:rPr lang="en-US" sz="1200" baseline="0" dirty="0"/>
              <a:t> to the starting point (green arrow) of the motion path until the cursor becomes a two-headed arrow. P</a:t>
            </a:r>
            <a:r>
              <a:rPr lang="en-US" sz="1200" i="0" dirty="0"/>
              <a:t>ress and hold SHIFT,</a:t>
            </a:r>
            <a:r>
              <a:rPr lang="en-US" sz="1200" i="0" baseline="0" dirty="0"/>
              <a:t> and then </a:t>
            </a:r>
            <a:r>
              <a:rPr lang="en-US" sz="1200" dirty="0"/>
              <a:t>drag the starting point</a:t>
            </a:r>
            <a:r>
              <a:rPr lang="en-US" sz="1200" baseline="0" dirty="0"/>
              <a:t> </a:t>
            </a:r>
            <a:r>
              <a:rPr lang="en-US" sz="1200" i="0" baseline="0" dirty="0"/>
              <a:t>about 1.5”</a:t>
            </a:r>
            <a:r>
              <a:rPr lang="en-US" sz="1200" baseline="0" dirty="0"/>
              <a:t> off the left edge of the slide. (</a:t>
            </a:r>
            <a:r>
              <a:rPr lang="en-US" sz="1200" b="1" baseline="0" dirty="0"/>
              <a:t>Note:</a:t>
            </a:r>
            <a:r>
              <a:rPr lang="en-US" sz="1200" baseline="0" dirty="0"/>
              <a:t> If your lines of text are longer than in the example above, you may need to further increase the length of the motion path. )</a:t>
            </a:r>
            <a:r>
              <a:rPr lang="en-US" sz="1200" dirty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On</a:t>
            </a:r>
            <a:r>
              <a:rPr lang="en-US" sz="1200" baseline="0" dirty="0"/>
              <a:t> the slide, s</a:t>
            </a:r>
            <a:r>
              <a:rPr lang="en-US" sz="1200" dirty="0"/>
              <a:t>elect the second text box. On</a:t>
            </a:r>
            <a:r>
              <a:rPr lang="en-US" sz="1200" baseline="0" dirty="0"/>
              <a:t> the slide, s</a:t>
            </a:r>
            <a:r>
              <a:rPr lang="en-US" sz="1200" dirty="0"/>
              <a:t>elect the “heading” text</a:t>
            </a:r>
            <a:r>
              <a:rPr lang="en-US" sz="1200" baseline="0" dirty="0"/>
              <a:t> box.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Additional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 Options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On the </a:t>
            </a:r>
            <a:r>
              <a:rPr lang="en-US" sz="1200" b="1" baseline="0" dirty="0"/>
              <a:t>Effect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Animate text </a:t>
            </a:r>
            <a:r>
              <a:rPr lang="en-US" sz="1200" baseline="0" dirty="0"/>
              <a:t>list, select </a:t>
            </a:r>
            <a:r>
              <a:rPr lang="en-US" sz="1200" b="1" baseline="0" dirty="0"/>
              <a:t>By Letter</a:t>
            </a:r>
            <a:r>
              <a:rPr lang="en-US" sz="1200" baseline="0" dirty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% delay between letters </a:t>
            </a:r>
            <a:r>
              <a:rPr lang="en-US" sz="1200" baseline="0" dirty="0"/>
              <a:t>box, enter </a:t>
            </a:r>
            <a:r>
              <a:rPr lang="en-US" sz="1200" b="1" baseline="0" dirty="0"/>
              <a:t>5</a:t>
            </a:r>
            <a:r>
              <a:rPr lang="en-US" sz="1200" baseline="0" dirty="0"/>
              <a:t>.</a:t>
            </a:r>
            <a:endParaRPr lang="en-US" sz="1200" dirty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On the </a:t>
            </a:r>
            <a:r>
              <a:rPr lang="en-US" sz="1200" b="1" baseline="0" dirty="0"/>
              <a:t>Timing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Start</a:t>
            </a:r>
            <a:r>
              <a:rPr lang="en-US" sz="1200" baseline="0" dirty="0"/>
              <a:t> list, select </a:t>
            </a:r>
            <a:r>
              <a:rPr lang="en-US" sz="1200" b="1" baseline="0" dirty="0"/>
              <a:t>After</a:t>
            </a:r>
            <a:r>
              <a:rPr lang="en-US" sz="1200" baseline="0" dirty="0"/>
              <a:t> </a:t>
            </a:r>
            <a:r>
              <a:rPr lang="en-US" sz="1200" b="1" baseline="0" dirty="0"/>
              <a:t>Previous</a:t>
            </a:r>
            <a:r>
              <a:rPr lang="en-US" sz="1200" baseline="0" dirty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In the </a:t>
            </a:r>
            <a:r>
              <a:rPr lang="en-US" sz="1200" b="1" baseline="0" dirty="0"/>
              <a:t>Duration </a:t>
            </a:r>
            <a:r>
              <a:rPr lang="en-US" sz="1200" baseline="0" dirty="0"/>
              <a:t>list, select </a:t>
            </a:r>
            <a:r>
              <a:rPr lang="en-US" sz="1200" b="1" baseline="0" dirty="0"/>
              <a:t>0.5 seconds </a:t>
            </a:r>
            <a:r>
              <a:rPr lang="en-US" sz="1200" baseline="0" dirty="0"/>
              <a:t>(</a:t>
            </a:r>
            <a:r>
              <a:rPr lang="en-US" sz="1200" b="1" baseline="0" dirty="0"/>
              <a:t>Very</a:t>
            </a:r>
            <a:r>
              <a:rPr lang="en-US" sz="1200" baseline="0" dirty="0"/>
              <a:t> </a:t>
            </a:r>
            <a:r>
              <a:rPr lang="en-US" sz="1200" b="1" baseline="0" dirty="0"/>
              <a:t>Fast)</a:t>
            </a:r>
            <a:r>
              <a:rPr lang="en-US" sz="1200" baseline="0" dirty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/>
              <a:t>On the </a:t>
            </a:r>
            <a:r>
              <a:rPr lang="en-US" sz="1200" b="1" baseline="0" dirty="0"/>
              <a:t>Text</a:t>
            </a:r>
            <a:r>
              <a:rPr lang="en-US" sz="1200" baseline="0" dirty="0"/>
              <a:t> </a:t>
            </a:r>
            <a:r>
              <a:rPr lang="en-US" sz="1200" b="1" baseline="0" dirty="0"/>
              <a:t>Animation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Group</a:t>
            </a:r>
            <a:r>
              <a:rPr lang="en-US" sz="1200" baseline="0" dirty="0"/>
              <a:t> </a:t>
            </a:r>
            <a:r>
              <a:rPr lang="en-US" sz="1200" b="1" baseline="0" dirty="0"/>
              <a:t>text</a:t>
            </a:r>
            <a:r>
              <a:rPr lang="en-US" sz="1200" baseline="0" dirty="0"/>
              <a:t> list, select </a:t>
            </a:r>
            <a:r>
              <a:rPr lang="en-US" sz="1200" b="1" baseline="0" dirty="0"/>
              <a:t>By 1</a:t>
            </a:r>
            <a:r>
              <a:rPr lang="en-US" sz="1200" b="1" baseline="30000" dirty="0"/>
              <a:t>st</a:t>
            </a:r>
            <a:r>
              <a:rPr lang="en-US" sz="1200" b="1" baseline="0" dirty="0"/>
              <a:t> Level Paragraphs</a:t>
            </a:r>
            <a:r>
              <a:rPr lang="en-US" sz="120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To</a:t>
            </a:r>
            <a:r>
              <a:rPr lang="en-US" sz="1200" baseline="0" dirty="0"/>
              <a:t> reproduce the background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three stops appear in the slider.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0%.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0%.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dirty="0"/>
              <a:t>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232</a:t>
            </a:r>
            <a:r>
              <a:rPr lang="en-US" sz="1200" dirty="0"/>
              <a:t>, Green: </a:t>
            </a:r>
            <a:r>
              <a:rPr lang="en-US" sz="1200" b="1" dirty="0"/>
              <a:t>227</a:t>
            </a:r>
            <a:r>
              <a:rPr lang="en-US" sz="1200" dirty="0"/>
              <a:t>, and Blue: </a:t>
            </a:r>
            <a:r>
              <a:rPr lang="en-US" sz="1200" b="1" dirty="0"/>
              <a:t>216</a:t>
            </a:r>
            <a:r>
              <a:rPr lang="en-US" sz="1200" dirty="0"/>
              <a:t>.</a:t>
            </a: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56873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1EBA-5D8C-4885-8A99-B546B3AEFC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4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1EBA-5D8C-4885-8A99-B546B3AEFC1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2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79"/>
          <p:cNvGrpSpPr/>
          <p:nvPr/>
        </p:nvGrpSpPr>
        <p:grpSpPr>
          <a:xfrm>
            <a:off x="796323" y="4190170"/>
            <a:ext cx="836744" cy="637309"/>
            <a:chOff x="796323" y="4190170"/>
            <a:chExt cx="836744" cy="637309"/>
          </a:xfrm>
        </p:grpSpPr>
        <p:sp>
          <p:nvSpPr>
            <p:cNvPr id="1439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0" name="Freeform 1439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3" y="4350690"/>
              <a:ext cx="207881" cy="211093"/>
              <a:chOff x="5902325" y="2266950"/>
              <a:chExt cx="820738" cy="833438"/>
            </a:xfrm>
            <a:noFill/>
          </p:grpSpPr>
          <p:sp>
            <p:nvSpPr>
              <p:cNvPr id="153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4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7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53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4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81" name="Rectangle 17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80" name="Picture 1779" descr="vines15.png"/>
          <p:cNvPicPr>
            <a:picLocks noChangeAspect="1"/>
          </p:cNvPicPr>
          <p:nvPr/>
        </p:nvPicPr>
        <p:blipFill>
          <a:blip r:embed="rId2" cstate="print"/>
          <a:srcRect l="27271" t="11030" r="13284" b="37244"/>
          <a:stretch>
            <a:fillRect/>
          </a:stretch>
        </p:blipFill>
        <p:spPr>
          <a:xfrm>
            <a:off x="0" y="1143000"/>
            <a:ext cx="7899300" cy="5652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181600" cy="2362200"/>
          </a:xfr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3733800"/>
            <a:ext cx="3124200" cy="16002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5486400"/>
            <a:ext cx="3124200" cy="3651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200" kern="1200" spc="1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5EF05EF-6168-407F-8025-E41839E1250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28734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581"/>
          <p:cNvGrpSpPr/>
          <p:nvPr/>
        </p:nvGrpSpPr>
        <p:grpSpPr>
          <a:xfrm>
            <a:off x="6251867" y="408666"/>
            <a:ext cx="2490637" cy="2266611"/>
            <a:chOff x="6251867" y="408666"/>
            <a:chExt cx="2490637" cy="2266611"/>
          </a:xfrm>
        </p:grpSpPr>
        <p:sp>
          <p:nvSpPr>
            <p:cNvPr id="295" name="AutoShape 3"/>
            <p:cNvSpPr>
              <a:spLocks noChangeAspect="1" noChangeArrowheads="1" noTextEdit="1"/>
            </p:cNvSpPr>
            <p:nvPr/>
          </p:nvSpPr>
          <p:spPr bwMode="auto">
            <a:xfrm rot="1639090">
              <a:off x="6273861" y="640642"/>
              <a:ext cx="2350566" cy="173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300"/>
            <p:cNvSpPr>
              <a:spLocks noEditPoints="1"/>
            </p:cNvSpPr>
            <p:nvPr/>
          </p:nvSpPr>
          <p:spPr bwMode="auto">
            <a:xfrm rot="1639090">
              <a:off x="6251867" y="621277"/>
              <a:ext cx="2372225" cy="180681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  <a:alpha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 rot="1639090">
              <a:off x="6605738" y="418485"/>
              <a:ext cx="680547" cy="927914"/>
            </a:xfrm>
            <a:custGeom>
              <a:avLst/>
              <a:gdLst/>
              <a:ahLst/>
              <a:cxnLst>
                <a:cxn ang="0">
                  <a:pos x="220" y="342"/>
                </a:cxn>
                <a:cxn ang="0">
                  <a:pos x="206" y="323"/>
                </a:cxn>
                <a:cxn ang="0">
                  <a:pos x="182" y="307"/>
                </a:cxn>
                <a:cxn ang="0">
                  <a:pos x="172" y="268"/>
                </a:cxn>
                <a:cxn ang="0">
                  <a:pos x="221" y="182"/>
                </a:cxn>
                <a:cxn ang="0">
                  <a:pos x="223" y="137"/>
                </a:cxn>
                <a:cxn ang="0">
                  <a:pos x="169" y="122"/>
                </a:cxn>
                <a:cxn ang="0">
                  <a:pos x="48" y="124"/>
                </a:cxn>
                <a:cxn ang="0">
                  <a:pos x="5" y="37"/>
                </a:cxn>
                <a:cxn ang="0">
                  <a:pos x="29" y="5"/>
                </a:cxn>
                <a:cxn ang="0">
                  <a:pos x="59" y="6"/>
                </a:cxn>
                <a:cxn ang="0">
                  <a:pos x="79" y="22"/>
                </a:cxn>
                <a:cxn ang="0">
                  <a:pos x="58" y="11"/>
                </a:cxn>
                <a:cxn ang="0">
                  <a:pos x="15" y="39"/>
                </a:cxn>
                <a:cxn ang="0">
                  <a:pos x="51" y="113"/>
                </a:cxn>
                <a:cxn ang="0">
                  <a:pos x="169" y="109"/>
                </a:cxn>
                <a:cxn ang="0">
                  <a:pos x="232" y="127"/>
                </a:cxn>
                <a:cxn ang="0">
                  <a:pos x="232" y="188"/>
                </a:cxn>
                <a:cxn ang="0">
                  <a:pos x="181" y="271"/>
                </a:cxn>
                <a:cxn ang="0">
                  <a:pos x="209" y="320"/>
                </a:cxn>
                <a:cxn ang="0">
                  <a:pos x="220" y="342"/>
                </a:cxn>
              </a:cxnLst>
              <a:rect l="0" t="0" r="r" b="b"/>
              <a:pathLst>
                <a:path w="252" h="343">
                  <a:moveTo>
                    <a:pt x="220" y="342"/>
                  </a:moveTo>
                  <a:cubicBezTo>
                    <a:pt x="218" y="343"/>
                    <a:pt x="217" y="334"/>
                    <a:pt x="206" y="323"/>
                  </a:cubicBezTo>
                  <a:cubicBezTo>
                    <a:pt x="200" y="318"/>
                    <a:pt x="192" y="314"/>
                    <a:pt x="182" y="307"/>
                  </a:cubicBezTo>
                  <a:cubicBezTo>
                    <a:pt x="172" y="299"/>
                    <a:pt x="168" y="283"/>
                    <a:pt x="172" y="268"/>
                  </a:cubicBezTo>
                  <a:cubicBezTo>
                    <a:pt x="179" y="239"/>
                    <a:pt x="203" y="213"/>
                    <a:pt x="221" y="182"/>
                  </a:cubicBezTo>
                  <a:cubicBezTo>
                    <a:pt x="230" y="167"/>
                    <a:pt x="236" y="148"/>
                    <a:pt x="223" y="137"/>
                  </a:cubicBezTo>
                  <a:cubicBezTo>
                    <a:pt x="210" y="124"/>
                    <a:pt x="190" y="121"/>
                    <a:pt x="169" y="122"/>
                  </a:cubicBezTo>
                  <a:cubicBezTo>
                    <a:pt x="128" y="124"/>
                    <a:pt x="87" y="136"/>
                    <a:pt x="48" y="124"/>
                  </a:cubicBezTo>
                  <a:cubicBezTo>
                    <a:pt x="5" y="111"/>
                    <a:pt x="0" y="64"/>
                    <a:pt x="5" y="37"/>
                  </a:cubicBezTo>
                  <a:cubicBezTo>
                    <a:pt x="9" y="23"/>
                    <a:pt x="18" y="10"/>
                    <a:pt x="29" y="5"/>
                  </a:cubicBezTo>
                  <a:cubicBezTo>
                    <a:pt x="41" y="0"/>
                    <a:pt x="52" y="3"/>
                    <a:pt x="59" y="6"/>
                  </a:cubicBezTo>
                  <a:cubicBezTo>
                    <a:pt x="74" y="14"/>
                    <a:pt x="79" y="22"/>
                    <a:pt x="79" y="22"/>
                  </a:cubicBezTo>
                  <a:cubicBezTo>
                    <a:pt x="78" y="23"/>
                    <a:pt x="72" y="17"/>
                    <a:pt x="58" y="11"/>
                  </a:cubicBezTo>
                  <a:cubicBezTo>
                    <a:pt x="44" y="4"/>
                    <a:pt x="18" y="11"/>
                    <a:pt x="15" y="39"/>
                  </a:cubicBezTo>
                  <a:cubicBezTo>
                    <a:pt x="10" y="63"/>
                    <a:pt x="17" y="103"/>
                    <a:pt x="51" y="113"/>
                  </a:cubicBezTo>
                  <a:cubicBezTo>
                    <a:pt x="85" y="123"/>
                    <a:pt x="126" y="112"/>
                    <a:pt x="169" y="109"/>
                  </a:cubicBezTo>
                  <a:cubicBezTo>
                    <a:pt x="190" y="107"/>
                    <a:pt x="216" y="111"/>
                    <a:pt x="232" y="127"/>
                  </a:cubicBezTo>
                  <a:cubicBezTo>
                    <a:pt x="252" y="146"/>
                    <a:pt x="241" y="174"/>
                    <a:pt x="232" y="188"/>
                  </a:cubicBezTo>
                  <a:cubicBezTo>
                    <a:pt x="212" y="221"/>
                    <a:pt x="188" y="245"/>
                    <a:pt x="181" y="271"/>
                  </a:cubicBezTo>
                  <a:cubicBezTo>
                    <a:pt x="171" y="299"/>
                    <a:pt x="199" y="308"/>
                    <a:pt x="209" y="320"/>
                  </a:cubicBezTo>
                  <a:cubicBezTo>
                    <a:pt x="220" y="332"/>
                    <a:pt x="220" y="343"/>
                    <a:pt x="220" y="34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 rot="1639090">
              <a:off x="6877476" y="1182164"/>
              <a:ext cx="353383" cy="941594"/>
            </a:xfrm>
            <a:custGeom>
              <a:avLst/>
              <a:gdLst/>
              <a:ahLst/>
              <a:cxnLst>
                <a:cxn ang="0">
                  <a:pos x="131" y="14"/>
                </a:cxn>
                <a:cxn ang="0">
                  <a:pos x="116" y="8"/>
                </a:cxn>
                <a:cxn ang="0">
                  <a:pos x="80" y="29"/>
                </a:cxn>
                <a:cxn ang="0">
                  <a:pos x="62" y="51"/>
                </a:cxn>
                <a:cxn ang="0">
                  <a:pos x="86" y="70"/>
                </a:cxn>
                <a:cxn ang="0">
                  <a:pos x="100" y="155"/>
                </a:cxn>
                <a:cxn ang="0">
                  <a:pos x="66" y="235"/>
                </a:cxn>
                <a:cxn ang="0">
                  <a:pos x="24" y="286"/>
                </a:cxn>
                <a:cxn ang="0">
                  <a:pos x="14" y="346"/>
                </a:cxn>
                <a:cxn ang="0">
                  <a:pos x="16" y="283"/>
                </a:cxn>
                <a:cxn ang="0">
                  <a:pos x="57" y="226"/>
                </a:cxn>
                <a:cxn ang="0">
                  <a:pos x="87" y="153"/>
                </a:cxn>
                <a:cxn ang="0">
                  <a:pos x="77" y="79"/>
                </a:cxn>
                <a:cxn ang="0">
                  <a:pos x="62" y="68"/>
                </a:cxn>
                <a:cxn ang="0">
                  <a:pos x="52" y="49"/>
                </a:cxn>
                <a:cxn ang="0">
                  <a:pos x="74" y="22"/>
                </a:cxn>
                <a:cxn ang="0">
                  <a:pos x="117" y="3"/>
                </a:cxn>
                <a:cxn ang="0">
                  <a:pos x="131" y="14"/>
                </a:cxn>
              </a:cxnLst>
              <a:rect l="0" t="0" r="r" b="b"/>
              <a:pathLst>
                <a:path w="131" h="348">
                  <a:moveTo>
                    <a:pt x="131" y="14"/>
                  </a:moveTo>
                  <a:cubicBezTo>
                    <a:pt x="131" y="15"/>
                    <a:pt x="126" y="10"/>
                    <a:pt x="116" y="8"/>
                  </a:cubicBezTo>
                  <a:cubicBezTo>
                    <a:pt x="107" y="7"/>
                    <a:pt x="93" y="15"/>
                    <a:pt x="80" y="29"/>
                  </a:cubicBezTo>
                  <a:cubicBezTo>
                    <a:pt x="74" y="35"/>
                    <a:pt x="65" y="44"/>
                    <a:pt x="62" y="51"/>
                  </a:cubicBezTo>
                  <a:cubicBezTo>
                    <a:pt x="59" y="55"/>
                    <a:pt x="75" y="61"/>
                    <a:pt x="86" y="70"/>
                  </a:cubicBezTo>
                  <a:cubicBezTo>
                    <a:pt x="109" y="92"/>
                    <a:pt x="104" y="126"/>
                    <a:pt x="100" y="155"/>
                  </a:cubicBezTo>
                  <a:cubicBezTo>
                    <a:pt x="94" y="185"/>
                    <a:pt x="85" y="214"/>
                    <a:pt x="66" y="235"/>
                  </a:cubicBezTo>
                  <a:cubicBezTo>
                    <a:pt x="46" y="253"/>
                    <a:pt x="32" y="269"/>
                    <a:pt x="24" y="286"/>
                  </a:cubicBezTo>
                  <a:cubicBezTo>
                    <a:pt x="8" y="321"/>
                    <a:pt x="16" y="346"/>
                    <a:pt x="14" y="346"/>
                  </a:cubicBezTo>
                  <a:cubicBezTo>
                    <a:pt x="13" y="348"/>
                    <a:pt x="0" y="322"/>
                    <a:pt x="16" y="283"/>
                  </a:cubicBezTo>
                  <a:cubicBezTo>
                    <a:pt x="22" y="264"/>
                    <a:pt x="39" y="243"/>
                    <a:pt x="57" y="226"/>
                  </a:cubicBezTo>
                  <a:cubicBezTo>
                    <a:pt x="73" y="208"/>
                    <a:pt x="82" y="181"/>
                    <a:pt x="87" y="153"/>
                  </a:cubicBezTo>
                  <a:cubicBezTo>
                    <a:pt x="91" y="125"/>
                    <a:pt x="95" y="94"/>
                    <a:pt x="77" y="79"/>
                  </a:cubicBezTo>
                  <a:cubicBezTo>
                    <a:pt x="74" y="75"/>
                    <a:pt x="68" y="72"/>
                    <a:pt x="62" y="68"/>
                  </a:cubicBezTo>
                  <a:cubicBezTo>
                    <a:pt x="59" y="66"/>
                    <a:pt x="48" y="59"/>
                    <a:pt x="52" y="49"/>
                  </a:cubicBezTo>
                  <a:cubicBezTo>
                    <a:pt x="58" y="35"/>
                    <a:pt x="66" y="29"/>
                    <a:pt x="74" y="22"/>
                  </a:cubicBezTo>
                  <a:cubicBezTo>
                    <a:pt x="88" y="9"/>
                    <a:pt x="105" y="0"/>
                    <a:pt x="117" y="3"/>
                  </a:cubicBezTo>
                  <a:cubicBezTo>
                    <a:pt x="129" y="8"/>
                    <a:pt x="131" y="14"/>
                    <a:pt x="131" y="1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 rot="1639090">
              <a:off x="7357210" y="1492246"/>
              <a:ext cx="921075" cy="579092"/>
            </a:xfrm>
            <a:custGeom>
              <a:avLst/>
              <a:gdLst/>
              <a:ahLst/>
              <a:cxnLst>
                <a:cxn ang="0">
                  <a:pos x="339" y="1"/>
                </a:cxn>
                <a:cxn ang="0">
                  <a:pos x="307" y="61"/>
                </a:cxn>
                <a:cxn ang="0">
                  <a:pos x="266" y="124"/>
                </a:cxn>
                <a:cxn ang="0">
                  <a:pos x="221" y="134"/>
                </a:cxn>
                <a:cxn ang="0">
                  <a:pos x="187" y="150"/>
                </a:cxn>
                <a:cxn ang="0">
                  <a:pos x="167" y="188"/>
                </a:cxn>
                <a:cxn ang="0">
                  <a:pos x="152" y="210"/>
                </a:cxn>
                <a:cxn ang="0">
                  <a:pos x="128" y="213"/>
                </a:cxn>
                <a:cxn ang="0">
                  <a:pos x="58" y="191"/>
                </a:cxn>
                <a:cxn ang="0">
                  <a:pos x="13" y="198"/>
                </a:cxn>
                <a:cxn ang="0">
                  <a:pos x="2" y="212"/>
                </a:cxn>
                <a:cxn ang="0">
                  <a:pos x="10" y="194"/>
                </a:cxn>
                <a:cxn ang="0">
                  <a:pos x="59" y="182"/>
                </a:cxn>
                <a:cxn ang="0">
                  <a:pos x="129" y="201"/>
                </a:cxn>
                <a:cxn ang="0">
                  <a:pos x="154" y="186"/>
                </a:cxn>
                <a:cxn ang="0">
                  <a:pos x="177" y="142"/>
                </a:cxn>
                <a:cxn ang="0">
                  <a:pos x="196" y="124"/>
                </a:cxn>
                <a:cxn ang="0">
                  <a:pos x="222" y="121"/>
                </a:cxn>
                <a:cxn ang="0">
                  <a:pos x="258" y="115"/>
                </a:cxn>
                <a:cxn ang="0">
                  <a:pos x="300" y="56"/>
                </a:cxn>
                <a:cxn ang="0">
                  <a:pos x="339" y="1"/>
                </a:cxn>
              </a:cxnLst>
              <a:rect l="0" t="0" r="r" b="b"/>
              <a:pathLst>
                <a:path w="341" h="214">
                  <a:moveTo>
                    <a:pt x="339" y="1"/>
                  </a:moveTo>
                  <a:cubicBezTo>
                    <a:pt x="341" y="2"/>
                    <a:pt x="329" y="25"/>
                    <a:pt x="307" y="61"/>
                  </a:cubicBezTo>
                  <a:cubicBezTo>
                    <a:pt x="295" y="79"/>
                    <a:pt x="287" y="100"/>
                    <a:pt x="266" y="124"/>
                  </a:cubicBezTo>
                  <a:cubicBezTo>
                    <a:pt x="255" y="136"/>
                    <a:pt x="234" y="136"/>
                    <a:pt x="221" y="134"/>
                  </a:cubicBezTo>
                  <a:cubicBezTo>
                    <a:pt x="205" y="131"/>
                    <a:pt x="196" y="137"/>
                    <a:pt x="187" y="150"/>
                  </a:cubicBezTo>
                  <a:cubicBezTo>
                    <a:pt x="180" y="162"/>
                    <a:pt x="170" y="178"/>
                    <a:pt x="167" y="188"/>
                  </a:cubicBezTo>
                  <a:cubicBezTo>
                    <a:pt x="167" y="195"/>
                    <a:pt x="160" y="208"/>
                    <a:pt x="152" y="210"/>
                  </a:cubicBezTo>
                  <a:cubicBezTo>
                    <a:pt x="144" y="214"/>
                    <a:pt x="135" y="214"/>
                    <a:pt x="128" y="213"/>
                  </a:cubicBezTo>
                  <a:cubicBezTo>
                    <a:pt x="98" y="207"/>
                    <a:pt x="79" y="189"/>
                    <a:pt x="58" y="191"/>
                  </a:cubicBezTo>
                  <a:cubicBezTo>
                    <a:pt x="38" y="189"/>
                    <a:pt x="21" y="191"/>
                    <a:pt x="13" y="198"/>
                  </a:cubicBezTo>
                  <a:cubicBezTo>
                    <a:pt x="4" y="205"/>
                    <a:pt x="4" y="212"/>
                    <a:pt x="2" y="212"/>
                  </a:cubicBezTo>
                  <a:cubicBezTo>
                    <a:pt x="2" y="212"/>
                    <a:pt x="0" y="204"/>
                    <a:pt x="10" y="194"/>
                  </a:cubicBezTo>
                  <a:cubicBezTo>
                    <a:pt x="19" y="185"/>
                    <a:pt x="38" y="181"/>
                    <a:pt x="59" y="182"/>
                  </a:cubicBezTo>
                  <a:cubicBezTo>
                    <a:pt x="82" y="179"/>
                    <a:pt x="105" y="197"/>
                    <a:pt x="129" y="201"/>
                  </a:cubicBezTo>
                  <a:cubicBezTo>
                    <a:pt x="142" y="202"/>
                    <a:pt x="154" y="200"/>
                    <a:pt x="154" y="186"/>
                  </a:cubicBezTo>
                  <a:cubicBezTo>
                    <a:pt x="160" y="168"/>
                    <a:pt x="167" y="157"/>
                    <a:pt x="177" y="142"/>
                  </a:cubicBezTo>
                  <a:cubicBezTo>
                    <a:pt x="182" y="135"/>
                    <a:pt x="187" y="129"/>
                    <a:pt x="196" y="124"/>
                  </a:cubicBezTo>
                  <a:cubicBezTo>
                    <a:pt x="205" y="119"/>
                    <a:pt x="215" y="120"/>
                    <a:pt x="222" y="121"/>
                  </a:cubicBezTo>
                  <a:cubicBezTo>
                    <a:pt x="237" y="123"/>
                    <a:pt x="250" y="124"/>
                    <a:pt x="258" y="115"/>
                  </a:cubicBezTo>
                  <a:cubicBezTo>
                    <a:pt x="275" y="97"/>
                    <a:pt x="287" y="72"/>
                    <a:pt x="300" y="56"/>
                  </a:cubicBezTo>
                  <a:cubicBezTo>
                    <a:pt x="323" y="21"/>
                    <a:pt x="338" y="0"/>
                    <a:pt x="339" y="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 rot="1639090">
              <a:off x="6315535" y="1422489"/>
              <a:ext cx="459398" cy="516395"/>
            </a:xfrm>
            <a:custGeom>
              <a:avLst/>
              <a:gdLst/>
              <a:ahLst/>
              <a:cxnLst>
                <a:cxn ang="0">
                  <a:pos x="167" y="163"/>
                </a:cxn>
                <a:cxn ang="0">
                  <a:pos x="154" y="171"/>
                </a:cxn>
                <a:cxn ang="0">
                  <a:pos x="114" y="190"/>
                </a:cxn>
                <a:cxn ang="0">
                  <a:pos x="95" y="163"/>
                </a:cxn>
                <a:cxn ang="0">
                  <a:pos x="106" y="129"/>
                </a:cxn>
                <a:cxn ang="0">
                  <a:pos x="145" y="65"/>
                </a:cxn>
                <a:cxn ang="0">
                  <a:pos x="115" y="15"/>
                </a:cxn>
                <a:cxn ang="0">
                  <a:pos x="56" y="20"/>
                </a:cxn>
                <a:cxn ang="0">
                  <a:pos x="0" y="35"/>
                </a:cxn>
                <a:cxn ang="0">
                  <a:pos x="53" y="11"/>
                </a:cxn>
                <a:cxn ang="0">
                  <a:pos x="118" y="3"/>
                </a:cxn>
                <a:cxn ang="0">
                  <a:pos x="158" y="69"/>
                </a:cxn>
                <a:cxn ang="0">
                  <a:pos x="116" y="135"/>
                </a:cxn>
                <a:cxn ang="0">
                  <a:pos x="105" y="163"/>
                </a:cxn>
                <a:cxn ang="0">
                  <a:pos x="114" y="180"/>
                </a:cxn>
                <a:cxn ang="0">
                  <a:pos x="167" y="163"/>
                </a:cxn>
              </a:cxnLst>
              <a:rect l="0" t="0" r="r" b="b"/>
              <a:pathLst>
                <a:path w="170" h="191">
                  <a:moveTo>
                    <a:pt x="167" y="163"/>
                  </a:moveTo>
                  <a:cubicBezTo>
                    <a:pt x="167" y="164"/>
                    <a:pt x="162" y="166"/>
                    <a:pt x="154" y="171"/>
                  </a:cubicBezTo>
                  <a:cubicBezTo>
                    <a:pt x="145" y="176"/>
                    <a:pt x="135" y="187"/>
                    <a:pt x="114" y="190"/>
                  </a:cubicBezTo>
                  <a:cubicBezTo>
                    <a:pt x="99" y="191"/>
                    <a:pt x="93" y="173"/>
                    <a:pt x="95" y="163"/>
                  </a:cubicBezTo>
                  <a:cubicBezTo>
                    <a:pt x="95" y="151"/>
                    <a:pt x="100" y="140"/>
                    <a:pt x="106" y="129"/>
                  </a:cubicBezTo>
                  <a:cubicBezTo>
                    <a:pt x="118" y="108"/>
                    <a:pt x="137" y="88"/>
                    <a:pt x="145" y="65"/>
                  </a:cubicBezTo>
                  <a:cubicBezTo>
                    <a:pt x="154" y="41"/>
                    <a:pt x="137" y="17"/>
                    <a:pt x="115" y="15"/>
                  </a:cubicBezTo>
                  <a:cubicBezTo>
                    <a:pt x="94" y="11"/>
                    <a:pt x="73" y="16"/>
                    <a:pt x="56" y="20"/>
                  </a:cubicBezTo>
                  <a:cubicBezTo>
                    <a:pt x="22" y="29"/>
                    <a:pt x="1" y="37"/>
                    <a:pt x="0" y="35"/>
                  </a:cubicBezTo>
                  <a:cubicBezTo>
                    <a:pt x="0" y="34"/>
                    <a:pt x="19" y="23"/>
                    <a:pt x="53" y="11"/>
                  </a:cubicBezTo>
                  <a:cubicBezTo>
                    <a:pt x="71" y="6"/>
                    <a:pt x="92" y="0"/>
                    <a:pt x="118" y="3"/>
                  </a:cubicBezTo>
                  <a:cubicBezTo>
                    <a:pt x="145" y="4"/>
                    <a:pt x="170" y="39"/>
                    <a:pt x="158" y="69"/>
                  </a:cubicBezTo>
                  <a:cubicBezTo>
                    <a:pt x="148" y="97"/>
                    <a:pt x="128" y="116"/>
                    <a:pt x="116" y="135"/>
                  </a:cubicBezTo>
                  <a:cubicBezTo>
                    <a:pt x="111" y="145"/>
                    <a:pt x="106" y="155"/>
                    <a:pt x="105" y="163"/>
                  </a:cubicBezTo>
                  <a:cubicBezTo>
                    <a:pt x="105" y="174"/>
                    <a:pt x="107" y="181"/>
                    <a:pt x="114" y="180"/>
                  </a:cubicBezTo>
                  <a:cubicBezTo>
                    <a:pt x="144" y="174"/>
                    <a:pt x="166" y="158"/>
                    <a:pt x="167" y="163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 rot="1639090">
              <a:off x="7583789" y="1145542"/>
              <a:ext cx="989472" cy="963253"/>
            </a:xfrm>
            <a:custGeom>
              <a:avLst/>
              <a:gdLst/>
              <a:ahLst/>
              <a:cxnLst>
                <a:cxn ang="0">
                  <a:pos x="2" y="356"/>
                </a:cxn>
                <a:cxn ang="0">
                  <a:pos x="6" y="330"/>
                </a:cxn>
                <a:cxn ang="0">
                  <a:pos x="49" y="273"/>
                </a:cxn>
                <a:cxn ang="0">
                  <a:pos x="48" y="230"/>
                </a:cxn>
                <a:cxn ang="0">
                  <a:pos x="37" y="173"/>
                </a:cxn>
                <a:cxn ang="0">
                  <a:pos x="55" y="144"/>
                </a:cxn>
                <a:cxn ang="0">
                  <a:pos x="89" y="131"/>
                </a:cxn>
                <a:cxn ang="0">
                  <a:pos x="154" y="146"/>
                </a:cxn>
                <a:cxn ang="0">
                  <a:pos x="195" y="124"/>
                </a:cxn>
                <a:cxn ang="0">
                  <a:pos x="196" y="60"/>
                </a:cxn>
                <a:cxn ang="0">
                  <a:pos x="283" y="6"/>
                </a:cxn>
                <a:cxn ang="0">
                  <a:pos x="363" y="58"/>
                </a:cxn>
                <a:cxn ang="0">
                  <a:pos x="282" y="15"/>
                </a:cxn>
                <a:cxn ang="0">
                  <a:pos x="208" y="63"/>
                </a:cxn>
                <a:cxn ang="0">
                  <a:pos x="208" y="124"/>
                </a:cxn>
                <a:cxn ang="0">
                  <a:pos x="189" y="157"/>
                </a:cxn>
                <a:cxn ang="0">
                  <a:pos x="152" y="160"/>
                </a:cxn>
                <a:cxn ang="0">
                  <a:pos x="88" y="144"/>
                </a:cxn>
                <a:cxn ang="0">
                  <a:pos x="49" y="175"/>
                </a:cxn>
                <a:cxn ang="0">
                  <a:pos x="56" y="279"/>
                </a:cxn>
                <a:cxn ang="0">
                  <a:pos x="2" y="356"/>
                </a:cxn>
              </a:cxnLst>
              <a:rect l="0" t="0" r="r" b="b"/>
              <a:pathLst>
                <a:path w="366" h="356">
                  <a:moveTo>
                    <a:pt x="2" y="356"/>
                  </a:moveTo>
                  <a:cubicBezTo>
                    <a:pt x="1" y="356"/>
                    <a:pt x="0" y="346"/>
                    <a:pt x="6" y="330"/>
                  </a:cubicBezTo>
                  <a:cubicBezTo>
                    <a:pt x="12" y="314"/>
                    <a:pt x="29" y="294"/>
                    <a:pt x="49" y="273"/>
                  </a:cubicBezTo>
                  <a:cubicBezTo>
                    <a:pt x="58" y="263"/>
                    <a:pt x="52" y="247"/>
                    <a:pt x="48" y="230"/>
                  </a:cubicBezTo>
                  <a:cubicBezTo>
                    <a:pt x="45" y="214"/>
                    <a:pt x="33" y="196"/>
                    <a:pt x="37" y="173"/>
                  </a:cubicBezTo>
                  <a:cubicBezTo>
                    <a:pt x="40" y="161"/>
                    <a:pt x="47" y="151"/>
                    <a:pt x="55" y="144"/>
                  </a:cubicBezTo>
                  <a:cubicBezTo>
                    <a:pt x="63" y="136"/>
                    <a:pt x="76" y="130"/>
                    <a:pt x="89" y="131"/>
                  </a:cubicBezTo>
                  <a:cubicBezTo>
                    <a:pt x="113" y="134"/>
                    <a:pt x="131" y="146"/>
                    <a:pt x="154" y="146"/>
                  </a:cubicBezTo>
                  <a:cubicBezTo>
                    <a:pt x="177" y="150"/>
                    <a:pt x="197" y="146"/>
                    <a:pt x="195" y="124"/>
                  </a:cubicBezTo>
                  <a:cubicBezTo>
                    <a:pt x="195" y="104"/>
                    <a:pt x="190" y="81"/>
                    <a:pt x="196" y="60"/>
                  </a:cubicBezTo>
                  <a:cubicBezTo>
                    <a:pt x="206" y="15"/>
                    <a:pt x="254" y="0"/>
                    <a:pt x="283" y="6"/>
                  </a:cubicBezTo>
                  <a:cubicBezTo>
                    <a:pt x="348" y="14"/>
                    <a:pt x="366" y="60"/>
                    <a:pt x="363" y="58"/>
                  </a:cubicBezTo>
                  <a:cubicBezTo>
                    <a:pt x="362" y="61"/>
                    <a:pt x="343" y="20"/>
                    <a:pt x="282" y="15"/>
                  </a:cubicBezTo>
                  <a:cubicBezTo>
                    <a:pt x="254" y="11"/>
                    <a:pt x="216" y="26"/>
                    <a:pt x="208" y="63"/>
                  </a:cubicBezTo>
                  <a:cubicBezTo>
                    <a:pt x="203" y="82"/>
                    <a:pt x="207" y="101"/>
                    <a:pt x="208" y="124"/>
                  </a:cubicBezTo>
                  <a:cubicBezTo>
                    <a:pt x="209" y="135"/>
                    <a:pt x="203" y="152"/>
                    <a:pt x="189" y="157"/>
                  </a:cubicBezTo>
                  <a:cubicBezTo>
                    <a:pt x="176" y="162"/>
                    <a:pt x="164" y="160"/>
                    <a:pt x="152" y="160"/>
                  </a:cubicBezTo>
                  <a:cubicBezTo>
                    <a:pt x="128" y="159"/>
                    <a:pt x="106" y="146"/>
                    <a:pt x="88" y="144"/>
                  </a:cubicBezTo>
                  <a:cubicBezTo>
                    <a:pt x="70" y="142"/>
                    <a:pt x="54" y="160"/>
                    <a:pt x="49" y="175"/>
                  </a:cubicBezTo>
                  <a:cubicBezTo>
                    <a:pt x="45" y="209"/>
                    <a:pt x="78" y="246"/>
                    <a:pt x="56" y="279"/>
                  </a:cubicBezTo>
                  <a:cubicBezTo>
                    <a:pt x="9" y="319"/>
                    <a:pt x="2" y="356"/>
                    <a:pt x="2" y="35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6"/>
            <p:cNvGrpSpPr/>
            <p:nvPr/>
          </p:nvGrpSpPr>
          <p:grpSpPr>
            <a:xfrm rot="1639090">
              <a:off x="8097455" y="1179954"/>
              <a:ext cx="200631" cy="243948"/>
              <a:chOff x="6786563" y="609600"/>
              <a:chExt cx="279400" cy="339725"/>
            </a:xfrm>
            <a:solidFill>
              <a:schemeClr val="accent1">
                <a:alpha val="20000"/>
              </a:schemeClr>
            </a:solidFill>
          </p:grpSpPr>
          <p:sp>
            <p:nvSpPr>
              <p:cNvPr id="579" name="Freeform 33"/>
              <p:cNvSpPr>
                <a:spLocks/>
              </p:cNvSpPr>
              <p:nvPr/>
            </p:nvSpPr>
            <p:spPr bwMode="auto">
              <a:xfrm>
                <a:off x="6813550" y="628650"/>
                <a:ext cx="252413" cy="320675"/>
              </a:xfrm>
              <a:custGeom>
                <a:avLst/>
                <a:gdLst/>
                <a:ahLst/>
                <a:cxnLst>
                  <a:cxn ang="0">
                    <a:pos x="7" y="40"/>
                  </a:cxn>
                  <a:cxn ang="0">
                    <a:pos x="14" y="43"/>
                  </a:cxn>
                  <a:cxn ang="0">
                    <a:pos x="24" y="59"/>
                  </a:cxn>
                  <a:cxn ang="0">
                    <a:pos x="38" y="69"/>
                  </a:cxn>
                  <a:cxn ang="0">
                    <a:pos x="51" y="77"/>
                  </a:cxn>
                  <a:cxn ang="0">
                    <a:pos x="55" y="85"/>
                  </a:cxn>
                  <a:cxn ang="0">
                    <a:pos x="57" y="70"/>
                  </a:cxn>
                  <a:cxn ang="0">
                    <a:pos x="62" y="53"/>
                  </a:cxn>
                  <a:cxn ang="0">
                    <a:pos x="58" y="33"/>
                  </a:cxn>
                  <a:cxn ang="0">
                    <a:pos x="51" y="26"/>
                  </a:cxn>
                  <a:cxn ang="0">
                    <a:pos x="51" y="1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7" y="4"/>
                  </a:cxn>
                  <a:cxn ang="0">
                    <a:pos x="48" y="18"/>
                  </a:cxn>
                  <a:cxn ang="0">
                    <a:pos x="30" y="9"/>
                  </a:cxn>
                  <a:cxn ang="0">
                    <a:pos x="25" y="12"/>
                  </a:cxn>
                  <a:cxn ang="0">
                    <a:pos x="34" y="28"/>
                  </a:cxn>
                  <a:cxn ang="0">
                    <a:pos x="46" y="47"/>
                  </a:cxn>
                  <a:cxn ang="0">
                    <a:pos x="54" y="77"/>
                  </a:cxn>
                  <a:cxn ang="0">
                    <a:pos x="43" y="44"/>
                  </a:cxn>
                  <a:cxn ang="0">
                    <a:pos x="34" y="31"/>
                  </a:cxn>
                  <a:cxn ang="0">
                    <a:pos x="34" y="31"/>
                  </a:cxn>
                  <a:cxn ang="0">
                    <a:pos x="19" y="16"/>
                  </a:cxn>
                  <a:cxn ang="0">
                    <a:pos x="13" y="20"/>
                  </a:cxn>
                  <a:cxn ang="0">
                    <a:pos x="16" y="40"/>
                  </a:cxn>
                  <a:cxn ang="0">
                    <a:pos x="7" y="24"/>
                  </a:cxn>
                  <a:cxn ang="0">
                    <a:pos x="0" y="29"/>
                  </a:cxn>
                  <a:cxn ang="0">
                    <a:pos x="0" y="40"/>
                  </a:cxn>
                  <a:cxn ang="0">
                    <a:pos x="7" y="40"/>
                  </a:cxn>
                </a:cxnLst>
                <a:rect l="0" t="0" r="r" b="b"/>
                <a:pathLst>
                  <a:path w="67" h="85">
                    <a:moveTo>
                      <a:pt x="7" y="40"/>
                    </a:moveTo>
                    <a:cubicBezTo>
                      <a:pt x="10" y="37"/>
                      <a:pt x="10" y="38"/>
                      <a:pt x="14" y="43"/>
                    </a:cubicBezTo>
                    <a:cubicBezTo>
                      <a:pt x="17" y="49"/>
                      <a:pt x="20" y="54"/>
                      <a:pt x="24" y="59"/>
                    </a:cubicBezTo>
                    <a:cubicBezTo>
                      <a:pt x="28" y="64"/>
                      <a:pt x="35" y="65"/>
                      <a:pt x="38" y="69"/>
                    </a:cubicBezTo>
                    <a:cubicBezTo>
                      <a:pt x="41" y="74"/>
                      <a:pt x="47" y="72"/>
                      <a:pt x="51" y="77"/>
                    </a:cubicBezTo>
                    <a:cubicBezTo>
                      <a:pt x="55" y="82"/>
                      <a:pt x="55" y="85"/>
                      <a:pt x="55" y="85"/>
                    </a:cubicBezTo>
                    <a:cubicBezTo>
                      <a:pt x="55" y="85"/>
                      <a:pt x="59" y="77"/>
                      <a:pt x="57" y="70"/>
                    </a:cubicBezTo>
                    <a:cubicBezTo>
                      <a:pt x="56" y="63"/>
                      <a:pt x="61" y="56"/>
                      <a:pt x="62" y="53"/>
                    </a:cubicBezTo>
                    <a:cubicBezTo>
                      <a:pt x="67" y="43"/>
                      <a:pt x="58" y="33"/>
                      <a:pt x="58" y="33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4" y="19"/>
                      <a:pt x="51" y="12"/>
                    </a:cubicBezTo>
                    <a:cubicBezTo>
                      <a:pt x="50" y="7"/>
                      <a:pt x="46" y="2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39" y="3"/>
                      <a:pt x="37" y="4"/>
                    </a:cubicBezTo>
                    <a:cubicBezTo>
                      <a:pt x="44" y="11"/>
                      <a:pt x="50" y="16"/>
                      <a:pt x="48" y="18"/>
                    </a:cubicBezTo>
                    <a:cubicBezTo>
                      <a:pt x="46" y="21"/>
                      <a:pt x="39" y="16"/>
                      <a:pt x="30" y="9"/>
                    </a:cubicBezTo>
                    <a:cubicBezTo>
                      <a:pt x="29" y="10"/>
                      <a:pt x="27" y="11"/>
                      <a:pt x="25" y="12"/>
                    </a:cubicBezTo>
                    <a:cubicBezTo>
                      <a:pt x="29" y="18"/>
                      <a:pt x="33" y="24"/>
                      <a:pt x="34" y="28"/>
                    </a:cubicBezTo>
                    <a:cubicBezTo>
                      <a:pt x="39" y="34"/>
                      <a:pt x="45" y="42"/>
                      <a:pt x="46" y="47"/>
                    </a:cubicBezTo>
                    <a:cubicBezTo>
                      <a:pt x="48" y="55"/>
                      <a:pt x="54" y="77"/>
                      <a:pt x="54" y="77"/>
                    </a:cubicBezTo>
                    <a:cubicBezTo>
                      <a:pt x="54" y="77"/>
                      <a:pt x="45" y="47"/>
                      <a:pt x="43" y="44"/>
                    </a:cubicBezTo>
                    <a:cubicBezTo>
                      <a:pt x="43" y="42"/>
                      <a:pt x="38" y="37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1" y="33"/>
                      <a:pt x="25" y="26"/>
                      <a:pt x="19" y="16"/>
                    </a:cubicBezTo>
                    <a:cubicBezTo>
                      <a:pt x="17" y="18"/>
                      <a:pt x="15" y="19"/>
                      <a:pt x="13" y="20"/>
                    </a:cubicBezTo>
                    <a:cubicBezTo>
                      <a:pt x="17" y="30"/>
                      <a:pt x="19" y="39"/>
                      <a:pt x="16" y="40"/>
                    </a:cubicBezTo>
                    <a:cubicBezTo>
                      <a:pt x="14" y="41"/>
                      <a:pt x="10" y="34"/>
                      <a:pt x="7" y="24"/>
                    </a:cubicBezTo>
                    <a:cubicBezTo>
                      <a:pt x="5" y="26"/>
                      <a:pt x="2" y="27"/>
                      <a:pt x="0" y="29"/>
                    </a:cubicBezTo>
                    <a:cubicBezTo>
                      <a:pt x="0" y="33"/>
                      <a:pt x="0" y="37"/>
                      <a:pt x="0" y="40"/>
                    </a:cubicBezTo>
                    <a:cubicBezTo>
                      <a:pt x="2" y="41"/>
                      <a:pt x="5" y="41"/>
                      <a:pt x="7" y="4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0" name="Freeform 34"/>
              <p:cNvSpPr>
                <a:spLocks/>
              </p:cNvSpPr>
              <p:nvPr/>
            </p:nvSpPr>
            <p:spPr bwMode="auto">
              <a:xfrm>
                <a:off x="6786563" y="757238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1" name="Freeform 35"/>
              <p:cNvSpPr>
                <a:spLocks/>
              </p:cNvSpPr>
              <p:nvPr/>
            </p:nvSpPr>
            <p:spPr bwMode="auto">
              <a:xfrm>
                <a:off x="6942138" y="735013"/>
                <a:ext cx="74613" cy="1841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16"/>
                  </a:cxn>
                  <a:cxn ang="0">
                    <a:pos x="20" y="49"/>
                  </a:cxn>
                  <a:cxn ang="0">
                    <a:pos x="12" y="19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0" h="49">
                    <a:moveTo>
                      <a:pt x="0" y="3"/>
                    </a:moveTo>
                    <a:cubicBezTo>
                      <a:pt x="4" y="9"/>
                      <a:pt x="9" y="14"/>
                      <a:pt x="9" y="16"/>
                    </a:cubicBezTo>
                    <a:cubicBezTo>
                      <a:pt x="11" y="19"/>
                      <a:pt x="20" y="49"/>
                      <a:pt x="20" y="49"/>
                    </a:cubicBezTo>
                    <a:cubicBezTo>
                      <a:pt x="20" y="49"/>
                      <a:pt x="14" y="27"/>
                      <a:pt x="12" y="19"/>
                    </a:cubicBezTo>
                    <a:cubicBezTo>
                      <a:pt x="11" y="14"/>
                      <a:pt x="5" y="6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2" name="Freeform 36"/>
              <p:cNvSpPr>
                <a:spLocks/>
              </p:cNvSpPr>
              <p:nvPr/>
            </p:nvSpPr>
            <p:spPr bwMode="auto">
              <a:xfrm>
                <a:off x="6840538" y="704850"/>
                <a:ext cx="44450" cy="79375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9" y="20"/>
                  </a:cxn>
                </a:cxnLst>
                <a:rect l="0" t="0" r="r" b="b"/>
                <a:pathLst>
                  <a:path w="12" h="21">
                    <a:moveTo>
                      <a:pt x="9" y="20"/>
                    </a:moveTo>
                    <a:cubicBezTo>
                      <a:pt x="12" y="19"/>
                      <a:pt x="10" y="10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3" y="14"/>
                      <a:pt x="7" y="21"/>
                      <a:pt x="9" y="2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3" name="Freeform 37"/>
              <p:cNvSpPr>
                <a:spLocks/>
              </p:cNvSpPr>
              <p:nvPr/>
            </p:nvSpPr>
            <p:spPr bwMode="auto">
              <a:xfrm>
                <a:off x="6884988" y="674688"/>
                <a:ext cx="57150" cy="79375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5" y="19"/>
                  </a:cxn>
                </a:cxnLst>
                <a:rect l="0" t="0" r="r" b="b"/>
                <a:pathLst>
                  <a:path w="15" h="21">
                    <a:moveTo>
                      <a:pt x="15" y="19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7"/>
                      <a:pt x="15" y="16"/>
                    </a:cubicBezTo>
                    <a:cubicBezTo>
                      <a:pt x="14" y="12"/>
                      <a:pt x="10" y="6"/>
                      <a:pt x="6" y="0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6" y="14"/>
                      <a:pt x="12" y="21"/>
                      <a:pt x="15" y="1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4" name="Freeform 38"/>
              <p:cNvSpPr>
                <a:spLocks/>
              </p:cNvSpPr>
              <p:nvPr/>
            </p:nvSpPr>
            <p:spPr bwMode="auto">
              <a:xfrm>
                <a:off x="6926263" y="644525"/>
                <a:ext cx="74613" cy="63500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8" y="14"/>
                  </a:cxn>
                </a:cxnLst>
                <a:rect l="0" t="0" r="r" b="b"/>
                <a:pathLst>
                  <a:path w="20" h="17">
                    <a:moveTo>
                      <a:pt x="18" y="14"/>
                    </a:moveTo>
                    <a:cubicBezTo>
                      <a:pt x="20" y="12"/>
                      <a:pt x="14" y="7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9" y="12"/>
                      <a:pt x="16" y="17"/>
                      <a:pt x="18" y="1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5" name="Freeform 39"/>
              <p:cNvSpPr>
                <a:spLocks/>
              </p:cNvSpPr>
              <p:nvPr/>
            </p:nvSpPr>
            <p:spPr bwMode="auto">
              <a:xfrm>
                <a:off x="6978650" y="609600"/>
                <a:ext cx="57150" cy="34925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4" y="7"/>
                  </a:cxn>
                </a:cxnLst>
                <a:rect l="0" t="0" r="r" b="b"/>
                <a:pathLst>
                  <a:path w="15" h="9">
                    <a:moveTo>
                      <a:pt x="14" y="7"/>
                    </a:moveTo>
                    <a:cubicBezTo>
                      <a:pt x="15" y="5"/>
                      <a:pt x="12" y="3"/>
                      <a:pt x="7" y="0"/>
                    </a:cubicBezTo>
                    <a:cubicBezTo>
                      <a:pt x="5" y="1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8"/>
                      <a:pt x="13" y="9"/>
                      <a:pt x="14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6" name="Freeform 40"/>
              <p:cNvSpPr>
                <a:spLocks/>
              </p:cNvSpPr>
              <p:nvPr/>
            </p:nvSpPr>
            <p:spPr bwMode="auto">
              <a:xfrm>
                <a:off x="6786563" y="738188"/>
                <a:ext cx="26988" cy="5715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7" y="11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6" y="14"/>
                      <a:pt x="6" y="13"/>
                      <a:pt x="7" y="11"/>
                    </a:cubicBezTo>
                    <a:cubicBezTo>
                      <a:pt x="7" y="8"/>
                      <a:pt x="7" y="4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11"/>
                      <a:pt x="3" y="15"/>
                      <a:pt x="4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" name="Group 292"/>
            <p:cNvGrpSpPr/>
            <p:nvPr/>
          </p:nvGrpSpPr>
          <p:grpSpPr>
            <a:xfrm rot="1639090">
              <a:off x="7468524" y="2050588"/>
              <a:ext cx="608731" cy="624689"/>
              <a:chOff x="5229225" y="3265488"/>
              <a:chExt cx="847726" cy="869950"/>
            </a:xfrm>
            <a:solidFill>
              <a:schemeClr val="accent4">
                <a:alpha val="20000"/>
              </a:schemeClr>
            </a:solidFill>
          </p:grpSpPr>
          <p:sp>
            <p:nvSpPr>
              <p:cNvPr id="548" name="Freeform 52"/>
              <p:cNvSpPr>
                <a:spLocks/>
              </p:cNvSpPr>
              <p:nvPr/>
            </p:nvSpPr>
            <p:spPr bwMode="auto">
              <a:xfrm>
                <a:off x="5689600" y="3352800"/>
                <a:ext cx="228600" cy="28575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9"/>
                  </a:cxn>
                  <a:cxn ang="0">
                    <a:pos x="0" y="76"/>
                  </a:cxn>
                </a:cxnLst>
                <a:rect l="0" t="0" r="r" b="b"/>
                <a:pathLst>
                  <a:path w="61" h="76">
                    <a:moveTo>
                      <a:pt x="0" y="76"/>
                    </a:moveTo>
                    <a:cubicBezTo>
                      <a:pt x="15" y="56"/>
                      <a:pt x="31" y="48"/>
                      <a:pt x="35" y="49"/>
                    </a:cubicBezTo>
                    <a:cubicBezTo>
                      <a:pt x="56" y="23"/>
                      <a:pt x="56" y="6"/>
                      <a:pt x="15" y="59"/>
                    </a:cubicBezTo>
                    <a:cubicBezTo>
                      <a:pt x="61" y="0"/>
                      <a:pt x="40" y="13"/>
                      <a:pt x="15" y="49"/>
                    </a:cubicBezTo>
                    <a:cubicBezTo>
                      <a:pt x="13" y="56"/>
                      <a:pt x="8" y="66"/>
                      <a:pt x="0" y="7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9" name="Freeform 53"/>
              <p:cNvSpPr>
                <a:spLocks/>
              </p:cNvSpPr>
              <p:nvPr/>
            </p:nvSpPr>
            <p:spPr bwMode="auto">
              <a:xfrm>
                <a:off x="5229225" y="3736975"/>
                <a:ext cx="328613" cy="115888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68" y="7"/>
                  </a:cxn>
                  <a:cxn ang="0">
                    <a:pos x="59" y="13"/>
                  </a:cxn>
                  <a:cxn ang="0">
                    <a:pos x="87" y="0"/>
                  </a:cxn>
                  <a:cxn ang="0">
                    <a:pos x="50" y="2"/>
                  </a:cxn>
                </a:cxnLst>
                <a:rect l="0" t="0" r="r" b="b"/>
                <a:pathLst>
                  <a:path w="87" h="31">
                    <a:moveTo>
                      <a:pt x="50" y="2"/>
                    </a:moveTo>
                    <a:cubicBezTo>
                      <a:pt x="15" y="14"/>
                      <a:pt x="3" y="30"/>
                      <a:pt x="68" y="7"/>
                    </a:cubicBezTo>
                    <a:cubicBezTo>
                      <a:pt x="0" y="31"/>
                      <a:pt x="20" y="28"/>
                      <a:pt x="59" y="13"/>
                    </a:cubicBezTo>
                    <a:cubicBezTo>
                      <a:pt x="65" y="9"/>
                      <a:pt x="75" y="4"/>
                      <a:pt x="87" y="0"/>
                    </a:cubicBezTo>
                    <a:cubicBezTo>
                      <a:pt x="71" y="6"/>
                      <a:pt x="57" y="5"/>
                      <a:pt x="5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0" name="Freeform 54"/>
              <p:cNvSpPr>
                <a:spLocks/>
              </p:cNvSpPr>
              <p:nvPr/>
            </p:nvSpPr>
            <p:spPr bwMode="auto">
              <a:xfrm>
                <a:off x="5414963" y="3336925"/>
                <a:ext cx="179388" cy="298450"/>
              </a:xfrm>
              <a:custGeom>
                <a:avLst/>
                <a:gdLst/>
                <a:ahLst/>
                <a:cxnLst>
                  <a:cxn ang="0">
                    <a:pos x="33" y="39"/>
                  </a:cxn>
                  <a:cxn ang="0">
                    <a:pos x="38" y="60"/>
                  </a:cxn>
                  <a:cxn ang="0">
                    <a:pos x="24" y="51"/>
                  </a:cxn>
                  <a:cxn ang="0">
                    <a:pos x="48" y="79"/>
                  </a:cxn>
                  <a:cxn ang="0">
                    <a:pos x="33" y="39"/>
                  </a:cxn>
                </a:cxnLst>
                <a:rect l="0" t="0" r="r" b="b"/>
                <a:pathLst>
                  <a:path w="48" h="79">
                    <a:moveTo>
                      <a:pt x="33" y="39"/>
                    </a:moveTo>
                    <a:cubicBezTo>
                      <a:pt x="15" y="10"/>
                      <a:pt x="2" y="3"/>
                      <a:pt x="38" y="60"/>
                    </a:cubicBezTo>
                    <a:cubicBezTo>
                      <a:pt x="0" y="0"/>
                      <a:pt x="3" y="19"/>
                      <a:pt x="24" y="51"/>
                    </a:cubicBezTo>
                    <a:cubicBezTo>
                      <a:pt x="31" y="56"/>
                      <a:pt x="40" y="65"/>
                      <a:pt x="48" y="79"/>
                    </a:cubicBezTo>
                    <a:cubicBezTo>
                      <a:pt x="37" y="60"/>
                      <a:pt x="33" y="45"/>
                      <a:pt x="33" y="3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1" name="Freeform 55"/>
              <p:cNvSpPr>
                <a:spLocks/>
              </p:cNvSpPr>
              <p:nvPr/>
            </p:nvSpPr>
            <p:spPr bwMode="auto">
              <a:xfrm>
                <a:off x="5783263" y="3830638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2" name="Freeform 56"/>
              <p:cNvSpPr>
                <a:spLocks/>
              </p:cNvSpPr>
              <p:nvPr/>
            </p:nvSpPr>
            <p:spPr bwMode="auto">
              <a:xfrm>
                <a:off x="5719763" y="3736975"/>
                <a:ext cx="333375" cy="142875"/>
              </a:xfrm>
              <a:custGeom>
                <a:avLst/>
                <a:gdLst/>
                <a:ahLst/>
                <a:cxnLst>
                  <a:cxn ang="0">
                    <a:pos x="32" y="23"/>
                  </a:cxn>
                  <a:cxn ang="0">
                    <a:pos x="21" y="8"/>
                  </a:cxn>
                  <a:cxn ang="0">
                    <a:pos x="33" y="6"/>
                  </a:cxn>
                  <a:cxn ang="0">
                    <a:pos x="0" y="0"/>
                  </a:cxn>
                  <a:cxn ang="0">
                    <a:pos x="32" y="23"/>
                  </a:cxn>
                </a:cxnLst>
                <a:rect l="0" t="0" r="r" b="b"/>
                <a:pathLst>
                  <a:path w="89" h="38">
                    <a:moveTo>
                      <a:pt x="32" y="23"/>
                    </a:moveTo>
                    <a:cubicBezTo>
                      <a:pt x="66" y="38"/>
                      <a:pt x="85" y="34"/>
                      <a:pt x="21" y="8"/>
                    </a:cubicBezTo>
                    <a:cubicBezTo>
                      <a:pt x="89" y="35"/>
                      <a:pt x="72" y="19"/>
                      <a:pt x="33" y="6"/>
                    </a:cubicBezTo>
                    <a:cubicBezTo>
                      <a:pt x="25" y="6"/>
                      <a:pt x="13" y="5"/>
                      <a:pt x="0" y="0"/>
                    </a:cubicBezTo>
                    <a:cubicBezTo>
                      <a:pt x="18" y="6"/>
                      <a:pt x="28" y="16"/>
                      <a:pt x="32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3" name="Freeform 57"/>
              <p:cNvSpPr>
                <a:spLocks/>
              </p:cNvSpPr>
              <p:nvPr/>
            </p:nvSpPr>
            <p:spPr bwMode="auto">
              <a:xfrm>
                <a:off x="5719763" y="3548063"/>
                <a:ext cx="357188" cy="131763"/>
              </a:xfrm>
              <a:custGeom>
                <a:avLst/>
                <a:gdLst/>
                <a:ahLst/>
                <a:cxnLst>
                  <a:cxn ang="0">
                    <a:pos x="38" y="32"/>
                  </a:cxn>
                  <a:cxn ang="0">
                    <a:pos x="21" y="27"/>
                  </a:cxn>
                  <a:cxn ang="0">
                    <a:pos x="22" y="23"/>
                  </a:cxn>
                  <a:cxn ang="0">
                    <a:pos x="0" y="35"/>
                  </a:cxn>
                  <a:cxn ang="0">
                    <a:pos x="38" y="32"/>
                  </a:cxn>
                </a:cxnLst>
                <a:rect l="0" t="0" r="r" b="b"/>
                <a:pathLst>
                  <a:path w="95" h="35">
                    <a:moveTo>
                      <a:pt x="38" y="32"/>
                    </a:moveTo>
                    <a:cubicBezTo>
                      <a:pt x="75" y="20"/>
                      <a:pt x="88" y="3"/>
                      <a:pt x="21" y="27"/>
                    </a:cubicBezTo>
                    <a:cubicBezTo>
                      <a:pt x="95" y="0"/>
                      <a:pt x="66" y="6"/>
                      <a:pt x="22" y="23"/>
                    </a:cubicBezTo>
                    <a:cubicBezTo>
                      <a:pt x="16" y="27"/>
                      <a:pt x="9" y="31"/>
                      <a:pt x="0" y="35"/>
                    </a:cubicBezTo>
                    <a:cubicBezTo>
                      <a:pt x="16" y="29"/>
                      <a:pt x="30" y="29"/>
                      <a:pt x="38" y="3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4" name="Freeform 58"/>
              <p:cNvSpPr>
                <a:spLocks/>
              </p:cNvSpPr>
              <p:nvPr/>
            </p:nvSpPr>
            <p:spPr bwMode="auto">
              <a:xfrm>
                <a:off x="5338763" y="3427413"/>
                <a:ext cx="169863" cy="155575"/>
              </a:xfrm>
              <a:custGeom>
                <a:avLst/>
                <a:gdLst/>
                <a:ahLst/>
                <a:cxnLst>
                  <a:cxn ang="0">
                    <a:pos x="36" y="25"/>
                  </a:cxn>
                  <a:cxn ang="0">
                    <a:pos x="45" y="41"/>
                  </a:cxn>
                  <a:cxn ang="0">
                    <a:pos x="36" y="25"/>
                  </a:cxn>
                </a:cxnLst>
                <a:rect l="0" t="0" r="r" b="b"/>
                <a:pathLst>
                  <a:path w="45" h="41">
                    <a:moveTo>
                      <a:pt x="36" y="25"/>
                    </a:moveTo>
                    <a:cubicBezTo>
                      <a:pt x="12" y="3"/>
                      <a:pt x="0" y="0"/>
                      <a:pt x="45" y="41"/>
                    </a:cubicBezTo>
                    <a:cubicBezTo>
                      <a:pt x="36" y="31"/>
                      <a:pt x="34" y="26"/>
                      <a:pt x="36" y="2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6" name="Freeform 60"/>
              <p:cNvSpPr>
                <a:spLocks/>
              </p:cNvSpPr>
              <p:nvPr/>
            </p:nvSpPr>
            <p:spPr bwMode="auto">
              <a:xfrm>
                <a:off x="5748338" y="3690938"/>
                <a:ext cx="304800" cy="49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6"/>
                  </a:cxn>
                </a:cxnLst>
                <a:rect l="0" t="0" r="r" b="b"/>
                <a:pathLst>
                  <a:path w="81" h="13">
                    <a:moveTo>
                      <a:pt x="0" y="6"/>
                    </a:moveTo>
                    <a:cubicBezTo>
                      <a:pt x="11" y="6"/>
                      <a:pt x="18" y="7"/>
                      <a:pt x="24" y="9"/>
                    </a:cubicBezTo>
                    <a:cubicBezTo>
                      <a:pt x="81" y="13"/>
                      <a:pt x="69" y="2"/>
                      <a:pt x="36" y="0"/>
                    </a:cubicBezTo>
                    <a:cubicBezTo>
                      <a:pt x="35" y="3"/>
                      <a:pt x="24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7" name="Freeform 61"/>
              <p:cNvSpPr>
                <a:spLocks/>
              </p:cNvSpPr>
              <p:nvPr/>
            </p:nvSpPr>
            <p:spPr bwMode="auto">
              <a:xfrm>
                <a:off x="5843588" y="3725863"/>
                <a:ext cx="214313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7" h="11">
                    <a:moveTo>
                      <a:pt x="9" y="7"/>
                    </a:moveTo>
                    <a:cubicBezTo>
                      <a:pt x="42" y="11"/>
                      <a:pt x="57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8" name="Freeform 62"/>
              <p:cNvSpPr>
                <a:spLocks/>
              </p:cNvSpPr>
              <p:nvPr/>
            </p:nvSpPr>
            <p:spPr bwMode="auto">
              <a:xfrm>
                <a:off x="5673725" y="3811588"/>
                <a:ext cx="101600" cy="28257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5">
                    <a:moveTo>
                      <a:pt x="4" y="36"/>
                    </a:moveTo>
                    <a:cubicBezTo>
                      <a:pt x="14" y="66"/>
                      <a:pt x="27" y="75"/>
                      <a:pt x="10" y="23"/>
                    </a:cubicBezTo>
                    <a:cubicBezTo>
                      <a:pt x="7" y="18"/>
                      <a:pt x="4" y="11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9" name="Freeform 63"/>
              <p:cNvSpPr>
                <a:spLocks/>
              </p:cNvSpPr>
              <p:nvPr/>
            </p:nvSpPr>
            <p:spPr bwMode="auto">
              <a:xfrm>
                <a:off x="5335588" y="3432175"/>
                <a:ext cx="217488" cy="198438"/>
              </a:xfrm>
              <a:custGeom>
                <a:avLst/>
                <a:gdLst/>
                <a:ahLst/>
                <a:cxnLst>
                  <a:cxn ang="0">
                    <a:pos x="58" y="53"/>
                  </a:cxn>
                  <a:cxn ang="0">
                    <a:pos x="46" y="41"/>
                  </a:cxn>
                  <a:cxn ang="0">
                    <a:pos x="27" y="36"/>
                  </a:cxn>
                  <a:cxn ang="0">
                    <a:pos x="58" y="53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53" y="48"/>
                      <a:pt x="49" y="44"/>
                      <a:pt x="46" y="41"/>
                    </a:cubicBezTo>
                    <a:cubicBezTo>
                      <a:pt x="0" y="0"/>
                      <a:pt x="2" y="15"/>
                      <a:pt x="27" y="36"/>
                    </a:cubicBezTo>
                    <a:cubicBezTo>
                      <a:pt x="28" y="32"/>
                      <a:pt x="38" y="34"/>
                      <a:pt x="58" y="5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0" name="Freeform 64"/>
              <p:cNvSpPr>
                <a:spLocks/>
              </p:cNvSpPr>
              <p:nvPr/>
            </p:nvSpPr>
            <p:spPr bwMode="auto">
              <a:xfrm>
                <a:off x="5237163" y="3673475"/>
                <a:ext cx="285750" cy="47625"/>
              </a:xfrm>
              <a:custGeom>
                <a:avLst/>
                <a:gdLst/>
                <a:ahLst/>
                <a:cxnLst>
                  <a:cxn ang="0">
                    <a:pos x="76" y="7"/>
                  </a:cxn>
                  <a:cxn ang="0">
                    <a:pos x="49" y="3"/>
                  </a:cxn>
                  <a:cxn ang="0">
                    <a:pos x="42" y="13"/>
                  </a:cxn>
                  <a:cxn ang="0">
                    <a:pos x="76" y="7"/>
                  </a:cxn>
                </a:cxnLst>
                <a:rect l="0" t="0" r="r" b="b"/>
                <a:pathLst>
                  <a:path w="76" h="13">
                    <a:moveTo>
                      <a:pt x="76" y="7"/>
                    </a:moveTo>
                    <a:cubicBezTo>
                      <a:pt x="64" y="7"/>
                      <a:pt x="55" y="5"/>
                      <a:pt x="49" y="3"/>
                    </a:cubicBezTo>
                    <a:cubicBezTo>
                      <a:pt x="0" y="0"/>
                      <a:pt x="12" y="10"/>
                      <a:pt x="42" y="13"/>
                    </a:cubicBezTo>
                    <a:cubicBezTo>
                      <a:pt x="44" y="9"/>
                      <a:pt x="54" y="6"/>
                      <a:pt x="76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1" name="Freeform 65"/>
              <p:cNvSpPr>
                <a:spLocks/>
              </p:cNvSpPr>
              <p:nvPr/>
            </p:nvSpPr>
            <p:spPr bwMode="auto">
              <a:xfrm>
                <a:off x="5237163" y="3646488"/>
                <a:ext cx="180975" cy="38100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8" y="10"/>
                  </a:cxn>
                  <a:cxn ang="0">
                    <a:pos x="45" y="3"/>
                  </a:cxn>
                </a:cxnLst>
                <a:rect l="0" t="0" r="r" b="b"/>
                <a:pathLst>
                  <a:path w="48" h="10">
                    <a:moveTo>
                      <a:pt x="45" y="3"/>
                    </a:moveTo>
                    <a:cubicBezTo>
                      <a:pt x="13" y="0"/>
                      <a:pt x="0" y="4"/>
                      <a:pt x="48" y="10"/>
                    </a:cubicBezTo>
                    <a:cubicBezTo>
                      <a:pt x="40" y="7"/>
                      <a:pt x="40" y="4"/>
                      <a:pt x="45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2" name="Freeform 66"/>
              <p:cNvSpPr>
                <a:spLocks/>
              </p:cNvSpPr>
              <p:nvPr/>
            </p:nvSpPr>
            <p:spPr bwMode="auto">
              <a:xfrm>
                <a:off x="5715000" y="3902075"/>
                <a:ext cx="68263" cy="188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3" name="Freeform 67"/>
              <p:cNvSpPr>
                <a:spLocks/>
              </p:cNvSpPr>
              <p:nvPr/>
            </p:nvSpPr>
            <p:spPr bwMode="auto">
              <a:xfrm>
                <a:off x="5624513" y="3265488"/>
                <a:ext cx="60325" cy="358775"/>
              </a:xfrm>
              <a:custGeom>
                <a:avLst/>
                <a:gdLst/>
                <a:ahLst/>
                <a:cxnLst>
                  <a:cxn ang="0">
                    <a:pos x="5" y="95"/>
                  </a:cxn>
                  <a:cxn ang="0">
                    <a:pos x="9" y="70"/>
                  </a:cxn>
                  <a:cxn ang="0">
                    <a:pos x="0" y="63"/>
                  </a:cxn>
                  <a:cxn ang="0">
                    <a:pos x="5" y="95"/>
                  </a:cxn>
                </a:cxnLst>
                <a:rect l="0" t="0" r="r" b="b"/>
                <a:pathLst>
                  <a:path w="16" h="95">
                    <a:moveTo>
                      <a:pt x="5" y="95"/>
                    </a:moveTo>
                    <a:cubicBezTo>
                      <a:pt x="5" y="85"/>
                      <a:pt x="7" y="76"/>
                      <a:pt x="9" y="70"/>
                    </a:cubicBezTo>
                    <a:cubicBezTo>
                      <a:pt x="16" y="0"/>
                      <a:pt x="1" y="22"/>
                      <a:pt x="0" y="63"/>
                    </a:cubicBezTo>
                    <a:cubicBezTo>
                      <a:pt x="3" y="71"/>
                      <a:pt x="6" y="81"/>
                      <a:pt x="5" y="9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4" name="Freeform 68"/>
              <p:cNvSpPr>
                <a:spLocks/>
              </p:cNvSpPr>
              <p:nvPr/>
            </p:nvSpPr>
            <p:spPr bwMode="auto">
              <a:xfrm>
                <a:off x="5503863" y="3311525"/>
                <a:ext cx="95250" cy="217488"/>
              </a:xfrm>
              <a:custGeom>
                <a:avLst/>
                <a:gdLst/>
                <a:ahLst/>
                <a:cxnLst>
                  <a:cxn ang="0">
                    <a:pos x="25" y="42"/>
                  </a:cxn>
                  <a:cxn ang="0">
                    <a:pos x="20" y="58"/>
                  </a:cxn>
                  <a:cxn ang="0">
                    <a:pos x="25" y="42"/>
                  </a:cxn>
                </a:cxnLst>
                <a:rect l="0" t="0" r="r" b="b"/>
                <a:pathLst>
                  <a:path w="25" h="58">
                    <a:moveTo>
                      <a:pt x="25" y="42"/>
                    </a:moveTo>
                    <a:cubicBezTo>
                      <a:pt x="14" y="10"/>
                      <a:pt x="0" y="0"/>
                      <a:pt x="20" y="58"/>
                    </a:cubicBezTo>
                    <a:cubicBezTo>
                      <a:pt x="17" y="43"/>
                      <a:pt x="21" y="39"/>
                      <a:pt x="25" y="4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5" name="Freeform 69"/>
              <p:cNvSpPr>
                <a:spLocks/>
              </p:cNvSpPr>
              <p:nvPr/>
            </p:nvSpPr>
            <p:spPr bwMode="auto">
              <a:xfrm>
                <a:off x="5824538" y="3487738"/>
                <a:ext cx="184150" cy="13176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7" y="24"/>
                  </a:cxn>
                  <a:cxn ang="0">
                    <a:pos x="0" y="35"/>
                  </a:cxn>
                </a:cxnLst>
                <a:rect l="0" t="0" r="r" b="b"/>
                <a:pathLst>
                  <a:path w="49" h="35">
                    <a:moveTo>
                      <a:pt x="0" y="35"/>
                    </a:moveTo>
                    <a:cubicBezTo>
                      <a:pt x="33" y="17"/>
                      <a:pt x="49" y="0"/>
                      <a:pt x="7" y="24"/>
                    </a:cubicBezTo>
                    <a:cubicBezTo>
                      <a:pt x="9" y="25"/>
                      <a:pt x="7" y="30"/>
                      <a:pt x="0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6" name="Freeform 70"/>
              <p:cNvSpPr>
                <a:spLocks/>
              </p:cNvSpPr>
              <p:nvPr/>
            </p:nvSpPr>
            <p:spPr bwMode="auto">
              <a:xfrm>
                <a:off x="5297488" y="3811588"/>
                <a:ext cx="176213" cy="11430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9" y="12"/>
                  </a:cxn>
                  <a:cxn ang="0">
                    <a:pos x="47" y="0"/>
                  </a:cxn>
                </a:cxnLst>
                <a:rect l="0" t="0" r="r" b="b"/>
                <a:pathLst>
                  <a:path w="47" h="30">
                    <a:moveTo>
                      <a:pt x="47" y="0"/>
                    </a:moveTo>
                    <a:cubicBezTo>
                      <a:pt x="0" y="30"/>
                      <a:pt x="13" y="29"/>
                      <a:pt x="39" y="12"/>
                    </a:cubicBezTo>
                    <a:cubicBezTo>
                      <a:pt x="36" y="12"/>
                      <a:pt x="37" y="7"/>
                      <a:pt x="4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7" name="Freeform 71"/>
              <p:cNvSpPr>
                <a:spLocks/>
              </p:cNvSpPr>
              <p:nvPr/>
            </p:nvSpPr>
            <p:spPr bwMode="auto">
              <a:xfrm>
                <a:off x="5659438" y="3287713"/>
                <a:ext cx="44450" cy="238125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0" y="63"/>
                  </a:cxn>
                  <a:cxn ang="0">
                    <a:pos x="9" y="48"/>
                  </a:cxn>
                </a:cxnLst>
                <a:rect l="0" t="0" r="r" b="b"/>
                <a:pathLst>
                  <a:path w="12" h="63">
                    <a:moveTo>
                      <a:pt x="9" y="48"/>
                    </a:moveTo>
                    <a:cubicBezTo>
                      <a:pt x="12" y="14"/>
                      <a:pt x="7" y="0"/>
                      <a:pt x="0" y="63"/>
                    </a:cubicBezTo>
                    <a:cubicBezTo>
                      <a:pt x="3" y="56"/>
                      <a:pt x="6" y="50"/>
                      <a:pt x="9" y="4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8" name="Freeform 72"/>
              <p:cNvSpPr>
                <a:spLocks/>
              </p:cNvSpPr>
              <p:nvPr/>
            </p:nvSpPr>
            <p:spPr bwMode="auto">
              <a:xfrm>
                <a:off x="5349875" y="3770313"/>
                <a:ext cx="230188" cy="26035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5" y="21"/>
                  </a:cxn>
                  <a:cxn ang="0">
                    <a:pos x="48" y="15"/>
                  </a:cxn>
                  <a:cxn ang="0">
                    <a:pos x="45" y="29"/>
                  </a:cxn>
                  <a:cxn ang="0">
                    <a:pos x="61" y="0"/>
                  </a:cxn>
                </a:cxnLst>
                <a:rect l="0" t="0" r="r" b="b"/>
                <a:pathLst>
                  <a:path w="61" h="69">
                    <a:moveTo>
                      <a:pt x="61" y="0"/>
                    </a:moveTo>
                    <a:cubicBezTo>
                      <a:pt x="52" y="10"/>
                      <a:pt x="42" y="17"/>
                      <a:pt x="35" y="21"/>
                    </a:cubicBezTo>
                    <a:cubicBezTo>
                      <a:pt x="7" y="49"/>
                      <a:pt x="1" y="69"/>
                      <a:pt x="48" y="15"/>
                    </a:cubicBezTo>
                    <a:cubicBezTo>
                      <a:pt x="0" y="69"/>
                      <a:pt x="19" y="60"/>
                      <a:pt x="45" y="29"/>
                    </a:cubicBezTo>
                    <a:cubicBezTo>
                      <a:pt x="47" y="21"/>
                      <a:pt x="52" y="11"/>
                      <a:pt x="6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9" name="Freeform 73"/>
              <p:cNvSpPr>
                <a:spLocks/>
              </p:cNvSpPr>
              <p:nvPr/>
            </p:nvSpPr>
            <p:spPr bwMode="auto">
              <a:xfrm>
                <a:off x="5730875" y="3476625"/>
                <a:ext cx="269875" cy="161925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19" y="27"/>
                  </a:cxn>
                  <a:cxn ang="0">
                    <a:pos x="0" y="43"/>
                  </a:cxn>
                  <a:cxn ang="0">
                    <a:pos x="31" y="27"/>
                  </a:cxn>
                </a:cxnLst>
                <a:rect l="0" t="0" r="r" b="b"/>
                <a:pathLst>
                  <a:path w="72" h="43">
                    <a:moveTo>
                      <a:pt x="31" y="27"/>
                    </a:moveTo>
                    <a:cubicBezTo>
                      <a:pt x="72" y="0"/>
                      <a:pt x="50" y="6"/>
                      <a:pt x="19" y="27"/>
                    </a:cubicBezTo>
                    <a:cubicBezTo>
                      <a:pt x="15" y="31"/>
                      <a:pt x="9" y="37"/>
                      <a:pt x="0" y="43"/>
                    </a:cubicBezTo>
                    <a:cubicBezTo>
                      <a:pt x="17" y="30"/>
                      <a:pt x="27" y="26"/>
                      <a:pt x="31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0" name="Freeform 74"/>
              <p:cNvSpPr>
                <a:spLocks/>
              </p:cNvSpPr>
              <p:nvPr/>
            </p:nvSpPr>
            <p:spPr bwMode="auto">
              <a:xfrm>
                <a:off x="5722938" y="3781425"/>
                <a:ext cx="228600" cy="200025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16" y="13"/>
                  </a:cxn>
                  <a:cxn ang="0">
                    <a:pos x="0" y="0"/>
                  </a:cxn>
                  <a:cxn ang="0">
                    <a:pos x="22" y="28"/>
                  </a:cxn>
                </a:cxnLst>
                <a:rect l="0" t="0" r="r" b="b"/>
                <a:pathLst>
                  <a:path w="61" h="53">
                    <a:moveTo>
                      <a:pt x="22" y="28"/>
                    </a:moveTo>
                    <a:cubicBezTo>
                      <a:pt x="47" y="50"/>
                      <a:pt x="61" y="53"/>
                      <a:pt x="16" y="13"/>
                    </a:cubicBezTo>
                    <a:cubicBezTo>
                      <a:pt x="12" y="10"/>
                      <a:pt x="6" y="6"/>
                      <a:pt x="0" y="0"/>
                    </a:cubicBezTo>
                    <a:cubicBezTo>
                      <a:pt x="16" y="15"/>
                      <a:pt x="23" y="24"/>
                      <a:pt x="22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1" name="Freeform 75"/>
              <p:cNvSpPr>
                <a:spLocks/>
              </p:cNvSpPr>
              <p:nvPr/>
            </p:nvSpPr>
            <p:spPr bwMode="auto">
              <a:xfrm>
                <a:off x="5470525" y="3811588"/>
                <a:ext cx="128588" cy="2794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30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30" y="12"/>
                    </a:cubicBezTo>
                    <a:cubicBezTo>
                      <a:pt x="5" y="74"/>
                      <a:pt x="15" y="66"/>
                      <a:pt x="28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2" name="Freeform 76"/>
              <p:cNvSpPr>
                <a:spLocks/>
              </p:cNvSpPr>
              <p:nvPr/>
            </p:nvSpPr>
            <p:spPr bwMode="auto">
              <a:xfrm>
                <a:off x="5500688" y="3306763"/>
                <a:ext cx="98425" cy="293688"/>
              </a:xfrm>
              <a:custGeom>
                <a:avLst/>
                <a:gdLst/>
                <a:ahLst/>
                <a:cxnLst>
                  <a:cxn ang="0">
                    <a:pos x="14" y="49"/>
                  </a:cxn>
                  <a:cxn ang="0">
                    <a:pos x="26" y="78"/>
                  </a:cxn>
                  <a:cxn ang="0">
                    <a:pos x="21" y="59"/>
                  </a:cxn>
                  <a:cxn ang="0">
                    <a:pos x="14" y="49"/>
                  </a:cxn>
                </a:cxnLst>
                <a:rect l="0" t="0" r="r" b="b"/>
                <a:pathLst>
                  <a:path w="26" h="78">
                    <a:moveTo>
                      <a:pt x="14" y="49"/>
                    </a:moveTo>
                    <a:cubicBezTo>
                      <a:pt x="17" y="54"/>
                      <a:pt x="21" y="63"/>
                      <a:pt x="26" y="78"/>
                    </a:cubicBezTo>
                    <a:cubicBezTo>
                      <a:pt x="24" y="70"/>
                      <a:pt x="22" y="64"/>
                      <a:pt x="21" y="59"/>
                    </a:cubicBezTo>
                    <a:cubicBezTo>
                      <a:pt x="0" y="0"/>
                      <a:pt x="2" y="15"/>
                      <a:pt x="14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3" name="Freeform 77"/>
              <p:cNvSpPr>
                <a:spLocks/>
              </p:cNvSpPr>
              <p:nvPr/>
            </p:nvSpPr>
            <p:spPr bwMode="auto">
              <a:xfrm>
                <a:off x="5294313" y="3767138"/>
                <a:ext cx="247650" cy="153988"/>
              </a:xfrm>
              <a:custGeom>
                <a:avLst/>
                <a:gdLst/>
                <a:ahLst/>
                <a:cxnLst>
                  <a:cxn ang="0">
                    <a:pos x="33" y="13"/>
                  </a:cxn>
                  <a:cxn ang="0">
                    <a:pos x="48" y="11"/>
                  </a:cxn>
                  <a:cxn ang="0">
                    <a:pos x="66" y="0"/>
                  </a:cxn>
                  <a:cxn ang="0">
                    <a:pos x="33" y="13"/>
                  </a:cxn>
                </a:cxnLst>
                <a:rect l="0" t="0" r="r" b="b"/>
                <a:pathLst>
                  <a:path w="66" h="41">
                    <a:moveTo>
                      <a:pt x="33" y="13"/>
                    </a:moveTo>
                    <a:cubicBezTo>
                      <a:pt x="6" y="30"/>
                      <a:pt x="0" y="41"/>
                      <a:pt x="48" y="11"/>
                    </a:cubicBezTo>
                    <a:cubicBezTo>
                      <a:pt x="52" y="8"/>
                      <a:pt x="58" y="4"/>
                      <a:pt x="66" y="0"/>
                    </a:cubicBezTo>
                    <a:cubicBezTo>
                      <a:pt x="41" y="15"/>
                      <a:pt x="31" y="17"/>
                      <a:pt x="33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4" name="Freeform 78"/>
              <p:cNvSpPr>
                <a:spLocks/>
              </p:cNvSpPr>
              <p:nvPr/>
            </p:nvSpPr>
            <p:spPr bwMode="auto">
              <a:xfrm>
                <a:off x="5676900" y="3317875"/>
                <a:ext cx="117475" cy="282575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2" y="49"/>
                  </a:cxn>
                </a:cxnLst>
                <a:rect l="0" t="0" r="r" b="b"/>
                <a:pathLst>
                  <a:path w="31" h="75">
                    <a:moveTo>
                      <a:pt x="12" y="49"/>
                    </a:moveTo>
                    <a:cubicBezTo>
                      <a:pt x="31" y="0"/>
                      <a:pt x="19" y="11"/>
                      <a:pt x="8" y="42"/>
                    </a:cubicBezTo>
                    <a:cubicBezTo>
                      <a:pt x="8" y="47"/>
                      <a:pt x="6" y="58"/>
                      <a:pt x="0" y="75"/>
                    </a:cubicBezTo>
                    <a:cubicBezTo>
                      <a:pt x="5" y="62"/>
                      <a:pt x="9" y="53"/>
                      <a:pt x="12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5" name="Freeform 79"/>
              <p:cNvSpPr>
                <a:spLocks/>
              </p:cNvSpPr>
              <p:nvPr/>
            </p:nvSpPr>
            <p:spPr bwMode="auto">
              <a:xfrm>
                <a:off x="5580063" y="3792538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9" y="31"/>
                      <a:pt x="4" y="37"/>
                    </a:cubicBezTo>
                    <a:cubicBezTo>
                      <a:pt x="0" y="73"/>
                      <a:pt x="6" y="89"/>
                      <a:pt x="13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6" name="Freeform 80"/>
              <p:cNvSpPr>
                <a:spLocks/>
              </p:cNvSpPr>
              <p:nvPr/>
            </p:nvSpPr>
            <p:spPr bwMode="auto">
              <a:xfrm>
                <a:off x="5726113" y="3322638"/>
                <a:ext cx="76200" cy="176213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20" y="0"/>
                      <a:pt x="0" y="47"/>
                    </a:cubicBezTo>
                    <a:cubicBezTo>
                      <a:pt x="4" y="41"/>
                      <a:pt x="7" y="42"/>
                      <a:pt x="7" y="4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7" name="Freeform 81"/>
              <p:cNvSpPr>
                <a:spLocks/>
              </p:cNvSpPr>
              <p:nvPr/>
            </p:nvSpPr>
            <p:spPr bwMode="auto">
              <a:xfrm>
                <a:off x="5681663" y="3781425"/>
                <a:ext cx="187325" cy="290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33"/>
                  </a:cxn>
                  <a:cxn ang="0">
                    <a:pos x="13" y="17"/>
                  </a:cxn>
                  <a:cxn ang="0">
                    <a:pos x="28" y="28"/>
                  </a:cxn>
                  <a:cxn ang="0">
                    <a:pos x="0" y="0"/>
                  </a:cxn>
                </a:cxnLst>
                <a:rect l="0" t="0" r="r" b="b"/>
                <a:pathLst>
                  <a:path w="50" h="77">
                    <a:moveTo>
                      <a:pt x="0" y="0"/>
                    </a:moveTo>
                    <a:cubicBezTo>
                      <a:pt x="9" y="14"/>
                      <a:pt x="14" y="26"/>
                      <a:pt x="16" y="33"/>
                    </a:cubicBezTo>
                    <a:cubicBezTo>
                      <a:pt x="35" y="66"/>
                      <a:pt x="50" y="77"/>
                      <a:pt x="13" y="17"/>
                    </a:cubicBezTo>
                    <a:cubicBezTo>
                      <a:pt x="50" y="75"/>
                      <a:pt x="48" y="59"/>
                      <a:pt x="28" y="28"/>
                    </a:cubicBezTo>
                    <a:cubicBezTo>
                      <a:pt x="22" y="25"/>
                      <a:pt x="10" y="1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8" name="Freeform 82"/>
              <p:cNvSpPr>
                <a:spLocks/>
              </p:cNvSpPr>
              <p:nvPr/>
            </p:nvSpPr>
            <p:spPr bwMode="auto">
              <a:xfrm>
                <a:off x="5387975" y="3457575"/>
                <a:ext cx="504825" cy="493713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9"/>
                  </a:cxn>
                  <a:cxn ang="0">
                    <a:pos x="32" y="33"/>
                  </a:cxn>
                  <a:cxn ang="0">
                    <a:pos x="44" y="46"/>
                  </a:cxn>
                  <a:cxn ang="0">
                    <a:pos x="16" y="38"/>
                  </a:cxn>
                  <a:cxn ang="0">
                    <a:pos x="16" y="52"/>
                  </a:cxn>
                  <a:cxn ang="0">
                    <a:pos x="8" y="60"/>
                  </a:cxn>
                  <a:cxn ang="0">
                    <a:pos x="36" y="64"/>
                  </a:cxn>
                  <a:cxn ang="0">
                    <a:pos x="8" y="76"/>
                  </a:cxn>
                  <a:cxn ang="0">
                    <a:pos x="17" y="87"/>
                  </a:cxn>
                  <a:cxn ang="0">
                    <a:pos x="41" y="82"/>
                  </a:cxn>
                  <a:cxn ang="0">
                    <a:pos x="23" y="94"/>
                  </a:cxn>
                  <a:cxn ang="0">
                    <a:pos x="25" y="104"/>
                  </a:cxn>
                  <a:cxn ang="0">
                    <a:pos x="35" y="112"/>
                  </a:cxn>
                  <a:cxn ang="0">
                    <a:pos x="56" y="94"/>
                  </a:cxn>
                  <a:cxn ang="0">
                    <a:pos x="55" y="126"/>
                  </a:cxn>
                  <a:cxn ang="0">
                    <a:pos x="72" y="124"/>
                  </a:cxn>
                  <a:cxn ang="0">
                    <a:pos x="76" y="94"/>
                  </a:cxn>
                  <a:cxn ang="0">
                    <a:pos x="87" y="118"/>
                  </a:cxn>
                  <a:cxn ang="0">
                    <a:pos x="94" y="119"/>
                  </a:cxn>
                  <a:cxn ang="0">
                    <a:pos x="106" y="114"/>
                  </a:cxn>
                  <a:cxn ang="0">
                    <a:pos x="89" y="86"/>
                  </a:cxn>
                  <a:cxn ang="0">
                    <a:pos x="105" y="99"/>
                  </a:cxn>
                  <a:cxn ang="0">
                    <a:pos x="120" y="97"/>
                  </a:cxn>
                  <a:cxn ang="0">
                    <a:pos x="121" y="80"/>
                  </a:cxn>
                  <a:cxn ang="0">
                    <a:pos x="121" y="71"/>
                  </a:cxn>
                  <a:cxn ang="0">
                    <a:pos x="96" y="68"/>
                  </a:cxn>
                  <a:cxn ang="0">
                    <a:pos x="126" y="56"/>
                  </a:cxn>
                  <a:cxn ang="0">
                    <a:pos x="110" y="47"/>
                  </a:cxn>
                  <a:cxn ang="0">
                    <a:pos x="123" y="32"/>
                  </a:cxn>
                  <a:cxn ang="0">
                    <a:pos x="91" y="48"/>
                  </a:cxn>
                  <a:cxn ang="0">
                    <a:pos x="115" y="21"/>
                  </a:cxn>
                  <a:cxn ang="0">
                    <a:pos x="95" y="21"/>
                  </a:cxn>
                  <a:cxn ang="0">
                    <a:pos x="90" y="11"/>
                  </a:cxn>
                  <a:cxn ang="0">
                    <a:pos x="77" y="38"/>
                  </a:cxn>
                  <a:cxn ang="0">
                    <a:pos x="81" y="3"/>
                  </a:cxn>
                  <a:cxn ang="0">
                    <a:pos x="72" y="19"/>
                  </a:cxn>
                  <a:cxn ang="0">
                    <a:pos x="63" y="12"/>
                  </a:cxn>
                  <a:cxn ang="0">
                    <a:pos x="51" y="19"/>
                  </a:cxn>
                  <a:cxn ang="0">
                    <a:pos x="56" y="38"/>
                  </a:cxn>
                </a:cxnLst>
                <a:rect l="0" t="0" r="r" b="b"/>
                <a:pathLst>
                  <a:path w="134" h="131">
                    <a:moveTo>
                      <a:pt x="44" y="9"/>
                    </a:moveTo>
                    <a:cubicBezTo>
                      <a:pt x="41" y="4"/>
                      <a:pt x="40" y="4"/>
                      <a:pt x="40" y="7"/>
                    </a:cubicBezTo>
                    <a:cubicBezTo>
                      <a:pt x="40" y="13"/>
                      <a:pt x="44" y="28"/>
                      <a:pt x="55" y="47"/>
                    </a:cubicBezTo>
                    <a:cubicBezTo>
                      <a:pt x="47" y="33"/>
                      <a:pt x="38" y="24"/>
                      <a:pt x="31" y="19"/>
                    </a:cubicBezTo>
                    <a:cubicBezTo>
                      <a:pt x="28" y="17"/>
                      <a:pt x="25" y="16"/>
                      <a:pt x="23" y="17"/>
                    </a:cubicBezTo>
                    <a:cubicBezTo>
                      <a:pt x="21" y="18"/>
                      <a:pt x="23" y="23"/>
                      <a:pt x="32" y="33"/>
                    </a:cubicBezTo>
                    <a:cubicBezTo>
                      <a:pt x="32" y="33"/>
                      <a:pt x="32" y="34"/>
                      <a:pt x="32" y="34"/>
                    </a:cubicBezTo>
                    <a:cubicBezTo>
                      <a:pt x="35" y="37"/>
                      <a:pt x="39" y="41"/>
                      <a:pt x="44" y="46"/>
                    </a:cubicBezTo>
                    <a:cubicBezTo>
                      <a:pt x="24" y="27"/>
                      <a:pt x="14" y="25"/>
                      <a:pt x="13" y="29"/>
                    </a:cubicBezTo>
                    <a:cubicBezTo>
                      <a:pt x="12" y="31"/>
                      <a:pt x="13" y="34"/>
                      <a:pt x="16" y="38"/>
                    </a:cubicBezTo>
                    <a:cubicBezTo>
                      <a:pt x="21" y="44"/>
                      <a:pt x="30" y="53"/>
                      <a:pt x="45" y="58"/>
                    </a:cubicBezTo>
                    <a:cubicBezTo>
                      <a:pt x="34" y="54"/>
                      <a:pt x="24" y="52"/>
                      <a:pt x="16" y="52"/>
                    </a:cubicBezTo>
                    <a:cubicBezTo>
                      <a:pt x="11" y="52"/>
                      <a:pt x="7" y="52"/>
                      <a:pt x="5" y="53"/>
                    </a:cubicBezTo>
                    <a:cubicBezTo>
                      <a:pt x="0" y="54"/>
                      <a:pt x="0" y="57"/>
                      <a:pt x="8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5" y="62"/>
                      <a:pt x="24" y="64"/>
                      <a:pt x="36" y="64"/>
                    </a:cubicBezTo>
                    <a:cubicBezTo>
                      <a:pt x="14" y="63"/>
                      <a:pt x="4" y="66"/>
                      <a:pt x="2" y="70"/>
                    </a:cubicBezTo>
                    <a:cubicBezTo>
                      <a:pt x="1" y="72"/>
                      <a:pt x="3" y="74"/>
                      <a:pt x="8" y="76"/>
                    </a:cubicBezTo>
                    <a:cubicBezTo>
                      <a:pt x="15" y="79"/>
                      <a:pt x="29" y="80"/>
                      <a:pt x="45" y="74"/>
                    </a:cubicBezTo>
                    <a:cubicBezTo>
                      <a:pt x="33" y="78"/>
                      <a:pt x="23" y="83"/>
                      <a:pt x="17" y="87"/>
                    </a:cubicBezTo>
                    <a:cubicBezTo>
                      <a:pt x="12" y="91"/>
                      <a:pt x="9" y="93"/>
                      <a:pt x="8" y="95"/>
                    </a:cubicBezTo>
                    <a:cubicBezTo>
                      <a:pt x="6" y="99"/>
                      <a:pt x="16" y="97"/>
                      <a:pt x="41" y="82"/>
                    </a:cubicBezTo>
                    <a:cubicBezTo>
                      <a:pt x="33" y="86"/>
                      <a:pt x="27" y="90"/>
                      <a:pt x="23" y="93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13" y="101"/>
                      <a:pt x="12" y="106"/>
                      <a:pt x="15" y="106"/>
                    </a:cubicBezTo>
                    <a:cubicBezTo>
                      <a:pt x="17" y="107"/>
                      <a:pt x="21" y="106"/>
                      <a:pt x="25" y="104"/>
                    </a:cubicBezTo>
                    <a:cubicBezTo>
                      <a:pt x="32" y="100"/>
                      <a:pt x="42" y="93"/>
                      <a:pt x="51" y="83"/>
                    </a:cubicBezTo>
                    <a:cubicBezTo>
                      <a:pt x="42" y="94"/>
                      <a:pt x="37" y="104"/>
                      <a:pt x="35" y="112"/>
                    </a:cubicBezTo>
                    <a:cubicBezTo>
                      <a:pt x="34" y="116"/>
                      <a:pt x="34" y="120"/>
                      <a:pt x="35" y="122"/>
                    </a:cubicBezTo>
                    <a:cubicBezTo>
                      <a:pt x="37" y="128"/>
                      <a:pt x="46" y="123"/>
                      <a:pt x="56" y="94"/>
                    </a:cubicBezTo>
                    <a:cubicBezTo>
                      <a:pt x="48" y="116"/>
                      <a:pt x="47" y="127"/>
                      <a:pt x="50" y="129"/>
                    </a:cubicBezTo>
                    <a:cubicBezTo>
                      <a:pt x="51" y="131"/>
                      <a:pt x="53" y="129"/>
                      <a:pt x="55" y="126"/>
                    </a:cubicBezTo>
                    <a:cubicBezTo>
                      <a:pt x="60" y="120"/>
                      <a:pt x="64" y="106"/>
                      <a:pt x="65" y="89"/>
                    </a:cubicBezTo>
                    <a:cubicBezTo>
                      <a:pt x="64" y="105"/>
                      <a:pt x="68" y="117"/>
                      <a:pt x="72" y="124"/>
                    </a:cubicBezTo>
                    <a:cubicBezTo>
                      <a:pt x="75" y="128"/>
                      <a:pt x="78" y="130"/>
                      <a:pt x="80" y="130"/>
                    </a:cubicBezTo>
                    <a:cubicBezTo>
                      <a:pt x="84" y="130"/>
                      <a:pt x="86" y="119"/>
                      <a:pt x="76" y="94"/>
                    </a:cubicBezTo>
                    <a:cubicBezTo>
                      <a:pt x="80" y="105"/>
                      <a:pt x="83" y="112"/>
                      <a:pt x="86" y="117"/>
                    </a:cubicBezTo>
                    <a:cubicBezTo>
                      <a:pt x="86" y="117"/>
                      <a:pt x="86" y="118"/>
                      <a:pt x="87" y="118"/>
                    </a:cubicBezTo>
                    <a:cubicBezTo>
                      <a:pt x="90" y="124"/>
                      <a:pt x="92" y="127"/>
                      <a:pt x="93" y="127"/>
                    </a:cubicBezTo>
                    <a:cubicBezTo>
                      <a:pt x="94" y="127"/>
                      <a:pt x="95" y="124"/>
                      <a:pt x="94" y="119"/>
                    </a:cubicBezTo>
                    <a:cubicBezTo>
                      <a:pt x="92" y="112"/>
                      <a:pt x="87" y="100"/>
                      <a:pt x="78" y="86"/>
                    </a:cubicBezTo>
                    <a:cubicBezTo>
                      <a:pt x="88" y="102"/>
                      <a:pt x="100" y="111"/>
                      <a:pt x="106" y="114"/>
                    </a:cubicBezTo>
                    <a:cubicBezTo>
                      <a:pt x="109" y="116"/>
                      <a:pt x="111" y="116"/>
                      <a:pt x="111" y="114"/>
                    </a:cubicBezTo>
                    <a:cubicBezTo>
                      <a:pt x="112" y="110"/>
                      <a:pt x="105" y="101"/>
                      <a:pt x="89" y="86"/>
                    </a:cubicBezTo>
                    <a:cubicBezTo>
                      <a:pt x="95" y="92"/>
                      <a:pt x="101" y="96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13" y="104"/>
                      <a:pt x="118" y="105"/>
                      <a:pt x="120" y="104"/>
                    </a:cubicBezTo>
                    <a:cubicBezTo>
                      <a:pt x="122" y="103"/>
                      <a:pt x="122" y="100"/>
                      <a:pt x="120" y="97"/>
                    </a:cubicBezTo>
                    <a:cubicBezTo>
                      <a:pt x="116" y="90"/>
                      <a:pt x="106" y="80"/>
                      <a:pt x="88" y="74"/>
                    </a:cubicBezTo>
                    <a:cubicBezTo>
                      <a:pt x="101" y="79"/>
                      <a:pt x="113" y="80"/>
                      <a:pt x="121" y="80"/>
                    </a:cubicBezTo>
                    <a:cubicBezTo>
                      <a:pt x="125" y="80"/>
                      <a:pt x="128" y="79"/>
                      <a:pt x="130" y="78"/>
                    </a:cubicBezTo>
                    <a:cubicBezTo>
                      <a:pt x="134" y="76"/>
                      <a:pt x="132" y="73"/>
                      <a:pt x="121" y="71"/>
                    </a:cubicBezTo>
                    <a:cubicBezTo>
                      <a:pt x="121" y="71"/>
                      <a:pt x="120" y="71"/>
                      <a:pt x="120" y="71"/>
                    </a:cubicBezTo>
                    <a:cubicBezTo>
                      <a:pt x="114" y="69"/>
                      <a:pt x="107" y="68"/>
                      <a:pt x="96" y="68"/>
                    </a:cubicBezTo>
                    <a:cubicBezTo>
                      <a:pt x="120" y="69"/>
                      <a:pt x="131" y="65"/>
                      <a:pt x="132" y="62"/>
                    </a:cubicBezTo>
                    <a:cubicBezTo>
                      <a:pt x="132" y="59"/>
                      <a:pt x="130" y="57"/>
                      <a:pt x="126" y="56"/>
                    </a:cubicBezTo>
                    <a:cubicBezTo>
                      <a:pt x="118" y="53"/>
                      <a:pt x="104" y="53"/>
                      <a:pt x="88" y="59"/>
                    </a:cubicBezTo>
                    <a:cubicBezTo>
                      <a:pt x="97" y="55"/>
                      <a:pt x="104" y="51"/>
                      <a:pt x="110" y="47"/>
                    </a:cubicBezTo>
                    <a:cubicBezTo>
                      <a:pt x="112" y="46"/>
                      <a:pt x="114" y="45"/>
                      <a:pt x="116" y="43"/>
                    </a:cubicBezTo>
                    <a:cubicBezTo>
                      <a:pt x="123" y="38"/>
                      <a:pt x="125" y="33"/>
                      <a:pt x="123" y="32"/>
                    </a:cubicBezTo>
                    <a:cubicBezTo>
                      <a:pt x="123" y="32"/>
                      <a:pt x="122" y="32"/>
                      <a:pt x="122" y="32"/>
                    </a:cubicBezTo>
                    <a:cubicBezTo>
                      <a:pt x="118" y="31"/>
                      <a:pt x="108" y="35"/>
                      <a:pt x="91" y="48"/>
                    </a:cubicBezTo>
                    <a:cubicBezTo>
                      <a:pt x="100" y="42"/>
                      <a:pt x="106" y="36"/>
                      <a:pt x="110" y="32"/>
                    </a:cubicBezTo>
                    <a:cubicBezTo>
                      <a:pt x="116" y="26"/>
                      <a:pt x="117" y="22"/>
                      <a:pt x="115" y="21"/>
                    </a:cubicBezTo>
                    <a:cubicBezTo>
                      <a:pt x="111" y="20"/>
                      <a:pt x="95" y="28"/>
                      <a:pt x="80" y="48"/>
                    </a:cubicBezTo>
                    <a:cubicBezTo>
                      <a:pt x="88" y="38"/>
                      <a:pt x="93" y="28"/>
                      <a:pt x="95" y="21"/>
                    </a:cubicBezTo>
                    <a:cubicBezTo>
                      <a:pt x="96" y="16"/>
                      <a:pt x="97" y="13"/>
                      <a:pt x="97" y="10"/>
                    </a:cubicBezTo>
                    <a:cubicBezTo>
                      <a:pt x="97" y="6"/>
                      <a:pt x="94" y="5"/>
                      <a:pt x="90" y="11"/>
                    </a:cubicBezTo>
                    <a:cubicBezTo>
                      <a:pt x="90" y="11"/>
                      <a:pt x="89" y="11"/>
                      <a:pt x="89" y="12"/>
                    </a:cubicBezTo>
                    <a:cubicBezTo>
                      <a:pt x="86" y="16"/>
                      <a:pt x="82" y="25"/>
                      <a:pt x="77" y="38"/>
                    </a:cubicBezTo>
                    <a:cubicBezTo>
                      <a:pt x="83" y="21"/>
                      <a:pt x="85" y="10"/>
                      <a:pt x="85" y="5"/>
                    </a:cubicBezTo>
                    <a:cubicBezTo>
                      <a:pt x="84" y="2"/>
                      <a:pt x="83" y="1"/>
                      <a:pt x="81" y="3"/>
                    </a:cubicBezTo>
                    <a:cubicBezTo>
                      <a:pt x="78" y="5"/>
                      <a:pt x="75" y="11"/>
                      <a:pt x="72" y="18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0" y="25"/>
                      <a:pt x="68" y="34"/>
                      <a:pt x="68" y="44"/>
                    </a:cubicBezTo>
                    <a:cubicBezTo>
                      <a:pt x="69" y="30"/>
                      <a:pt x="66" y="20"/>
                      <a:pt x="63" y="12"/>
                    </a:cubicBezTo>
                    <a:cubicBezTo>
                      <a:pt x="61" y="7"/>
                      <a:pt x="59" y="4"/>
                      <a:pt x="56" y="3"/>
                    </a:cubicBezTo>
                    <a:cubicBezTo>
                      <a:pt x="52" y="0"/>
                      <a:pt x="48" y="4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24"/>
                      <a:pt x="54" y="30"/>
                      <a:pt x="56" y="38"/>
                    </a:cubicBezTo>
                    <a:cubicBezTo>
                      <a:pt x="51" y="23"/>
                      <a:pt x="47" y="14"/>
                      <a:pt x="44" y="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914400" rtl="0" eaLnBrk="1" latinLnBrk="0" hangingPunct="1"/>
                <a:endPara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4" name="Freeform 83"/>
            <p:cNvSpPr>
              <a:spLocks/>
            </p:cNvSpPr>
            <p:nvPr/>
          </p:nvSpPr>
          <p:spPr bwMode="auto">
            <a:xfrm rot="1639090">
              <a:off x="8277894" y="1349267"/>
              <a:ext cx="208610" cy="19721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4" y="10"/>
                </a:cxn>
                <a:cxn ang="0">
                  <a:pos x="15" y="20"/>
                </a:cxn>
                <a:cxn ang="0">
                  <a:pos x="4" y="21"/>
                </a:cxn>
                <a:cxn ang="0">
                  <a:pos x="9" y="30"/>
                </a:cxn>
                <a:cxn ang="0">
                  <a:pos x="0" y="35"/>
                </a:cxn>
                <a:cxn ang="0">
                  <a:pos x="8" y="41"/>
                </a:cxn>
                <a:cxn ang="0">
                  <a:pos x="2" y="50"/>
                </a:cxn>
                <a:cxn ang="0">
                  <a:pos x="12" y="52"/>
                </a:cxn>
                <a:cxn ang="0">
                  <a:pos x="10" y="62"/>
                </a:cxn>
                <a:cxn ang="0">
                  <a:pos x="20" y="60"/>
                </a:cxn>
                <a:cxn ang="0">
                  <a:pos x="22" y="70"/>
                </a:cxn>
                <a:cxn ang="0">
                  <a:pos x="31" y="64"/>
                </a:cxn>
                <a:cxn ang="0">
                  <a:pos x="36" y="73"/>
                </a:cxn>
                <a:cxn ang="0">
                  <a:pos x="42" y="64"/>
                </a:cxn>
                <a:cxn ang="0">
                  <a:pos x="51" y="71"/>
                </a:cxn>
                <a:cxn ang="0">
                  <a:pos x="53" y="60"/>
                </a:cxn>
                <a:cxn ang="0">
                  <a:pos x="63" y="64"/>
                </a:cxn>
                <a:cxn ang="0">
                  <a:pos x="62" y="53"/>
                </a:cxn>
                <a:cxn ang="0">
                  <a:pos x="73" y="52"/>
                </a:cxn>
                <a:cxn ang="0">
                  <a:pos x="68" y="43"/>
                </a:cxn>
                <a:cxn ang="0">
                  <a:pos x="77" y="38"/>
                </a:cxn>
                <a:cxn ang="0">
                  <a:pos x="69" y="32"/>
                </a:cxn>
                <a:cxn ang="0">
                  <a:pos x="75" y="23"/>
                </a:cxn>
                <a:cxn ang="0">
                  <a:pos x="65" y="21"/>
                </a:cxn>
                <a:cxn ang="0">
                  <a:pos x="67" y="11"/>
                </a:cxn>
                <a:cxn ang="0">
                  <a:pos x="57" y="13"/>
                </a:cxn>
                <a:cxn ang="0">
                  <a:pos x="55" y="3"/>
                </a:cxn>
                <a:cxn ang="0">
                  <a:pos x="46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6" y="2"/>
                </a:cxn>
                <a:cxn ang="0">
                  <a:pos x="24" y="13"/>
                </a:cxn>
              </a:cxnLst>
              <a:rect l="0" t="0" r="r" b="b"/>
              <a:pathLst>
                <a:path w="77" h="73">
                  <a:moveTo>
                    <a:pt x="24" y="13"/>
                  </a:moveTo>
                  <a:cubicBezTo>
                    <a:pt x="22" y="14"/>
                    <a:pt x="15" y="8"/>
                    <a:pt x="14" y="10"/>
                  </a:cubicBezTo>
                  <a:cubicBezTo>
                    <a:pt x="12" y="11"/>
                    <a:pt x="16" y="19"/>
                    <a:pt x="15" y="20"/>
                  </a:cubicBezTo>
                  <a:cubicBezTo>
                    <a:pt x="14" y="22"/>
                    <a:pt x="5" y="19"/>
                    <a:pt x="4" y="21"/>
                  </a:cubicBezTo>
                  <a:cubicBezTo>
                    <a:pt x="3" y="23"/>
                    <a:pt x="10" y="28"/>
                    <a:pt x="9" y="30"/>
                  </a:cubicBezTo>
                  <a:cubicBezTo>
                    <a:pt x="9" y="32"/>
                    <a:pt x="0" y="33"/>
                    <a:pt x="0" y="35"/>
                  </a:cubicBezTo>
                  <a:cubicBezTo>
                    <a:pt x="0" y="37"/>
                    <a:pt x="8" y="39"/>
                    <a:pt x="8" y="41"/>
                  </a:cubicBezTo>
                  <a:cubicBezTo>
                    <a:pt x="9" y="44"/>
                    <a:pt x="1" y="48"/>
                    <a:pt x="2" y="50"/>
                  </a:cubicBezTo>
                  <a:cubicBezTo>
                    <a:pt x="3" y="52"/>
                    <a:pt x="11" y="50"/>
                    <a:pt x="12" y="52"/>
                  </a:cubicBezTo>
                  <a:cubicBezTo>
                    <a:pt x="13" y="54"/>
                    <a:pt x="8" y="61"/>
                    <a:pt x="10" y="62"/>
                  </a:cubicBezTo>
                  <a:cubicBezTo>
                    <a:pt x="11" y="64"/>
                    <a:pt x="18" y="59"/>
                    <a:pt x="20" y="60"/>
                  </a:cubicBezTo>
                  <a:cubicBezTo>
                    <a:pt x="22" y="61"/>
                    <a:pt x="20" y="70"/>
                    <a:pt x="22" y="70"/>
                  </a:cubicBezTo>
                  <a:cubicBezTo>
                    <a:pt x="24" y="71"/>
                    <a:pt x="29" y="64"/>
                    <a:pt x="31" y="64"/>
                  </a:cubicBezTo>
                  <a:cubicBezTo>
                    <a:pt x="33" y="65"/>
                    <a:pt x="34" y="73"/>
                    <a:pt x="36" y="73"/>
                  </a:cubicBezTo>
                  <a:cubicBezTo>
                    <a:pt x="39" y="73"/>
                    <a:pt x="40" y="65"/>
                    <a:pt x="42" y="64"/>
                  </a:cubicBezTo>
                  <a:cubicBezTo>
                    <a:pt x="44" y="64"/>
                    <a:pt x="49" y="72"/>
                    <a:pt x="51" y="71"/>
                  </a:cubicBezTo>
                  <a:cubicBezTo>
                    <a:pt x="53" y="70"/>
                    <a:pt x="51" y="62"/>
                    <a:pt x="53" y="60"/>
                  </a:cubicBezTo>
                  <a:cubicBezTo>
                    <a:pt x="55" y="59"/>
                    <a:pt x="62" y="65"/>
                    <a:pt x="63" y="64"/>
                  </a:cubicBezTo>
                  <a:cubicBezTo>
                    <a:pt x="65" y="62"/>
                    <a:pt x="61" y="55"/>
                    <a:pt x="62" y="53"/>
                  </a:cubicBezTo>
                  <a:cubicBezTo>
                    <a:pt x="64" y="51"/>
                    <a:pt x="72" y="54"/>
                    <a:pt x="73" y="52"/>
                  </a:cubicBezTo>
                  <a:cubicBezTo>
                    <a:pt x="74" y="50"/>
                    <a:pt x="67" y="45"/>
                    <a:pt x="68" y="43"/>
                  </a:cubicBezTo>
                  <a:cubicBezTo>
                    <a:pt x="68" y="41"/>
                    <a:pt x="77" y="40"/>
                    <a:pt x="77" y="38"/>
                  </a:cubicBezTo>
                  <a:cubicBezTo>
                    <a:pt x="77" y="36"/>
                    <a:pt x="69" y="34"/>
                    <a:pt x="69" y="32"/>
                  </a:cubicBezTo>
                  <a:cubicBezTo>
                    <a:pt x="68" y="30"/>
                    <a:pt x="76" y="26"/>
                    <a:pt x="75" y="23"/>
                  </a:cubicBezTo>
                  <a:cubicBezTo>
                    <a:pt x="74" y="21"/>
                    <a:pt x="66" y="23"/>
                    <a:pt x="65" y="21"/>
                  </a:cubicBezTo>
                  <a:cubicBezTo>
                    <a:pt x="64" y="19"/>
                    <a:pt x="69" y="12"/>
                    <a:pt x="67" y="11"/>
                  </a:cubicBezTo>
                  <a:cubicBezTo>
                    <a:pt x="66" y="9"/>
                    <a:pt x="59" y="14"/>
                    <a:pt x="57" y="13"/>
                  </a:cubicBezTo>
                  <a:cubicBezTo>
                    <a:pt x="55" y="12"/>
                    <a:pt x="57" y="4"/>
                    <a:pt x="55" y="3"/>
                  </a:cubicBezTo>
                  <a:cubicBezTo>
                    <a:pt x="53" y="2"/>
                    <a:pt x="49" y="9"/>
                    <a:pt x="46" y="9"/>
                  </a:cubicBezTo>
                  <a:cubicBezTo>
                    <a:pt x="44" y="9"/>
                    <a:pt x="43" y="0"/>
                    <a:pt x="41" y="0"/>
                  </a:cubicBezTo>
                  <a:cubicBezTo>
                    <a:pt x="38" y="0"/>
                    <a:pt x="37" y="8"/>
                    <a:pt x="35" y="9"/>
                  </a:cubicBezTo>
                  <a:cubicBezTo>
                    <a:pt x="33" y="9"/>
                    <a:pt x="28" y="2"/>
                    <a:pt x="26" y="2"/>
                  </a:cubicBezTo>
                  <a:cubicBezTo>
                    <a:pt x="24" y="3"/>
                    <a:pt x="26" y="12"/>
                    <a:pt x="24" y="13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Freeform 84"/>
            <p:cNvSpPr>
              <a:spLocks/>
            </p:cNvSpPr>
            <p:nvPr/>
          </p:nvSpPr>
          <p:spPr bwMode="auto">
            <a:xfrm rot="1639090">
              <a:off x="8162861" y="2249348"/>
              <a:ext cx="53578" cy="1162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0"/>
                </a:cxn>
                <a:cxn ang="0">
                  <a:pos x="0" y="14"/>
                </a:cxn>
                <a:cxn ang="0">
                  <a:pos x="8" y="21"/>
                </a:cxn>
                <a:cxn ang="0">
                  <a:pos x="2" y="29"/>
                </a:cxn>
                <a:cxn ang="0">
                  <a:pos x="12" y="31"/>
                </a:cxn>
                <a:cxn ang="0">
                  <a:pos x="10" y="42"/>
                </a:cxn>
                <a:cxn ang="0">
                  <a:pos x="20" y="39"/>
                </a:cxn>
                <a:cxn ang="0">
                  <a:pos x="20" y="40"/>
                </a:cxn>
                <a:cxn ang="0">
                  <a:pos x="12" y="6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r" b="b"/>
              <a:pathLst>
                <a:path w="20" h="43">
                  <a:moveTo>
                    <a:pt x="4" y="0"/>
                  </a:moveTo>
                  <a:cubicBezTo>
                    <a:pt x="3" y="2"/>
                    <a:pt x="10" y="8"/>
                    <a:pt x="9" y="10"/>
                  </a:cubicBezTo>
                  <a:cubicBezTo>
                    <a:pt x="9" y="12"/>
                    <a:pt x="0" y="12"/>
                    <a:pt x="0" y="14"/>
                  </a:cubicBezTo>
                  <a:cubicBezTo>
                    <a:pt x="0" y="17"/>
                    <a:pt x="8" y="19"/>
                    <a:pt x="8" y="21"/>
                  </a:cubicBezTo>
                  <a:cubicBezTo>
                    <a:pt x="9" y="23"/>
                    <a:pt x="1" y="27"/>
                    <a:pt x="2" y="29"/>
                  </a:cubicBezTo>
                  <a:cubicBezTo>
                    <a:pt x="2" y="31"/>
                    <a:pt x="11" y="30"/>
                    <a:pt x="12" y="31"/>
                  </a:cubicBezTo>
                  <a:cubicBezTo>
                    <a:pt x="13" y="33"/>
                    <a:pt x="8" y="40"/>
                    <a:pt x="10" y="42"/>
                  </a:cubicBezTo>
                  <a:cubicBezTo>
                    <a:pt x="11" y="43"/>
                    <a:pt x="18" y="38"/>
                    <a:pt x="20" y="39"/>
                  </a:cubicBezTo>
                  <a:cubicBezTo>
                    <a:pt x="20" y="39"/>
                    <a:pt x="20" y="40"/>
                    <a:pt x="20" y="40"/>
                  </a:cubicBezTo>
                  <a:cubicBezTo>
                    <a:pt x="17" y="21"/>
                    <a:pt x="12" y="6"/>
                    <a:pt x="12" y="6"/>
                  </a:cubicBezTo>
                  <a:cubicBezTo>
                    <a:pt x="10" y="4"/>
                    <a:pt x="8" y="2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85"/>
            <p:cNvSpPr>
              <a:spLocks/>
            </p:cNvSpPr>
            <p:nvPr/>
          </p:nvSpPr>
          <p:spPr bwMode="auto">
            <a:xfrm rot="1639090">
              <a:off x="8183239" y="2379385"/>
              <a:ext cx="114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3" name="Group 69"/>
            <p:cNvGrpSpPr/>
            <p:nvPr/>
          </p:nvGrpSpPr>
          <p:grpSpPr>
            <a:xfrm rot="1639090">
              <a:off x="8545294" y="1385194"/>
              <a:ext cx="197210" cy="373902"/>
              <a:chOff x="7513638" y="568325"/>
              <a:chExt cx="274637" cy="520701"/>
            </a:xfrm>
          </p:grpSpPr>
          <p:sp>
            <p:nvSpPr>
              <p:cNvPr id="535" name="Freeform 86"/>
              <p:cNvSpPr>
                <a:spLocks/>
              </p:cNvSpPr>
              <p:nvPr/>
            </p:nvSpPr>
            <p:spPr bwMode="auto">
              <a:xfrm>
                <a:off x="7596188" y="900113"/>
                <a:ext cx="134938" cy="161925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26" y="20"/>
                  </a:cxn>
                  <a:cxn ang="0">
                    <a:pos x="27" y="19"/>
                  </a:cxn>
                  <a:cxn ang="0">
                    <a:pos x="36" y="0"/>
                  </a:cxn>
                  <a:cxn ang="0">
                    <a:pos x="31" y="3"/>
                  </a:cxn>
                  <a:cxn ang="0">
                    <a:pos x="4" y="40"/>
                  </a:cxn>
                </a:cxnLst>
                <a:rect l="0" t="0" r="r" b="b"/>
                <a:pathLst>
                  <a:path w="36" h="43">
                    <a:moveTo>
                      <a:pt x="4" y="40"/>
                    </a:moveTo>
                    <a:cubicBezTo>
                      <a:pt x="6" y="43"/>
                      <a:pt x="16" y="31"/>
                      <a:pt x="26" y="2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30" y="11"/>
                      <a:pt x="36" y="0"/>
                    </a:cubicBezTo>
                    <a:cubicBezTo>
                      <a:pt x="34" y="1"/>
                      <a:pt x="33" y="2"/>
                      <a:pt x="31" y="3"/>
                    </a:cubicBezTo>
                    <a:cubicBezTo>
                      <a:pt x="19" y="17"/>
                      <a:pt x="0" y="37"/>
                      <a:pt x="4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6" name="Freeform 87"/>
              <p:cNvSpPr>
                <a:spLocks/>
              </p:cNvSpPr>
              <p:nvPr/>
            </p:nvSpPr>
            <p:spPr bwMode="auto">
              <a:xfrm>
                <a:off x="7513638" y="77628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9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7" name="Freeform 88"/>
              <p:cNvSpPr>
                <a:spLocks/>
              </p:cNvSpPr>
              <p:nvPr/>
            </p:nvSpPr>
            <p:spPr bwMode="auto">
              <a:xfrm>
                <a:off x="7675563" y="573088"/>
                <a:ext cx="90488" cy="206375"/>
              </a:xfrm>
              <a:custGeom>
                <a:avLst/>
                <a:gdLst/>
                <a:ahLst/>
                <a:cxnLst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23" y="55"/>
                  </a:cxn>
                  <a:cxn ang="0">
                    <a:pos x="23" y="42"/>
                  </a:cxn>
                </a:cxnLst>
                <a:rect l="0" t="0" r="r" b="b"/>
                <a:pathLst>
                  <a:path w="24" h="55">
                    <a:moveTo>
                      <a:pt x="23" y="42"/>
                    </a:move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9" y="50"/>
                      <a:pt x="21" y="53"/>
                      <a:pt x="23" y="55"/>
                    </a:cubicBezTo>
                    <a:cubicBezTo>
                      <a:pt x="24" y="51"/>
                      <a:pt x="23" y="47"/>
                      <a:pt x="23" y="4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8" name="Freeform 89"/>
              <p:cNvSpPr>
                <a:spLocks/>
              </p:cNvSpPr>
              <p:nvPr/>
            </p:nvSpPr>
            <p:spPr bwMode="auto">
              <a:xfrm>
                <a:off x="7708900" y="708025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9" name="Freeform 90"/>
              <p:cNvSpPr>
                <a:spLocks/>
              </p:cNvSpPr>
              <p:nvPr/>
            </p:nvSpPr>
            <p:spPr bwMode="auto">
              <a:xfrm>
                <a:off x="7629525" y="606425"/>
                <a:ext cx="79375" cy="98425"/>
              </a:xfrm>
              <a:custGeom>
                <a:avLst/>
                <a:gdLst/>
                <a:ahLst/>
                <a:cxnLst>
                  <a:cxn ang="0">
                    <a:pos x="21" y="26"/>
                  </a:cxn>
                  <a:cxn ang="0">
                    <a:pos x="0" y="2"/>
                  </a:cxn>
                  <a:cxn ang="0">
                    <a:pos x="21" y="26"/>
                  </a:cxn>
                </a:cxnLst>
                <a:rect l="0" t="0" r="r" b="b"/>
                <a:pathLst>
                  <a:path w="21" h="26">
                    <a:moveTo>
                      <a:pt x="21" y="26"/>
                    </a:moveTo>
                    <a:cubicBezTo>
                      <a:pt x="12" y="13"/>
                      <a:pt x="3" y="0"/>
                      <a:pt x="0" y="2"/>
                    </a:cubicBezTo>
                    <a:cubicBezTo>
                      <a:pt x="3" y="0"/>
                      <a:pt x="12" y="13"/>
                      <a:pt x="21" y="2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0" name="Freeform 91"/>
              <p:cNvSpPr>
                <a:spLocks/>
              </p:cNvSpPr>
              <p:nvPr/>
            </p:nvSpPr>
            <p:spPr bwMode="auto">
              <a:xfrm>
                <a:off x="7664450" y="1036638"/>
                <a:ext cx="17463" cy="52388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5" y="0"/>
                  </a:cxn>
                  <a:cxn ang="0">
                    <a:pos x="1" y="14"/>
                  </a:cxn>
                </a:cxnLst>
                <a:rect l="0" t="0" r="r" b="b"/>
                <a:pathLst>
                  <a:path w="5" h="14">
                    <a:moveTo>
                      <a:pt x="1" y="14"/>
                    </a:moveTo>
                    <a:cubicBezTo>
                      <a:pt x="2" y="9"/>
                      <a:pt x="4" y="4"/>
                      <a:pt x="5" y="0"/>
                    </a:cubicBezTo>
                    <a:cubicBezTo>
                      <a:pt x="2" y="7"/>
                      <a:pt x="0" y="12"/>
                      <a:pt x="1" y="1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1" name="Freeform 92"/>
              <p:cNvSpPr>
                <a:spLocks/>
              </p:cNvSpPr>
              <p:nvPr/>
            </p:nvSpPr>
            <p:spPr bwMode="auto">
              <a:xfrm>
                <a:off x="7610475" y="606425"/>
                <a:ext cx="150813" cy="188913"/>
              </a:xfrm>
              <a:custGeom>
                <a:avLst/>
                <a:gdLst/>
                <a:ahLst/>
                <a:cxnLst>
                  <a:cxn ang="0">
                    <a:pos x="40" y="50"/>
                  </a:cxn>
                  <a:cxn ang="0">
                    <a:pos x="40" y="46"/>
                  </a:cxn>
                  <a:cxn ang="0">
                    <a:pos x="34" y="38"/>
                  </a:cxn>
                  <a:cxn ang="0">
                    <a:pos x="29" y="30"/>
                  </a:cxn>
                  <a:cxn ang="0">
                    <a:pos x="26" y="27"/>
                  </a:cxn>
                  <a:cxn ang="0">
                    <a:pos x="26" y="26"/>
                  </a:cxn>
                  <a:cxn ang="0">
                    <a:pos x="5" y="2"/>
                  </a:cxn>
                  <a:cxn ang="0">
                    <a:pos x="28" y="42"/>
                  </a:cxn>
                  <a:cxn ang="0">
                    <a:pos x="40" y="50"/>
                  </a:cxn>
                </a:cxnLst>
                <a:rect l="0" t="0" r="r" b="b"/>
                <a:pathLst>
                  <a:path w="40" h="50">
                    <a:moveTo>
                      <a:pt x="40" y="50"/>
                    </a:moveTo>
                    <a:cubicBezTo>
                      <a:pt x="40" y="49"/>
                      <a:pt x="40" y="47"/>
                      <a:pt x="40" y="46"/>
                    </a:cubicBezTo>
                    <a:cubicBezTo>
                      <a:pt x="38" y="44"/>
                      <a:pt x="36" y="41"/>
                      <a:pt x="34" y="38"/>
                    </a:cubicBezTo>
                    <a:cubicBezTo>
                      <a:pt x="32" y="35"/>
                      <a:pt x="30" y="33"/>
                      <a:pt x="29" y="30"/>
                    </a:cubicBezTo>
                    <a:cubicBezTo>
                      <a:pt x="28" y="29"/>
                      <a:pt x="27" y="28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7" y="13"/>
                      <a:pt x="8" y="0"/>
                      <a:pt x="5" y="2"/>
                    </a:cubicBezTo>
                    <a:cubicBezTo>
                      <a:pt x="0" y="5"/>
                      <a:pt x="18" y="27"/>
                      <a:pt x="28" y="42"/>
                    </a:cubicBezTo>
                    <a:cubicBezTo>
                      <a:pt x="33" y="46"/>
                      <a:pt x="37" y="49"/>
                      <a:pt x="40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2" name="Freeform 93"/>
              <p:cNvSpPr>
                <a:spLocks/>
              </p:cNvSpPr>
              <p:nvPr/>
            </p:nvSpPr>
            <p:spPr bwMode="auto">
              <a:xfrm>
                <a:off x="7513638" y="828675"/>
                <a:ext cx="217488" cy="5715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0" y="10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5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25" y="4"/>
                      <a:pt x="0" y="5"/>
                      <a:pt x="0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0" y="7"/>
                      <a:pt x="56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3" name="Freeform 94"/>
              <p:cNvSpPr>
                <a:spLocks/>
              </p:cNvSpPr>
              <p:nvPr/>
            </p:nvSpPr>
            <p:spPr bwMode="auto">
              <a:xfrm>
                <a:off x="7521575" y="836613"/>
                <a:ext cx="209550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4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0" y="20"/>
                      <a:pt x="48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4" name="Freeform 95"/>
              <p:cNvSpPr>
                <a:spLocks/>
              </p:cNvSpPr>
              <p:nvPr/>
            </p:nvSpPr>
            <p:spPr bwMode="auto">
              <a:xfrm>
                <a:off x="7562850" y="647700"/>
                <a:ext cx="198438" cy="158750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3" y="39"/>
                  </a:cxn>
                  <a:cxn ang="0">
                    <a:pos x="41" y="31"/>
                  </a:cxn>
                  <a:cxn ang="0">
                    <a:pos x="4" y="4"/>
                  </a:cxn>
                  <a:cxn ang="0">
                    <a:pos x="36" y="36"/>
                  </a:cxn>
                  <a:cxn ang="0">
                    <a:pos x="51" y="41"/>
                  </a:cxn>
                </a:cxnLst>
                <a:rect l="0" t="0" r="r" b="b"/>
                <a:pathLst>
                  <a:path w="53" h="42">
                    <a:moveTo>
                      <a:pt x="51" y="41"/>
                    </a:moveTo>
                    <a:cubicBezTo>
                      <a:pt x="52" y="40"/>
                      <a:pt x="52" y="40"/>
                      <a:pt x="53" y="39"/>
                    </a:cubicBezTo>
                    <a:cubicBezTo>
                      <a:pt x="50" y="38"/>
                      <a:pt x="46" y="35"/>
                      <a:pt x="41" y="31"/>
                    </a:cubicBezTo>
                    <a:cubicBezTo>
                      <a:pt x="27" y="19"/>
                      <a:pt x="7" y="0"/>
                      <a:pt x="4" y="4"/>
                    </a:cubicBezTo>
                    <a:cubicBezTo>
                      <a:pt x="0" y="8"/>
                      <a:pt x="23" y="24"/>
                      <a:pt x="36" y="36"/>
                    </a:cubicBezTo>
                    <a:cubicBezTo>
                      <a:pt x="44" y="40"/>
                      <a:pt x="50" y="42"/>
                      <a:pt x="51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5" name="Freeform 96"/>
              <p:cNvSpPr>
                <a:spLocks/>
              </p:cNvSpPr>
              <p:nvPr/>
            </p:nvSpPr>
            <p:spPr bwMode="auto">
              <a:xfrm>
                <a:off x="7521575" y="836613"/>
                <a:ext cx="214313" cy="115888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44" y="15"/>
                  </a:cxn>
                  <a:cxn ang="0">
                    <a:pos x="57" y="2"/>
                  </a:cxn>
                </a:cxnLst>
                <a:rect l="0" t="0" r="r" b="b"/>
                <a:pathLst>
                  <a:path w="57" h="31">
                    <a:moveTo>
                      <a:pt x="57" y="2"/>
                    </a:moveTo>
                    <a:cubicBezTo>
                      <a:pt x="57" y="2"/>
                      <a:pt x="57" y="1"/>
                      <a:pt x="56" y="0"/>
                    </a:cubicBezTo>
                    <a:cubicBezTo>
                      <a:pt x="48" y="8"/>
                      <a:pt x="0" y="20"/>
                      <a:pt x="2" y="26"/>
                    </a:cubicBezTo>
                    <a:cubicBezTo>
                      <a:pt x="4" y="31"/>
                      <a:pt x="27" y="21"/>
                      <a:pt x="44" y="15"/>
                    </a:cubicBezTo>
                    <a:cubicBezTo>
                      <a:pt x="52" y="9"/>
                      <a:pt x="57" y="5"/>
                      <a:pt x="5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6" name="Freeform 97"/>
              <p:cNvSpPr>
                <a:spLocks/>
              </p:cNvSpPr>
              <p:nvPr/>
            </p:nvSpPr>
            <p:spPr bwMode="auto">
              <a:xfrm>
                <a:off x="7527925" y="568325"/>
                <a:ext cx="260350" cy="44450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2" y="43"/>
                  </a:cxn>
                  <a:cxn ang="0">
                    <a:pos x="62" y="56"/>
                  </a:cxn>
                  <a:cxn ang="0">
                    <a:pos x="62" y="60"/>
                  </a:cxn>
                  <a:cxn ang="0">
                    <a:pos x="60" y="62"/>
                  </a:cxn>
                  <a:cxn ang="0">
                    <a:pos x="45" y="57"/>
                  </a:cxn>
                  <a:cxn ang="0">
                    <a:pos x="2" y="41"/>
                  </a:cxn>
                  <a:cxn ang="0">
                    <a:pos x="40" y="63"/>
                  </a:cxn>
                  <a:cxn ang="0">
                    <a:pos x="51" y="69"/>
                  </a:cxn>
                  <a:cxn ang="0">
                    <a:pos x="54" y="71"/>
                  </a:cxn>
                  <a:cxn ang="0">
                    <a:pos x="54" y="71"/>
                  </a:cxn>
                  <a:cxn ang="0">
                    <a:pos x="55" y="73"/>
                  </a:cxn>
                  <a:cxn ang="0">
                    <a:pos x="42" y="86"/>
                  </a:cxn>
                  <a:cxn ang="0">
                    <a:pos x="9" y="114"/>
                  </a:cxn>
                  <a:cxn ang="0">
                    <a:pos x="49" y="91"/>
                  </a:cxn>
                  <a:cxn ang="0">
                    <a:pos x="54" y="88"/>
                  </a:cxn>
                  <a:cxn ang="0">
                    <a:pos x="60" y="74"/>
                  </a:cxn>
                  <a:cxn ang="0">
                    <a:pos x="65" y="1"/>
                  </a:cxn>
                  <a:cxn ang="0">
                    <a:pos x="63" y="0"/>
                  </a:cxn>
                </a:cxnLst>
                <a:rect l="0" t="0" r="r" b="b"/>
                <a:pathLst>
                  <a:path w="69" h="118">
                    <a:moveTo>
                      <a:pt x="63" y="0"/>
                    </a:moveTo>
                    <a:cubicBezTo>
                      <a:pt x="58" y="0"/>
                      <a:pt x="61" y="25"/>
                      <a:pt x="62" y="43"/>
                    </a:cubicBezTo>
                    <a:cubicBezTo>
                      <a:pt x="62" y="48"/>
                      <a:pt x="63" y="52"/>
                      <a:pt x="62" y="56"/>
                    </a:cubicBezTo>
                    <a:cubicBezTo>
                      <a:pt x="62" y="57"/>
                      <a:pt x="62" y="59"/>
                      <a:pt x="62" y="60"/>
                    </a:cubicBezTo>
                    <a:cubicBezTo>
                      <a:pt x="61" y="61"/>
                      <a:pt x="61" y="61"/>
                      <a:pt x="60" y="62"/>
                    </a:cubicBezTo>
                    <a:cubicBezTo>
                      <a:pt x="59" y="63"/>
                      <a:pt x="53" y="61"/>
                      <a:pt x="45" y="57"/>
                    </a:cubicBezTo>
                    <a:cubicBezTo>
                      <a:pt x="29" y="50"/>
                      <a:pt x="4" y="36"/>
                      <a:pt x="2" y="41"/>
                    </a:cubicBezTo>
                    <a:cubicBezTo>
                      <a:pt x="0" y="46"/>
                      <a:pt x="24" y="55"/>
                      <a:pt x="40" y="63"/>
                    </a:cubicBezTo>
                    <a:cubicBezTo>
                      <a:pt x="45" y="65"/>
                      <a:pt x="48" y="67"/>
                      <a:pt x="51" y="69"/>
                    </a:cubicBezTo>
                    <a:cubicBezTo>
                      <a:pt x="52" y="70"/>
                      <a:pt x="53" y="71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5" y="72"/>
                      <a:pt x="55" y="73"/>
                      <a:pt x="55" y="73"/>
                    </a:cubicBezTo>
                    <a:cubicBezTo>
                      <a:pt x="55" y="76"/>
                      <a:pt x="50" y="80"/>
                      <a:pt x="42" y="86"/>
                    </a:cubicBezTo>
                    <a:cubicBezTo>
                      <a:pt x="28" y="97"/>
                      <a:pt x="6" y="110"/>
                      <a:pt x="9" y="114"/>
                    </a:cubicBezTo>
                    <a:cubicBezTo>
                      <a:pt x="12" y="118"/>
                      <a:pt x="34" y="101"/>
                      <a:pt x="49" y="91"/>
                    </a:cubicBezTo>
                    <a:cubicBezTo>
                      <a:pt x="51" y="90"/>
                      <a:pt x="52" y="89"/>
                      <a:pt x="54" y="88"/>
                    </a:cubicBezTo>
                    <a:cubicBezTo>
                      <a:pt x="55" y="84"/>
                      <a:pt x="58" y="79"/>
                      <a:pt x="60" y="74"/>
                    </a:cubicBezTo>
                    <a:cubicBezTo>
                      <a:pt x="69" y="56"/>
                      <a:pt x="63" y="55"/>
                      <a:pt x="65" y="1"/>
                    </a:cubicBezTo>
                    <a:cubicBezTo>
                      <a:pt x="64" y="0"/>
                      <a:pt x="64" y="0"/>
                      <a:pt x="63" y="0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82"/>
            <p:cNvGrpSpPr/>
            <p:nvPr/>
          </p:nvGrpSpPr>
          <p:grpSpPr>
            <a:xfrm rot="1639090">
              <a:off x="7864020" y="1638894"/>
              <a:ext cx="530074" cy="394421"/>
              <a:chOff x="6813550" y="1209675"/>
              <a:chExt cx="738188" cy="549275"/>
            </a:xfrm>
          </p:grpSpPr>
          <p:sp>
            <p:nvSpPr>
              <p:cNvPr id="483" name="Freeform 17"/>
              <p:cNvSpPr>
                <a:spLocks/>
              </p:cNvSpPr>
              <p:nvPr/>
            </p:nvSpPr>
            <p:spPr bwMode="auto">
              <a:xfrm>
                <a:off x="7392988" y="1522413"/>
                <a:ext cx="63500" cy="22225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7" y="3"/>
                  </a:cxn>
                  <a:cxn ang="0">
                    <a:pos x="0" y="0"/>
                  </a:cxn>
                  <a:cxn ang="0">
                    <a:pos x="13" y="6"/>
                  </a:cxn>
                </a:cxnLst>
                <a:rect l="0" t="0" r="r" b="b"/>
                <a:pathLst>
                  <a:path w="17" h="6">
                    <a:moveTo>
                      <a:pt x="13" y="6"/>
                    </a:moveTo>
                    <a:cubicBezTo>
                      <a:pt x="14" y="5"/>
                      <a:pt x="16" y="4"/>
                      <a:pt x="17" y="3"/>
                    </a:cubicBezTo>
                    <a:cubicBezTo>
                      <a:pt x="11" y="2"/>
                      <a:pt x="5" y="1"/>
                      <a:pt x="0" y="0"/>
                    </a:cubicBezTo>
                    <a:cubicBezTo>
                      <a:pt x="4" y="2"/>
                      <a:pt x="9" y="4"/>
                      <a:pt x="13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4" name="Freeform 18"/>
              <p:cNvSpPr>
                <a:spLocks/>
              </p:cNvSpPr>
              <p:nvPr/>
            </p:nvSpPr>
            <p:spPr bwMode="auto">
              <a:xfrm>
                <a:off x="7373938" y="1544638"/>
                <a:ext cx="46038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0" y="0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2"/>
                      <a:pt x="6" y="5"/>
                      <a:pt x="9" y="7"/>
                    </a:cubicBezTo>
                    <a:cubicBezTo>
                      <a:pt x="10" y="6"/>
                      <a:pt x="11" y="6"/>
                      <a:pt x="12" y="5"/>
                    </a:cubicBezTo>
                    <a:cubicBezTo>
                      <a:pt x="8" y="3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5" name="Freeform 21"/>
              <p:cNvSpPr>
                <a:spLocks/>
              </p:cNvSpPr>
              <p:nvPr/>
            </p:nvSpPr>
            <p:spPr bwMode="auto">
              <a:xfrm>
                <a:off x="7354888" y="1563688"/>
                <a:ext cx="30163" cy="30163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6" y="8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6" y="7"/>
                      <a:pt x="7" y="7"/>
                      <a:pt x="8" y="7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2" y="3"/>
                      <a:pt x="4" y="5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6" name="Freeform 22"/>
              <p:cNvSpPr>
                <a:spLocks/>
              </p:cNvSpPr>
              <p:nvPr/>
            </p:nvSpPr>
            <p:spPr bwMode="auto">
              <a:xfrm>
                <a:off x="7396163" y="1481138"/>
                <a:ext cx="106363" cy="2540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8" y="0"/>
                  </a:cxn>
                  <a:cxn ang="0">
                    <a:pos x="0" y="3"/>
                  </a:cxn>
                  <a:cxn ang="0">
                    <a:pos x="22" y="7"/>
                  </a:cxn>
                </a:cxnLst>
                <a:rect l="0" t="0" r="r" b="b"/>
                <a:pathLst>
                  <a:path w="28" h="7">
                    <a:moveTo>
                      <a:pt x="22" y="7"/>
                    </a:moveTo>
                    <a:cubicBezTo>
                      <a:pt x="25" y="5"/>
                      <a:pt x="26" y="3"/>
                      <a:pt x="28" y="0"/>
                    </a:cubicBezTo>
                    <a:cubicBezTo>
                      <a:pt x="20" y="1"/>
                      <a:pt x="9" y="2"/>
                      <a:pt x="0" y="3"/>
                    </a:cubicBezTo>
                    <a:cubicBezTo>
                      <a:pt x="7" y="5"/>
                      <a:pt x="15" y="6"/>
                      <a:pt x="22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7" name="Freeform 24"/>
              <p:cNvSpPr>
                <a:spLocks/>
              </p:cNvSpPr>
              <p:nvPr/>
            </p:nvSpPr>
            <p:spPr bwMode="auto">
              <a:xfrm>
                <a:off x="7332663" y="1577975"/>
                <a:ext cx="22225" cy="3492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3" y="9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cubicBezTo>
                      <a:pt x="4" y="9"/>
                      <a:pt x="5" y="8"/>
                      <a:pt x="6" y="8"/>
                    </a:cubicBezTo>
                    <a:cubicBezTo>
                      <a:pt x="4" y="5"/>
                      <a:pt x="2" y="3"/>
                      <a:pt x="0" y="0"/>
                    </a:cubicBezTo>
                    <a:cubicBezTo>
                      <a:pt x="1" y="3"/>
                      <a:pt x="2" y="6"/>
                      <a:pt x="3" y="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8" name="Freeform 31"/>
              <p:cNvSpPr>
                <a:spLocks/>
              </p:cNvSpPr>
              <p:nvPr/>
            </p:nvSpPr>
            <p:spPr bwMode="auto">
              <a:xfrm>
                <a:off x="7272338" y="1597025"/>
                <a:ext cx="11113" cy="571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3"/>
                  </a:cxn>
                  <a:cxn ang="0">
                    <a:pos x="2" y="0"/>
                  </a:cxn>
                  <a:cxn ang="0">
                    <a:pos x="0" y="15"/>
                  </a:cxn>
                </a:cxnLst>
                <a:rect l="0" t="0" r="r" b="b"/>
                <a:pathLst>
                  <a:path w="3" h="15">
                    <a:moveTo>
                      <a:pt x="0" y="15"/>
                    </a:moveTo>
                    <a:cubicBezTo>
                      <a:pt x="1" y="14"/>
                      <a:pt x="2" y="13"/>
                      <a:pt x="3" y="13"/>
                    </a:cubicBezTo>
                    <a:cubicBezTo>
                      <a:pt x="3" y="8"/>
                      <a:pt x="3" y="4"/>
                      <a:pt x="2" y="0"/>
                    </a:cubicBezTo>
                    <a:cubicBezTo>
                      <a:pt x="2" y="5"/>
                      <a:pt x="1" y="10"/>
                      <a:pt x="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9" name="Freeform 32"/>
              <p:cNvSpPr>
                <a:spLocks/>
              </p:cNvSpPr>
              <p:nvPr/>
            </p:nvSpPr>
            <p:spPr bwMode="auto">
              <a:xfrm>
                <a:off x="7310438" y="1597025"/>
                <a:ext cx="11113" cy="349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  <a:cubicBezTo>
                      <a:pt x="2" y="9"/>
                      <a:pt x="2" y="8"/>
                      <a:pt x="3" y="8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0" name="Freeform 41"/>
              <p:cNvSpPr>
                <a:spLocks/>
              </p:cNvSpPr>
              <p:nvPr/>
            </p:nvSpPr>
            <p:spPr bwMode="auto">
              <a:xfrm>
                <a:off x="7102475" y="1476375"/>
                <a:ext cx="71438" cy="793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  <a:cxn ang="0">
                    <a:pos x="19" y="1"/>
                  </a:cxn>
                </a:cxnLst>
                <a:rect l="0" t="0" r="r" b="b"/>
                <a:pathLst>
                  <a:path w="19" h="2">
                    <a:moveTo>
                      <a:pt x="19" y="1"/>
                    </a:moveTo>
                    <a:cubicBezTo>
                      <a:pt x="17" y="0"/>
                      <a:pt x="16" y="0"/>
                      <a:pt x="14" y="0"/>
                    </a:cubicBezTo>
                    <a:cubicBezTo>
                      <a:pt x="10" y="1"/>
                      <a:pt x="4" y="2"/>
                      <a:pt x="0" y="2"/>
                    </a:cubicBezTo>
                    <a:cubicBezTo>
                      <a:pt x="6" y="2"/>
                      <a:pt x="13" y="1"/>
                      <a:pt x="19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1" name="Freeform 42"/>
              <p:cNvSpPr>
                <a:spLocks/>
              </p:cNvSpPr>
              <p:nvPr/>
            </p:nvSpPr>
            <p:spPr bwMode="auto">
              <a:xfrm>
                <a:off x="7077075" y="1487488"/>
                <a:ext cx="190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2" name="Freeform 43"/>
              <p:cNvSpPr>
                <a:spLocks/>
              </p:cNvSpPr>
              <p:nvPr/>
            </p:nvSpPr>
            <p:spPr bwMode="auto">
              <a:xfrm>
                <a:off x="7054850" y="1349375"/>
                <a:ext cx="142875" cy="77788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7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6" y="0"/>
                      <a:pt x="2" y="2"/>
                      <a:pt x="0" y="4"/>
                    </a:cubicBezTo>
                    <a:cubicBezTo>
                      <a:pt x="9" y="7"/>
                      <a:pt x="26" y="16"/>
                      <a:pt x="38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3" name="Freeform 44"/>
              <p:cNvSpPr>
                <a:spLocks/>
              </p:cNvSpPr>
              <p:nvPr/>
            </p:nvSpPr>
            <p:spPr bwMode="auto">
              <a:xfrm>
                <a:off x="7219950" y="1360488"/>
                <a:ext cx="19050" cy="333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4" name="Freeform 45"/>
              <p:cNvSpPr>
                <a:spLocks/>
              </p:cNvSpPr>
              <p:nvPr/>
            </p:nvSpPr>
            <p:spPr bwMode="auto">
              <a:xfrm>
                <a:off x="7197725" y="1555750"/>
                <a:ext cx="11113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5" name="Freeform 46"/>
              <p:cNvSpPr>
                <a:spLocks/>
              </p:cNvSpPr>
              <p:nvPr/>
            </p:nvSpPr>
            <p:spPr bwMode="auto">
              <a:xfrm>
                <a:off x="7058025" y="1536700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4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6" name="Freeform 47"/>
              <p:cNvSpPr>
                <a:spLocks/>
              </p:cNvSpPr>
              <p:nvPr/>
            </p:nvSpPr>
            <p:spPr bwMode="auto">
              <a:xfrm>
                <a:off x="7162800" y="1363663"/>
                <a:ext cx="53975" cy="4603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5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7" name="Freeform 48"/>
              <p:cNvSpPr>
                <a:spLocks/>
              </p:cNvSpPr>
              <p:nvPr/>
            </p:nvSpPr>
            <p:spPr bwMode="auto">
              <a:xfrm>
                <a:off x="6813550" y="1385888"/>
                <a:ext cx="365125" cy="200025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2"/>
                  </a:cxn>
                  <a:cxn ang="0">
                    <a:pos x="39" y="33"/>
                  </a:cxn>
                  <a:cxn ang="0">
                    <a:pos x="7" y="26"/>
                  </a:cxn>
                  <a:cxn ang="0">
                    <a:pos x="42" y="32"/>
                  </a:cxn>
                  <a:cxn ang="0">
                    <a:pos x="74" y="25"/>
                  </a:cxn>
                  <a:cxn ang="0">
                    <a:pos x="87" y="23"/>
                  </a:cxn>
                  <a:cxn ang="0">
                    <a:pos x="54" y="14"/>
                  </a:cxn>
                  <a:cxn ang="0">
                    <a:pos x="97" y="17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56" y="5"/>
                  </a:cxn>
                  <a:cxn ang="0">
                    <a:pos x="37" y="7"/>
                  </a:cxn>
                  <a:cxn ang="0">
                    <a:pos x="21" y="16"/>
                  </a:cxn>
                  <a:cxn ang="0">
                    <a:pos x="9" y="24"/>
                  </a:cxn>
                  <a:cxn ang="0">
                    <a:pos x="0" y="24"/>
                  </a:cxn>
                  <a:cxn ang="0">
                    <a:pos x="13" y="33"/>
                  </a:cxn>
                  <a:cxn ang="0">
                    <a:pos x="25" y="44"/>
                  </a:cxn>
                  <a:cxn ang="0">
                    <a:pos x="46" y="49"/>
                  </a:cxn>
                  <a:cxn ang="0">
                    <a:pos x="55" y="46"/>
                  </a:cxn>
                  <a:cxn ang="0">
                    <a:pos x="58" y="49"/>
                  </a:cxn>
                  <a:cxn ang="0">
                    <a:pos x="96" y="32"/>
                  </a:cxn>
                  <a:cxn ang="0">
                    <a:pos x="53" y="33"/>
                  </a:cxn>
                </a:cxnLst>
                <a:rect l="0" t="0" r="r" b="b"/>
                <a:pathLst>
                  <a:path w="97" h="53"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47" y="33"/>
                      <a:pt x="42" y="34"/>
                      <a:pt x="39" y="33"/>
                    </a:cubicBezTo>
                    <a:cubicBezTo>
                      <a:pt x="31" y="31"/>
                      <a:pt x="7" y="26"/>
                      <a:pt x="7" y="26"/>
                    </a:cubicBezTo>
                    <a:cubicBezTo>
                      <a:pt x="7" y="26"/>
                      <a:pt x="39" y="32"/>
                      <a:pt x="42" y="32"/>
                    </a:cubicBezTo>
                    <a:cubicBezTo>
                      <a:pt x="46" y="31"/>
                      <a:pt x="70" y="25"/>
                      <a:pt x="74" y="25"/>
                    </a:cubicBezTo>
                    <a:cubicBezTo>
                      <a:pt x="75" y="25"/>
                      <a:pt x="81" y="24"/>
                      <a:pt x="87" y="23"/>
                    </a:cubicBezTo>
                    <a:cubicBezTo>
                      <a:pt x="71" y="20"/>
                      <a:pt x="53" y="18"/>
                      <a:pt x="54" y="14"/>
                    </a:cubicBezTo>
                    <a:cubicBezTo>
                      <a:pt x="54" y="9"/>
                      <a:pt x="79" y="14"/>
                      <a:pt x="97" y="17"/>
                    </a:cubicBezTo>
                    <a:cubicBezTo>
                      <a:pt x="85" y="11"/>
                      <a:pt x="69" y="5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4"/>
                      <a:pt x="62" y="4"/>
                      <a:pt x="56" y="5"/>
                    </a:cubicBezTo>
                    <a:cubicBezTo>
                      <a:pt x="49" y="6"/>
                      <a:pt x="43" y="6"/>
                      <a:pt x="37" y="7"/>
                    </a:cubicBezTo>
                    <a:cubicBezTo>
                      <a:pt x="31" y="9"/>
                      <a:pt x="26" y="15"/>
                      <a:pt x="21" y="16"/>
                    </a:cubicBezTo>
                    <a:cubicBezTo>
                      <a:pt x="16" y="17"/>
                      <a:pt x="15" y="22"/>
                      <a:pt x="9" y="24"/>
                    </a:cubicBezTo>
                    <a:cubicBezTo>
                      <a:pt x="3" y="25"/>
                      <a:pt x="0" y="24"/>
                      <a:pt x="0" y="24"/>
                    </a:cubicBezTo>
                    <a:cubicBezTo>
                      <a:pt x="0" y="24"/>
                      <a:pt x="6" y="31"/>
                      <a:pt x="13" y="33"/>
                    </a:cubicBezTo>
                    <a:cubicBezTo>
                      <a:pt x="19" y="34"/>
                      <a:pt x="23" y="42"/>
                      <a:pt x="25" y="44"/>
                    </a:cubicBezTo>
                    <a:cubicBezTo>
                      <a:pt x="33" y="53"/>
                      <a:pt x="46" y="49"/>
                      <a:pt x="46" y="49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6" y="47"/>
                      <a:pt x="58" y="49"/>
                    </a:cubicBezTo>
                    <a:cubicBezTo>
                      <a:pt x="63" y="44"/>
                      <a:pt x="82" y="38"/>
                      <a:pt x="96" y="32"/>
                    </a:cubicBezTo>
                    <a:cubicBezTo>
                      <a:pt x="78" y="34"/>
                      <a:pt x="53" y="38"/>
                      <a:pt x="53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8" name="Freeform 49"/>
              <p:cNvSpPr>
                <a:spLocks/>
              </p:cNvSpPr>
              <p:nvPr/>
            </p:nvSpPr>
            <p:spPr bwMode="auto">
              <a:xfrm>
                <a:off x="6840538" y="1473200"/>
                <a:ext cx="315913" cy="41275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8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7" y="2"/>
                  </a:cxn>
                  <a:cxn ang="0">
                    <a:pos x="35" y="9"/>
                  </a:cxn>
                  <a:cxn ang="0">
                    <a:pos x="0" y="3"/>
                  </a:cxn>
                  <a:cxn ang="0">
                    <a:pos x="32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8" y="4"/>
                    </a:cubicBezTo>
                    <a:cubicBezTo>
                      <a:pt x="68" y="4"/>
                      <a:pt x="69" y="4"/>
                      <a:pt x="70" y="3"/>
                    </a:cubicBezTo>
                    <a:cubicBezTo>
                      <a:pt x="74" y="3"/>
                      <a:pt x="80" y="2"/>
                      <a:pt x="84" y="1"/>
                    </a:cubicBezTo>
                    <a:cubicBezTo>
                      <a:pt x="83" y="1"/>
                      <a:pt x="82" y="0"/>
                      <a:pt x="80" y="0"/>
                    </a:cubicBezTo>
                    <a:cubicBezTo>
                      <a:pt x="74" y="1"/>
                      <a:pt x="68" y="2"/>
                      <a:pt x="67" y="2"/>
                    </a:cubicBezTo>
                    <a:cubicBezTo>
                      <a:pt x="63" y="2"/>
                      <a:pt x="39" y="8"/>
                      <a:pt x="35" y="9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4" y="8"/>
                      <a:pt x="32" y="10"/>
                    </a:cubicBezTo>
                    <a:cubicBezTo>
                      <a:pt x="35" y="11"/>
                      <a:pt x="40" y="10"/>
                      <a:pt x="46" y="9"/>
                    </a:cubicBezTo>
                    <a:cubicBezTo>
                      <a:pt x="47" y="7"/>
                      <a:pt x="54" y="5"/>
                      <a:pt x="63" y="4"/>
                    </a:cubicBezTo>
                    <a:close/>
                  </a:path>
                </a:pathLst>
              </a:custGeom>
              <a:solidFill>
                <a:srgbClr val="61B5CC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9" name="Freeform 98"/>
              <p:cNvSpPr>
                <a:spLocks/>
              </p:cNvSpPr>
              <p:nvPr/>
            </p:nvSpPr>
            <p:spPr bwMode="auto">
              <a:xfrm>
                <a:off x="7091363" y="1533525"/>
                <a:ext cx="155575" cy="173038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4" y="43"/>
                  </a:cxn>
                  <a:cxn ang="0">
                    <a:pos x="36" y="13"/>
                  </a:cxn>
                  <a:cxn ang="0">
                    <a:pos x="41" y="0"/>
                  </a:cxn>
                  <a:cxn ang="0">
                    <a:pos x="32" y="6"/>
                  </a:cxn>
                </a:cxnLst>
                <a:rect l="0" t="0" r="r" b="b"/>
                <a:pathLst>
                  <a:path w="41" h="46">
                    <a:moveTo>
                      <a:pt x="32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4" y="26"/>
                      <a:pt x="36" y="13"/>
                    </a:cubicBezTo>
                    <a:cubicBezTo>
                      <a:pt x="38" y="8"/>
                      <a:pt x="40" y="4"/>
                      <a:pt x="41" y="0"/>
                    </a:cubicBezTo>
                    <a:cubicBezTo>
                      <a:pt x="38" y="1"/>
                      <a:pt x="35" y="3"/>
                      <a:pt x="32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0" name="Freeform 99"/>
              <p:cNvSpPr>
                <a:spLocks/>
              </p:cNvSpPr>
              <p:nvPr/>
            </p:nvSpPr>
            <p:spPr bwMode="auto">
              <a:xfrm>
                <a:off x="7351713" y="1492250"/>
                <a:ext cx="127000" cy="412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8"/>
                  </a:cxn>
                  <a:cxn ang="0">
                    <a:pos x="28" y="11"/>
                  </a:cxn>
                  <a:cxn ang="0">
                    <a:pos x="34" y="4"/>
                  </a:cxn>
                  <a:cxn ang="0">
                    <a:pos x="12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11">
                    <a:moveTo>
                      <a:pt x="0" y="2"/>
                    </a:moveTo>
                    <a:cubicBezTo>
                      <a:pt x="3" y="4"/>
                      <a:pt x="7" y="6"/>
                      <a:pt x="11" y="8"/>
                    </a:cubicBezTo>
                    <a:cubicBezTo>
                      <a:pt x="16" y="9"/>
                      <a:pt x="22" y="10"/>
                      <a:pt x="28" y="11"/>
                    </a:cubicBezTo>
                    <a:cubicBezTo>
                      <a:pt x="30" y="9"/>
                      <a:pt x="32" y="6"/>
                      <a:pt x="34" y="4"/>
                    </a:cubicBezTo>
                    <a:cubicBezTo>
                      <a:pt x="27" y="3"/>
                      <a:pt x="19" y="2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1" name="Freeform 100"/>
              <p:cNvSpPr>
                <a:spLocks/>
              </p:cNvSpPr>
              <p:nvPr/>
            </p:nvSpPr>
            <p:spPr bwMode="auto">
              <a:xfrm>
                <a:off x="7324725" y="1262063"/>
                <a:ext cx="153988" cy="17780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7"/>
                  </a:cxn>
                  <a:cxn ang="0">
                    <a:pos x="9" y="41"/>
                  </a:cxn>
                </a:cxnLst>
                <a:rect l="0" t="0" r="r" b="b"/>
                <a:pathLst>
                  <a:path w="41" h="47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7"/>
                    </a:cubicBezTo>
                    <a:cubicBezTo>
                      <a:pt x="3" y="45"/>
                      <a:pt x="6" y="44"/>
                      <a:pt x="9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2" name="Freeform 101"/>
              <p:cNvSpPr>
                <a:spLocks/>
              </p:cNvSpPr>
              <p:nvPr/>
            </p:nvSpPr>
            <p:spPr bwMode="auto">
              <a:xfrm>
                <a:off x="7310438" y="1547813"/>
                <a:ext cx="33338" cy="79375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3" y="21"/>
                  </a:cxn>
                  <a:cxn ang="0">
                    <a:pos x="9" y="17"/>
                  </a:cxn>
                  <a:cxn ang="0">
                    <a:pos x="6" y="8"/>
                  </a:cxn>
                </a:cxnLst>
                <a:rect l="0" t="0" r="r" b="b"/>
                <a:pathLst>
                  <a:path w="9" h="21">
                    <a:moveTo>
                      <a:pt x="6" y="8"/>
                    </a:move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ubicBezTo>
                      <a:pt x="1" y="15"/>
                      <a:pt x="2" y="18"/>
                      <a:pt x="3" y="21"/>
                    </a:cubicBezTo>
                    <a:cubicBezTo>
                      <a:pt x="5" y="20"/>
                      <a:pt x="7" y="18"/>
                      <a:pt x="9" y="17"/>
                    </a:cubicBezTo>
                    <a:cubicBezTo>
                      <a:pt x="8" y="14"/>
                      <a:pt x="7" y="11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3" name="Freeform 102"/>
              <p:cNvSpPr>
                <a:spLocks/>
              </p:cNvSpPr>
              <p:nvPr/>
            </p:nvSpPr>
            <p:spPr bwMode="auto">
              <a:xfrm>
                <a:off x="7173913" y="12176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4" name="Freeform 103"/>
              <p:cNvSpPr>
                <a:spLocks/>
              </p:cNvSpPr>
              <p:nvPr/>
            </p:nvSpPr>
            <p:spPr bwMode="auto">
              <a:xfrm>
                <a:off x="7013575" y="1420813"/>
                <a:ext cx="206375" cy="6032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1" y="5"/>
                  </a:cxn>
                </a:cxnLst>
                <a:rect l="0" t="0" r="r" b="b"/>
                <a:pathLst>
                  <a:path w="55" h="16">
                    <a:moveTo>
                      <a:pt x="1" y="5"/>
                    </a:move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5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ubicBezTo>
                      <a:pt x="47" y="15"/>
                      <a:pt x="52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1" y="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5" name="Freeform 104"/>
              <p:cNvSpPr>
                <a:spLocks/>
              </p:cNvSpPr>
              <p:nvPr/>
            </p:nvSpPr>
            <p:spPr bwMode="auto">
              <a:xfrm>
                <a:off x="7396163" y="1454150"/>
                <a:ext cx="12858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3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cubicBezTo>
                      <a:pt x="11" y="2"/>
                      <a:pt x="2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1" y="2"/>
                      <a:pt x="0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6" name="Freeform 105"/>
              <p:cNvSpPr>
                <a:spLocks/>
              </p:cNvSpPr>
              <p:nvPr/>
            </p:nvSpPr>
            <p:spPr bwMode="auto">
              <a:xfrm>
                <a:off x="7129463" y="1281113"/>
                <a:ext cx="7938" cy="1428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7" name="Freeform 106"/>
              <p:cNvSpPr>
                <a:spLocks/>
              </p:cNvSpPr>
              <p:nvPr/>
            </p:nvSpPr>
            <p:spPr bwMode="auto">
              <a:xfrm>
                <a:off x="7126288" y="12700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8" name="Freeform 107"/>
              <p:cNvSpPr>
                <a:spLocks/>
              </p:cNvSpPr>
              <p:nvPr/>
            </p:nvSpPr>
            <p:spPr bwMode="auto">
              <a:xfrm>
                <a:off x="7148513" y="13112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9" name="Freeform 108"/>
              <p:cNvSpPr>
                <a:spLocks/>
              </p:cNvSpPr>
              <p:nvPr/>
            </p:nvSpPr>
            <p:spPr bwMode="auto">
              <a:xfrm>
                <a:off x="7167563" y="1709738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0" name="Freeform 109"/>
              <p:cNvSpPr>
                <a:spLocks/>
              </p:cNvSpPr>
              <p:nvPr/>
            </p:nvSpPr>
            <p:spPr bwMode="auto">
              <a:xfrm>
                <a:off x="7359650" y="1277938"/>
                <a:ext cx="11113" cy="142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1" y="3"/>
                      <a:pt x="2" y="1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1" name="Freeform 110"/>
              <p:cNvSpPr>
                <a:spLocks/>
              </p:cNvSpPr>
              <p:nvPr/>
            </p:nvSpPr>
            <p:spPr bwMode="auto">
              <a:xfrm>
                <a:off x="7377113" y="1250950"/>
                <a:ext cx="793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2" name="Freeform 111"/>
              <p:cNvSpPr>
                <a:spLocks/>
              </p:cNvSpPr>
              <p:nvPr/>
            </p:nvSpPr>
            <p:spPr bwMode="auto">
              <a:xfrm>
                <a:off x="7318375" y="1292225"/>
                <a:ext cx="41275" cy="873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8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3" name="Freeform 112"/>
              <p:cNvSpPr>
                <a:spLocks/>
              </p:cNvSpPr>
              <p:nvPr/>
            </p:nvSpPr>
            <p:spPr bwMode="auto">
              <a:xfrm>
                <a:off x="7178675" y="1352550"/>
                <a:ext cx="38100" cy="57150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10" y="15"/>
                  </a:cxn>
                </a:cxnLst>
                <a:rect l="0" t="0" r="r" b="b"/>
                <a:pathLst>
                  <a:path w="10" h="15">
                    <a:moveTo>
                      <a:pt x="10" y="15"/>
                    </a:moveTo>
                    <a:cubicBezTo>
                      <a:pt x="7" y="10"/>
                      <a:pt x="3" y="5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5" y="8"/>
                      <a:pt x="8" y="12"/>
                      <a:pt x="1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4" name="Freeform 113"/>
              <p:cNvSpPr>
                <a:spLocks/>
              </p:cNvSpPr>
              <p:nvPr/>
            </p:nvSpPr>
            <p:spPr bwMode="auto">
              <a:xfrm>
                <a:off x="7008813" y="1473200"/>
                <a:ext cx="211138" cy="38100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3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</a:cxnLst>
                <a:rect l="0" t="0" r="r" b="b"/>
                <a:pathLst>
                  <a:path w="56" h="10">
                    <a:moveTo>
                      <a:pt x="25" y="3"/>
                    </a:moveTo>
                    <a:cubicBezTo>
                      <a:pt x="24" y="4"/>
                      <a:pt x="23" y="4"/>
                      <a:pt x="23" y="4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9" y="5"/>
                      <a:pt x="2" y="7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5" name="Freeform 114"/>
              <p:cNvSpPr>
                <a:spLocks/>
              </p:cNvSpPr>
              <p:nvPr/>
            </p:nvSpPr>
            <p:spPr bwMode="auto">
              <a:xfrm>
                <a:off x="7227888" y="1533525"/>
                <a:ext cx="19050" cy="492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5" y="0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4"/>
                      <a:pt x="2" y="8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6" name="Freeform 115"/>
              <p:cNvSpPr>
                <a:spLocks/>
              </p:cNvSpPr>
              <p:nvPr/>
            </p:nvSpPr>
            <p:spPr bwMode="auto">
              <a:xfrm>
                <a:off x="7310438" y="1533525"/>
                <a:ext cx="66675" cy="746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12" y="20"/>
                  </a:cxn>
                  <a:cxn ang="0">
                    <a:pos x="18" y="16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18" h="20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8" y="15"/>
                      <a:pt x="10" y="17"/>
                      <a:pt x="12" y="20"/>
                    </a:cubicBezTo>
                    <a:cubicBezTo>
                      <a:pt x="14" y="19"/>
                      <a:pt x="16" y="17"/>
                      <a:pt x="18" y="16"/>
                    </a:cubicBezTo>
                    <a:cubicBezTo>
                      <a:pt x="16" y="13"/>
                      <a:pt x="14" y="11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7" name="Freeform 116"/>
              <p:cNvSpPr>
                <a:spLocks/>
              </p:cNvSpPr>
              <p:nvPr/>
            </p:nvSpPr>
            <p:spPr bwMode="auto">
              <a:xfrm>
                <a:off x="7310438" y="1235075"/>
                <a:ext cx="109538" cy="207963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4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6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5"/>
                      <a:pt x="3" y="54"/>
                      <a:pt x="4" y="54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4" y="0"/>
                      <a:pt x="22" y="1"/>
                      <a:pt x="20" y="4"/>
                    </a:cubicBezTo>
                    <a:cubicBezTo>
                      <a:pt x="19" y="5"/>
                      <a:pt x="19" y="6"/>
                      <a:pt x="18" y="7"/>
                    </a:cubicBezTo>
                    <a:cubicBezTo>
                      <a:pt x="17" y="8"/>
                      <a:pt x="16" y="10"/>
                      <a:pt x="16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3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8" name="Freeform 117"/>
              <p:cNvSpPr>
                <a:spLocks/>
              </p:cNvSpPr>
              <p:nvPr/>
            </p:nvSpPr>
            <p:spPr bwMode="auto">
              <a:xfrm>
                <a:off x="7156450" y="1530350"/>
                <a:ext cx="104775" cy="20637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4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4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2" y="30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9" name="Freeform 118"/>
              <p:cNvSpPr>
                <a:spLocks/>
              </p:cNvSpPr>
              <p:nvPr/>
            </p:nvSpPr>
            <p:spPr bwMode="auto">
              <a:xfrm>
                <a:off x="7340600" y="1454150"/>
                <a:ext cx="184150" cy="460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12"/>
                  </a:cxn>
                  <a:cxn ang="0">
                    <a:pos x="15" y="10"/>
                  </a:cxn>
                  <a:cxn ang="0">
                    <a:pos x="43" y="7"/>
                  </a:cxn>
                  <a:cxn ang="0">
                    <a:pos x="49" y="0"/>
                  </a:cxn>
                  <a:cxn ang="0">
                    <a:pos x="15" y="3"/>
                  </a:cxn>
                  <a:cxn ang="0">
                    <a:pos x="0" y="10"/>
                  </a:cxn>
                </a:cxnLst>
                <a:rect l="0" t="0" r="r" b="b"/>
                <a:pathLst>
                  <a:path w="49" h="12">
                    <a:moveTo>
                      <a:pt x="0" y="10"/>
                    </a:moveTo>
                    <a:cubicBezTo>
                      <a:pt x="1" y="10"/>
                      <a:pt x="2" y="11"/>
                      <a:pt x="3" y="12"/>
                    </a:cubicBezTo>
                    <a:cubicBezTo>
                      <a:pt x="6" y="11"/>
                      <a:pt x="10" y="11"/>
                      <a:pt x="15" y="10"/>
                    </a:cubicBezTo>
                    <a:cubicBezTo>
                      <a:pt x="24" y="9"/>
                      <a:pt x="35" y="8"/>
                      <a:pt x="43" y="7"/>
                    </a:cubicBezTo>
                    <a:cubicBezTo>
                      <a:pt x="45" y="5"/>
                      <a:pt x="47" y="2"/>
                      <a:pt x="49" y="0"/>
                    </a:cubicBezTo>
                    <a:cubicBezTo>
                      <a:pt x="40" y="0"/>
                      <a:pt x="26" y="2"/>
                      <a:pt x="15" y="3"/>
                    </a:cubicBezTo>
                    <a:cubicBezTo>
                      <a:pt x="8" y="5"/>
                      <a:pt x="3" y="8"/>
                      <a:pt x="0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0" name="Freeform 119"/>
              <p:cNvSpPr>
                <a:spLocks/>
              </p:cNvSpPr>
              <p:nvPr/>
            </p:nvSpPr>
            <p:spPr bwMode="auto">
              <a:xfrm>
                <a:off x="7126288" y="1254125"/>
                <a:ext cx="134938" cy="180975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5" y="48"/>
                  </a:cxn>
                  <a:cxn ang="0">
                    <a:pos x="36" y="44"/>
                  </a:cxn>
                  <a:cxn ang="0">
                    <a:pos x="30" y="37"/>
                  </a:cxn>
                  <a:cxn ang="0">
                    <a:pos x="25" y="30"/>
                  </a:cxn>
                  <a:cxn ang="0">
                    <a:pos x="4" y="2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4" y="26"/>
                  </a:cxn>
                  <a:cxn ang="0">
                    <a:pos x="24" y="41"/>
                  </a:cxn>
                </a:cxnLst>
                <a:rect l="0" t="0" r="r" b="b"/>
                <a:pathLst>
                  <a:path w="36" h="48">
                    <a:moveTo>
                      <a:pt x="24" y="41"/>
                    </a:moveTo>
                    <a:cubicBezTo>
                      <a:pt x="29" y="45"/>
                      <a:pt x="33" y="48"/>
                      <a:pt x="35" y="48"/>
                    </a:cubicBezTo>
                    <a:cubicBezTo>
                      <a:pt x="36" y="47"/>
                      <a:pt x="36" y="46"/>
                      <a:pt x="36" y="44"/>
                    </a:cubicBezTo>
                    <a:cubicBezTo>
                      <a:pt x="34" y="42"/>
                      <a:pt x="32" y="40"/>
                      <a:pt x="30" y="37"/>
                    </a:cubicBezTo>
                    <a:cubicBezTo>
                      <a:pt x="28" y="35"/>
                      <a:pt x="27" y="32"/>
                      <a:pt x="25" y="30"/>
                    </a:cubicBezTo>
                    <a:cubicBezTo>
                      <a:pt x="18" y="19"/>
                      <a:pt x="9" y="5"/>
                      <a:pt x="4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8"/>
                      <a:pt x="2" y="10"/>
                      <a:pt x="3" y="11"/>
                    </a:cubicBezTo>
                    <a:cubicBezTo>
                      <a:pt x="4" y="12"/>
                      <a:pt x="5" y="14"/>
                      <a:pt x="6" y="15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21"/>
                      <a:pt x="12" y="24"/>
                      <a:pt x="14" y="26"/>
                    </a:cubicBezTo>
                    <a:cubicBezTo>
                      <a:pt x="17" y="31"/>
                      <a:pt x="21" y="36"/>
                      <a:pt x="24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1" name="Freeform 120"/>
              <p:cNvSpPr>
                <a:spLocks/>
              </p:cNvSpPr>
              <p:nvPr/>
            </p:nvSpPr>
            <p:spPr bwMode="auto">
              <a:xfrm>
                <a:off x="7008813" y="1473200"/>
                <a:ext cx="222250" cy="5715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</a:cxnLst>
                <a:rect l="0" t="0" r="r" b="b"/>
                <a:pathLst>
                  <a:path w="59" h="15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2" name="Freeform 121"/>
              <p:cNvSpPr>
                <a:spLocks/>
              </p:cNvSpPr>
              <p:nvPr/>
            </p:nvSpPr>
            <p:spPr bwMode="auto">
              <a:xfrm>
                <a:off x="7291388" y="1363663"/>
                <a:ext cx="158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3" name="Freeform 122"/>
              <p:cNvSpPr>
                <a:spLocks/>
              </p:cNvSpPr>
              <p:nvPr/>
            </p:nvSpPr>
            <p:spPr bwMode="auto">
              <a:xfrm>
                <a:off x="7291388" y="1217613"/>
                <a:ext cx="41275" cy="146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9"/>
                  </a:cxn>
                  <a:cxn ang="0">
                    <a:pos x="11" y="0"/>
                  </a:cxn>
                </a:cxnLst>
                <a:rect l="0" t="0" r="r" b="b"/>
                <a:pathLst>
                  <a:path w="11" h="39">
                    <a:moveTo>
                      <a:pt x="11" y="0"/>
                    </a:moveTo>
                    <a:cubicBezTo>
                      <a:pt x="7" y="1"/>
                      <a:pt x="4" y="22"/>
                      <a:pt x="0" y="39"/>
                    </a:cubicBezTo>
                    <a:cubicBezTo>
                      <a:pt x="4" y="22"/>
                      <a:pt x="7" y="1"/>
                      <a:pt x="11" y="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4" name="Freeform 123"/>
              <p:cNvSpPr>
                <a:spLocks/>
              </p:cNvSpPr>
              <p:nvPr/>
            </p:nvSpPr>
            <p:spPr bwMode="auto">
              <a:xfrm>
                <a:off x="7181850" y="1416050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5" name="Freeform 124"/>
              <p:cNvSpPr>
                <a:spLocks/>
              </p:cNvSpPr>
              <p:nvPr/>
            </p:nvSpPr>
            <p:spPr bwMode="auto">
              <a:xfrm>
                <a:off x="7031038" y="1481138"/>
                <a:ext cx="200025" cy="904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38" y="7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53" y="0"/>
                  </a:cxn>
                </a:cxnLst>
                <a:rect l="0" t="0" r="r" b="b"/>
                <a:pathLst>
                  <a:path w="53" h="24"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2"/>
                      <a:pt x="45" y="5"/>
                      <a:pt x="38" y="7"/>
                    </a:cubicBezTo>
                    <a:cubicBezTo>
                      <a:pt x="24" y="13"/>
                      <a:pt x="5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" y="17"/>
                      <a:pt x="45" y="7"/>
                      <a:pt x="5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6" name="Freeform 125"/>
              <p:cNvSpPr>
                <a:spLocks/>
              </p:cNvSpPr>
              <p:nvPr/>
            </p:nvSpPr>
            <p:spPr bwMode="auto">
              <a:xfrm>
                <a:off x="7219950" y="1530350"/>
                <a:ext cx="44450" cy="2222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9"/>
                  </a:cxn>
                  <a:cxn ang="0">
                    <a:pos x="10" y="0"/>
                  </a:cxn>
                </a:cxnLst>
                <a:rect l="0" t="0" r="r" b="b"/>
                <a:pathLst>
                  <a:path w="12" h="59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3"/>
                      <a:pt x="3" y="59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7" name="Freeform 126"/>
              <p:cNvSpPr>
                <a:spLocks/>
              </p:cNvSpPr>
              <p:nvPr/>
            </p:nvSpPr>
            <p:spPr bwMode="auto">
              <a:xfrm>
                <a:off x="7219950" y="15303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9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3" y="35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9"/>
                    </a:cubicBezTo>
                    <a:cubicBezTo>
                      <a:pt x="3" y="60"/>
                      <a:pt x="4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9" y="58"/>
                      <a:pt x="11" y="47"/>
                      <a:pt x="13" y="35"/>
                    </a:cubicBezTo>
                    <a:cubicBezTo>
                      <a:pt x="13" y="34"/>
                      <a:pt x="12" y="34"/>
                      <a:pt x="12" y="34"/>
                    </a:cubicBezTo>
                    <a:cubicBezTo>
                      <a:pt x="12" y="33"/>
                      <a:pt x="13" y="33"/>
                      <a:pt x="14" y="33"/>
                    </a:cubicBezTo>
                    <a:cubicBezTo>
                      <a:pt x="15" y="28"/>
                      <a:pt x="16" y="23"/>
                      <a:pt x="16" y="18"/>
                    </a:cubicBezTo>
                    <a:cubicBezTo>
                      <a:pt x="16" y="9"/>
                      <a:pt x="14" y="1"/>
                      <a:pt x="1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8" name="Freeform 127"/>
              <p:cNvSpPr>
                <a:spLocks/>
              </p:cNvSpPr>
              <p:nvPr/>
            </p:nvSpPr>
            <p:spPr bwMode="auto">
              <a:xfrm>
                <a:off x="7291388" y="1217613"/>
                <a:ext cx="60325" cy="225425"/>
              </a:xfrm>
              <a:custGeom>
                <a:avLst/>
                <a:gdLst/>
                <a:ahLst/>
                <a:cxnLst>
                  <a:cxn ang="0">
                    <a:pos x="4" y="60"/>
                  </a:cxn>
                  <a:cxn ang="0">
                    <a:pos x="6" y="60"/>
                  </a:cxn>
                  <a:cxn ang="0">
                    <a:pos x="7" y="43"/>
                  </a:cxn>
                  <a:cxn ang="0">
                    <a:pos x="7" y="43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0" y="39"/>
                  </a:cxn>
                  <a:cxn ang="0">
                    <a:pos x="0" y="42"/>
                  </a:cxn>
                  <a:cxn ang="0">
                    <a:pos x="4" y="60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5" y="60"/>
                      <a:pt x="5" y="60"/>
                      <a:pt x="6" y="60"/>
                    </a:cubicBezTo>
                    <a:cubicBezTo>
                      <a:pt x="5" y="57"/>
                      <a:pt x="6" y="50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0" y="25"/>
                      <a:pt x="16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2"/>
                      <a:pt x="0" y="39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0" y="51"/>
                      <a:pt x="2" y="58"/>
                      <a:pt x="4" y="6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9" name="Freeform 128"/>
              <p:cNvSpPr>
                <a:spLocks/>
              </p:cNvSpPr>
              <p:nvPr/>
            </p:nvSpPr>
            <p:spPr bwMode="auto">
              <a:xfrm>
                <a:off x="7313613" y="1522413"/>
                <a:ext cx="93663" cy="682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19" y="18"/>
                  </a:cxn>
                  <a:cxn ang="0">
                    <a:pos x="25" y="13"/>
                  </a:cxn>
                  <a:cxn ang="0">
                    <a:pos x="16" y="6"/>
                  </a:cxn>
                  <a:cxn ang="0">
                    <a:pos x="1" y="1"/>
                  </a:cxn>
                </a:cxnLst>
                <a:rect l="0" t="0" r="r" b="b"/>
                <a:pathLst>
                  <a:path w="25" h="18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14" y="13"/>
                      <a:pt x="16" y="15"/>
                      <a:pt x="19" y="18"/>
                    </a:cubicBezTo>
                    <a:cubicBezTo>
                      <a:pt x="21" y="16"/>
                      <a:pt x="23" y="15"/>
                      <a:pt x="25" y="13"/>
                    </a:cubicBezTo>
                    <a:cubicBezTo>
                      <a:pt x="22" y="11"/>
                      <a:pt x="19" y="8"/>
                      <a:pt x="16" y="6"/>
                    </a:cubicBezTo>
                    <a:cubicBezTo>
                      <a:pt x="9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0" name="Freeform 129"/>
              <p:cNvSpPr>
                <a:spLocks/>
              </p:cNvSpPr>
              <p:nvPr/>
            </p:nvSpPr>
            <p:spPr bwMode="auto">
              <a:xfrm>
                <a:off x="7027863" y="1481138"/>
                <a:ext cx="206375" cy="104775"/>
              </a:xfrm>
              <a:custGeom>
                <a:avLst/>
                <a:gdLst/>
                <a:ahLst/>
                <a:cxnLst>
                  <a:cxn ang="0">
                    <a:pos x="42" y="15"/>
                  </a:cxn>
                  <a:cxn ang="0">
                    <a:pos x="55" y="2"/>
                  </a:cxn>
                  <a:cxn ang="0">
                    <a:pos x="54" y="0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8" y="27"/>
                  </a:cxn>
                  <a:cxn ang="0">
                    <a:pos x="42" y="15"/>
                  </a:cxn>
                </a:cxnLst>
                <a:rect l="0" t="0" r="r" b="b"/>
                <a:pathLst>
                  <a:path w="55" h="28">
                    <a:moveTo>
                      <a:pt x="42" y="15"/>
                    </a:moveTo>
                    <a:cubicBezTo>
                      <a:pt x="49" y="9"/>
                      <a:pt x="55" y="4"/>
                      <a:pt x="55" y="2"/>
                    </a:cubicBezTo>
                    <a:cubicBezTo>
                      <a:pt x="55" y="1"/>
                      <a:pt x="54" y="1"/>
                      <a:pt x="54" y="0"/>
                    </a:cubicBezTo>
                    <a:cubicBezTo>
                      <a:pt x="46" y="7"/>
                      <a:pt x="7" y="17"/>
                      <a:pt x="1" y="24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8"/>
                      <a:pt x="3" y="28"/>
                      <a:pt x="8" y="27"/>
                    </a:cubicBezTo>
                    <a:cubicBezTo>
                      <a:pt x="16" y="24"/>
                      <a:pt x="30" y="19"/>
                      <a:pt x="42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1" name="Freeform 130"/>
              <p:cNvSpPr>
                <a:spLocks/>
              </p:cNvSpPr>
              <p:nvPr/>
            </p:nvSpPr>
            <p:spPr bwMode="auto">
              <a:xfrm>
                <a:off x="7069138" y="1295400"/>
                <a:ext cx="188913" cy="155575"/>
              </a:xfrm>
              <a:custGeom>
                <a:avLst/>
                <a:gdLst/>
                <a:ahLst/>
                <a:cxnLst>
                  <a:cxn ang="0">
                    <a:pos x="34" y="35"/>
                  </a:cxn>
                  <a:cxn ang="0">
                    <a:pos x="49" y="39"/>
                  </a:cxn>
                  <a:cxn ang="0">
                    <a:pos x="50" y="37"/>
                  </a:cxn>
                  <a:cxn ang="0">
                    <a:pos x="39" y="30"/>
                  </a:cxn>
                  <a:cxn ang="0">
                    <a:pos x="39" y="30"/>
                  </a:cxn>
                  <a:cxn ang="0">
                    <a:pos x="25" y="18"/>
                  </a:cxn>
                  <a:cxn ang="0">
                    <a:pos x="1" y="3"/>
                  </a:cxn>
                  <a:cxn ang="0">
                    <a:pos x="9" y="14"/>
                  </a:cxn>
                  <a:cxn ang="0">
                    <a:pos x="30" y="32"/>
                  </a:cxn>
                  <a:cxn ang="0">
                    <a:pos x="34" y="35"/>
                  </a:cxn>
                </a:cxnLst>
                <a:rect l="0" t="0" r="r" b="b"/>
                <a:pathLst>
                  <a:path w="50" h="41">
                    <a:moveTo>
                      <a:pt x="34" y="35"/>
                    </a:moveTo>
                    <a:cubicBezTo>
                      <a:pt x="41" y="39"/>
                      <a:pt x="47" y="41"/>
                      <a:pt x="49" y="39"/>
                    </a:cubicBezTo>
                    <a:cubicBezTo>
                      <a:pt x="50" y="39"/>
                      <a:pt x="50" y="38"/>
                      <a:pt x="50" y="37"/>
                    </a:cubicBezTo>
                    <a:cubicBezTo>
                      <a:pt x="48" y="37"/>
                      <a:pt x="44" y="34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4" y="26"/>
                      <a:pt x="30" y="22"/>
                      <a:pt x="25" y="18"/>
                    </a:cubicBezTo>
                    <a:cubicBezTo>
                      <a:pt x="14" y="8"/>
                      <a:pt x="4" y="0"/>
                      <a:pt x="1" y="3"/>
                    </a:cubicBezTo>
                    <a:cubicBezTo>
                      <a:pt x="0" y="5"/>
                      <a:pt x="3" y="9"/>
                      <a:pt x="9" y="14"/>
                    </a:cubicBezTo>
                    <a:cubicBezTo>
                      <a:pt x="15" y="20"/>
                      <a:pt x="23" y="26"/>
                      <a:pt x="30" y="32"/>
                    </a:cubicBezTo>
                    <a:cubicBezTo>
                      <a:pt x="31" y="33"/>
                      <a:pt x="33" y="34"/>
                      <a:pt x="34" y="3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2" name="Freeform 131"/>
              <p:cNvSpPr>
                <a:spLocks/>
              </p:cNvSpPr>
              <p:nvPr/>
            </p:nvSpPr>
            <p:spPr bwMode="auto">
              <a:xfrm>
                <a:off x="7335838" y="1374775"/>
                <a:ext cx="215900" cy="11747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4" y="29"/>
                      <a:pt x="9" y="26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6" y="22"/>
                      <a:pt x="0" y="26"/>
                      <a:pt x="0" y="2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3" name="Freeform 132"/>
              <p:cNvSpPr>
                <a:spLocks/>
              </p:cNvSpPr>
              <p:nvPr/>
            </p:nvSpPr>
            <p:spPr bwMode="auto">
              <a:xfrm>
                <a:off x="7288213" y="1676400"/>
                <a:ext cx="30163" cy="82550"/>
              </a:xfrm>
              <a:custGeom>
                <a:avLst/>
                <a:gdLst/>
                <a:ahLst/>
                <a:cxnLst>
                  <a:cxn ang="0">
                    <a:pos x="5" y="22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5" y="22"/>
                  </a:cxn>
                </a:cxnLst>
                <a:rect l="0" t="0" r="r" b="b"/>
                <a:pathLst>
                  <a:path w="8" h="22">
                    <a:moveTo>
                      <a:pt x="5" y="22"/>
                    </a:moveTo>
                    <a:cubicBezTo>
                      <a:pt x="8" y="22"/>
                      <a:pt x="8" y="15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1" y="12"/>
                      <a:pt x="2" y="22"/>
                      <a:pt x="5" y="2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4" name="Freeform 133"/>
              <p:cNvSpPr>
                <a:spLocks/>
              </p:cNvSpPr>
              <p:nvPr/>
            </p:nvSpPr>
            <p:spPr bwMode="auto">
              <a:xfrm>
                <a:off x="7031038" y="1209675"/>
                <a:ext cx="490538" cy="447675"/>
              </a:xfrm>
              <a:custGeom>
                <a:avLst/>
                <a:gdLst/>
                <a:ahLst/>
                <a:cxnLst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1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9" y="44"/>
                  </a:cxn>
                  <a:cxn ang="0">
                    <a:pos x="69" y="44"/>
                  </a:cxn>
                  <a:cxn ang="0">
                    <a:pos x="62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8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8" y="92"/>
                  </a:cxn>
                  <a:cxn ang="0">
                    <a:pos x="57" y="86"/>
                  </a:cxn>
                  <a:cxn ang="0">
                    <a:pos x="57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67" y="116"/>
                  </a:cxn>
                  <a:cxn ang="0">
                    <a:pos x="75" y="112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9"/>
                  </a:cxn>
                  <a:cxn ang="0">
                    <a:pos x="103" y="94"/>
                  </a:cxn>
                  <a:cxn ang="0">
                    <a:pos x="109" y="89"/>
                  </a:cxn>
                  <a:cxn ang="0">
                    <a:pos x="96" y="83"/>
                  </a:cxn>
                </a:cxnLst>
                <a:rect l="0" t="0" r="r" b="b"/>
                <a:pathLst>
                  <a:path w="130" h="119">
                    <a:moveTo>
                      <a:pt x="96" y="83"/>
                    </a:move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7" y="66"/>
                      <a:pt x="94" y="60"/>
                    </a:cubicBezTo>
                    <a:cubicBezTo>
                      <a:pt x="109" y="49"/>
                      <a:pt x="130" y="36"/>
                      <a:pt x="127" y="32"/>
                    </a:cubicBezTo>
                    <a:cubicBezTo>
                      <a:pt x="124" y="28"/>
                      <a:pt x="103" y="45"/>
                      <a:pt x="87" y="55"/>
                    </a:cubicBezTo>
                    <a:cubicBezTo>
                      <a:pt x="84" y="58"/>
                      <a:pt x="81" y="59"/>
                      <a:pt x="78" y="61"/>
                    </a:cubicBezTo>
                    <a:cubicBezTo>
                      <a:pt x="77" y="61"/>
                      <a:pt x="76" y="62"/>
                      <a:pt x="75" y="62"/>
                    </a:cubicBezTo>
                    <a:cubicBezTo>
                      <a:pt x="74" y="62"/>
                      <a:pt x="74" y="62"/>
                      <a:pt x="73" y="62"/>
                    </a:cubicBezTo>
                    <a:cubicBezTo>
                      <a:pt x="71" y="60"/>
                      <a:pt x="69" y="53"/>
                      <a:pt x="69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26"/>
                      <a:pt x="67" y="0"/>
                      <a:pt x="62" y="1"/>
                    </a:cubicBezTo>
                    <a:cubicBezTo>
                      <a:pt x="57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1" y="59"/>
                      <a:pt x="60" y="60"/>
                    </a:cubicBezTo>
                    <a:cubicBezTo>
                      <a:pt x="60" y="61"/>
                      <a:pt x="60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2" y="53"/>
                      <a:pt x="15" y="44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2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4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1" y="94"/>
                      <a:pt x="25" y="98"/>
                    </a:cubicBezTo>
                    <a:cubicBezTo>
                      <a:pt x="15" y="105"/>
                      <a:pt x="6" y="112"/>
                      <a:pt x="8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8" y="92"/>
                    </a:cubicBezTo>
                    <a:cubicBezTo>
                      <a:pt x="51" y="89"/>
                      <a:pt x="54" y="87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6" y="94"/>
                      <a:pt x="66" y="103"/>
                    </a:cubicBezTo>
                    <a:cubicBezTo>
                      <a:pt x="67" y="107"/>
                      <a:pt x="67" y="111"/>
                      <a:pt x="67" y="116"/>
                    </a:cubicBezTo>
                    <a:cubicBezTo>
                      <a:pt x="70" y="114"/>
                      <a:pt x="72" y="113"/>
                      <a:pt x="75" y="112"/>
                    </a:cubicBezTo>
                    <a:cubicBezTo>
                      <a:pt x="75" y="109"/>
                      <a:pt x="74" y="106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4" y="85"/>
                      <a:pt x="91" y="89"/>
                    </a:cubicBezTo>
                    <a:cubicBezTo>
                      <a:pt x="95" y="90"/>
                      <a:pt x="99" y="92"/>
                      <a:pt x="103" y="94"/>
                    </a:cubicBezTo>
                    <a:cubicBezTo>
                      <a:pt x="105" y="92"/>
                      <a:pt x="107" y="91"/>
                      <a:pt x="109" y="89"/>
                    </a:cubicBezTo>
                    <a:cubicBezTo>
                      <a:pt x="105" y="87"/>
                      <a:pt x="100" y="85"/>
                      <a:pt x="96" y="83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09" name="Freeform 143"/>
            <p:cNvSpPr>
              <a:spLocks noEditPoints="1"/>
            </p:cNvSpPr>
            <p:nvPr/>
          </p:nvSpPr>
          <p:spPr bwMode="auto">
            <a:xfrm rot="1639090">
              <a:off x="6813850" y="1631634"/>
              <a:ext cx="145913" cy="178972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38" y="19"/>
                </a:cxn>
                <a:cxn ang="0">
                  <a:pos x="33" y="18"/>
                </a:cxn>
                <a:cxn ang="0">
                  <a:pos x="28" y="10"/>
                </a:cxn>
                <a:cxn ang="0">
                  <a:pos x="19" y="7"/>
                </a:cxn>
                <a:cxn ang="0">
                  <a:pos x="11" y="4"/>
                </a:cxn>
                <a:cxn ang="0">
                  <a:pos x="9" y="0"/>
                </a:cxn>
                <a:cxn ang="0">
                  <a:pos x="7" y="11"/>
                </a:cxn>
                <a:cxn ang="0">
                  <a:pos x="3" y="23"/>
                </a:cxn>
                <a:cxn ang="0">
                  <a:pos x="6" y="36"/>
                </a:cxn>
                <a:cxn ang="0">
                  <a:pos x="10" y="38"/>
                </a:cxn>
                <a:cxn ang="0">
                  <a:pos x="9" y="48"/>
                </a:cxn>
                <a:cxn ang="0">
                  <a:pos x="14" y="55"/>
                </a:cxn>
                <a:cxn ang="0">
                  <a:pos x="20" y="58"/>
                </a:cxn>
                <a:cxn ang="0">
                  <a:pos x="18" y="61"/>
                </a:cxn>
                <a:cxn ang="0">
                  <a:pos x="45" y="66"/>
                </a:cxn>
                <a:cxn ang="0">
                  <a:pos x="53" y="41"/>
                </a:cxn>
                <a:cxn ang="0">
                  <a:pos x="49" y="40"/>
                </a:cxn>
                <a:cxn ang="0">
                  <a:pos x="46" y="20"/>
                </a:cxn>
                <a:cxn ang="0">
                  <a:pos x="36" y="50"/>
                </a:cxn>
                <a:cxn ang="0">
                  <a:pos x="25" y="37"/>
                </a:cxn>
                <a:cxn ang="0">
                  <a:pos x="13" y="24"/>
                </a:cxn>
                <a:cxn ang="0">
                  <a:pos x="9" y="5"/>
                </a:cxn>
                <a:cxn ang="0">
                  <a:pos x="15" y="25"/>
                </a:cxn>
                <a:cxn ang="0">
                  <a:pos x="26" y="37"/>
                </a:cxn>
                <a:cxn ang="0">
                  <a:pos x="36" y="50"/>
                </a:cxn>
              </a:cxnLst>
              <a:rect l="0" t="0" r="r" b="b"/>
              <a:pathLst>
                <a:path w="54" h="66">
                  <a:moveTo>
                    <a:pt x="46" y="20"/>
                  </a:moveTo>
                  <a:cubicBezTo>
                    <a:pt x="45" y="16"/>
                    <a:pt x="40" y="17"/>
                    <a:pt x="38" y="19"/>
                  </a:cubicBezTo>
                  <a:cubicBezTo>
                    <a:pt x="35" y="22"/>
                    <a:pt x="35" y="21"/>
                    <a:pt x="33" y="18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5" y="8"/>
                    <a:pt x="21" y="9"/>
                    <a:pt x="19" y="7"/>
                  </a:cubicBezTo>
                  <a:cubicBezTo>
                    <a:pt x="17" y="5"/>
                    <a:pt x="14" y="7"/>
                    <a:pt x="11" y="4"/>
                  </a:cubicBezTo>
                  <a:cubicBezTo>
                    <a:pt x="9" y="2"/>
                    <a:pt x="9" y="0"/>
                    <a:pt x="9" y="0"/>
                  </a:cubicBezTo>
                  <a:cubicBezTo>
                    <a:pt x="9" y="0"/>
                    <a:pt x="6" y="7"/>
                    <a:pt x="7" y="11"/>
                  </a:cubicBezTo>
                  <a:cubicBezTo>
                    <a:pt x="8" y="15"/>
                    <a:pt x="4" y="21"/>
                    <a:pt x="3" y="23"/>
                  </a:cubicBezTo>
                  <a:cubicBezTo>
                    <a:pt x="0" y="31"/>
                    <a:pt x="6" y="36"/>
                    <a:pt x="6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8" y="44"/>
                    <a:pt x="9" y="48"/>
                  </a:cubicBezTo>
                  <a:cubicBezTo>
                    <a:pt x="11" y="52"/>
                    <a:pt x="14" y="55"/>
                    <a:pt x="14" y="5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6" y="58"/>
                    <a:pt x="18" y="61"/>
                  </a:cubicBezTo>
                  <a:cubicBezTo>
                    <a:pt x="20" y="64"/>
                    <a:pt x="45" y="66"/>
                    <a:pt x="45" y="66"/>
                  </a:cubicBezTo>
                  <a:cubicBezTo>
                    <a:pt x="42" y="64"/>
                    <a:pt x="51" y="46"/>
                    <a:pt x="53" y="41"/>
                  </a:cubicBezTo>
                  <a:cubicBezTo>
                    <a:pt x="54" y="36"/>
                    <a:pt x="49" y="44"/>
                    <a:pt x="49" y="40"/>
                  </a:cubicBezTo>
                  <a:cubicBezTo>
                    <a:pt x="50" y="35"/>
                    <a:pt x="48" y="23"/>
                    <a:pt x="46" y="20"/>
                  </a:cubicBezTo>
                  <a:close/>
                  <a:moveTo>
                    <a:pt x="36" y="50"/>
                  </a:moveTo>
                  <a:cubicBezTo>
                    <a:pt x="36" y="50"/>
                    <a:pt x="26" y="41"/>
                    <a:pt x="25" y="37"/>
                  </a:cubicBezTo>
                  <a:cubicBezTo>
                    <a:pt x="25" y="37"/>
                    <a:pt x="14" y="29"/>
                    <a:pt x="13" y="24"/>
                  </a:cubicBezTo>
                  <a:cubicBezTo>
                    <a:pt x="12" y="19"/>
                    <a:pt x="9" y="5"/>
                    <a:pt x="9" y="5"/>
                  </a:cubicBezTo>
                  <a:cubicBezTo>
                    <a:pt x="9" y="5"/>
                    <a:pt x="14" y="23"/>
                    <a:pt x="15" y="25"/>
                  </a:cubicBezTo>
                  <a:cubicBezTo>
                    <a:pt x="16" y="27"/>
                    <a:pt x="25" y="36"/>
                    <a:pt x="26" y="37"/>
                  </a:cubicBezTo>
                  <a:cubicBezTo>
                    <a:pt x="27" y="39"/>
                    <a:pt x="31" y="44"/>
                    <a:pt x="36" y="5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144"/>
            <p:cNvSpPr>
              <a:spLocks/>
            </p:cNvSpPr>
            <p:nvPr/>
          </p:nvSpPr>
          <p:spPr bwMode="auto">
            <a:xfrm rot="1639090">
              <a:off x="6845989" y="1641212"/>
              <a:ext cx="72956" cy="1219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9"/>
                </a:cxn>
                <a:cxn ang="0">
                  <a:pos x="16" y="32"/>
                </a:cxn>
                <a:cxn ang="0">
                  <a:pos x="27" y="45"/>
                </a:cxn>
                <a:cxn ang="0">
                  <a:pos x="17" y="32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27" h="45">
                  <a:moveTo>
                    <a:pt x="0" y="0"/>
                  </a:moveTo>
                  <a:cubicBezTo>
                    <a:pt x="0" y="0"/>
                    <a:pt x="3" y="14"/>
                    <a:pt x="4" y="19"/>
                  </a:cubicBezTo>
                  <a:cubicBezTo>
                    <a:pt x="5" y="24"/>
                    <a:pt x="16" y="32"/>
                    <a:pt x="16" y="32"/>
                  </a:cubicBezTo>
                  <a:cubicBezTo>
                    <a:pt x="17" y="36"/>
                    <a:pt x="27" y="45"/>
                    <a:pt x="27" y="45"/>
                  </a:cubicBezTo>
                  <a:cubicBezTo>
                    <a:pt x="22" y="39"/>
                    <a:pt x="18" y="34"/>
                    <a:pt x="17" y="32"/>
                  </a:cubicBezTo>
                  <a:cubicBezTo>
                    <a:pt x="16" y="31"/>
                    <a:pt x="7" y="22"/>
                    <a:pt x="6" y="20"/>
                  </a:cubicBezTo>
                  <a:cubicBezTo>
                    <a:pt x="5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B5CC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1639090">
              <a:off x="7091669" y="1042245"/>
              <a:ext cx="589351" cy="598471"/>
              <a:chOff x="5902325" y="2266950"/>
              <a:chExt cx="820738" cy="833438"/>
            </a:xfrm>
            <a:solidFill>
              <a:schemeClr val="accent4">
                <a:alpha val="20000"/>
              </a:schemeClr>
            </a:solidFill>
          </p:grpSpPr>
          <p:sp>
            <p:nvSpPr>
              <p:cNvPr id="44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45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2" name="Freeform 177"/>
                <p:cNvSpPr>
                  <a:spLocks/>
                </p:cNvSpPr>
                <p:nvPr/>
              </p:nvSpPr>
              <p:spPr bwMode="auto">
                <a:xfrm>
                  <a:off x="4270375" y="2417763"/>
                  <a:ext cx="458788" cy="493713"/>
                </a:xfrm>
                <a:custGeom>
                  <a:avLst/>
                  <a:gdLst/>
                  <a:ahLst/>
                  <a:cxnLst>
                    <a:cxn ang="0">
                      <a:pos x="63" y="13"/>
                    </a:cxn>
                    <a:cxn ang="0">
                      <a:pos x="56" y="3"/>
                    </a:cxn>
                    <a:cxn ang="0">
                      <a:pos x="51" y="19"/>
                    </a:cxn>
                    <a:cxn ang="0">
                      <a:pos x="44" y="10"/>
                    </a:cxn>
                    <a:cxn ang="0">
                      <a:pos x="55" y="47"/>
                    </a:cxn>
                    <a:cxn ang="0">
                      <a:pos x="23" y="17"/>
                    </a:cxn>
                    <a:cxn ang="0">
                      <a:pos x="32" y="34"/>
                    </a:cxn>
                    <a:cxn ang="0">
                      <a:pos x="13" y="30"/>
                    </a:cxn>
                    <a:cxn ang="0">
                      <a:pos x="45" y="59"/>
                    </a:cxn>
                    <a:cxn ang="0">
                      <a:pos x="5" y="53"/>
                    </a:cxn>
                    <a:cxn ang="0">
                      <a:pos x="9" y="61"/>
                    </a:cxn>
                    <a:cxn ang="0">
                      <a:pos x="2" y="70"/>
                    </a:cxn>
                    <a:cxn ang="0">
                      <a:pos x="45" y="74"/>
                    </a:cxn>
                    <a:cxn ang="0">
                      <a:pos x="8" y="95"/>
                    </a:cxn>
                    <a:cxn ang="0">
                      <a:pos x="23" y="94"/>
                    </a:cxn>
                    <a:cxn ang="0">
                      <a:pos x="15" y="107"/>
                    </a:cxn>
                    <a:cxn ang="0">
                      <a:pos x="51" y="83"/>
                    </a:cxn>
                    <a:cxn ang="0">
                      <a:pos x="35" y="122"/>
                    </a:cxn>
                    <a:cxn ang="0">
                      <a:pos x="50" y="130"/>
                    </a:cxn>
                    <a:cxn ang="0">
                      <a:pos x="65" y="89"/>
                    </a:cxn>
                    <a:cxn ang="0">
                      <a:pos x="80" y="130"/>
                    </a:cxn>
                    <a:cxn ang="0">
                      <a:pos x="86" y="117"/>
                    </a:cxn>
                    <a:cxn ang="0">
                      <a:pos x="93" y="127"/>
                    </a:cxn>
                    <a:cxn ang="0">
                      <a:pos x="78" y="86"/>
                    </a:cxn>
                    <a:cxn ang="0">
                      <a:pos x="111" y="114"/>
                    </a:cxn>
                    <a:cxn ang="0">
                      <a:pos x="105" y="99"/>
                    </a:cxn>
                    <a:cxn ang="0">
                      <a:pos x="120" y="104"/>
                    </a:cxn>
                    <a:cxn ang="0">
                      <a:pos x="99" y="79"/>
                    </a:cxn>
                    <a:cxn ang="0">
                      <a:pos x="93" y="76"/>
                    </a:cxn>
                    <a:cxn ang="0">
                      <a:pos x="93" y="76"/>
                    </a:cxn>
                    <a:cxn ang="0">
                      <a:pos x="80" y="48"/>
                    </a:cxn>
                    <a:cxn ang="0">
                      <a:pos x="77" y="36"/>
                    </a:cxn>
                    <a:cxn ang="0">
                      <a:pos x="77" y="36"/>
                    </a:cxn>
                    <a:cxn ang="0">
                      <a:pos x="68" y="44"/>
                    </a:cxn>
                  </a:cxnLst>
                  <a:rect l="0" t="0" r="r" b="b"/>
                  <a:pathLst>
                    <a:path w="122" h="131">
                      <a:moveTo>
                        <a:pt x="68" y="44"/>
                      </a:moveTo>
                      <a:cubicBezTo>
                        <a:pt x="68" y="31"/>
                        <a:pt x="66" y="20"/>
                        <a:pt x="63" y="13"/>
                      </a:cubicBezTo>
                      <a:cubicBezTo>
                        <a:pt x="62" y="10"/>
                        <a:pt x="61" y="8"/>
                        <a:pt x="60" y="6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2" y="0"/>
                        <a:pt x="48" y="5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2" y="24"/>
                        <a:pt x="53" y="31"/>
                        <a:pt x="56" y="38"/>
                      </a:cubicBezTo>
                      <a:cubicBezTo>
                        <a:pt x="51" y="24"/>
                        <a:pt x="47" y="14"/>
                        <a:pt x="44" y="10"/>
                      </a:cubicBezTo>
                      <a:cubicBezTo>
                        <a:pt x="41" y="5"/>
                        <a:pt x="40" y="4"/>
                        <a:pt x="40" y="8"/>
                      </a:cubicBezTo>
                      <a:cubicBezTo>
                        <a:pt x="40" y="13"/>
                        <a:pt x="44" y="29"/>
                        <a:pt x="55" y="47"/>
                      </a:cubicBezTo>
                      <a:cubicBezTo>
                        <a:pt x="47" y="33"/>
                        <a:pt x="38" y="24"/>
                        <a:pt x="31" y="20"/>
                      </a:cubicBezTo>
                      <a:cubicBezTo>
                        <a:pt x="27" y="17"/>
                        <a:pt x="25" y="16"/>
                        <a:pt x="23" y="17"/>
                      </a:cubicBezTo>
                      <a:cubicBezTo>
                        <a:pt x="21" y="18"/>
                        <a:pt x="23" y="24"/>
                        <a:pt x="32" y="34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35" y="38"/>
                        <a:pt x="39" y="42"/>
                        <a:pt x="44" y="46"/>
                      </a:cubicBezTo>
                      <a:cubicBezTo>
                        <a:pt x="24" y="27"/>
                        <a:pt x="14" y="25"/>
                        <a:pt x="13" y="30"/>
                      </a:cubicBezTo>
                      <a:cubicBezTo>
                        <a:pt x="12" y="32"/>
                        <a:pt x="13" y="35"/>
                        <a:pt x="16" y="38"/>
                      </a:cubicBezTo>
                      <a:cubicBezTo>
                        <a:pt x="20" y="45"/>
                        <a:pt x="30" y="53"/>
                        <a:pt x="45" y="59"/>
                      </a:cubicBezTo>
                      <a:cubicBezTo>
                        <a:pt x="34" y="54"/>
                        <a:pt x="24" y="53"/>
                        <a:pt x="16" y="52"/>
                      </a:cubicBezTo>
                      <a:cubicBezTo>
                        <a:pt x="11" y="52"/>
                        <a:pt x="7" y="52"/>
                        <a:pt x="5" y="53"/>
                      </a:cubicBezTo>
                      <a:cubicBezTo>
                        <a:pt x="0" y="55"/>
                        <a:pt x="0" y="58"/>
                        <a:pt x="8" y="60"/>
                      </a:cubicBezTo>
                      <a:cubicBezTo>
                        <a:pt x="8" y="60"/>
                        <a:pt x="9" y="60"/>
                        <a:pt x="9" y="61"/>
                      </a:cubicBezTo>
                      <a:cubicBezTo>
                        <a:pt x="15" y="62"/>
                        <a:pt x="23" y="64"/>
                        <a:pt x="36" y="65"/>
                      </a:cubicBezTo>
                      <a:cubicBezTo>
                        <a:pt x="14" y="63"/>
                        <a:pt x="4" y="66"/>
                        <a:pt x="2" y="70"/>
                      </a:cubicBezTo>
                      <a:cubicBezTo>
                        <a:pt x="1" y="72"/>
                        <a:pt x="3" y="75"/>
                        <a:pt x="8" y="77"/>
                      </a:cubicBezTo>
                      <a:cubicBezTo>
                        <a:pt x="15" y="79"/>
                        <a:pt x="29" y="80"/>
                        <a:pt x="45" y="74"/>
                      </a:cubicBezTo>
                      <a:cubicBezTo>
                        <a:pt x="33" y="79"/>
                        <a:pt x="23" y="83"/>
                        <a:pt x="17" y="88"/>
                      </a:cubicBezTo>
                      <a:cubicBezTo>
                        <a:pt x="12" y="91"/>
                        <a:pt x="9" y="94"/>
                        <a:pt x="8" y="95"/>
                      </a:cubicBezTo>
                      <a:cubicBezTo>
                        <a:pt x="6" y="99"/>
                        <a:pt x="15" y="97"/>
                        <a:pt x="41" y="82"/>
                      </a:cubicBezTo>
                      <a:cubicBezTo>
                        <a:pt x="33" y="87"/>
                        <a:pt x="27" y="90"/>
                        <a:pt x="23" y="94"/>
                      </a:cubicBezTo>
                      <a:cubicBezTo>
                        <a:pt x="23" y="94"/>
                        <a:pt x="23" y="94"/>
                        <a:pt x="22" y="94"/>
                      </a:cubicBezTo>
                      <a:cubicBezTo>
                        <a:pt x="13" y="102"/>
                        <a:pt x="12" y="106"/>
                        <a:pt x="15" y="107"/>
                      </a:cubicBezTo>
                      <a:cubicBezTo>
                        <a:pt x="17" y="107"/>
                        <a:pt x="21" y="106"/>
                        <a:pt x="25" y="104"/>
                      </a:cubicBezTo>
                      <a:cubicBezTo>
                        <a:pt x="32" y="101"/>
                        <a:pt x="42" y="94"/>
                        <a:pt x="51" y="83"/>
                      </a:cubicBezTo>
                      <a:cubicBezTo>
                        <a:pt x="41" y="94"/>
                        <a:pt x="36" y="105"/>
                        <a:pt x="35" y="113"/>
                      </a:cubicBezTo>
                      <a:cubicBezTo>
                        <a:pt x="34" y="117"/>
                        <a:pt x="34" y="120"/>
                        <a:pt x="35" y="122"/>
                      </a:cubicBezTo>
                      <a:cubicBezTo>
                        <a:pt x="37" y="128"/>
                        <a:pt x="46" y="123"/>
                        <a:pt x="56" y="95"/>
                      </a:cubicBezTo>
                      <a:cubicBezTo>
                        <a:pt x="48" y="117"/>
                        <a:pt x="47" y="127"/>
                        <a:pt x="50" y="130"/>
                      </a:cubicBezTo>
                      <a:cubicBezTo>
                        <a:pt x="51" y="131"/>
                        <a:pt x="53" y="130"/>
                        <a:pt x="55" y="126"/>
                      </a:cubicBezTo>
                      <a:cubicBezTo>
                        <a:pt x="59" y="120"/>
                        <a:pt x="64" y="107"/>
                        <a:pt x="65" y="89"/>
                      </a:cubicBezTo>
                      <a:cubicBezTo>
                        <a:pt x="64" y="105"/>
                        <a:pt x="68" y="117"/>
                        <a:pt x="72" y="124"/>
                      </a:cubicBezTo>
                      <a:cubicBezTo>
                        <a:pt x="75" y="128"/>
                        <a:pt x="78" y="131"/>
                        <a:pt x="80" y="130"/>
                      </a:cubicBezTo>
                      <a:cubicBezTo>
                        <a:pt x="84" y="130"/>
                        <a:pt x="86" y="120"/>
                        <a:pt x="76" y="95"/>
                      </a:cubicBezTo>
                      <a:cubicBezTo>
                        <a:pt x="80" y="105"/>
                        <a:pt x="83" y="112"/>
                        <a:pt x="86" y="117"/>
                      </a:cubicBezTo>
                      <a:cubicBezTo>
                        <a:pt x="86" y="118"/>
                        <a:pt x="86" y="118"/>
                        <a:pt x="87" y="119"/>
                      </a:cubicBezTo>
                      <a:cubicBezTo>
                        <a:pt x="90" y="125"/>
                        <a:pt x="92" y="127"/>
                        <a:pt x="93" y="127"/>
                      </a:cubicBezTo>
                      <a:cubicBezTo>
                        <a:pt x="94" y="127"/>
                        <a:pt x="95" y="124"/>
                        <a:pt x="93" y="120"/>
                      </a:cubicBezTo>
                      <a:cubicBezTo>
                        <a:pt x="92" y="112"/>
                        <a:pt x="87" y="100"/>
                        <a:pt x="78" y="86"/>
                      </a:cubicBezTo>
                      <a:cubicBezTo>
                        <a:pt x="88" y="102"/>
                        <a:pt x="99" y="112"/>
                        <a:pt x="106" y="115"/>
                      </a:cubicBezTo>
                      <a:cubicBezTo>
                        <a:pt x="109" y="116"/>
                        <a:pt x="111" y="116"/>
                        <a:pt x="111" y="114"/>
                      </a:cubicBezTo>
                      <a:cubicBezTo>
                        <a:pt x="111" y="111"/>
                        <a:pt x="105" y="102"/>
                        <a:pt x="89" y="87"/>
                      </a:cubicBezTo>
                      <a:cubicBezTo>
                        <a:pt x="95" y="92"/>
                        <a:pt x="100" y="97"/>
                        <a:pt x="105" y="99"/>
                      </a:cubicBezTo>
                      <a:cubicBezTo>
                        <a:pt x="105" y="99"/>
                        <a:pt x="105" y="100"/>
                        <a:pt x="105" y="100"/>
                      </a:cubicBezTo>
                      <a:cubicBezTo>
                        <a:pt x="113" y="104"/>
                        <a:pt x="118" y="105"/>
                        <a:pt x="120" y="104"/>
                      </a:cubicBezTo>
                      <a:cubicBezTo>
                        <a:pt x="122" y="103"/>
                        <a:pt x="122" y="101"/>
                        <a:pt x="120" y="97"/>
                      </a:cubicBezTo>
                      <a:cubicBezTo>
                        <a:pt x="117" y="92"/>
                        <a:pt x="110" y="85"/>
                        <a:pt x="99" y="79"/>
                      </a:cubicBezTo>
                      <a:cubicBezTo>
                        <a:pt x="98" y="82"/>
                        <a:pt x="98" y="85"/>
                        <a:pt x="97" y="89"/>
                      </a:cubicBezTo>
                      <a:cubicBezTo>
                        <a:pt x="96" y="86"/>
                        <a:pt x="95" y="82"/>
                        <a:pt x="93" y="76"/>
                      </a:cubicBezTo>
                      <a:cubicBezTo>
                        <a:pt x="91" y="76"/>
                        <a:pt x="89" y="75"/>
                        <a:pt x="88" y="74"/>
                      </a:cubicBezTo>
                      <a:cubicBezTo>
                        <a:pt x="89" y="75"/>
                        <a:pt x="91" y="75"/>
                        <a:pt x="93" y="76"/>
                      </a:cubicBezTo>
                      <a:cubicBezTo>
                        <a:pt x="90" y="68"/>
                        <a:pt x="87" y="57"/>
                        <a:pt x="82" y="46"/>
                      </a:cubicBezTo>
                      <a:cubicBezTo>
                        <a:pt x="81" y="47"/>
                        <a:pt x="80" y="48"/>
                        <a:pt x="80" y="48"/>
                      </a:cubicBezTo>
                      <a:cubicBezTo>
                        <a:pt x="80" y="48"/>
                        <a:pt x="81" y="47"/>
                        <a:pt x="82" y="46"/>
                      </a:cubicBezTo>
                      <a:cubicBezTo>
                        <a:pt x="80" y="43"/>
                        <a:pt x="79" y="40"/>
                        <a:pt x="77" y="36"/>
                      </a:cubicBezTo>
                      <a:cubicBezTo>
                        <a:pt x="77" y="37"/>
                        <a:pt x="77" y="38"/>
                        <a:pt x="77" y="38"/>
                      </a:cubicBezTo>
                      <a:cubicBezTo>
                        <a:pt x="77" y="38"/>
                        <a:pt x="77" y="37"/>
                        <a:pt x="77" y="36"/>
                      </a:cubicBezTo>
                      <a:cubicBezTo>
                        <a:pt x="75" y="32"/>
                        <a:pt x="73" y="28"/>
                        <a:pt x="71" y="23"/>
                      </a:cubicBezTo>
                      <a:cubicBezTo>
                        <a:pt x="69" y="29"/>
                        <a:pt x="68" y="36"/>
                        <a:pt x="68" y="4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0" hangingPunct="1"/>
                  <a:endPara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294"/>
            <p:cNvGrpSpPr/>
            <p:nvPr/>
          </p:nvGrpSpPr>
          <p:grpSpPr>
            <a:xfrm rot="1639090">
              <a:off x="6306880" y="1162691"/>
              <a:ext cx="457117" cy="587071"/>
              <a:chOff x="3224213" y="2960688"/>
              <a:chExt cx="636587" cy="817562"/>
            </a:xfrm>
          </p:grpSpPr>
          <p:sp>
            <p:nvSpPr>
              <p:cNvPr id="407" name="Freeform 11"/>
              <p:cNvSpPr>
                <a:spLocks/>
              </p:cNvSpPr>
              <p:nvPr/>
            </p:nvSpPr>
            <p:spPr bwMode="auto">
              <a:xfrm>
                <a:off x="3355975" y="3152775"/>
                <a:ext cx="7938" cy="1905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2"/>
              <p:cNvSpPr>
                <a:spLocks/>
              </p:cNvSpPr>
              <p:nvPr/>
            </p:nvSpPr>
            <p:spPr bwMode="auto">
              <a:xfrm>
                <a:off x="3389313" y="3095625"/>
                <a:ext cx="23813" cy="492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6" y="0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2" y="7"/>
                      <a:pt x="3" y="10"/>
                      <a:pt x="5" y="13"/>
                    </a:cubicBezTo>
                    <a:cubicBezTo>
                      <a:pt x="5" y="8"/>
                      <a:pt x="5" y="4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15"/>
              <p:cNvSpPr>
                <a:spLocks/>
              </p:cNvSpPr>
              <p:nvPr/>
            </p:nvSpPr>
            <p:spPr bwMode="auto">
              <a:xfrm>
                <a:off x="3257550" y="3281363"/>
                <a:ext cx="158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16"/>
              <p:cNvSpPr>
                <a:spLocks/>
              </p:cNvSpPr>
              <p:nvPr/>
            </p:nvSpPr>
            <p:spPr bwMode="auto">
              <a:xfrm>
                <a:off x="3325813" y="3186113"/>
                <a:ext cx="11113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0"/>
              <p:cNvSpPr>
                <a:spLocks/>
              </p:cNvSpPr>
              <p:nvPr/>
            </p:nvSpPr>
            <p:spPr bwMode="auto">
              <a:xfrm>
                <a:off x="3443288" y="3046413"/>
                <a:ext cx="14288" cy="12541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33"/>
                  </a:cxn>
                  <a:cxn ang="0">
                    <a:pos x="0" y="32"/>
                  </a:cxn>
                </a:cxnLst>
                <a:rect l="0" t="0" r="r" b="b"/>
                <a:pathLst>
                  <a:path w="4" h="33">
                    <a:moveTo>
                      <a:pt x="0" y="32"/>
                    </a:moveTo>
                    <a:cubicBezTo>
                      <a:pt x="2" y="18"/>
                      <a:pt x="3" y="7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10"/>
                      <a:pt x="1" y="20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3"/>
              <p:cNvSpPr>
                <a:spLocks/>
              </p:cNvSpPr>
              <p:nvPr/>
            </p:nvSpPr>
            <p:spPr bwMode="auto">
              <a:xfrm>
                <a:off x="3224213" y="3449638"/>
                <a:ext cx="33338" cy="238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6" y="2"/>
                      <a:pt x="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9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6"/>
              <p:cNvSpPr>
                <a:spLocks/>
              </p:cNvSpPr>
              <p:nvPr/>
            </p:nvSpPr>
            <p:spPr bwMode="auto">
              <a:xfrm>
                <a:off x="3224213" y="3487738"/>
                <a:ext cx="41275" cy="4127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2" y="11"/>
                  </a:cxn>
                  <a:cxn ang="0">
                    <a:pos x="11" y="0"/>
                  </a:cxn>
                  <a:cxn ang="0">
                    <a:pos x="1" y="3"/>
                  </a:cxn>
                </a:cxnLst>
                <a:rect l="0" t="0" r="r" b="b"/>
                <a:pathLst>
                  <a:path w="11" h="11">
                    <a:moveTo>
                      <a:pt x="1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1" y="6"/>
                      <a:pt x="1" y="8"/>
                      <a:pt x="2" y="11"/>
                    </a:cubicBezTo>
                    <a:cubicBezTo>
                      <a:pt x="4" y="7"/>
                      <a:pt x="7" y="4"/>
                      <a:pt x="11" y="0"/>
                    </a:cubicBezTo>
                    <a:cubicBezTo>
                      <a:pt x="7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7"/>
              <p:cNvSpPr>
                <a:spLocks/>
              </p:cNvSpPr>
              <p:nvPr/>
            </p:nvSpPr>
            <p:spPr bwMode="auto">
              <a:xfrm>
                <a:off x="3240088" y="3468688"/>
                <a:ext cx="74613" cy="904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4"/>
                  </a:cxn>
                  <a:cxn ang="0">
                    <a:pos x="20" y="0"/>
                  </a:cxn>
                  <a:cxn ang="0">
                    <a:pos x="0" y="22"/>
                  </a:cxn>
                </a:cxnLst>
                <a:rect l="0" t="0" r="r" b="b"/>
                <a:pathLst>
                  <a:path w="20" h="24">
                    <a:moveTo>
                      <a:pt x="0" y="22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5" y="18"/>
                      <a:pt x="11" y="10"/>
                      <a:pt x="20" y="0"/>
                    </a:cubicBezTo>
                    <a:cubicBezTo>
                      <a:pt x="12" y="10"/>
                      <a:pt x="5" y="17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8"/>
              <p:cNvSpPr>
                <a:spLocks/>
              </p:cNvSpPr>
              <p:nvPr/>
            </p:nvSpPr>
            <p:spPr bwMode="auto">
              <a:xfrm>
                <a:off x="3227388" y="3402013"/>
                <a:ext cx="41275" cy="174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1" y="0"/>
                  </a:cxn>
                  <a:cxn ang="0">
                    <a:pos x="0" y="4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3" y="3"/>
                      <a:pt x="7" y="2"/>
                      <a:pt x="11" y="0"/>
                    </a:cubicBezTo>
                    <a:cubicBezTo>
                      <a:pt x="7" y="2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9"/>
              <p:cNvSpPr>
                <a:spLocks/>
              </p:cNvSpPr>
              <p:nvPr/>
            </p:nvSpPr>
            <p:spPr bwMode="auto">
              <a:xfrm>
                <a:off x="3227388" y="3427413"/>
                <a:ext cx="7938" cy="79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178"/>
              <p:cNvSpPr>
                <a:spLocks/>
              </p:cNvSpPr>
              <p:nvPr/>
            </p:nvSpPr>
            <p:spPr bwMode="auto">
              <a:xfrm>
                <a:off x="3254375" y="3454400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29" y="12"/>
                  </a:cxn>
                  <a:cxn ang="0">
                    <a:pos x="27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4"/>
                      <a:pt x="15" y="66"/>
                      <a:pt x="27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179"/>
              <p:cNvSpPr>
                <a:spLocks/>
              </p:cNvSpPr>
              <p:nvPr/>
            </p:nvSpPr>
            <p:spPr bwMode="auto">
              <a:xfrm>
                <a:off x="3232150" y="3413125"/>
                <a:ext cx="131763" cy="16510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9" y="20"/>
                  </a:cxn>
                  <a:cxn ang="0">
                    <a:pos x="0" y="31"/>
                  </a:cxn>
                  <a:cxn ang="0">
                    <a:pos x="2" y="37"/>
                  </a:cxn>
                  <a:cxn ang="0">
                    <a:pos x="22" y="15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5" y="44"/>
                  </a:cxn>
                  <a:cxn ang="0">
                    <a:pos x="19" y="29"/>
                  </a:cxn>
                  <a:cxn ang="0">
                    <a:pos x="35" y="0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26" y="10"/>
                      <a:pt x="16" y="17"/>
                      <a:pt x="9" y="20"/>
                    </a:cubicBezTo>
                    <a:cubicBezTo>
                      <a:pt x="5" y="24"/>
                      <a:pt x="2" y="27"/>
                      <a:pt x="0" y="31"/>
                    </a:cubicBezTo>
                    <a:cubicBezTo>
                      <a:pt x="0" y="33"/>
                      <a:pt x="1" y="35"/>
                      <a:pt x="2" y="37"/>
                    </a:cubicBezTo>
                    <a:cubicBezTo>
                      <a:pt x="7" y="32"/>
                      <a:pt x="14" y="25"/>
                      <a:pt x="22" y="15"/>
                    </a:cubicBezTo>
                    <a:cubicBezTo>
                      <a:pt x="13" y="25"/>
                      <a:pt x="7" y="33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3" y="41"/>
                      <a:pt x="4" y="43"/>
                      <a:pt x="5" y="44"/>
                    </a:cubicBezTo>
                    <a:cubicBezTo>
                      <a:pt x="9" y="40"/>
                      <a:pt x="14" y="35"/>
                      <a:pt x="19" y="29"/>
                    </a:cubicBezTo>
                    <a:cubicBezTo>
                      <a:pt x="20" y="21"/>
                      <a:pt x="25" y="10"/>
                      <a:pt x="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180"/>
              <p:cNvSpPr>
                <a:spLocks/>
              </p:cNvSpPr>
              <p:nvPr/>
            </p:nvSpPr>
            <p:spPr bwMode="auto">
              <a:xfrm>
                <a:off x="3292475" y="3227388"/>
                <a:ext cx="44450" cy="460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2" y="12"/>
                  </a:cxn>
                  <a:cxn ang="0">
                    <a:pos x="1" y="0"/>
                  </a:cxn>
                </a:cxnLst>
                <a:rect l="0" t="0" r="r" b="b"/>
                <a:pathLst>
                  <a:path w="12" h="1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4"/>
                      <a:pt x="7" y="7"/>
                      <a:pt x="12" y="12"/>
                    </a:cubicBezTo>
                    <a:cubicBezTo>
                      <a:pt x="7" y="7"/>
                      <a:pt x="4" y="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181"/>
              <p:cNvSpPr>
                <a:spLocks/>
              </p:cNvSpPr>
              <p:nvPr/>
            </p:nvSpPr>
            <p:spPr bwMode="auto">
              <a:xfrm>
                <a:off x="3355975" y="3149600"/>
                <a:ext cx="7938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1" y="0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1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182"/>
              <p:cNvSpPr>
                <a:spLocks/>
              </p:cNvSpPr>
              <p:nvPr/>
            </p:nvSpPr>
            <p:spPr bwMode="auto">
              <a:xfrm>
                <a:off x="3509963" y="2963863"/>
                <a:ext cx="76200" cy="177800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19" y="0"/>
                      <a:pt x="0" y="47"/>
                    </a:cubicBezTo>
                    <a:cubicBezTo>
                      <a:pt x="4" y="41"/>
                      <a:pt x="7" y="41"/>
                      <a:pt x="7" y="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2" name="Freeform 183"/>
              <p:cNvSpPr>
                <a:spLocks/>
              </p:cNvSpPr>
              <p:nvPr/>
            </p:nvSpPr>
            <p:spPr bwMode="auto">
              <a:xfrm>
                <a:off x="3408363" y="3059113"/>
                <a:ext cx="41275" cy="203200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9" y="30"/>
                  </a:cxn>
                  <a:cxn ang="0">
                    <a:pos x="11" y="0"/>
                  </a:cxn>
                  <a:cxn ang="0">
                    <a:pos x="1" y="10"/>
                  </a:cxn>
                  <a:cxn ang="0">
                    <a:pos x="0" y="23"/>
                  </a:cxn>
                  <a:cxn ang="0">
                    <a:pos x="4" y="54"/>
                  </a:cxn>
                </a:cxnLst>
                <a:rect l="0" t="0" r="r" b="b"/>
                <a:pathLst>
                  <a:path w="11" h="54">
                    <a:moveTo>
                      <a:pt x="4" y="54"/>
                    </a:moveTo>
                    <a:cubicBezTo>
                      <a:pt x="5" y="45"/>
                      <a:pt x="7" y="36"/>
                      <a:pt x="9" y="30"/>
                    </a:cubicBezTo>
                    <a:cubicBezTo>
                      <a:pt x="10" y="17"/>
                      <a:pt x="11" y="7"/>
                      <a:pt x="11" y="0"/>
                    </a:cubicBezTo>
                    <a:cubicBezTo>
                      <a:pt x="7" y="3"/>
                      <a:pt x="4" y="6"/>
                      <a:pt x="1" y="10"/>
                    </a:cubicBezTo>
                    <a:cubicBezTo>
                      <a:pt x="0" y="14"/>
                      <a:pt x="0" y="18"/>
                      <a:pt x="0" y="23"/>
                    </a:cubicBezTo>
                    <a:cubicBezTo>
                      <a:pt x="3" y="30"/>
                      <a:pt x="5" y="41"/>
                      <a:pt x="4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3" name="Freeform 184"/>
              <p:cNvSpPr>
                <a:spLocks/>
              </p:cNvSpPr>
              <p:nvPr/>
            </p:nvSpPr>
            <p:spPr bwMode="auto">
              <a:xfrm>
                <a:off x="3363913" y="3435350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2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8" y="31"/>
                      <a:pt x="4" y="37"/>
                    </a:cubicBezTo>
                    <a:cubicBezTo>
                      <a:pt x="0" y="73"/>
                      <a:pt x="6" y="89"/>
                      <a:pt x="12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5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4" name="Freeform 185"/>
              <p:cNvSpPr>
                <a:spLocks/>
              </p:cNvSpPr>
              <p:nvPr/>
            </p:nvSpPr>
            <p:spPr bwMode="auto">
              <a:xfrm>
                <a:off x="3457575" y="2960688"/>
                <a:ext cx="115888" cy="282575"/>
              </a:xfrm>
              <a:custGeom>
                <a:avLst/>
                <a:gdLst/>
                <a:ahLst/>
                <a:cxnLst>
                  <a:cxn ang="0">
                    <a:pos x="13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3" y="49"/>
                  </a:cxn>
                </a:cxnLst>
                <a:rect l="0" t="0" r="r" b="b"/>
                <a:pathLst>
                  <a:path w="31" h="75">
                    <a:moveTo>
                      <a:pt x="13" y="49"/>
                    </a:moveTo>
                    <a:cubicBezTo>
                      <a:pt x="31" y="0"/>
                      <a:pt x="20" y="11"/>
                      <a:pt x="8" y="42"/>
                    </a:cubicBezTo>
                    <a:cubicBezTo>
                      <a:pt x="9" y="47"/>
                      <a:pt x="7" y="58"/>
                      <a:pt x="0" y="75"/>
                    </a:cubicBezTo>
                    <a:cubicBezTo>
                      <a:pt x="5" y="62"/>
                      <a:pt x="10" y="53"/>
                      <a:pt x="13" y="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5" name="Freeform 186"/>
              <p:cNvSpPr>
                <a:spLocks/>
              </p:cNvSpPr>
              <p:nvPr/>
            </p:nvSpPr>
            <p:spPr bwMode="auto">
              <a:xfrm>
                <a:off x="3443288" y="3032125"/>
                <a:ext cx="36513" cy="13493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36"/>
                  </a:cxn>
                  <a:cxn ang="0">
                    <a:pos x="8" y="21"/>
                  </a:cxn>
                </a:cxnLst>
                <a:rect l="0" t="0" r="r" b="b"/>
                <a:pathLst>
                  <a:path w="10" h="36">
                    <a:moveTo>
                      <a:pt x="8" y="21"/>
                    </a:moveTo>
                    <a:cubicBezTo>
                      <a:pt x="9" y="12"/>
                      <a:pt x="10" y="5"/>
                      <a:pt x="9" y="0"/>
                    </a:cubicBezTo>
                    <a:cubicBezTo>
                      <a:pt x="8" y="1"/>
                      <a:pt x="6" y="3"/>
                      <a:pt x="4" y="4"/>
                    </a:cubicBezTo>
                    <a:cubicBezTo>
                      <a:pt x="3" y="11"/>
                      <a:pt x="2" y="22"/>
                      <a:pt x="0" y="36"/>
                    </a:cubicBezTo>
                    <a:cubicBezTo>
                      <a:pt x="3" y="28"/>
                      <a:pt x="6" y="23"/>
                      <a:pt x="8" y="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6" name="Freeform 187"/>
              <p:cNvSpPr>
                <a:spLocks/>
              </p:cNvSpPr>
              <p:nvPr/>
            </p:nvSpPr>
            <p:spPr bwMode="auto">
              <a:xfrm>
                <a:off x="3352800" y="3152775"/>
                <a:ext cx="30163" cy="90488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3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8" y="24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cubicBezTo>
                      <a:pt x="5" y="16"/>
                      <a:pt x="4" y="10"/>
                      <a:pt x="3" y="5"/>
                    </a:cubicBezTo>
                    <a:cubicBezTo>
                      <a:pt x="2" y="3"/>
                      <a:pt x="2" y="2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2" y="7"/>
                      <a:pt x="5" y="14"/>
                      <a:pt x="8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7" name="Freeform 188"/>
              <p:cNvSpPr>
                <a:spLocks/>
              </p:cNvSpPr>
              <p:nvPr/>
            </p:nvSpPr>
            <p:spPr bwMode="auto">
              <a:xfrm>
                <a:off x="3224213" y="3498850"/>
                <a:ext cx="31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8" name="Freeform 189"/>
              <p:cNvSpPr>
                <a:spLocks/>
              </p:cNvSpPr>
              <p:nvPr/>
            </p:nvSpPr>
            <p:spPr bwMode="auto">
              <a:xfrm>
                <a:off x="3224213" y="3408363"/>
                <a:ext cx="98425" cy="6508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26" y="0"/>
                  </a:cxn>
                </a:cxnLst>
                <a:rect l="0" t="0" r="r" b="b"/>
                <a:pathLst>
                  <a:path w="26" h="17">
                    <a:moveTo>
                      <a:pt x="26" y="0"/>
                    </a:moveTo>
                    <a:cubicBezTo>
                      <a:pt x="14" y="7"/>
                      <a:pt x="5" y="11"/>
                      <a:pt x="0" y="13"/>
                    </a:cubicBezTo>
                    <a:cubicBezTo>
                      <a:pt x="0" y="14"/>
                      <a:pt x="0" y="16"/>
                      <a:pt x="0" y="17"/>
                    </a:cubicBezTo>
                    <a:cubicBezTo>
                      <a:pt x="3" y="15"/>
                      <a:pt x="6" y="13"/>
                      <a:pt x="9" y="11"/>
                    </a:cubicBezTo>
                    <a:cubicBezTo>
                      <a:pt x="13" y="8"/>
                      <a:pt x="19" y="4"/>
                      <a:pt x="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9" name="Freeform 190"/>
              <p:cNvSpPr>
                <a:spLocks/>
              </p:cNvSpPr>
              <p:nvPr/>
            </p:nvSpPr>
            <p:spPr bwMode="auto">
              <a:xfrm>
                <a:off x="3243263" y="3333750"/>
                <a:ext cx="63500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0" y="0"/>
                  </a:cxn>
                </a:cxnLst>
                <a:rect l="0" t="0" r="r" b="b"/>
                <a:pathLst>
                  <a:path w="17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10" y="2"/>
                      <a:pt x="17" y="2"/>
                    </a:cubicBezTo>
                    <a:cubicBezTo>
                      <a:pt x="10" y="2"/>
                      <a:pt x="5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0" name="Freeform 191"/>
              <p:cNvSpPr>
                <a:spLocks/>
              </p:cNvSpPr>
              <p:nvPr/>
            </p:nvSpPr>
            <p:spPr bwMode="auto">
              <a:xfrm>
                <a:off x="3254375" y="3273425"/>
                <a:ext cx="87313" cy="444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23" y="12"/>
                  </a:cxn>
                  <a:cxn ang="0">
                    <a:pos x="2" y="0"/>
                  </a:cxn>
                </a:cxnLst>
                <a:rect l="0" t="0" r="r" b="b"/>
                <a:pathLst>
                  <a:path w="23" h="12">
                    <a:moveTo>
                      <a:pt x="2" y="0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3"/>
                      <a:pt x="3" y="2"/>
                      <a:pt x="1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7" y="7"/>
                      <a:pt x="14" y="9"/>
                      <a:pt x="23" y="12"/>
                    </a:cubicBezTo>
                    <a:cubicBezTo>
                      <a:pt x="14" y="9"/>
                      <a:pt x="7" y="5"/>
                      <a:pt x="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1" name="Freeform 192"/>
              <p:cNvSpPr>
                <a:spLocks/>
              </p:cNvSpPr>
              <p:nvPr/>
            </p:nvSpPr>
            <p:spPr bwMode="auto">
              <a:xfrm>
                <a:off x="3227388" y="3378200"/>
                <a:ext cx="114300" cy="5397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11" y="6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3"/>
                  </a:cxn>
                  <a:cxn ang="0">
                    <a:pos x="30" y="0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19" y="4"/>
                      <a:pt x="9" y="5"/>
                      <a:pt x="1" y="4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3" y="9"/>
                      <a:pt x="7" y="8"/>
                      <a:pt x="11" y="6"/>
                    </a:cubicBezTo>
                    <a:cubicBezTo>
                      <a:pt x="7" y="8"/>
                      <a:pt x="3" y="9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4"/>
                      <a:pt x="1" y="14"/>
                      <a:pt x="2" y="13"/>
                    </a:cubicBezTo>
                    <a:cubicBezTo>
                      <a:pt x="8" y="9"/>
                      <a:pt x="18" y="4"/>
                      <a:pt x="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2" name="Freeform 193"/>
              <p:cNvSpPr>
                <a:spLocks/>
              </p:cNvSpPr>
              <p:nvPr/>
            </p:nvSpPr>
            <p:spPr bwMode="auto">
              <a:xfrm>
                <a:off x="3317875" y="3182938"/>
                <a:ext cx="60325" cy="936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1"/>
                  </a:cxn>
                  <a:cxn ang="0">
                    <a:pos x="5" y="6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25"/>
                  </a:cxn>
                  <a:cxn ang="0">
                    <a:pos x="4" y="0"/>
                  </a:cxn>
                </a:cxnLst>
                <a:rect l="0" t="0" r="r" b="b"/>
                <a:pathLst>
                  <a:path w="16" h="25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4" y="4"/>
                      <a:pt x="3" y="3"/>
                      <a:pt x="2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5" y="9"/>
                      <a:pt x="11" y="16"/>
                      <a:pt x="16" y="25"/>
                    </a:cubicBezTo>
                    <a:cubicBezTo>
                      <a:pt x="10" y="15"/>
                      <a:pt x="6" y="7"/>
                      <a:pt x="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3" name="Freeform 194"/>
              <p:cNvSpPr>
                <a:spLocks/>
              </p:cNvSpPr>
              <p:nvPr/>
            </p:nvSpPr>
            <p:spPr bwMode="auto">
              <a:xfrm>
                <a:off x="3465513" y="3419475"/>
                <a:ext cx="187325" cy="295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34"/>
                  </a:cxn>
                  <a:cxn ang="0">
                    <a:pos x="13" y="18"/>
                  </a:cxn>
                  <a:cxn ang="0">
                    <a:pos x="28" y="29"/>
                  </a:cxn>
                  <a:cxn ang="0">
                    <a:pos x="0" y="0"/>
                  </a:cxn>
                </a:cxnLst>
                <a:rect l="0" t="0" r="r" b="b"/>
                <a:pathLst>
                  <a:path w="50" h="78">
                    <a:moveTo>
                      <a:pt x="0" y="0"/>
                    </a:moveTo>
                    <a:cubicBezTo>
                      <a:pt x="9" y="14"/>
                      <a:pt x="14" y="27"/>
                      <a:pt x="15" y="34"/>
                    </a:cubicBezTo>
                    <a:cubicBezTo>
                      <a:pt x="35" y="67"/>
                      <a:pt x="50" y="78"/>
                      <a:pt x="13" y="18"/>
                    </a:cubicBezTo>
                    <a:cubicBezTo>
                      <a:pt x="49" y="76"/>
                      <a:pt x="48" y="60"/>
                      <a:pt x="28" y="29"/>
                    </a:cubicBezTo>
                    <a:cubicBezTo>
                      <a:pt x="21" y="26"/>
                      <a:pt x="10" y="1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4" name="Freeform 195"/>
              <p:cNvSpPr>
                <a:spLocks/>
              </p:cNvSpPr>
              <p:nvPr/>
            </p:nvSpPr>
            <p:spPr bwMode="auto">
              <a:xfrm>
                <a:off x="3502025" y="3424238"/>
                <a:ext cx="230188" cy="200025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17" y="13"/>
                  </a:cxn>
                  <a:cxn ang="0">
                    <a:pos x="0" y="0"/>
                  </a:cxn>
                  <a:cxn ang="0">
                    <a:pos x="23" y="28"/>
                  </a:cxn>
                </a:cxnLst>
                <a:rect l="0" t="0" r="r" b="b"/>
                <a:pathLst>
                  <a:path w="61" h="53">
                    <a:moveTo>
                      <a:pt x="23" y="28"/>
                    </a:moveTo>
                    <a:cubicBezTo>
                      <a:pt x="48" y="50"/>
                      <a:pt x="61" y="53"/>
                      <a:pt x="17" y="13"/>
                    </a:cubicBezTo>
                    <a:cubicBezTo>
                      <a:pt x="12" y="10"/>
                      <a:pt x="7" y="6"/>
                      <a:pt x="0" y="0"/>
                    </a:cubicBezTo>
                    <a:cubicBezTo>
                      <a:pt x="17" y="15"/>
                      <a:pt x="23" y="24"/>
                      <a:pt x="23" y="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5" name="Freeform 196"/>
              <p:cNvSpPr>
                <a:spLocks/>
              </p:cNvSpPr>
              <p:nvPr/>
            </p:nvSpPr>
            <p:spPr bwMode="auto">
              <a:xfrm>
                <a:off x="3567113" y="3473450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6" name="Freeform 197"/>
              <p:cNvSpPr>
                <a:spLocks/>
              </p:cNvSpPr>
              <p:nvPr/>
            </p:nvSpPr>
            <p:spPr bwMode="auto">
              <a:xfrm>
                <a:off x="3498850" y="3544888"/>
                <a:ext cx="68263" cy="187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7" name="Freeform 198"/>
              <p:cNvSpPr>
                <a:spLocks/>
              </p:cNvSpPr>
              <p:nvPr/>
            </p:nvSpPr>
            <p:spPr bwMode="auto">
              <a:xfrm>
                <a:off x="3498850" y="3378200"/>
                <a:ext cx="334963" cy="144463"/>
              </a:xfrm>
              <a:custGeom>
                <a:avLst/>
                <a:gdLst/>
                <a:ahLst/>
                <a:cxnLst>
                  <a:cxn ang="0">
                    <a:pos x="33" y="23"/>
                  </a:cxn>
                  <a:cxn ang="0">
                    <a:pos x="21" y="8"/>
                  </a:cxn>
                  <a:cxn ang="0">
                    <a:pos x="34" y="6"/>
                  </a:cxn>
                  <a:cxn ang="0">
                    <a:pos x="0" y="0"/>
                  </a:cxn>
                  <a:cxn ang="0">
                    <a:pos x="33" y="23"/>
                  </a:cxn>
                </a:cxnLst>
                <a:rect l="0" t="0" r="r" b="b"/>
                <a:pathLst>
                  <a:path w="89" h="38">
                    <a:moveTo>
                      <a:pt x="33" y="23"/>
                    </a:moveTo>
                    <a:cubicBezTo>
                      <a:pt x="67" y="38"/>
                      <a:pt x="86" y="33"/>
                      <a:pt x="21" y="8"/>
                    </a:cubicBezTo>
                    <a:cubicBezTo>
                      <a:pt x="89" y="35"/>
                      <a:pt x="73" y="19"/>
                      <a:pt x="34" y="6"/>
                    </a:cubicBezTo>
                    <a:cubicBezTo>
                      <a:pt x="26" y="6"/>
                      <a:pt x="14" y="5"/>
                      <a:pt x="0" y="0"/>
                    </a:cubicBezTo>
                    <a:cubicBezTo>
                      <a:pt x="18" y="6"/>
                      <a:pt x="29" y="16"/>
                      <a:pt x="33" y="2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8" name="Freeform 199"/>
              <p:cNvSpPr>
                <a:spLocks/>
              </p:cNvSpPr>
              <p:nvPr/>
            </p:nvSpPr>
            <p:spPr bwMode="auto">
              <a:xfrm>
                <a:off x="3457575" y="3454400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4">
                    <a:moveTo>
                      <a:pt x="4" y="36"/>
                    </a:moveTo>
                    <a:cubicBezTo>
                      <a:pt x="14" y="66"/>
                      <a:pt x="27" y="74"/>
                      <a:pt x="10" y="23"/>
                    </a:cubicBezTo>
                    <a:cubicBezTo>
                      <a:pt x="7" y="18"/>
                      <a:pt x="4" y="10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9" name="Freeform 200"/>
              <p:cNvSpPr>
                <a:spLocks/>
              </p:cNvSpPr>
              <p:nvPr/>
            </p:nvSpPr>
            <p:spPr bwMode="auto">
              <a:xfrm>
                <a:off x="3471863" y="2994025"/>
                <a:ext cx="227013" cy="287338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8"/>
                  </a:cxn>
                  <a:cxn ang="0">
                    <a:pos x="0" y="76"/>
                  </a:cxn>
                </a:cxnLst>
                <a:rect l="0" t="0" r="r" b="b"/>
                <a:pathLst>
                  <a:path w="60" h="76">
                    <a:moveTo>
                      <a:pt x="0" y="76"/>
                    </a:moveTo>
                    <a:cubicBezTo>
                      <a:pt x="15" y="56"/>
                      <a:pt x="31" y="47"/>
                      <a:pt x="35" y="49"/>
                    </a:cubicBezTo>
                    <a:cubicBezTo>
                      <a:pt x="56" y="22"/>
                      <a:pt x="56" y="6"/>
                      <a:pt x="15" y="59"/>
                    </a:cubicBezTo>
                    <a:cubicBezTo>
                      <a:pt x="60" y="0"/>
                      <a:pt x="39" y="13"/>
                      <a:pt x="15" y="48"/>
                    </a:cubicBezTo>
                    <a:cubicBezTo>
                      <a:pt x="12" y="56"/>
                      <a:pt x="8" y="66"/>
                      <a:pt x="0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t>7</a:t>
                </a:r>
              </a:p>
            </p:txBody>
          </p:sp>
          <p:sp>
            <p:nvSpPr>
              <p:cNvPr id="440" name="Freeform 201"/>
              <p:cNvSpPr>
                <a:spLocks/>
              </p:cNvSpPr>
              <p:nvPr/>
            </p:nvSpPr>
            <p:spPr bwMode="auto">
              <a:xfrm>
                <a:off x="3608388" y="3125788"/>
                <a:ext cx="184150" cy="1365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25"/>
                  </a:cxn>
                  <a:cxn ang="0">
                    <a:pos x="0" y="36"/>
                  </a:cxn>
                </a:cxnLst>
                <a:rect l="0" t="0" r="r" b="b"/>
                <a:pathLst>
                  <a:path w="49" h="36">
                    <a:moveTo>
                      <a:pt x="0" y="36"/>
                    </a:moveTo>
                    <a:cubicBezTo>
                      <a:pt x="33" y="18"/>
                      <a:pt x="49" y="0"/>
                      <a:pt x="7" y="25"/>
                    </a:cubicBezTo>
                    <a:cubicBezTo>
                      <a:pt x="9" y="26"/>
                      <a:pt x="7" y="31"/>
                      <a:pt x="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1" name="Freeform 202"/>
              <p:cNvSpPr>
                <a:spLocks/>
              </p:cNvSpPr>
              <p:nvPr/>
            </p:nvSpPr>
            <p:spPr bwMode="auto">
              <a:xfrm>
                <a:off x="3509963" y="3119438"/>
                <a:ext cx="271463" cy="161925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20" y="27"/>
                  </a:cxn>
                  <a:cxn ang="0">
                    <a:pos x="0" y="43"/>
                  </a:cxn>
                  <a:cxn ang="0">
                    <a:pos x="32" y="27"/>
                  </a:cxn>
                </a:cxnLst>
                <a:rect l="0" t="0" r="r" b="b"/>
                <a:pathLst>
                  <a:path w="72" h="43">
                    <a:moveTo>
                      <a:pt x="32" y="27"/>
                    </a:moveTo>
                    <a:cubicBezTo>
                      <a:pt x="72" y="0"/>
                      <a:pt x="51" y="6"/>
                      <a:pt x="20" y="27"/>
                    </a:cubicBezTo>
                    <a:cubicBezTo>
                      <a:pt x="16" y="31"/>
                      <a:pt x="10" y="37"/>
                      <a:pt x="0" y="43"/>
                    </a:cubicBezTo>
                    <a:cubicBezTo>
                      <a:pt x="18" y="30"/>
                      <a:pt x="28" y="26"/>
                      <a:pt x="32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2" name="Freeform 203"/>
              <p:cNvSpPr>
                <a:spLocks/>
              </p:cNvSpPr>
              <p:nvPr/>
            </p:nvSpPr>
            <p:spPr bwMode="auto">
              <a:xfrm>
                <a:off x="3627438" y="3367088"/>
                <a:ext cx="209550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6" h="11">
                    <a:moveTo>
                      <a:pt x="9" y="7"/>
                    </a:moveTo>
                    <a:cubicBezTo>
                      <a:pt x="42" y="11"/>
                      <a:pt x="56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3" name="Freeform 204"/>
              <p:cNvSpPr>
                <a:spLocks/>
              </p:cNvSpPr>
              <p:nvPr/>
            </p:nvSpPr>
            <p:spPr bwMode="auto">
              <a:xfrm>
                <a:off x="3498850" y="3190875"/>
                <a:ext cx="361950" cy="127000"/>
              </a:xfrm>
              <a:custGeom>
                <a:avLst/>
                <a:gdLst/>
                <a:ahLst/>
                <a:cxnLst>
                  <a:cxn ang="0">
                    <a:pos x="39" y="32"/>
                  </a:cxn>
                  <a:cxn ang="0">
                    <a:pos x="22" y="27"/>
                  </a:cxn>
                  <a:cxn ang="0">
                    <a:pos x="23" y="23"/>
                  </a:cxn>
                  <a:cxn ang="0">
                    <a:pos x="0" y="34"/>
                  </a:cxn>
                  <a:cxn ang="0">
                    <a:pos x="39" y="32"/>
                  </a:cxn>
                </a:cxnLst>
                <a:rect l="0" t="0" r="r" b="b"/>
                <a:pathLst>
                  <a:path w="96" h="34">
                    <a:moveTo>
                      <a:pt x="39" y="32"/>
                    </a:moveTo>
                    <a:cubicBezTo>
                      <a:pt x="75" y="20"/>
                      <a:pt x="88" y="3"/>
                      <a:pt x="22" y="27"/>
                    </a:cubicBezTo>
                    <a:cubicBezTo>
                      <a:pt x="96" y="0"/>
                      <a:pt x="67" y="6"/>
                      <a:pt x="23" y="23"/>
                    </a:cubicBezTo>
                    <a:cubicBezTo>
                      <a:pt x="17" y="27"/>
                      <a:pt x="10" y="31"/>
                      <a:pt x="0" y="34"/>
                    </a:cubicBezTo>
                    <a:cubicBezTo>
                      <a:pt x="17" y="28"/>
                      <a:pt x="31" y="29"/>
                      <a:pt x="39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3532188" y="3330575"/>
                <a:ext cx="304800" cy="523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7"/>
                  </a:cxn>
                </a:cxnLst>
                <a:rect l="0" t="0" r="r" b="b"/>
                <a:pathLst>
                  <a:path w="81" h="14">
                    <a:moveTo>
                      <a:pt x="0" y="7"/>
                    </a:moveTo>
                    <a:cubicBezTo>
                      <a:pt x="11" y="7"/>
                      <a:pt x="18" y="8"/>
                      <a:pt x="24" y="9"/>
                    </a:cubicBezTo>
                    <a:cubicBezTo>
                      <a:pt x="81" y="14"/>
                      <a:pt x="69" y="3"/>
                      <a:pt x="36" y="0"/>
                    </a:cubicBezTo>
                    <a:cubicBezTo>
                      <a:pt x="35" y="4"/>
                      <a:pt x="24" y="8"/>
                      <a:pt x="0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3224213" y="3454400"/>
                <a:ext cx="301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0" y="5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1" y="6"/>
                      <a:pt x="4" y="3"/>
                      <a:pt x="8" y="0"/>
                    </a:cubicBezTo>
                    <a:cubicBezTo>
                      <a:pt x="5" y="2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3224213" y="3103563"/>
                <a:ext cx="450850" cy="490538"/>
              </a:xfrm>
              <a:custGeom>
                <a:avLst/>
                <a:gdLst/>
                <a:ahLst/>
                <a:cxnLst>
                  <a:cxn ang="0">
                    <a:pos x="11" y="102"/>
                  </a:cxn>
                  <a:cxn ang="0">
                    <a:pos x="21" y="111"/>
                  </a:cxn>
                  <a:cxn ang="0">
                    <a:pos x="42" y="93"/>
                  </a:cxn>
                  <a:cxn ang="0">
                    <a:pos x="41" y="125"/>
                  </a:cxn>
                  <a:cxn ang="0">
                    <a:pos x="58" y="123"/>
                  </a:cxn>
                  <a:cxn ang="0">
                    <a:pos x="62" y="93"/>
                  </a:cxn>
                  <a:cxn ang="0">
                    <a:pos x="73" y="117"/>
                  </a:cxn>
                  <a:cxn ang="0">
                    <a:pos x="79" y="118"/>
                  </a:cxn>
                  <a:cxn ang="0">
                    <a:pos x="92" y="113"/>
                  </a:cxn>
                  <a:cxn ang="0">
                    <a:pos x="74" y="85"/>
                  </a:cxn>
                  <a:cxn ang="0">
                    <a:pos x="91" y="98"/>
                  </a:cxn>
                  <a:cxn ang="0">
                    <a:pos x="106" y="96"/>
                  </a:cxn>
                  <a:cxn ang="0">
                    <a:pos x="107" y="79"/>
                  </a:cxn>
                  <a:cxn ang="0">
                    <a:pos x="107" y="70"/>
                  </a:cxn>
                  <a:cxn ang="0">
                    <a:pos x="82" y="67"/>
                  </a:cxn>
                  <a:cxn ang="0">
                    <a:pos x="112" y="55"/>
                  </a:cxn>
                  <a:cxn ang="0">
                    <a:pos x="96" y="46"/>
                  </a:cxn>
                  <a:cxn ang="0">
                    <a:pos x="109" y="31"/>
                  </a:cxn>
                  <a:cxn ang="0">
                    <a:pos x="76" y="47"/>
                  </a:cxn>
                  <a:cxn ang="0">
                    <a:pos x="101" y="20"/>
                  </a:cxn>
                  <a:cxn ang="0">
                    <a:pos x="81" y="19"/>
                  </a:cxn>
                  <a:cxn ang="0">
                    <a:pos x="76" y="10"/>
                  </a:cxn>
                  <a:cxn ang="0">
                    <a:pos x="62" y="37"/>
                  </a:cxn>
                  <a:cxn ang="0">
                    <a:pos x="66" y="2"/>
                  </a:cxn>
                  <a:cxn ang="0">
                    <a:pos x="58" y="18"/>
                  </a:cxn>
                  <a:cxn ang="0">
                    <a:pos x="49" y="11"/>
                  </a:cxn>
                  <a:cxn ang="0">
                    <a:pos x="36" y="12"/>
                  </a:cxn>
                  <a:cxn ang="0">
                    <a:pos x="37" y="18"/>
                  </a:cxn>
                  <a:cxn ang="0">
                    <a:pos x="34" y="15"/>
                  </a:cxn>
                  <a:cxn ang="0">
                    <a:pos x="41" y="46"/>
                  </a:cxn>
                  <a:cxn ang="0">
                    <a:pos x="19" y="33"/>
                  </a:cxn>
                  <a:cxn ang="0">
                    <a:pos x="18" y="34"/>
                  </a:cxn>
                  <a:cxn ang="0">
                    <a:pos x="10" y="45"/>
                  </a:cxn>
                  <a:cxn ang="0">
                    <a:pos x="8" y="51"/>
                  </a:cxn>
                  <a:cxn ang="0">
                    <a:pos x="22" y="63"/>
                  </a:cxn>
                  <a:cxn ang="0">
                    <a:pos x="2" y="77"/>
                  </a:cxn>
                  <a:cxn ang="0">
                    <a:pos x="3" y="86"/>
                  </a:cxn>
                  <a:cxn ang="0">
                    <a:pos x="0" y="94"/>
                  </a:cxn>
                  <a:cxn ang="0">
                    <a:pos x="9" y="92"/>
                  </a:cxn>
                  <a:cxn ang="0">
                    <a:pos x="0" y="101"/>
                  </a:cxn>
                  <a:cxn ang="0">
                    <a:pos x="1" y="105"/>
                  </a:cxn>
                </a:cxnLst>
                <a:rect l="0" t="0" r="r" b="b"/>
                <a:pathLst>
                  <a:path w="120" h="130">
                    <a:moveTo>
                      <a:pt x="1" y="105"/>
                    </a:moveTo>
                    <a:cubicBezTo>
                      <a:pt x="3" y="105"/>
                      <a:pt x="7" y="105"/>
                      <a:pt x="11" y="102"/>
                    </a:cubicBezTo>
                    <a:cubicBezTo>
                      <a:pt x="18" y="99"/>
                      <a:pt x="28" y="92"/>
                      <a:pt x="37" y="82"/>
                    </a:cubicBezTo>
                    <a:cubicBezTo>
                      <a:pt x="27" y="92"/>
                      <a:pt x="22" y="103"/>
                      <a:pt x="21" y="111"/>
                    </a:cubicBezTo>
                    <a:cubicBezTo>
                      <a:pt x="20" y="115"/>
                      <a:pt x="20" y="119"/>
                      <a:pt x="21" y="121"/>
                    </a:cubicBezTo>
                    <a:cubicBezTo>
                      <a:pt x="23" y="127"/>
                      <a:pt x="32" y="122"/>
                      <a:pt x="42" y="93"/>
                    </a:cubicBezTo>
                    <a:cubicBezTo>
                      <a:pt x="34" y="115"/>
                      <a:pt x="33" y="126"/>
                      <a:pt x="35" y="128"/>
                    </a:cubicBezTo>
                    <a:cubicBezTo>
                      <a:pt x="37" y="130"/>
                      <a:pt x="39" y="128"/>
                      <a:pt x="41" y="125"/>
                    </a:cubicBezTo>
                    <a:cubicBezTo>
                      <a:pt x="45" y="119"/>
                      <a:pt x="50" y="105"/>
                      <a:pt x="51" y="88"/>
                    </a:cubicBezTo>
                    <a:cubicBezTo>
                      <a:pt x="50" y="103"/>
                      <a:pt x="54" y="116"/>
                      <a:pt x="58" y="123"/>
                    </a:cubicBezTo>
                    <a:cubicBezTo>
                      <a:pt x="61" y="127"/>
                      <a:pt x="63" y="129"/>
                      <a:pt x="66" y="129"/>
                    </a:cubicBezTo>
                    <a:cubicBezTo>
                      <a:pt x="70" y="129"/>
                      <a:pt x="72" y="118"/>
                      <a:pt x="62" y="93"/>
                    </a:cubicBezTo>
                    <a:cubicBezTo>
                      <a:pt x="66" y="103"/>
                      <a:pt x="69" y="111"/>
                      <a:pt x="72" y="116"/>
                    </a:cubicBezTo>
                    <a:cubicBezTo>
                      <a:pt x="72" y="116"/>
                      <a:pt x="72" y="117"/>
                      <a:pt x="73" y="117"/>
                    </a:cubicBezTo>
                    <a:cubicBezTo>
                      <a:pt x="76" y="123"/>
                      <a:pt x="78" y="126"/>
                      <a:pt x="79" y="126"/>
                    </a:cubicBezTo>
                    <a:cubicBezTo>
                      <a:pt x="80" y="126"/>
                      <a:pt x="80" y="123"/>
                      <a:pt x="79" y="118"/>
                    </a:cubicBezTo>
                    <a:cubicBezTo>
                      <a:pt x="78" y="111"/>
                      <a:pt x="73" y="98"/>
                      <a:pt x="64" y="84"/>
                    </a:cubicBezTo>
                    <a:cubicBezTo>
                      <a:pt x="74" y="101"/>
                      <a:pt x="85" y="110"/>
                      <a:pt x="92" y="113"/>
                    </a:cubicBezTo>
                    <a:cubicBezTo>
                      <a:pt x="95" y="115"/>
                      <a:pt x="97" y="115"/>
                      <a:pt x="97" y="113"/>
                    </a:cubicBezTo>
                    <a:cubicBezTo>
                      <a:pt x="97" y="109"/>
                      <a:pt x="91" y="100"/>
                      <a:pt x="74" y="85"/>
                    </a:cubicBezTo>
                    <a:cubicBezTo>
                      <a:pt x="81" y="91"/>
                      <a:pt x="86" y="95"/>
                      <a:pt x="91" y="98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9" y="103"/>
                      <a:pt x="104" y="104"/>
                      <a:pt x="106" y="103"/>
                    </a:cubicBezTo>
                    <a:cubicBezTo>
                      <a:pt x="108" y="102"/>
                      <a:pt x="107" y="99"/>
                      <a:pt x="106" y="96"/>
                    </a:cubicBezTo>
                    <a:cubicBezTo>
                      <a:pt x="102" y="89"/>
                      <a:pt x="91" y="79"/>
                      <a:pt x="73" y="73"/>
                    </a:cubicBezTo>
                    <a:cubicBezTo>
                      <a:pt x="87" y="78"/>
                      <a:pt x="99" y="79"/>
                      <a:pt x="107" y="79"/>
                    </a:cubicBezTo>
                    <a:cubicBezTo>
                      <a:pt x="111" y="79"/>
                      <a:pt x="114" y="78"/>
                      <a:pt x="116" y="77"/>
                    </a:cubicBezTo>
                    <a:cubicBezTo>
                      <a:pt x="120" y="75"/>
                      <a:pt x="118" y="72"/>
                      <a:pt x="107" y="70"/>
                    </a:cubicBezTo>
                    <a:cubicBezTo>
                      <a:pt x="107" y="70"/>
                      <a:pt x="106" y="70"/>
                      <a:pt x="106" y="69"/>
                    </a:cubicBezTo>
                    <a:cubicBezTo>
                      <a:pt x="100" y="68"/>
                      <a:pt x="93" y="67"/>
                      <a:pt x="82" y="67"/>
                    </a:cubicBezTo>
                    <a:cubicBezTo>
                      <a:pt x="106" y="68"/>
                      <a:pt x="117" y="64"/>
                      <a:pt x="118" y="60"/>
                    </a:cubicBezTo>
                    <a:cubicBezTo>
                      <a:pt x="118" y="58"/>
                      <a:pt x="116" y="56"/>
                      <a:pt x="112" y="55"/>
                    </a:cubicBezTo>
                    <a:cubicBezTo>
                      <a:pt x="104" y="52"/>
                      <a:pt x="90" y="51"/>
                      <a:pt x="73" y="57"/>
                    </a:cubicBezTo>
                    <a:cubicBezTo>
                      <a:pt x="83" y="54"/>
                      <a:pt x="90" y="50"/>
                      <a:pt x="96" y="46"/>
                    </a:cubicBezTo>
                    <a:cubicBezTo>
                      <a:pt x="98" y="45"/>
                      <a:pt x="100" y="44"/>
                      <a:pt x="102" y="42"/>
                    </a:cubicBezTo>
                    <a:cubicBezTo>
                      <a:pt x="109" y="37"/>
                      <a:pt x="111" y="32"/>
                      <a:pt x="109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4" y="30"/>
                      <a:pt x="94" y="34"/>
                      <a:pt x="76" y="47"/>
                    </a:cubicBezTo>
                    <a:cubicBezTo>
                      <a:pt x="86" y="41"/>
                      <a:pt x="92" y="35"/>
                      <a:pt x="96" y="31"/>
                    </a:cubicBezTo>
                    <a:cubicBezTo>
                      <a:pt x="102" y="25"/>
                      <a:pt x="103" y="21"/>
                      <a:pt x="101" y="20"/>
                    </a:cubicBezTo>
                    <a:cubicBezTo>
                      <a:pt x="97" y="18"/>
                      <a:pt x="81" y="27"/>
                      <a:pt x="66" y="47"/>
                    </a:cubicBezTo>
                    <a:cubicBezTo>
                      <a:pt x="74" y="37"/>
                      <a:pt x="78" y="27"/>
                      <a:pt x="81" y="19"/>
                    </a:cubicBezTo>
                    <a:cubicBezTo>
                      <a:pt x="82" y="15"/>
                      <a:pt x="83" y="12"/>
                      <a:pt x="83" y="9"/>
                    </a:cubicBezTo>
                    <a:cubicBezTo>
                      <a:pt x="83" y="4"/>
                      <a:pt x="80" y="4"/>
                      <a:pt x="76" y="10"/>
                    </a:cubicBezTo>
                    <a:cubicBezTo>
                      <a:pt x="75" y="10"/>
                      <a:pt x="75" y="10"/>
                      <a:pt x="75" y="11"/>
                    </a:cubicBezTo>
                    <a:cubicBezTo>
                      <a:pt x="72" y="15"/>
                      <a:pt x="67" y="24"/>
                      <a:pt x="62" y="37"/>
                    </a:cubicBezTo>
                    <a:cubicBezTo>
                      <a:pt x="69" y="20"/>
                      <a:pt x="71" y="9"/>
                      <a:pt x="70" y="4"/>
                    </a:cubicBezTo>
                    <a:cubicBezTo>
                      <a:pt x="70" y="1"/>
                      <a:pt x="69" y="0"/>
                      <a:pt x="66" y="2"/>
                    </a:cubicBezTo>
                    <a:cubicBezTo>
                      <a:pt x="64" y="4"/>
                      <a:pt x="61" y="9"/>
                      <a:pt x="58" y="17"/>
                    </a:cubicBezTo>
                    <a:cubicBezTo>
                      <a:pt x="58" y="17"/>
                      <a:pt x="58" y="18"/>
                      <a:pt x="58" y="18"/>
                    </a:cubicBezTo>
                    <a:cubicBezTo>
                      <a:pt x="56" y="24"/>
                      <a:pt x="54" y="33"/>
                      <a:pt x="53" y="42"/>
                    </a:cubicBezTo>
                    <a:cubicBezTo>
                      <a:pt x="54" y="29"/>
                      <a:pt x="52" y="18"/>
                      <a:pt x="49" y="11"/>
                    </a:cubicBezTo>
                    <a:cubicBezTo>
                      <a:pt x="47" y="8"/>
                      <a:pt x="46" y="5"/>
                      <a:pt x="44" y="3"/>
                    </a:cubicBezTo>
                    <a:cubicBezTo>
                      <a:pt x="41" y="6"/>
                      <a:pt x="39" y="9"/>
                      <a:pt x="36" y="12"/>
                    </a:cubicBezTo>
                    <a:cubicBezTo>
                      <a:pt x="36" y="14"/>
                      <a:pt x="36" y="16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23"/>
                      <a:pt x="39" y="29"/>
                      <a:pt x="42" y="37"/>
                    </a:cubicBezTo>
                    <a:cubicBezTo>
                      <a:pt x="39" y="27"/>
                      <a:pt x="36" y="20"/>
                      <a:pt x="34" y="15"/>
                    </a:cubicBezTo>
                    <a:cubicBezTo>
                      <a:pt x="32" y="17"/>
                      <a:pt x="30" y="19"/>
                      <a:pt x="29" y="21"/>
                    </a:cubicBezTo>
                    <a:cubicBezTo>
                      <a:pt x="31" y="28"/>
                      <a:pt x="35" y="36"/>
                      <a:pt x="41" y="46"/>
                    </a:cubicBezTo>
                    <a:cubicBezTo>
                      <a:pt x="36" y="37"/>
                      <a:pt x="30" y="30"/>
                      <a:pt x="25" y="25"/>
                    </a:cubicBezTo>
                    <a:cubicBezTo>
                      <a:pt x="23" y="28"/>
                      <a:pt x="21" y="30"/>
                      <a:pt x="19" y="33"/>
                    </a:cubicBezTo>
                    <a:cubicBezTo>
                      <a:pt x="22" y="37"/>
                      <a:pt x="25" y="40"/>
                      <a:pt x="30" y="45"/>
                    </a:cubicBezTo>
                    <a:cubicBezTo>
                      <a:pt x="25" y="40"/>
                      <a:pt x="21" y="37"/>
                      <a:pt x="18" y="34"/>
                    </a:cubicBezTo>
                    <a:cubicBezTo>
                      <a:pt x="15" y="37"/>
                      <a:pt x="13" y="40"/>
                      <a:pt x="10" y="44"/>
                    </a:cubicBezTo>
                    <a:cubicBezTo>
                      <a:pt x="10" y="44"/>
                      <a:pt x="10" y="44"/>
                      <a:pt x="10" y="45"/>
                    </a:cubicBezTo>
                    <a:cubicBezTo>
                      <a:pt x="15" y="50"/>
                      <a:pt x="22" y="54"/>
                      <a:pt x="31" y="57"/>
                    </a:cubicBezTo>
                    <a:cubicBezTo>
                      <a:pt x="22" y="54"/>
                      <a:pt x="15" y="52"/>
                      <a:pt x="8" y="51"/>
                    </a:cubicBezTo>
                    <a:cubicBezTo>
                      <a:pt x="7" y="54"/>
                      <a:pt x="6" y="58"/>
                      <a:pt x="5" y="61"/>
                    </a:cubicBezTo>
                    <a:cubicBezTo>
                      <a:pt x="10" y="62"/>
                      <a:pt x="15" y="63"/>
                      <a:pt x="22" y="63"/>
                    </a:cubicBezTo>
                    <a:cubicBezTo>
                      <a:pt x="15" y="63"/>
                      <a:pt x="9" y="63"/>
                      <a:pt x="5" y="63"/>
                    </a:cubicBezTo>
                    <a:cubicBezTo>
                      <a:pt x="4" y="67"/>
                      <a:pt x="3" y="72"/>
                      <a:pt x="2" y="77"/>
                    </a:cubicBezTo>
                    <a:cubicBezTo>
                      <a:pt x="10" y="78"/>
                      <a:pt x="20" y="77"/>
                      <a:pt x="31" y="73"/>
                    </a:cubicBezTo>
                    <a:cubicBezTo>
                      <a:pt x="19" y="77"/>
                      <a:pt x="9" y="82"/>
                      <a:pt x="3" y="86"/>
                    </a:cubicBezTo>
                    <a:cubicBezTo>
                      <a:pt x="2" y="87"/>
                      <a:pt x="1" y="87"/>
                      <a:pt x="1" y="88"/>
                    </a:cubicBezTo>
                    <a:cubicBezTo>
                      <a:pt x="0" y="90"/>
                      <a:pt x="0" y="92"/>
                      <a:pt x="0" y="94"/>
                    </a:cubicBezTo>
                    <a:cubicBezTo>
                      <a:pt x="5" y="92"/>
                      <a:pt x="14" y="88"/>
                      <a:pt x="26" y="81"/>
                    </a:cubicBezTo>
                    <a:cubicBezTo>
                      <a:pt x="19" y="85"/>
                      <a:pt x="13" y="89"/>
                      <a:pt x="9" y="92"/>
                    </a:cubicBezTo>
                    <a:cubicBezTo>
                      <a:pt x="9" y="92"/>
                      <a:pt x="9" y="93"/>
                      <a:pt x="8" y="93"/>
                    </a:cubicBezTo>
                    <a:cubicBezTo>
                      <a:pt x="4" y="96"/>
                      <a:pt x="1" y="99"/>
                      <a:pt x="0" y="101"/>
                    </a:cubicBezTo>
                    <a:cubicBezTo>
                      <a:pt x="0" y="103"/>
                      <a:pt x="0" y="104"/>
                      <a:pt x="0" y="105"/>
                    </a:cubicBezTo>
                    <a:cubicBezTo>
                      <a:pt x="1" y="105"/>
                      <a:pt x="1" y="105"/>
                      <a:pt x="1" y="105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13" name="Freeform 312"/>
            <p:cNvSpPr>
              <a:spLocks/>
            </p:cNvSpPr>
            <p:nvPr/>
          </p:nvSpPr>
          <p:spPr bwMode="auto">
            <a:xfrm rot="1639090">
              <a:off x="6977722" y="408666"/>
              <a:ext cx="200631" cy="17555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5" y="12"/>
                </a:cxn>
                <a:cxn ang="0">
                  <a:pos x="4" y="13"/>
                </a:cxn>
                <a:cxn ang="0">
                  <a:pos x="9" y="22"/>
                </a:cxn>
                <a:cxn ang="0">
                  <a:pos x="0" y="27"/>
                </a:cxn>
                <a:cxn ang="0">
                  <a:pos x="8" y="33"/>
                </a:cxn>
                <a:cxn ang="0">
                  <a:pos x="2" y="42"/>
                </a:cxn>
                <a:cxn ang="0">
                  <a:pos x="12" y="44"/>
                </a:cxn>
                <a:cxn ang="0">
                  <a:pos x="10" y="54"/>
                </a:cxn>
                <a:cxn ang="0">
                  <a:pos x="20" y="52"/>
                </a:cxn>
                <a:cxn ang="0">
                  <a:pos x="22" y="62"/>
                </a:cxn>
                <a:cxn ang="0">
                  <a:pos x="31" y="56"/>
                </a:cxn>
                <a:cxn ang="0">
                  <a:pos x="36" y="65"/>
                </a:cxn>
                <a:cxn ang="0">
                  <a:pos x="42" y="56"/>
                </a:cxn>
                <a:cxn ang="0">
                  <a:pos x="51" y="63"/>
                </a:cxn>
                <a:cxn ang="0">
                  <a:pos x="53" y="52"/>
                </a:cxn>
                <a:cxn ang="0">
                  <a:pos x="63" y="55"/>
                </a:cxn>
                <a:cxn ang="0">
                  <a:pos x="62" y="45"/>
                </a:cxn>
                <a:cxn ang="0">
                  <a:pos x="73" y="44"/>
                </a:cxn>
                <a:cxn ang="0">
                  <a:pos x="67" y="35"/>
                </a:cxn>
                <a:cxn ang="0">
                  <a:pos x="70" y="33"/>
                </a:cxn>
                <a:cxn ang="0">
                  <a:pos x="22" y="5"/>
                </a:cxn>
                <a:cxn ang="0">
                  <a:pos x="14" y="2"/>
                </a:cxn>
              </a:cxnLst>
              <a:rect l="0" t="0" r="r" b="b"/>
              <a:pathLst>
                <a:path w="74" h="65">
                  <a:moveTo>
                    <a:pt x="14" y="2"/>
                  </a:moveTo>
                  <a:cubicBezTo>
                    <a:pt x="12" y="3"/>
                    <a:pt x="16" y="10"/>
                    <a:pt x="15" y="12"/>
                  </a:cubicBezTo>
                  <a:cubicBezTo>
                    <a:pt x="13" y="14"/>
                    <a:pt x="5" y="11"/>
                    <a:pt x="4" y="13"/>
                  </a:cubicBezTo>
                  <a:cubicBezTo>
                    <a:pt x="3" y="15"/>
                    <a:pt x="10" y="20"/>
                    <a:pt x="9" y="22"/>
                  </a:cubicBezTo>
                  <a:cubicBezTo>
                    <a:pt x="9" y="24"/>
                    <a:pt x="0" y="25"/>
                    <a:pt x="0" y="27"/>
                  </a:cubicBezTo>
                  <a:cubicBezTo>
                    <a:pt x="0" y="29"/>
                    <a:pt x="8" y="31"/>
                    <a:pt x="8" y="33"/>
                  </a:cubicBezTo>
                  <a:cubicBezTo>
                    <a:pt x="9" y="36"/>
                    <a:pt x="1" y="40"/>
                    <a:pt x="2" y="42"/>
                  </a:cubicBezTo>
                  <a:cubicBezTo>
                    <a:pt x="2" y="44"/>
                    <a:pt x="11" y="42"/>
                    <a:pt x="12" y="44"/>
                  </a:cubicBezTo>
                  <a:cubicBezTo>
                    <a:pt x="13" y="46"/>
                    <a:pt x="8" y="53"/>
                    <a:pt x="10" y="54"/>
                  </a:cubicBezTo>
                  <a:cubicBezTo>
                    <a:pt x="11" y="56"/>
                    <a:pt x="18" y="51"/>
                    <a:pt x="20" y="52"/>
                  </a:cubicBezTo>
                  <a:cubicBezTo>
                    <a:pt x="22" y="53"/>
                    <a:pt x="20" y="62"/>
                    <a:pt x="22" y="62"/>
                  </a:cubicBezTo>
                  <a:cubicBezTo>
                    <a:pt x="24" y="63"/>
                    <a:pt x="28" y="56"/>
                    <a:pt x="31" y="56"/>
                  </a:cubicBezTo>
                  <a:cubicBezTo>
                    <a:pt x="33" y="57"/>
                    <a:pt x="34" y="65"/>
                    <a:pt x="36" y="65"/>
                  </a:cubicBezTo>
                  <a:cubicBezTo>
                    <a:pt x="38" y="65"/>
                    <a:pt x="40" y="57"/>
                    <a:pt x="42" y="56"/>
                  </a:cubicBezTo>
                  <a:cubicBezTo>
                    <a:pt x="44" y="56"/>
                    <a:pt x="49" y="63"/>
                    <a:pt x="51" y="63"/>
                  </a:cubicBezTo>
                  <a:cubicBezTo>
                    <a:pt x="53" y="62"/>
                    <a:pt x="51" y="53"/>
                    <a:pt x="53" y="52"/>
                  </a:cubicBezTo>
                  <a:cubicBezTo>
                    <a:pt x="55" y="51"/>
                    <a:pt x="62" y="57"/>
                    <a:pt x="63" y="55"/>
                  </a:cubicBezTo>
                  <a:cubicBezTo>
                    <a:pt x="65" y="54"/>
                    <a:pt x="61" y="47"/>
                    <a:pt x="62" y="45"/>
                  </a:cubicBezTo>
                  <a:cubicBezTo>
                    <a:pt x="63" y="43"/>
                    <a:pt x="72" y="46"/>
                    <a:pt x="73" y="44"/>
                  </a:cubicBezTo>
                  <a:cubicBezTo>
                    <a:pt x="74" y="42"/>
                    <a:pt x="67" y="37"/>
                    <a:pt x="67" y="35"/>
                  </a:cubicBezTo>
                  <a:cubicBezTo>
                    <a:pt x="68" y="34"/>
                    <a:pt x="69" y="34"/>
                    <a:pt x="70" y="33"/>
                  </a:cubicBezTo>
                  <a:cubicBezTo>
                    <a:pt x="52" y="22"/>
                    <a:pt x="36" y="12"/>
                    <a:pt x="22" y="5"/>
                  </a:cubicBezTo>
                  <a:cubicBezTo>
                    <a:pt x="20" y="4"/>
                    <a:pt x="15" y="0"/>
                    <a:pt x="14" y="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 rot="1639090">
              <a:off x="6330436" y="1811582"/>
              <a:ext cx="798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 rot="1639090">
              <a:off x="6337842" y="1830335"/>
              <a:ext cx="88916" cy="55858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0" y="3"/>
                </a:cxn>
                <a:cxn ang="0">
                  <a:pos x="11" y="9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6" y="13"/>
                </a:cxn>
                <a:cxn ang="0">
                  <a:pos x="29" y="21"/>
                </a:cxn>
                <a:cxn ang="0">
                  <a:pos x="32" y="11"/>
                </a:cxn>
                <a:cxn ang="0">
                  <a:pos x="22" y="14"/>
                </a:cxn>
              </a:cxnLst>
              <a:rect l="0" t="0" r="r" b="b"/>
              <a:pathLst>
                <a:path w="33" h="21">
                  <a:moveTo>
                    <a:pt x="22" y="14"/>
                  </a:moveTo>
                  <a:cubicBezTo>
                    <a:pt x="20" y="12"/>
                    <a:pt x="22" y="4"/>
                    <a:pt x="20" y="3"/>
                  </a:cubicBezTo>
                  <a:cubicBezTo>
                    <a:pt x="18" y="2"/>
                    <a:pt x="13" y="10"/>
                    <a:pt x="11" y="9"/>
                  </a:cubicBezTo>
                  <a:cubicBezTo>
                    <a:pt x="9" y="9"/>
                    <a:pt x="7" y="0"/>
                    <a:pt x="5" y="0"/>
                  </a:cubicBezTo>
                  <a:cubicBezTo>
                    <a:pt x="3" y="0"/>
                    <a:pt x="2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12" y="15"/>
                    <a:pt x="20" y="18"/>
                    <a:pt x="29" y="21"/>
                  </a:cubicBezTo>
                  <a:cubicBezTo>
                    <a:pt x="29" y="18"/>
                    <a:pt x="33" y="13"/>
                    <a:pt x="32" y="11"/>
                  </a:cubicBezTo>
                  <a:cubicBezTo>
                    <a:pt x="30" y="10"/>
                    <a:pt x="23" y="15"/>
                    <a:pt x="22" y="14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15"/>
            <p:cNvSpPr>
              <a:spLocks/>
            </p:cNvSpPr>
            <p:nvPr/>
          </p:nvSpPr>
          <p:spPr bwMode="auto">
            <a:xfrm rot="1639090">
              <a:off x="6861943" y="1270387"/>
              <a:ext cx="210890" cy="199490"/>
            </a:xfrm>
            <a:custGeom>
              <a:avLst/>
              <a:gdLst/>
              <a:ahLst/>
              <a:cxnLst>
                <a:cxn ang="0">
                  <a:pos x="54" y="61"/>
                </a:cxn>
                <a:cxn ang="0">
                  <a:pos x="64" y="64"/>
                </a:cxn>
                <a:cxn ang="0">
                  <a:pos x="63" y="53"/>
                </a:cxn>
                <a:cxn ang="0">
                  <a:pos x="73" y="53"/>
                </a:cxn>
                <a:cxn ang="0">
                  <a:pos x="68" y="43"/>
                </a:cxn>
                <a:cxn ang="0">
                  <a:pos x="78" y="38"/>
                </a:cxn>
                <a:cxn ang="0">
                  <a:pos x="69" y="32"/>
                </a:cxn>
                <a:cxn ang="0">
                  <a:pos x="76" y="24"/>
                </a:cxn>
                <a:cxn ang="0">
                  <a:pos x="66" y="21"/>
                </a:cxn>
                <a:cxn ang="0">
                  <a:pos x="68" y="11"/>
                </a:cxn>
                <a:cxn ang="0">
                  <a:pos x="58" y="13"/>
                </a:cxn>
                <a:cxn ang="0">
                  <a:pos x="56" y="3"/>
                </a:cxn>
                <a:cxn ang="0">
                  <a:pos x="47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7" y="3"/>
                </a:cxn>
                <a:cxn ang="0">
                  <a:pos x="24" y="13"/>
                </a:cxn>
                <a:cxn ang="0">
                  <a:pos x="14" y="10"/>
                </a:cxn>
                <a:cxn ang="0">
                  <a:pos x="16" y="20"/>
                </a:cxn>
                <a:cxn ang="0">
                  <a:pos x="5" y="21"/>
                </a:cxn>
                <a:cxn ang="0">
                  <a:pos x="10" y="31"/>
                </a:cxn>
                <a:cxn ang="0">
                  <a:pos x="1" y="35"/>
                </a:cxn>
                <a:cxn ang="0">
                  <a:pos x="9" y="42"/>
                </a:cxn>
                <a:cxn ang="0">
                  <a:pos x="3" y="50"/>
                </a:cxn>
                <a:cxn ang="0">
                  <a:pos x="13" y="52"/>
                </a:cxn>
                <a:cxn ang="0">
                  <a:pos x="10" y="63"/>
                </a:cxn>
                <a:cxn ang="0">
                  <a:pos x="21" y="60"/>
                </a:cxn>
                <a:cxn ang="0">
                  <a:pos x="23" y="71"/>
                </a:cxn>
                <a:cxn ang="0">
                  <a:pos x="31" y="65"/>
                </a:cxn>
                <a:cxn ang="0">
                  <a:pos x="37" y="73"/>
                </a:cxn>
                <a:cxn ang="0">
                  <a:pos x="43" y="65"/>
                </a:cxn>
                <a:cxn ang="0">
                  <a:pos x="51" y="71"/>
                </a:cxn>
                <a:cxn ang="0">
                  <a:pos x="54" y="61"/>
                </a:cxn>
              </a:cxnLst>
              <a:rect l="0" t="0" r="r" b="b"/>
              <a:pathLst>
                <a:path w="78" h="74">
                  <a:moveTo>
                    <a:pt x="54" y="61"/>
                  </a:moveTo>
                  <a:cubicBezTo>
                    <a:pt x="56" y="60"/>
                    <a:pt x="62" y="65"/>
                    <a:pt x="64" y="64"/>
                  </a:cubicBezTo>
                  <a:cubicBezTo>
                    <a:pt x="66" y="62"/>
                    <a:pt x="61" y="55"/>
                    <a:pt x="63" y="53"/>
                  </a:cubicBezTo>
                  <a:cubicBezTo>
                    <a:pt x="64" y="52"/>
                    <a:pt x="72" y="54"/>
                    <a:pt x="73" y="53"/>
                  </a:cubicBezTo>
                  <a:cubicBezTo>
                    <a:pt x="74" y="51"/>
                    <a:pt x="68" y="45"/>
                    <a:pt x="68" y="43"/>
                  </a:cubicBezTo>
                  <a:cubicBezTo>
                    <a:pt x="69" y="41"/>
                    <a:pt x="78" y="41"/>
                    <a:pt x="78" y="38"/>
                  </a:cubicBezTo>
                  <a:cubicBezTo>
                    <a:pt x="78" y="36"/>
                    <a:pt x="70" y="34"/>
                    <a:pt x="69" y="32"/>
                  </a:cubicBezTo>
                  <a:cubicBezTo>
                    <a:pt x="69" y="30"/>
                    <a:pt x="77" y="26"/>
                    <a:pt x="76" y="24"/>
                  </a:cubicBezTo>
                  <a:cubicBezTo>
                    <a:pt x="75" y="22"/>
                    <a:pt x="67" y="23"/>
                    <a:pt x="66" y="21"/>
                  </a:cubicBezTo>
                  <a:cubicBezTo>
                    <a:pt x="64" y="20"/>
                    <a:pt x="70" y="13"/>
                    <a:pt x="68" y="11"/>
                  </a:cubicBezTo>
                  <a:cubicBezTo>
                    <a:pt x="66" y="10"/>
                    <a:pt x="59" y="15"/>
                    <a:pt x="58" y="13"/>
                  </a:cubicBezTo>
                  <a:cubicBezTo>
                    <a:pt x="56" y="12"/>
                    <a:pt x="58" y="4"/>
                    <a:pt x="56" y="3"/>
                  </a:cubicBezTo>
                  <a:cubicBezTo>
                    <a:pt x="54" y="2"/>
                    <a:pt x="49" y="10"/>
                    <a:pt x="47" y="9"/>
                  </a:cubicBezTo>
                  <a:cubicBezTo>
                    <a:pt x="45" y="9"/>
                    <a:pt x="44" y="0"/>
                    <a:pt x="41" y="0"/>
                  </a:cubicBezTo>
                  <a:cubicBezTo>
                    <a:pt x="39" y="0"/>
                    <a:pt x="38" y="9"/>
                    <a:pt x="35" y="9"/>
                  </a:cubicBezTo>
                  <a:cubicBezTo>
                    <a:pt x="33" y="9"/>
                    <a:pt x="29" y="2"/>
                    <a:pt x="27" y="3"/>
                  </a:cubicBezTo>
                  <a:cubicBezTo>
                    <a:pt x="25" y="4"/>
                    <a:pt x="26" y="12"/>
                    <a:pt x="24" y="13"/>
                  </a:cubicBezTo>
                  <a:cubicBezTo>
                    <a:pt x="23" y="14"/>
                    <a:pt x="16" y="9"/>
                    <a:pt x="14" y="10"/>
                  </a:cubicBezTo>
                  <a:cubicBezTo>
                    <a:pt x="13" y="11"/>
                    <a:pt x="17" y="19"/>
                    <a:pt x="16" y="20"/>
                  </a:cubicBezTo>
                  <a:cubicBezTo>
                    <a:pt x="14" y="22"/>
                    <a:pt x="6" y="19"/>
                    <a:pt x="5" y="21"/>
                  </a:cubicBezTo>
                  <a:cubicBezTo>
                    <a:pt x="4" y="23"/>
                    <a:pt x="11" y="28"/>
                    <a:pt x="10" y="31"/>
                  </a:cubicBezTo>
                  <a:cubicBezTo>
                    <a:pt x="9" y="33"/>
                    <a:pt x="1" y="33"/>
                    <a:pt x="1" y="35"/>
                  </a:cubicBezTo>
                  <a:cubicBezTo>
                    <a:pt x="0" y="37"/>
                    <a:pt x="9" y="40"/>
                    <a:pt x="9" y="42"/>
                  </a:cubicBezTo>
                  <a:cubicBezTo>
                    <a:pt x="9" y="44"/>
                    <a:pt x="2" y="48"/>
                    <a:pt x="3" y="50"/>
                  </a:cubicBezTo>
                  <a:cubicBezTo>
                    <a:pt x="3" y="52"/>
                    <a:pt x="12" y="50"/>
                    <a:pt x="13" y="52"/>
                  </a:cubicBezTo>
                  <a:cubicBezTo>
                    <a:pt x="14" y="54"/>
                    <a:pt x="9" y="61"/>
                    <a:pt x="10" y="63"/>
                  </a:cubicBezTo>
                  <a:cubicBezTo>
                    <a:pt x="12" y="64"/>
                    <a:pt x="19" y="59"/>
                    <a:pt x="21" y="60"/>
                  </a:cubicBezTo>
                  <a:cubicBezTo>
                    <a:pt x="23" y="62"/>
                    <a:pt x="21" y="70"/>
                    <a:pt x="23" y="71"/>
                  </a:cubicBezTo>
                  <a:cubicBezTo>
                    <a:pt x="25" y="72"/>
                    <a:pt x="29" y="64"/>
                    <a:pt x="31" y="65"/>
                  </a:cubicBezTo>
                  <a:cubicBezTo>
                    <a:pt x="34" y="65"/>
                    <a:pt x="35" y="73"/>
                    <a:pt x="37" y="73"/>
                  </a:cubicBezTo>
                  <a:cubicBezTo>
                    <a:pt x="39" y="74"/>
                    <a:pt x="41" y="65"/>
                    <a:pt x="43" y="65"/>
                  </a:cubicBezTo>
                  <a:cubicBezTo>
                    <a:pt x="45" y="64"/>
                    <a:pt x="49" y="72"/>
                    <a:pt x="51" y="71"/>
                  </a:cubicBezTo>
                  <a:cubicBezTo>
                    <a:pt x="54" y="70"/>
                    <a:pt x="52" y="62"/>
                    <a:pt x="54" y="61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 rot="1639090">
              <a:off x="7199681" y="1808101"/>
              <a:ext cx="72956" cy="197210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16" y="0"/>
                </a:cxn>
                <a:cxn ang="0">
                  <a:pos x="11" y="9"/>
                </a:cxn>
                <a:cxn ang="0">
                  <a:pos x="0" y="3"/>
                </a:cxn>
                <a:cxn ang="0">
                  <a:pos x="2" y="67"/>
                </a:cxn>
                <a:cxn ang="0">
                  <a:pos x="12" y="73"/>
                </a:cxn>
                <a:cxn ang="0">
                  <a:pos x="27" y="5"/>
                </a:cxn>
                <a:cxn ang="0">
                  <a:pos x="22" y="9"/>
                </a:cxn>
              </a:cxnLst>
              <a:rect l="0" t="0" r="r" b="b"/>
              <a:pathLst>
                <a:path w="27" h="73">
                  <a:moveTo>
                    <a:pt x="22" y="9"/>
                  </a:moveTo>
                  <a:cubicBezTo>
                    <a:pt x="20" y="8"/>
                    <a:pt x="19" y="0"/>
                    <a:pt x="16" y="0"/>
                  </a:cubicBezTo>
                  <a:cubicBezTo>
                    <a:pt x="14" y="0"/>
                    <a:pt x="13" y="8"/>
                    <a:pt x="11" y="9"/>
                  </a:cubicBezTo>
                  <a:cubicBezTo>
                    <a:pt x="8" y="9"/>
                    <a:pt x="1" y="0"/>
                    <a:pt x="0" y="3"/>
                  </a:cubicBezTo>
                  <a:cubicBezTo>
                    <a:pt x="0" y="22"/>
                    <a:pt x="2" y="67"/>
                    <a:pt x="2" y="67"/>
                  </a:cubicBezTo>
                  <a:cubicBezTo>
                    <a:pt x="2" y="67"/>
                    <a:pt x="10" y="73"/>
                    <a:pt x="12" y="73"/>
                  </a:cubicBezTo>
                  <a:cubicBezTo>
                    <a:pt x="14" y="73"/>
                    <a:pt x="27" y="32"/>
                    <a:pt x="27" y="5"/>
                  </a:cubicBezTo>
                  <a:cubicBezTo>
                    <a:pt x="25" y="7"/>
                    <a:pt x="23" y="9"/>
                    <a:pt x="22" y="9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8" name="Group 293"/>
            <p:cNvGrpSpPr/>
            <p:nvPr/>
          </p:nvGrpSpPr>
          <p:grpSpPr>
            <a:xfrm rot="1639090">
              <a:off x="7152696" y="1818418"/>
              <a:ext cx="208610" cy="108295"/>
              <a:chOff x="4556125" y="3348038"/>
              <a:chExt cx="290513" cy="150813"/>
            </a:xfrm>
          </p:grpSpPr>
          <p:sp>
            <p:nvSpPr>
              <p:cNvPr id="405" name="Freeform 404"/>
              <p:cNvSpPr>
                <a:spLocks/>
              </p:cNvSpPr>
              <p:nvPr/>
            </p:nvSpPr>
            <p:spPr bwMode="auto">
              <a:xfrm>
                <a:off x="4748213" y="3348038"/>
                <a:ext cx="98425" cy="150813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18" y="29"/>
                  </a:cxn>
                  <a:cxn ang="0">
                    <a:pos x="24" y="21"/>
                  </a:cxn>
                  <a:cxn ang="0">
                    <a:pos x="14" y="18"/>
                  </a:cxn>
                  <a:cxn ang="0">
                    <a:pos x="16" y="8"/>
                  </a:cxn>
                  <a:cxn ang="0">
                    <a:pos x="6" y="1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7" y="40"/>
                  </a:cxn>
                  <a:cxn ang="0">
                    <a:pos x="26" y="35"/>
                  </a:cxn>
                </a:cxnLst>
                <a:rect l="0" t="0" r="r" b="b"/>
                <a:pathLst>
                  <a:path w="26" h="40">
                    <a:moveTo>
                      <a:pt x="26" y="35"/>
                    </a:moveTo>
                    <a:cubicBezTo>
                      <a:pt x="26" y="33"/>
                      <a:pt x="18" y="31"/>
                      <a:pt x="18" y="29"/>
                    </a:cubicBezTo>
                    <a:cubicBezTo>
                      <a:pt x="18" y="27"/>
                      <a:pt x="25" y="23"/>
                      <a:pt x="24" y="21"/>
                    </a:cubicBezTo>
                    <a:cubicBezTo>
                      <a:pt x="24" y="19"/>
                      <a:pt x="15" y="20"/>
                      <a:pt x="14" y="18"/>
                    </a:cubicBezTo>
                    <a:cubicBezTo>
                      <a:pt x="13" y="17"/>
                      <a:pt x="18" y="10"/>
                      <a:pt x="16" y="8"/>
                    </a:cubicBezTo>
                    <a:cubicBezTo>
                      <a:pt x="15" y="7"/>
                      <a:pt x="8" y="12"/>
                      <a:pt x="6" y="10"/>
                    </a:cubicBezTo>
                    <a:cubicBezTo>
                      <a:pt x="4" y="9"/>
                      <a:pt x="6" y="1"/>
                      <a:pt x="4" y="0"/>
                    </a:cubicBezTo>
                    <a:cubicBezTo>
                      <a:pt x="3" y="0"/>
                      <a:pt x="2" y="1"/>
                      <a:pt x="0" y="3"/>
                    </a:cubicBezTo>
                    <a:cubicBezTo>
                      <a:pt x="5" y="15"/>
                      <a:pt x="11" y="28"/>
                      <a:pt x="17" y="40"/>
                    </a:cubicBezTo>
                    <a:cubicBezTo>
                      <a:pt x="19" y="38"/>
                      <a:pt x="26" y="37"/>
                      <a:pt x="26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5"/>
              <p:cNvSpPr>
                <a:spLocks/>
              </p:cNvSpPr>
              <p:nvPr/>
            </p:nvSpPr>
            <p:spPr bwMode="auto">
              <a:xfrm>
                <a:off x="4556125" y="3371850"/>
                <a:ext cx="76200" cy="11271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5" y="11"/>
                  </a:cxn>
                  <a:cxn ang="0">
                    <a:pos x="5" y="12"/>
                  </a:cxn>
                  <a:cxn ang="0">
                    <a:pos x="10" y="21"/>
                  </a:cxn>
                  <a:cxn ang="0">
                    <a:pos x="0" y="26"/>
                  </a:cxn>
                  <a:cxn ang="0">
                    <a:pos x="6" y="30"/>
                  </a:cxn>
                  <a:cxn ang="0">
                    <a:pos x="20" y="3"/>
                  </a:cxn>
                  <a:cxn ang="0">
                    <a:pos x="14" y="1"/>
                  </a:cxn>
                </a:cxnLst>
                <a:rect l="0" t="0" r="r" b="b"/>
                <a:pathLst>
                  <a:path w="20" h="30">
                    <a:moveTo>
                      <a:pt x="14" y="1"/>
                    </a:moveTo>
                    <a:cubicBezTo>
                      <a:pt x="12" y="2"/>
                      <a:pt x="16" y="10"/>
                      <a:pt x="15" y="11"/>
                    </a:cubicBezTo>
                    <a:cubicBezTo>
                      <a:pt x="14" y="13"/>
                      <a:pt x="6" y="10"/>
                      <a:pt x="5" y="12"/>
                    </a:cubicBezTo>
                    <a:cubicBezTo>
                      <a:pt x="3" y="14"/>
                      <a:pt x="10" y="19"/>
                      <a:pt x="10" y="21"/>
                    </a:cubicBezTo>
                    <a:cubicBezTo>
                      <a:pt x="9" y="24"/>
                      <a:pt x="0" y="24"/>
                      <a:pt x="0" y="26"/>
                    </a:cubicBezTo>
                    <a:cubicBezTo>
                      <a:pt x="0" y="28"/>
                      <a:pt x="3" y="29"/>
                      <a:pt x="6" y="30"/>
                    </a:cubicBezTo>
                    <a:cubicBezTo>
                      <a:pt x="11" y="22"/>
                      <a:pt x="16" y="12"/>
                      <a:pt x="20" y="3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9" name="Group 290"/>
            <p:cNvGrpSpPr/>
            <p:nvPr/>
          </p:nvGrpSpPr>
          <p:grpSpPr>
            <a:xfrm rot="1639090">
              <a:off x="6570562" y="1812529"/>
              <a:ext cx="343123" cy="265608"/>
              <a:chOff x="3871913" y="3657600"/>
              <a:chExt cx="477837" cy="369888"/>
            </a:xfrm>
          </p:grpSpPr>
          <p:sp>
            <p:nvSpPr>
              <p:cNvPr id="377" name="Freeform 376"/>
              <p:cNvSpPr>
                <a:spLocks/>
              </p:cNvSpPr>
              <p:nvPr/>
            </p:nvSpPr>
            <p:spPr bwMode="auto">
              <a:xfrm>
                <a:off x="3932238" y="3986213"/>
                <a:ext cx="112713" cy="41275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9" y="7"/>
                  </a:cxn>
                  <a:cxn ang="0">
                    <a:pos x="0" y="11"/>
                  </a:cxn>
                  <a:cxn ang="0">
                    <a:pos x="19" y="8"/>
                  </a:cxn>
                  <a:cxn ang="0">
                    <a:pos x="30" y="0"/>
                  </a:cxn>
                  <a:cxn ang="0">
                    <a:pos x="27" y="1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1" y="3"/>
                      <a:pt x="15" y="5"/>
                      <a:pt x="9" y="7"/>
                    </a:cubicBezTo>
                    <a:cubicBezTo>
                      <a:pt x="6" y="9"/>
                      <a:pt x="3" y="10"/>
                      <a:pt x="0" y="11"/>
                    </a:cubicBezTo>
                    <a:cubicBezTo>
                      <a:pt x="6" y="10"/>
                      <a:pt x="12" y="9"/>
                      <a:pt x="19" y="8"/>
                    </a:cubicBezTo>
                    <a:cubicBezTo>
                      <a:pt x="23" y="5"/>
                      <a:pt x="27" y="2"/>
                      <a:pt x="30" y="0"/>
                    </a:cubicBezTo>
                    <a:cubicBezTo>
                      <a:pt x="29" y="0"/>
                      <a:pt x="28" y="0"/>
                      <a:pt x="27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9"/>
              <p:cNvSpPr>
                <a:spLocks/>
              </p:cNvSpPr>
              <p:nvPr/>
            </p:nvSpPr>
            <p:spPr bwMode="auto">
              <a:xfrm>
                <a:off x="4243388" y="3876675"/>
                <a:ext cx="15875" cy="635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1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3871913" y="386873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79"/>
              <p:cNvSpPr>
                <a:spLocks/>
              </p:cNvSpPr>
              <p:nvPr/>
            </p:nvSpPr>
            <p:spPr bwMode="auto">
              <a:xfrm>
                <a:off x="4187825" y="3714750"/>
                <a:ext cx="150813" cy="173038"/>
              </a:xfrm>
              <a:custGeom>
                <a:avLst/>
                <a:gdLst/>
                <a:ahLst/>
                <a:cxnLst>
                  <a:cxn ang="0">
                    <a:pos x="9" y="40"/>
                  </a:cxn>
                  <a:cxn ang="0">
                    <a:pos x="36" y="3"/>
                  </a:cxn>
                  <a:cxn ang="0">
                    <a:pos x="4" y="33"/>
                  </a:cxn>
                  <a:cxn ang="0">
                    <a:pos x="0" y="46"/>
                  </a:cxn>
                  <a:cxn ang="0">
                    <a:pos x="9" y="40"/>
                  </a:cxn>
                </a:cxnLst>
                <a:rect l="0" t="0" r="r" b="b"/>
                <a:pathLst>
                  <a:path w="40" h="46">
                    <a:moveTo>
                      <a:pt x="9" y="40"/>
                    </a:moveTo>
                    <a:cubicBezTo>
                      <a:pt x="20" y="26"/>
                      <a:pt x="40" y="6"/>
                      <a:pt x="36" y="3"/>
                    </a:cubicBezTo>
                    <a:cubicBezTo>
                      <a:pt x="32" y="0"/>
                      <a:pt x="17" y="20"/>
                      <a:pt x="4" y="33"/>
                    </a:cubicBezTo>
                    <a:cubicBezTo>
                      <a:pt x="2" y="38"/>
                      <a:pt x="0" y="42"/>
                      <a:pt x="0" y="46"/>
                    </a:cubicBezTo>
                    <a:cubicBezTo>
                      <a:pt x="2" y="44"/>
                      <a:pt x="5" y="43"/>
                      <a:pt x="9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0"/>
              <p:cNvSpPr>
                <a:spLocks/>
              </p:cNvSpPr>
              <p:nvPr/>
            </p:nvSpPr>
            <p:spPr bwMode="auto">
              <a:xfrm>
                <a:off x="4033838" y="3665538"/>
                <a:ext cx="85725" cy="206375"/>
              </a:xfrm>
              <a:custGeom>
                <a:avLst/>
                <a:gdLst/>
                <a:ahLst/>
                <a:cxnLst>
                  <a:cxn ang="0">
                    <a:pos x="19" y="50"/>
                  </a:cxn>
                  <a:cxn ang="0">
                    <a:pos x="22" y="53"/>
                  </a:cxn>
                  <a:cxn ang="0">
                    <a:pos x="23" y="55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18" y="48"/>
                  </a:cxn>
                  <a:cxn ang="0">
                    <a:pos x="19" y="50"/>
                  </a:cxn>
                </a:cxnLst>
                <a:rect l="0" t="0" r="r" b="b"/>
                <a:pathLst>
                  <a:path w="23" h="55">
                    <a:moveTo>
                      <a:pt x="19" y="50"/>
                    </a:moveTo>
                    <a:cubicBezTo>
                      <a:pt x="20" y="51"/>
                      <a:pt x="21" y="52"/>
                      <a:pt x="22" y="53"/>
                    </a:cubicBezTo>
                    <a:cubicBezTo>
                      <a:pt x="22" y="54"/>
                      <a:pt x="23" y="54"/>
                      <a:pt x="23" y="55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8" y="49"/>
                      <a:pt x="19" y="49"/>
                      <a:pt x="19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1"/>
              <p:cNvSpPr>
                <a:spLocks/>
              </p:cNvSpPr>
              <p:nvPr/>
            </p:nvSpPr>
            <p:spPr bwMode="auto">
              <a:xfrm>
                <a:off x="4078288" y="3981450"/>
                <a:ext cx="26988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3"/>
                      <a:pt x="4" y="3"/>
                      <a:pt x="6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5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2"/>
              <p:cNvSpPr>
                <a:spLocks/>
              </p:cNvSpPr>
              <p:nvPr/>
            </p:nvSpPr>
            <p:spPr bwMode="auto">
              <a:xfrm>
                <a:off x="4183063" y="3687763"/>
                <a:ext cx="76200" cy="12858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0" y="0"/>
                  </a:cxn>
                  <a:cxn ang="0">
                    <a:pos x="0" y="34"/>
                  </a:cxn>
                </a:cxnLst>
                <a:rect l="0" t="0" r="r" b="b"/>
                <a:pathLst>
                  <a:path w="20" h="34">
                    <a:moveTo>
                      <a:pt x="0" y="34"/>
                    </a:moveTo>
                    <a:cubicBezTo>
                      <a:pt x="7" y="20"/>
                      <a:pt x="15" y="2"/>
                      <a:pt x="20" y="0"/>
                    </a:cubicBezTo>
                    <a:cubicBezTo>
                      <a:pt x="15" y="2"/>
                      <a:pt x="7" y="20"/>
                      <a:pt x="0" y="3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3"/>
              <p:cNvSpPr>
                <a:spLocks/>
              </p:cNvSpPr>
              <p:nvPr/>
            </p:nvSpPr>
            <p:spPr bwMode="auto">
              <a:xfrm>
                <a:off x="3987800" y="3725863"/>
                <a:ext cx="87313" cy="131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3" y="7"/>
                      <a:pt x="15" y="23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15" y="23"/>
                      <a:pt x="3" y="7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4"/>
              <p:cNvSpPr>
                <a:spLocks/>
              </p:cNvSpPr>
              <p:nvPr/>
            </p:nvSpPr>
            <p:spPr bwMode="auto">
              <a:xfrm>
                <a:off x="4176713" y="3816350"/>
                <a:ext cx="6350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3984625" y="3695700"/>
                <a:ext cx="134938" cy="192088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36" y="47"/>
                  </a:cxn>
                  <a:cxn ang="0">
                    <a:pos x="35" y="45"/>
                  </a:cxn>
                  <a:cxn ang="0">
                    <a:pos x="32" y="42"/>
                  </a:cxn>
                  <a:cxn ang="0">
                    <a:pos x="31" y="40"/>
                  </a:cxn>
                  <a:cxn ang="0">
                    <a:pos x="30" y="39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24" y="43"/>
                  </a:cxn>
                  <a:cxn ang="0">
                    <a:pos x="35" y="51"/>
                  </a:cxn>
                </a:cxnLst>
                <a:rect l="0" t="0" r="r" b="b"/>
                <a:pathLst>
                  <a:path w="36" h="51">
                    <a:moveTo>
                      <a:pt x="35" y="51"/>
                    </a:moveTo>
                    <a:cubicBezTo>
                      <a:pt x="36" y="50"/>
                      <a:pt x="36" y="48"/>
                      <a:pt x="36" y="47"/>
                    </a:cubicBezTo>
                    <a:cubicBezTo>
                      <a:pt x="36" y="46"/>
                      <a:pt x="35" y="46"/>
                      <a:pt x="35" y="45"/>
                    </a:cubicBezTo>
                    <a:cubicBezTo>
                      <a:pt x="34" y="44"/>
                      <a:pt x="33" y="43"/>
                      <a:pt x="32" y="42"/>
                    </a:cubicBezTo>
                    <a:cubicBezTo>
                      <a:pt x="32" y="41"/>
                      <a:pt x="31" y="41"/>
                      <a:pt x="31" y="40"/>
                    </a:cubicBezTo>
                    <a:cubicBezTo>
                      <a:pt x="31" y="40"/>
                      <a:pt x="30" y="39"/>
                      <a:pt x="30" y="39"/>
                    </a:cubicBezTo>
                    <a:cubicBezTo>
                      <a:pt x="19" y="24"/>
                      <a:pt x="5" y="0"/>
                      <a:pt x="1" y="3"/>
                    </a:cubicBezTo>
                    <a:cubicBezTo>
                      <a:pt x="0" y="4"/>
                      <a:pt x="0" y="5"/>
                      <a:pt x="1" y="8"/>
                    </a:cubicBezTo>
                    <a:cubicBezTo>
                      <a:pt x="4" y="15"/>
                      <a:pt x="16" y="31"/>
                      <a:pt x="24" y="43"/>
                    </a:cubicBezTo>
                    <a:cubicBezTo>
                      <a:pt x="29" y="47"/>
                      <a:pt x="33" y="50"/>
                      <a:pt x="35" y="5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6"/>
              <p:cNvSpPr>
                <a:spLocks/>
              </p:cNvSpPr>
              <p:nvPr/>
            </p:nvSpPr>
            <p:spPr bwMode="auto">
              <a:xfrm>
                <a:off x="3871913" y="3921125"/>
                <a:ext cx="217488" cy="49213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18" y="4"/>
                  </a:cxn>
                  <a:cxn ang="0">
                    <a:pos x="15" y="4"/>
                  </a:cxn>
                  <a:cxn ang="0">
                    <a:pos x="11" y="5"/>
                  </a:cxn>
                  <a:cxn ang="0">
                    <a:pos x="0" y="10"/>
                  </a:cxn>
                  <a:cxn ang="0">
                    <a:pos x="3" y="12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3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35" y="3"/>
                      <a:pt x="26" y="3"/>
                      <a:pt x="18" y="4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4" y="6"/>
                      <a:pt x="0" y="8"/>
                      <a:pt x="0" y="10"/>
                    </a:cubicBezTo>
                    <a:cubicBezTo>
                      <a:pt x="0" y="11"/>
                      <a:pt x="1" y="11"/>
                      <a:pt x="3" y="12"/>
                    </a:cubicBezTo>
                    <a:cubicBezTo>
                      <a:pt x="10" y="13"/>
                      <a:pt x="29" y="10"/>
                      <a:pt x="44" y="9"/>
                    </a:cubicBezTo>
                    <a:cubicBezTo>
                      <a:pt x="50" y="7"/>
                      <a:pt x="55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7"/>
              <p:cNvSpPr>
                <a:spLocks/>
              </p:cNvSpPr>
              <p:nvPr/>
            </p:nvSpPr>
            <p:spPr bwMode="auto">
              <a:xfrm>
                <a:off x="4171950" y="3684588"/>
                <a:ext cx="106363" cy="2063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55"/>
                  </a:cxn>
                  <a:cxn ang="0">
                    <a:pos x="4" y="54"/>
                  </a:cxn>
                  <a:cxn ang="0">
                    <a:pos x="8" y="41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3" y="35"/>
                  </a:cxn>
                  <a:cxn ang="0">
                    <a:pos x="1" y="38"/>
                  </a:cxn>
                  <a:cxn ang="0">
                    <a:pos x="0" y="45"/>
                  </a:cxn>
                </a:cxnLst>
                <a:rect l="0" t="0" r="r" b="b"/>
                <a:pathLst>
                  <a:path w="28" h="55">
                    <a:moveTo>
                      <a:pt x="0" y="45"/>
                    </a:moveTo>
                    <a:cubicBezTo>
                      <a:pt x="0" y="49"/>
                      <a:pt x="0" y="53"/>
                      <a:pt x="0" y="55"/>
                    </a:cubicBezTo>
                    <a:cubicBezTo>
                      <a:pt x="1" y="55"/>
                      <a:pt x="2" y="54"/>
                      <a:pt x="4" y="54"/>
                    </a:cubicBezTo>
                    <a:cubicBezTo>
                      <a:pt x="4" y="50"/>
                      <a:pt x="6" y="46"/>
                      <a:pt x="8" y="41"/>
                    </a:cubicBezTo>
                    <a:cubicBezTo>
                      <a:pt x="16" y="25"/>
                      <a:pt x="28" y="3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18" y="3"/>
                      <a:pt x="10" y="21"/>
                      <a:pt x="3" y="35"/>
                    </a:cubicBezTo>
                    <a:cubicBezTo>
                      <a:pt x="2" y="36"/>
                      <a:pt x="2" y="37"/>
                      <a:pt x="1" y="38"/>
                    </a:cubicBezTo>
                    <a:cubicBezTo>
                      <a:pt x="1" y="41"/>
                      <a:pt x="1" y="43"/>
                      <a:pt x="0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88"/>
              <p:cNvSpPr>
                <a:spLocks/>
              </p:cNvSpPr>
              <p:nvPr/>
            </p:nvSpPr>
            <p:spPr bwMode="auto">
              <a:xfrm>
                <a:off x="4100513" y="3978275"/>
                <a:ext cx="15875" cy="1111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1" y="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89"/>
              <p:cNvSpPr>
                <a:spLocks/>
              </p:cNvSpPr>
              <p:nvPr/>
            </p:nvSpPr>
            <p:spPr bwMode="auto">
              <a:xfrm>
                <a:off x="3932238" y="3762375"/>
                <a:ext cx="123825" cy="114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30"/>
                  </a:cxn>
                  <a:cxn ang="0">
                    <a:pos x="33" y="30"/>
                  </a:cxn>
                  <a:cxn ang="0">
                    <a:pos x="0" y="0"/>
                  </a:cxn>
                </a:cxnLst>
                <a:rect l="0" t="0" r="r" b="b"/>
                <a:pathLst>
                  <a:path w="33" h="30">
                    <a:moveTo>
                      <a:pt x="0" y="0"/>
                    </a:moveTo>
                    <a:cubicBezTo>
                      <a:pt x="3" y="6"/>
                      <a:pt x="21" y="2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1" y="20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0"/>
              <p:cNvSpPr>
                <a:spLocks/>
              </p:cNvSpPr>
              <p:nvPr/>
            </p:nvSpPr>
            <p:spPr bwMode="auto">
              <a:xfrm>
                <a:off x="4243388" y="3883025"/>
                <a:ext cx="793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1"/>
              <p:cNvSpPr>
                <a:spLocks/>
              </p:cNvSpPr>
              <p:nvPr/>
            </p:nvSpPr>
            <p:spPr bwMode="auto">
              <a:xfrm>
                <a:off x="3878263" y="3929063"/>
                <a:ext cx="211138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3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0"/>
                      <a:pt x="47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2"/>
              <p:cNvSpPr>
                <a:spLocks/>
              </p:cNvSpPr>
              <p:nvPr/>
            </p:nvSpPr>
            <p:spPr bwMode="auto">
              <a:xfrm>
                <a:off x="4149725" y="3819525"/>
                <a:ext cx="1588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3"/>
              <p:cNvSpPr>
                <a:spLocks/>
              </p:cNvSpPr>
              <p:nvPr/>
            </p:nvSpPr>
            <p:spPr bwMode="auto">
              <a:xfrm>
                <a:off x="4033838" y="3986213"/>
                <a:ext cx="111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4"/>
              <p:cNvSpPr>
                <a:spLocks/>
              </p:cNvSpPr>
              <p:nvPr/>
            </p:nvSpPr>
            <p:spPr bwMode="auto">
              <a:xfrm>
                <a:off x="3932238" y="4011613"/>
                <a:ext cx="33338" cy="15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5"/>
              <p:cNvSpPr>
                <a:spLocks/>
              </p:cNvSpPr>
              <p:nvPr/>
            </p:nvSpPr>
            <p:spPr bwMode="auto">
              <a:xfrm>
                <a:off x="3932238" y="3751263"/>
                <a:ext cx="3175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6"/>
              <p:cNvSpPr>
                <a:spLocks/>
              </p:cNvSpPr>
              <p:nvPr/>
            </p:nvSpPr>
            <p:spPr bwMode="auto">
              <a:xfrm>
                <a:off x="4149725" y="3660775"/>
                <a:ext cx="49213" cy="158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12" y="1"/>
                  </a:cxn>
                </a:cxnLst>
                <a:rect l="0" t="0" r="r" b="b"/>
                <a:pathLst>
                  <a:path w="13" h="42">
                    <a:moveTo>
                      <a:pt x="12" y="1"/>
                    </a:moveTo>
                    <a:cubicBezTo>
                      <a:pt x="12" y="1"/>
                      <a:pt x="13" y="1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4" y="24"/>
                      <a:pt x="7" y="0"/>
                      <a:pt x="1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7"/>
              <p:cNvSpPr>
                <a:spLocks/>
              </p:cNvSpPr>
              <p:nvPr/>
            </p:nvSpPr>
            <p:spPr bwMode="auto">
              <a:xfrm>
                <a:off x="4116388" y="3978275"/>
                <a:ext cx="15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398"/>
              <p:cNvSpPr>
                <a:spLocks/>
              </p:cNvSpPr>
              <p:nvPr/>
            </p:nvSpPr>
            <p:spPr bwMode="auto">
              <a:xfrm>
                <a:off x="3878263" y="3929063"/>
                <a:ext cx="215900" cy="98425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44" y="15"/>
                  </a:cxn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14" y="26"/>
                  </a:cxn>
                  <a:cxn ang="0">
                    <a:pos x="23" y="22"/>
                  </a:cxn>
                  <a:cxn ang="0">
                    <a:pos x="41" y="16"/>
                  </a:cxn>
                </a:cxnLst>
                <a:rect l="0" t="0" r="r" b="b"/>
                <a:pathLst>
                  <a:path w="57" h="26">
                    <a:moveTo>
                      <a:pt x="41" y="16"/>
                    </a:moveTo>
                    <a:cubicBezTo>
                      <a:pt x="42" y="15"/>
                      <a:pt x="43" y="15"/>
                      <a:pt x="44" y="15"/>
                    </a:cubicBezTo>
                    <a:cubicBezTo>
                      <a:pt x="51" y="9"/>
                      <a:pt x="57" y="5"/>
                      <a:pt x="57" y="2"/>
                    </a:cubicBezTo>
                    <a:cubicBezTo>
                      <a:pt x="57" y="1"/>
                      <a:pt x="56" y="1"/>
                      <a:pt x="56" y="0"/>
                    </a:cubicBezTo>
                    <a:cubicBezTo>
                      <a:pt x="47" y="8"/>
                      <a:pt x="0" y="20"/>
                      <a:pt x="2" y="26"/>
                    </a:cubicBezTo>
                    <a:cubicBezTo>
                      <a:pt x="6" y="26"/>
                      <a:pt x="10" y="26"/>
                      <a:pt x="14" y="26"/>
                    </a:cubicBezTo>
                    <a:cubicBezTo>
                      <a:pt x="17" y="25"/>
                      <a:pt x="20" y="24"/>
                      <a:pt x="23" y="22"/>
                    </a:cubicBezTo>
                    <a:cubicBezTo>
                      <a:pt x="29" y="20"/>
                      <a:pt x="35" y="18"/>
                      <a:pt x="4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399"/>
              <p:cNvSpPr>
                <a:spLocks/>
              </p:cNvSpPr>
              <p:nvPr/>
            </p:nvSpPr>
            <p:spPr bwMode="auto">
              <a:xfrm>
                <a:off x="3932238" y="3744913"/>
                <a:ext cx="184150" cy="153988"/>
              </a:xfrm>
              <a:custGeom>
                <a:avLst/>
                <a:gdLst/>
                <a:ahLst/>
                <a:cxnLst>
                  <a:cxn ang="0">
                    <a:pos x="48" y="40"/>
                  </a:cxn>
                  <a:cxn ang="0">
                    <a:pos x="49" y="3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3" y="35"/>
                  </a:cxn>
                  <a:cxn ang="0">
                    <a:pos x="48" y="40"/>
                  </a:cxn>
                </a:cxnLst>
                <a:rect l="0" t="0" r="r" b="b"/>
                <a:pathLst>
                  <a:path w="49" h="41">
                    <a:moveTo>
                      <a:pt x="48" y="40"/>
                    </a:moveTo>
                    <a:cubicBezTo>
                      <a:pt x="49" y="39"/>
                      <a:pt x="49" y="39"/>
                      <a:pt x="49" y="38"/>
                    </a:cubicBezTo>
                    <a:cubicBezTo>
                      <a:pt x="47" y="37"/>
                      <a:pt x="43" y="34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4" y="19"/>
                      <a:pt x="6" y="0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3" y="11"/>
                      <a:pt x="21" y="25"/>
                      <a:pt x="33" y="35"/>
                    </a:cubicBezTo>
                    <a:cubicBezTo>
                      <a:pt x="40" y="39"/>
                      <a:pt x="46" y="41"/>
                      <a:pt x="48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0"/>
              <p:cNvSpPr>
                <a:spLocks/>
              </p:cNvSpPr>
              <p:nvPr/>
            </p:nvSpPr>
            <p:spPr bwMode="auto">
              <a:xfrm>
                <a:off x="4149725" y="3660775"/>
                <a:ext cx="57150" cy="230188"/>
              </a:xfrm>
              <a:custGeom>
                <a:avLst/>
                <a:gdLst/>
                <a:ahLst/>
                <a:cxnLst>
                  <a:cxn ang="0">
                    <a:pos x="4" y="61"/>
                  </a:cxn>
                  <a:cxn ang="0">
                    <a:pos x="6" y="61"/>
                  </a:cxn>
                  <a:cxn ang="0">
                    <a:pos x="6" y="51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0" y="43"/>
                  </a:cxn>
                  <a:cxn ang="0">
                    <a:pos x="4" y="61"/>
                  </a:cxn>
                </a:cxnLst>
                <a:rect l="0" t="0" r="r" b="b"/>
                <a:pathLst>
                  <a:path w="15" h="61">
                    <a:moveTo>
                      <a:pt x="4" y="61"/>
                    </a:moveTo>
                    <a:cubicBezTo>
                      <a:pt x="5" y="61"/>
                      <a:pt x="5" y="61"/>
                      <a:pt x="6" y="61"/>
                    </a:cubicBezTo>
                    <a:cubicBezTo>
                      <a:pt x="6" y="59"/>
                      <a:pt x="6" y="55"/>
                      <a:pt x="6" y="51"/>
                    </a:cubicBezTo>
                    <a:cubicBezTo>
                      <a:pt x="7" y="49"/>
                      <a:pt x="7" y="47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0" y="29"/>
                      <a:pt x="15" y="8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0" y="42"/>
                      <a:pt x="0" y="43"/>
                      <a:pt x="0" y="43"/>
                    </a:cubicBezTo>
                    <a:cubicBezTo>
                      <a:pt x="1" y="52"/>
                      <a:pt x="2" y="60"/>
                      <a:pt x="4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1"/>
              <p:cNvSpPr>
                <a:spLocks/>
              </p:cNvSpPr>
              <p:nvPr/>
            </p:nvSpPr>
            <p:spPr bwMode="auto">
              <a:xfrm>
                <a:off x="4195763" y="3883025"/>
                <a:ext cx="55563" cy="539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4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0" y="13"/>
                  </a:cxn>
                </a:cxnLst>
                <a:rect l="0" t="0" r="r" b="b"/>
                <a:pathLst>
                  <a:path w="15" h="14">
                    <a:moveTo>
                      <a:pt x="0" y="13"/>
                    </a:moveTo>
                    <a:cubicBezTo>
                      <a:pt x="0" y="13"/>
                      <a:pt x="1" y="14"/>
                      <a:pt x="1" y="14"/>
                    </a:cubicBezTo>
                    <a:cubicBezTo>
                      <a:pt x="7" y="9"/>
                      <a:pt x="11" y="4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6" y="6"/>
                      <a:pt x="0" y="11"/>
                      <a:pt x="0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2"/>
              <p:cNvSpPr>
                <a:spLocks/>
              </p:cNvSpPr>
              <p:nvPr/>
            </p:nvSpPr>
            <p:spPr bwMode="auto">
              <a:xfrm>
                <a:off x="4116388" y="3978275"/>
                <a:ext cx="793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3"/>
              <p:cNvSpPr>
                <a:spLocks/>
              </p:cNvSpPr>
              <p:nvPr/>
            </p:nvSpPr>
            <p:spPr bwMode="auto">
              <a:xfrm>
                <a:off x="3886200" y="3657600"/>
                <a:ext cx="463550" cy="358775"/>
              </a:xfrm>
              <a:custGeom>
                <a:avLst/>
                <a:gdLst/>
                <a:ahLst/>
                <a:cxnLst>
                  <a:cxn ang="0">
                    <a:pos x="80" y="61"/>
                  </a:cxn>
                  <a:cxn ang="0">
                    <a:pos x="76" y="62"/>
                  </a:cxn>
                  <a:cxn ang="0">
                    <a:pos x="74" y="62"/>
                  </a:cxn>
                  <a:cxn ang="0">
                    <a:pos x="70" y="44"/>
                  </a:cxn>
                  <a:cxn ang="0">
                    <a:pos x="70" y="44"/>
                  </a:cxn>
                  <a:cxn ang="0">
                    <a:pos x="63" y="1"/>
                  </a:cxn>
                  <a:cxn ang="0">
                    <a:pos x="62" y="44"/>
                  </a:cxn>
                  <a:cxn ang="0">
                    <a:pos x="62" y="57"/>
                  </a:cxn>
                  <a:cxn ang="0">
                    <a:pos x="61" y="61"/>
                  </a:cxn>
                  <a:cxn ang="0">
                    <a:pos x="60" y="63"/>
                  </a:cxn>
                  <a:cxn ang="0">
                    <a:pos x="45" y="58"/>
                  </a:cxn>
                  <a:cxn ang="0">
                    <a:pos x="45" y="58"/>
                  </a:cxn>
                  <a:cxn ang="0">
                    <a:pos x="2" y="42"/>
                  </a:cxn>
                  <a:cxn ang="0">
                    <a:pos x="40" y="64"/>
                  </a:cxn>
                  <a:cxn ang="0">
                    <a:pos x="51" y="70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55" y="74"/>
                  </a:cxn>
                  <a:cxn ang="0">
                    <a:pos x="42" y="87"/>
                  </a:cxn>
                  <a:cxn ang="0">
                    <a:pos x="42" y="87"/>
                  </a:cxn>
                  <a:cxn ang="0">
                    <a:pos x="31" y="95"/>
                  </a:cxn>
                  <a:cxn ang="0">
                    <a:pos x="33" y="95"/>
                  </a:cxn>
                  <a:cxn ang="0">
                    <a:pos x="51" y="90"/>
                  </a:cxn>
                  <a:cxn ang="0">
                    <a:pos x="58" y="86"/>
                  </a:cxn>
                  <a:cxn ang="0">
                    <a:pos x="61" y="85"/>
                  </a:cxn>
                  <a:cxn ang="0">
                    <a:pos x="61" y="85"/>
                  </a:cxn>
                  <a:cxn ang="0">
                    <a:pos x="63" y="85"/>
                  </a:cxn>
                  <a:cxn ang="0">
                    <a:pos x="63" y="86"/>
                  </a:cxn>
                  <a:cxn ang="0">
                    <a:pos x="83" y="74"/>
                  </a:cxn>
                  <a:cxn ang="0">
                    <a:pos x="82" y="73"/>
                  </a:cxn>
                  <a:cxn ang="0">
                    <a:pos x="95" y="60"/>
                  </a:cxn>
                  <a:cxn ang="0">
                    <a:pos x="95" y="60"/>
                  </a:cxn>
                  <a:cxn ang="0">
                    <a:pos x="99" y="58"/>
                  </a:cxn>
                  <a:cxn ang="0">
                    <a:pos x="110" y="45"/>
                  </a:cxn>
                  <a:cxn ang="0">
                    <a:pos x="123" y="33"/>
                  </a:cxn>
                  <a:cxn ang="0">
                    <a:pos x="89" y="55"/>
                  </a:cxn>
                  <a:cxn ang="0">
                    <a:pos x="80" y="61"/>
                  </a:cxn>
                </a:cxnLst>
                <a:rect l="0" t="0" r="r" b="b"/>
                <a:pathLst>
                  <a:path w="123" h="95">
                    <a:moveTo>
                      <a:pt x="80" y="61"/>
                    </a:moveTo>
                    <a:cubicBezTo>
                      <a:pt x="78" y="61"/>
                      <a:pt x="77" y="62"/>
                      <a:pt x="76" y="62"/>
                    </a:cubicBezTo>
                    <a:cubicBezTo>
                      <a:pt x="75" y="62"/>
                      <a:pt x="75" y="62"/>
                      <a:pt x="74" y="62"/>
                    </a:cubicBezTo>
                    <a:cubicBezTo>
                      <a:pt x="72" y="61"/>
                      <a:pt x="71" y="53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68" y="26"/>
                      <a:pt x="68" y="0"/>
                      <a:pt x="63" y="1"/>
                    </a:cubicBezTo>
                    <a:cubicBezTo>
                      <a:pt x="58" y="1"/>
                      <a:pt x="61" y="26"/>
                      <a:pt x="62" y="44"/>
                    </a:cubicBezTo>
                    <a:cubicBezTo>
                      <a:pt x="62" y="49"/>
                      <a:pt x="62" y="53"/>
                      <a:pt x="62" y="57"/>
                    </a:cubicBezTo>
                    <a:cubicBezTo>
                      <a:pt x="62" y="58"/>
                      <a:pt x="62" y="60"/>
                      <a:pt x="61" y="61"/>
                    </a:cubicBezTo>
                    <a:cubicBezTo>
                      <a:pt x="61" y="62"/>
                      <a:pt x="61" y="62"/>
                      <a:pt x="60" y="63"/>
                    </a:cubicBezTo>
                    <a:cubicBezTo>
                      <a:pt x="58" y="64"/>
                      <a:pt x="52" y="62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29" y="51"/>
                      <a:pt x="4" y="37"/>
                      <a:pt x="2" y="42"/>
                    </a:cubicBezTo>
                    <a:cubicBezTo>
                      <a:pt x="0" y="47"/>
                      <a:pt x="24" y="56"/>
                      <a:pt x="40" y="64"/>
                    </a:cubicBezTo>
                    <a:cubicBezTo>
                      <a:pt x="44" y="66"/>
                      <a:pt x="48" y="68"/>
                      <a:pt x="51" y="70"/>
                    </a:cubicBezTo>
                    <a:cubicBezTo>
                      <a:pt x="52" y="71"/>
                      <a:pt x="53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3"/>
                      <a:pt x="55" y="73"/>
                      <a:pt x="55" y="74"/>
                    </a:cubicBezTo>
                    <a:cubicBezTo>
                      <a:pt x="55" y="77"/>
                      <a:pt x="49" y="81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39" y="89"/>
                      <a:pt x="35" y="92"/>
                      <a:pt x="31" y="95"/>
                    </a:cubicBezTo>
                    <a:cubicBezTo>
                      <a:pt x="31" y="95"/>
                      <a:pt x="32" y="95"/>
                      <a:pt x="33" y="95"/>
                    </a:cubicBezTo>
                    <a:cubicBezTo>
                      <a:pt x="40" y="93"/>
                      <a:pt x="46" y="92"/>
                      <a:pt x="51" y="90"/>
                    </a:cubicBezTo>
                    <a:cubicBezTo>
                      <a:pt x="54" y="89"/>
                      <a:pt x="56" y="87"/>
                      <a:pt x="58" y="86"/>
                    </a:cubicBezTo>
                    <a:cubicBezTo>
                      <a:pt x="59" y="86"/>
                      <a:pt x="60" y="85"/>
                      <a:pt x="61" y="85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5"/>
                      <a:pt x="63" y="86"/>
                      <a:pt x="63" y="86"/>
                    </a:cubicBezTo>
                    <a:cubicBezTo>
                      <a:pt x="72" y="82"/>
                      <a:pt x="78" y="78"/>
                      <a:pt x="83" y="74"/>
                    </a:cubicBezTo>
                    <a:cubicBezTo>
                      <a:pt x="83" y="74"/>
                      <a:pt x="82" y="73"/>
                      <a:pt x="82" y="73"/>
                    </a:cubicBezTo>
                    <a:cubicBezTo>
                      <a:pt x="82" y="71"/>
                      <a:pt x="88" y="66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6" y="59"/>
                      <a:pt x="97" y="59"/>
                      <a:pt x="99" y="58"/>
                    </a:cubicBezTo>
                    <a:cubicBezTo>
                      <a:pt x="102" y="53"/>
                      <a:pt x="106" y="49"/>
                      <a:pt x="110" y="45"/>
                    </a:cubicBezTo>
                    <a:cubicBezTo>
                      <a:pt x="113" y="42"/>
                      <a:pt x="118" y="38"/>
                      <a:pt x="123" y="33"/>
                    </a:cubicBezTo>
                    <a:cubicBezTo>
                      <a:pt x="114" y="37"/>
                      <a:pt x="100" y="48"/>
                      <a:pt x="89" y="55"/>
                    </a:cubicBezTo>
                    <a:cubicBezTo>
                      <a:pt x="85" y="58"/>
                      <a:pt x="82" y="59"/>
                      <a:pt x="80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0" name="Group 289"/>
            <p:cNvGrpSpPr/>
            <p:nvPr/>
          </p:nvGrpSpPr>
          <p:grpSpPr>
            <a:xfrm rot="1639090">
              <a:off x="7207991" y="711628"/>
              <a:ext cx="129953" cy="86636"/>
              <a:chOff x="3916363" y="1970088"/>
              <a:chExt cx="180975" cy="120650"/>
            </a:xfrm>
          </p:grpSpPr>
          <p:sp>
            <p:nvSpPr>
              <p:cNvPr id="373" name="Freeform 372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3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4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1" name="Group 288"/>
            <p:cNvGrpSpPr/>
            <p:nvPr/>
          </p:nvGrpSpPr>
          <p:grpSpPr>
            <a:xfrm rot="1639090">
              <a:off x="6580582" y="684579"/>
              <a:ext cx="524374" cy="395561"/>
              <a:chOff x="3190875" y="2187575"/>
              <a:chExt cx="730250" cy="550863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9" name="Freeform 134"/>
              <p:cNvSpPr>
                <a:spLocks/>
              </p:cNvSpPr>
              <p:nvPr/>
            </p:nvSpPr>
            <p:spPr bwMode="auto">
              <a:xfrm>
                <a:off x="3521075" y="2343150"/>
                <a:ext cx="52388" cy="4445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4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135"/>
              <p:cNvSpPr>
                <a:spLocks/>
              </p:cNvSpPr>
              <p:nvPr/>
            </p:nvSpPr>
            <p:spPr bwMode="auto">
              <a:xfrm>
                <a:off x="3413125" y="2327275"/>
                <a:ext cx="142875" cy="79375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6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5" y="0"/>
                      <a:pt x="2" y="2"/>
                      <a:pt x="0" y="4"/>
                    </a:cubicBezTo>
                    <a:cubicBezTo>
                      <a:pt x="9" y="6"/>
                      <a:pt x="25" y="16"/>
                      <a:pt x="38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136"/>
              <p:cNvSpPr>
                <a:spLocks/>
              </p:cNvSpPr>
              <p:nvPr/>
            </p:nvSpPr>
            <p:spPr bwMode="auto">
              <a:xfrm>
                <a:off x="3556000" y="2535238"/>
                <a:ext cx="11113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137"/>
              <p:cNvSpPr>
                <a:spLocks/>
              </p:cNvSpPr>
              <p:nvPr/>
            </p:nvSpPr>
            <p:spPr bwMode="auto">
              <a:xfrm>
                <a:off x="3416300" y="2516188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3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138"/>
              <p:cNvSpPr>
                <a:spLocks/>
              </p:cNvSpPr>
              <p:nvPr/>
            </p:nvSpPr>
            <p:spPr bwMode="auto">
              <a:xfrm>
                <a:off x="3578225" y="2338388"/>
                <a:ext cx="19050" cy="3492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139"/>
              <p:cNvSpPr>
                <a:spLocks/>
              </p:cNvSpPr>
              <p:nvPr/>
            </p:nvSpPr>
            <p:spPr bwMode="auto">
              <a:xfrm>
                <a:off x="3190875" y="2365375"/>
                <a:ext cx="346075" cy="200025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20" y="44"/>
                  </a:cxn>
                  <a:cxn ang="0">
                    <a:pos x="41" y="49"/>
                  </a:cxn>
                  <a:cxn ang="0">
                    <a:pos x="50" y="46"/>
                  </a:cxn>
                  <a:cxn ang="0">
                    <a:pos x="53" y="48"/>
                  </a:cxn>
                  <a:cxn ang="0">
                    <a:pos x="91" y="32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33" y="33"/>
                  </a:cxn>
                  <a:cxn ang="0">
                    <a:pos x="2" y="26"/>
                  </a:cxn>
                  <a:cxn ang="0">
                    <a:pos x="37" y="31"/>
                  </a:cxn>
                  <a:cxn ang="0">
                    <a:pos x="68" y="25"/>
                  </a:cxn>
                  <a:cxn ang="0">
                    <a:pos x="82" y="23"/>
                  </a:cxn>
                  <a:cxn ang="0">
                    <a:pos x="48" y="14"/>
                  </a:cxn>
                  <a:cxn ang="0">
                    <a:pos x="92" y="17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1" y="5"/>
                  </a:cxn>
                  <a:cxn ang="0">
                    <a:pos x="32" y="7"/>
                  </a:cxn>
                  <a:cxn ang="0">
                    <a:pos x="16" y="16"/>
                  </a:cxn>
                  <a:cxn ang="0">
                    <a:pos x="4" y="23"/>
                  </a:cxn>
                  <a:cxn ang="0">
                    <a:pos x="0" y="24"/>
                  </a:cxn>
                  <a:cxn ang="0">
                    <a:pos x="3" y="31"/>
                  </a:cxn>
                  <a:cxn ang="0">
                    <a:pos x="8" y="33"/>
                  </a:cxn>
                </a:cxnLst>
                <a:rect l="0" t="0" r="r" b="b"/>
                <a:pathLst>
                  <a:path w="92" h="53">
                    <a:moveTo>
                      <a:pt x="8" y="33"/>
                    </a:moveTo>
                    <a:cubicBezTo>
                      <a:pt x="14" y="34"/>
                      <a:pt x="18" y="42"/>
                      <a:pt x="20" y="44"/>
                    </a:cubicBezTo>
                    <a:cubicBezTo>
                      <a:pt x="27" y="53"/>
                      <a:pt x="41" y="49"/>
                      <a:pt x="41" y="4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1" y="47"/>
                      <a:pt x="53" y="48"/>
                    </a:cubicBezTo>
                    <a:cubicBezTo>
                      <a:pt x="58" y="44"/>
                      <a:pt x="77" y="38"/>
                      <a:pt x="91" y="32"/>
                    </a:cubicBezTo>
                    <a:cubicBezTo>
                      <a:pt x="73" y="34"/>
                      <a:pt x="48" y="37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2" y="33"/>
                      <a:pt x="36" y="34"/>
                      <a:pt x="33" y="33"/>
                    </a:cubicBezTo>
                    <a:cubicBezTo>
                      <a:pt x="25" y="31"/>
                      <a:pt x="2" y="26"/>
                      <a:pt x="2" y="26"/>
                    </a:cubicBezTo>
                    <a:cubicBezTo>
                      <a:pt x="2" y="26"/>
                      <a:pt x="34" y="32"/>
                      <a:pt x="37" y="31"/>
                    </a:cubicBezTo>
                    <a:cubicBezTo>
                      <a:pt x="41" y="31"/>
                      <a:pt x="65" y="25"/>
                      <a:pt x="68" y="25"/>
                    </a:cubicBezTo>
                    <a:cubicBezTo>
                      <a:pt x="70" y="25"/>
                      <a:pt x="76" y="24"/>
                      <a:pt x="82" y="23"/>
                    </a:cubicBezTo>
                    <a:cubicBezTo>
                      <a:pt x="66" y="20"/>
                      <a:pt x="48" y="18"/>
                      <a:pt x="48" y="14"/>
                    </a:cubicBezTo>
                    <a:cubicBezTo>
                      <a:pt x="49" y="9"/>
                      <a:pt x="74" y="14"/>
                      <a:pt x="92" y="17"/>
                    </a:cubicBezTo>
                    <a:cubicBezTo>
                      <a:pt x="80" y="11"/>
                      <a:pt x="64" y="5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4"/>
                      <a:pt x="57" y="4"/>
                      <a:pt x="51" y="5"/>
                    </a:cubicBezTo>
                    <a:cubicBezTo>
                      <a:pt x="44" y="6"/>
                      <a:pt x="38" y="5"/>
                      <a:pt x="32" y="7"/>
                    </a:cubicBezTo>
                    <a:cubicBezTo>
                      <a:pt x="26" y="8"/>
                      <a:pt x="21" y="15"/>
                      <a:pt x="16" y="16"/>
                    </a:cubicBezTo>
                    <a:cubicBezTo>
                      <a:pt x="11" y="17"/>
                      <a:pt x="10" y="22"/>
                      <a:pt x="4" y="23"/>
                    </a:cubicBezTo>
                    <a:cubicBezTo>
                      <a:pt x="3" y="24"/>
                      <a:pt x="2" y="24"/>
                      <a:pt x="0" y="24"/>
                    </a:cubicBezTo>
                    <a:cubicBezTo>
                      <a:pt x="1" y="26"/>
                      <a:pt x="2" y="29"/>
                      <a:pt x="3" y="31"/>
                    </a:cubicBezTo>
                    <a:cubicBezTo>
                      <a:pt x="5" y="32"/>
                      <a:pt x="6" y="32"/>
                      <a:pt x="8" y="3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140"/>
              <p:cNvSpPr>
                <a:spLocks/>
              </p:cNvSpPr>
              <p:nvPr/>
            </p:nvSpPr>
            <p:spPr bwMode="auto">
              <a:xfrm>
                <a:off x="3435350" y="2466975"/>
                <a:ext cx="142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141"/>
              <p:cNvSpPr>
                <a:spLocks/>
              </p:cNvSpPr>
              <p:nvPr/>
            </p:nvSpPr>
            <p:spPr bwMode="auto">
              <a:xfrm>
                <a:off x="3460750" y="2455863"/>
                <a:ext cx="71438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cubicBezTo>
                      <a:pt x="6" y="2"/>
                      <a:pt x="13" y="1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9" y="1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142"/>
              <p:cNvSpPr>
                <a:spLocks/>
              </p:cNvSpPr>
              <p:nvPr/>
            </p:nvSpPr>
            <p:spPr bwMode="auto">
              <a:xfrm>
                <a:off x="3197225" y="2451100"/>
                <a:ext cx="317500" cy="42863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7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6" y="2"/>
                  </a:cxn>
                  <a:cxn ang="0">
                    <a:pos x="35" y="8"/>
                  </a:cxn>
                  <a:cxn ang="0">
                    <a:pos x="0" y="3"/>
                  </a:cxn>
                  <a:cxn ang="0">
                    <a:pos x="31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7" y="4"/>
                    </a:cubicBezTo>
                    <a:cubicBezTo>
                      <a:pt x="68" y="4"/>
                      <a:pt x="69" y="3"/>
                      <a:pt x="70" y="3"/>
                    </a:cubicBezTo>
                    <a:cubicBezTo>
                      <a:pt x="74" y="3"/>
                      <a:pt x="79" y="2"/>
                      <a:pt x="84" y="1"/>
                    </a:cubicBezTo>
                    <a:cubicBezTo>
                      <a:pt x="83" y="0"/>
                      <a:pt x="82" y="0"/>
                      <a:pt x="80" y="0"/>
                    </a:cubicBezTo>
                    <a:cubicBezTo>
                      <a:pt x="74" y="1"/>
                      <a:pt x="68" y="2"/>
                      <a:pt x="66" y="2"/>
                    </a:cubicBezTo>
                    <a:cubicBezTo>
                      <a:pt x="63" y="2"/>
                      <a:pt x="39" y="8"/>
                      <a:pt x="35" y="8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3" y="8"/>
                      <a:pt x="31" y="10"/>
                    </a:cubicBezTo>
                    <a:cubicBezTo>
                      <a:pt x="34" y="11"/>
                      <a:pt x="40" y="10"/>
                      <a:pt x="46" y="9"/>
                    </a:cubicBezTo>
                    <a:cubicBezTo>
                      <a:pt x="47" y="6"/>
                      <a:pt x="54" y="5"/>
                      <a:pt x="63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3709988" y="2470150"/>
                <a:ext cx="206375" cy="60325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54" y="11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11" y="8"/>
                  </a:cxn>
                </a:cxnLst>
                <a:rect l="0" t="0" r="r" b="b"/>
                <a:pathLst>
                  <a:path w="55" h="16">
                    <a:moveTo>
                      <a:pt x="11" y="8"/>
                    </a:moveTo>
                    <a:cubicBezTo>
                      <a:pt x="29" y="11"/>
                      <a:pt x="53" y="16"/>
                      <a:pt x="54" y="11"/>
                    </a:cubicBezTo>
                    <a:cubicBezTo>
                      <a:pt x="55" y="6"/>
                      <a:pt x="30" y="4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3" y="4"/>
                      <a:pt x="7" y="6"/>
                      <a:pt x="11" y="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3449638" y="2511425"/>
                <a:ext cx="150813" cy="174625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4" y="43"/>
                  </a:cxn>
                  <a:cxn ang="0">
                    <a:pos x="36" y="12"/>
                  </a:cxn>
                  <a:cxn ang="0">
                    <a:pos x="40" y="0"/>
                  </a:cxn>
                  <a:cxn ang="0">
                    <a:pos x="31" y="6"/>
                  </a:cxn>
                </a:cxnLst>
                <a:rect l="0" t="0" r="r" b="b"/>
                <a:pathLst>
                  <a:path w="40" h="46">
                    <a:moveTo>
                      <a:pt x="31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3" y="26"/>
                      <a:pt x="36" y="12"/>
                    </a:cubicBezTo>
                    <a:cubicBezTo>
                      <a:pt x="38" y="8"/>
                      <a:pt x="40" y="3"/>
                      <a:pt x="40" y="0"/>
                    </a:cubicBezTo>
                    <a:cubicBezTo>
                      <a:pt x="38" y="1"/>
                      <a:pt x="35" y="3"/>
                      <a:pt x="31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3668713" y="2527300"/>
                <a:ext cx="85725" cy="2063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8" y="53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23" h="55">
                    <a:moveTo>
                      <a:pt x="0" y="13"/>
                    </a:moveTo>
                    <a:cubicBezTo>
                      <a:pt x="6" y="30"/>
                      <a:pt x="13" y="55"/>
                      <a:pt x="18" y="53"/>
                    </a:cubicBezTo>
                    <a:cubicBezTo>
                      <a:pt x="23" y="51"/>
                      <a:pt x="12" y="25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3683000" y="2241550"/>
                <a:ext cx="153988" cy="173038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6"/>
                  </a:cxn>
                  <a:cxn ang="0">
                    <a:pos x="9" y="41"/>
                  </a:cxn>
                </a:cxnLst>
                <a:rect l="0" t="0" r="r" b="b"/>
                <a:pathLst>
                  <a:path w="41" h="46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6"/>
                    </a:cubicBezTo>
                    <a:cubicBezTo>
                      <a:pt x="3" y="45"/>
                      <a:pt x="6" y="43"/>
                      <a:pt x="9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3370263" y="2398713"/>
                <a:ext cx="207963" cy="60325"/>
              </a:xfrm>
              <a:custGeom>
                <a:avLst/>
                <a:gdLst/>
                <a:ahLst/>
                <a:cxnLst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0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</a:cxnLst>
                <a:rect l="0" t="0" r="r" b="b"/>
                <a:pathLst>
                  <a:path w="55" h="16">
                    <a:moveTo>
                      <a:pt x="43" y="16"/>
                    </a:moveTo>
                    <a:cubicBezTo>
                      <a:pt x="47" y="15"/>
                      <a:pt x="51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0" y="5"/>
                    </a:cubicBez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4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3532188" y="21955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4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6" y="25"/>
                      <a:pt x="9" y="0"/>
                      <a:pt x="4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3525838" y="2689225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3487738" y="2259013"/>
                <a:ext cx="7938" cy="1587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3735388" y="2228850"/>
                <a:ext cx="7938" cy="127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3484563" y="2247900"/>
                <a:ext cx="1588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3751263" y="2428875"/>
                <a:ext cx="153988" cy="11113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1" y="1"/>
                  </a:cxn>
                </a:cxnLst>
                <a:rect l="0" t="0" r="r" b="b"/>
                <a:pathLst>
                  <a:path w="41" h="3">
                    <a:moveTo>
                      <a:pt x="41" y="1"/>
                    </a:moveTo>
                    <a:cubicBezTo>
                      <a:pt x="34" y="0"/>
                      <a:pt x="15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5" y="2"/>
                      <a:pt x="34" y="0"/>
                      <a:pt x="4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3717925" y="2255838"/>
                <a:ext cx="6350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2" y="1"/>
                      <a:pt x="2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3675063" y="2271713"/>
                <a:ext cx="42863" cy="857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7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7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3506788" y="22891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1"/>
              <p:cNvSpPr>
                <a:spLocks/>
              </p:cNvSpPr>
              <p:nvPr/>
            </p:nvSpPr>
            <p:spPr bwMode="auto">
              <a:xfrm>
                <a:off x="3367088" y="2451100"/>
                <a:ext cx="211138" cy="381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</a:cxnLst>
                <a:rect l="0" t="0" r="r" b="b"/>
                <a:pathLst>
                  <a:path w="56" h="10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ubicBezTo>
                      <a:pt x="24" y="3"/>
                      <a:pt x="23" y="4"/>
                      <a:pt x="22" y="4"/>
                    </a:cubicBezTo>
                    <a:cubicBezTo>
                      <a:pt x="21" y="4"/>
                      <a:pt x="19" y="4"/>
                      <a:pt x="18" y="4"/>
                    </a:cubicBezTo>
                    <a:cubicBezTo>
                      <a:pt x="9" y="5"/>
                      <a:pt x="2" y="6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2"/>
              <p:cNvSpPr>
                <a:spLocks/>
              </p:cNvSpPr>
              <p:nvPr/>
            </p:nvSpPr>
            <p:spPr bwMode="auto">
              <a:xfrm>
                <a:off x="3532188" y="2330450"/>
                <a:ext cx="41275" cy="57150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11" y="15"/>
                  </a:cxn>
                </a:cxnLst>
                <a:rect l="0" t="0" r="r" b="b"/>
                <a:pathLst>
                  <a:path w="11" h="15">
                    <a:moveTo>
                      <a:pt x="11" y="15"/>
                    </a:moveTo>
                    <a:cubicBezTo>
                      <a:pt x="8" y="10"/>
                      <a:pt x="4" y="5"/>
                      <a:pt x="0" y="0"/>
                    </a:cubicBezTo>
                    <a:cubicBezTo>
                      <a:pt x="2" y="2"/>
                      <a:pt x="3" y="3"/>
                      <a:pt x="4" y="5"/>
                    </a:cubicBezTo>
                    <a:cubicBezTo>
                      <a:pt x="6" y="8"/>
                      <a:pt x="9" y="12"/>
                      <a:pt x="11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3"/>
              <p:cNvSpPr>
                <a:spLocks/>
              </p:cNvSpPr>
              <p:nvPr/>
            </p:nvSpPr>
            <p:spPr bwMode="auto">
              <a:xfrm>
                <a:off x="3586163" y="2511425"/>
                <a:ext cx="14288" cy="49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2" y="8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3668713" y="2214563"/>
                <a:ext cx="107950" cy="206375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3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5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4"/>
                      <a:pt x="3" y="54"/>
                      <a:pt x="4" y="53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3" y="0"/>
                      <a:pt x="22" y="1"/>
                      <a:pt x="20" y="4"/>
                    </a:cubicBezTo>
                    <a:cubicBezTo>
                      <a:pt x="19" y="5"/>
                      <a:pt x="18" y="6"/>
                      <a:pt x="18" y="7"/>
                    </a:cubicBezTo>
                    <a:cubicBezTo>
                      <a:pt x="17" y="8"/>
                      <a:pt x="16" y="10"/>
                      <a:pt x="15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2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3514725" y="2508250"/>
                <a:ext cx="104775" cy="2079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3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3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1" y="29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6"/>
              <p:cNvSpPr>
                <a:spLocks/>
              </p:cNvSpPr>
              <p:nvPr/>
            </p:nvSpPr>
            <p:spPr bwMode="auto">
              <a:xfrm>
                <a:off x="3698875" y="2428875"/>
                <a:ext cx="222250" cy="4921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3"/>
                  </a:cxn>
                  <a:cxn ang="0">
                    <a:pos x="15" y="11"/>
                  </a:cxn>
                  <a:cxn ang="0">
                    <a:pos x="58" y="3"/>
                  </a:cxn>
                  <a:cxn ang="0">
                    <a:pos x="55" y="1"/>
                  </a:cxn>
                  <a:cxn ang="0">
                    <a:pos x="14" y="3"/>
                  </a:cxn>
                  <a:cxn ang="0">
                    <a:pos x="0" y="11"/>
                  </a:cxn>
                </a:cxnLst>
                <a:rect l="0" t="0" r="r" b="b"/>
                <a:pathLst>
                  <a:path w="59" h="13">
                    <a:moveTo>
                      <a:pt x="0" y="11"/>
                    </a:moveTo>
                    <a:cubicBezTo>
                      <a:pt x="1" y="11"/>
                      <a:pt x="2" y="12"/>
                      <a:pt x="3" y="13"/>
                    </a:cubicBezTo>
                    <a:cubicBezTo>
                      <a:pt x="6" y="12"/>
                      <a:pt x="10" y="12"/>
                      <a:pt x="15" y="11"/>
                    </a:cubicBezTo>
                    <a:cubicBezTo>
                      <a:pt x="33" y="9"/>
                      <a:pt x="59" y="8"/>
                      <a:pt x="58" y="3"/>
                    </a:cubicBezTo>
                    <a:cubicBezTo>
                      <a:pt x="58" y="2"/>
                      <a:pt x="57" y="2"/>
                      <a:pt x="55" y="1"/>
                    </a:cubicBezTo>
                    <a:cubicBezTo>
                      <a:pt x="48" y="0"/>
                      <a:pt x="29" y="2"/>
                      <a:pt x="14" y="3"/>
                    </a:cubicBezTo>
                    <a:cubicBezTo>
                      <a:pt x="8" y="6"/>
                      <a:pt x="2" y="8"/>
                      <a:pt x="0" y="1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7"/>
              <p:cNvSpPr>
                <a:spLocks/>
              </p:cNvSpPr>
              <p:nvPr/>
            </p:nvSpPr>
            <p:spPr bwMode="auto">
              <a:xfrm>
                <a:off x="3479800" y="2233613"/>
                <a:ext cx="139700" cy="180975"/>
              </a:xfrm>
              <a:custGeom>
                <a:avLst/>
                <a:gdLst/>
                <a:ahLst/>
                <a:cxnLst>
                  <a:cxn ang="0">
                    <a:pos x="25" y="41"/>
                  </a:cxn>
                  <a:cxn ang="0">
                    <a:pos x="36" y="48"/>
                  </a:cxn>
                  <a:cxn ang="0">
                    <a:pos x="37" y="44"/>
                  </a:cxn>
                  <a:cxn ang="0">
                    <a:pos x="31" y="37"/>
                  </a:cxn>
                  <a:cxn ang="0">
                    <a:pos x="26" y="3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4" y="11"/>
                  </a:cxn>
                  <a:cxn ang="0">
                    <a:pos x="7" y="15"/>
                  </a:cxn>
                  <a:cxn ang="0">
                    <a:pos x="9" y="18"/>
                  </a:cxn>
                  <a:cxn ang="0">
                    <a:pos x="14" y="26"/>
                  </a:cxn>
                  <a:cxn ang="0">
                    <a:pos x="25" y="41"/>
                  </a:cxn>
                </a:cxnLst>
                <a:rect l="0" t="0" r="r" b="b"/>
                <a:pathLst>
                  <a:path w="37" h="48">
                    <a:moveTo>
                      <a:pt x="25" y="41"/>
                    </a:moveTo>
                    <a:cubicBezTo>
                      <a:pt x="29" y="45"/>
                      <a:pt x="33" y="48"/>
                      <a:pt x="36" y="48"/>
                    </a:cubicBezTo>
                    <a:cubicBezTo>
                      <a:pt x="36" y="47"/>
                      <a:pt x="37" y="46"/>
                      <a:pt x="37" y="44"/>
                    </a:cubicBezTo>
                    <a:cubicBezTo>
                      <a:pt x="35" y="42"/>
                      <a:pt x="33" y="40"/>
                      <a:pt x="31" y="37"/>
                    </a:cubicBezTo>
                    <a:cubicBezTo>
                      <a:pt x="29" y="35"/>
                      <a:pt x="28" y="32"/>
                      <a:pt x="26" y="30"/>
                    </a:cubicBezTo>
                    <a:cubicBezTo>
                      <a:pt x="18" y="19"/>
                      <a:pt x="10" y="5"/>
                      <a:pt x="5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3" y="8"/>
                      <a:pt x="3" y="10"/>
                      <a:pt x="4" y="11"/>
                    </a:cubicBezTo>
                    <a:cubicBezTo>
                      <a:pt x="5" y="12"/>
                      <a:pt x="6" y="14"/>
                      <a:pt x="7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10" y="21"/>
                      <a:pt x="12" y="23"/>
                      <a:pt x="14" y="26"/>
                    </a:cubicBezTo>
                    <a:cubicBezTo>
                      <a:pt x="18" y="31"/>
                      <a:pt x="22" y="36"/>
                      <a:pt x="25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58"/>
              <p:cNvSpPr>
                <a:spLocks/>
              </p:cNvSpPr>
              <p:nvPr/>
            </p:nvSpPr>
            <p:spPr bwMode="auto">
              <a:xfrm>
                <a:off x="3367088" y="2451100"/>
                <a:ext cx="222250" cy="53975"/>
              </a:xfrm>
              <a:custGeom>
                <a:avLst/>
                <a:gdLst/>
                <a:ahLst/>
                <a:cxnLst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</a:cxnLst>
                <a:rect l="0" t="0" r="r" b="b"/>
                <a:pathLst>
                  <a:path w="59" h="14">
                    <a:moveTo>
                      <a:pt x="59" y="2"/>
                    </a:move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>
                <a:off x="3668713" y="2511425"/>
                <a:ext cx="150813" cy="1857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32" y="47"/>
                  </a:cxn>
                  <a:cxn ang="0">
                    <a:pos x="35" y="48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40" h="49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15" y="24"/>
                      <a:pt x="26" y="43"/>
                      <a:pt x="32" y="47"/>
                    </a:cubicBezTo>
                    <a:cubicBezTo>
                      <a:pt x="33" y="48"/>
                      <a:pt x="35" y="49"/>
                      <a:pt x="35" y="48"/>
                    </a:cubicBezTo>
                    <a:cubicBezTo>
                      <a:pt x="40" y="45"/>
                      <a:pt x="22" y="23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3649663" y="2195513"/>
                <a:ext cx="41275" cy="1428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8"/>
                  </a:cxn>
                  <a:cxn ang="0">
                    <a:pos x="11" y="0"/>
                  </a:cxn>
                </a:cxnLst>
                <a:rect l="0" t="0" r="r" b="b"/>
                <a:pathLst>
                  <a:path w="11" h="38">
                    <a:moveTo>
                      <a:pt x="11" y="0"/>
                    </a:moveTo>
                    <a:cubicBezTo>
                      <a:pt x="7" y="1"/>
                      <a:pt x="3" y="22"/>
                      <a:pt x="0" y="38"/>
                    </a:cubicBezTo>
                    <a:cubicBezTo>
                      <a:pt x="3" y="22"/>
                      <a:pt x="7" y="1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3646488" y="2338388"/>
                <a:ext cx="317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2"/>
              <p:cNvSpPr>
                <a:spLocks/>
              </p:cNvSpPr>
              <p:nvPr/>
            </p:nvSpPr>
            <p:spPr bwMode="auto">
              <a:xfrm>
                <a:off x="3540125" y="2395538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3"/>
              <p:cNvSpPr>
                <a:spLocks/>
              </p:cNvSpPr>
              <p:nvPr/>
            </p:nvSpPr>
            <p:spPr bwMode="auto">
              <a:xfrm>
                <a:off x="3386138" y="2459038"/>
                <a:ext cx="203200" cy="9048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39" y="7"/>
                  </a:cxn>
                  <a:cxn ang="0">
                    <a:pos x="1" y="23"/>
                  </a:cxn>
                  <a:cxn ang="0">
                    <a:pos x="0" y="24"/>
                  </a:cxn>
                  <a:cxn ang="0">
                    <a:pos x="54" y="0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1" y="2"/>
                      <a:pt x="46" y="5"/>
                      <a:pt x="39" y="7"/>
                    </a:cubicBezTo>
                    <a:cubicBezTo>
                      <a:pt x="25" y="13"/>
                      <a:pt x="6" y="19"/>
                      <a:pt x="1" y="23"/>
                    </a:cubicBezTo>
                    <a:cubicBezTo>
                      <a:pt x="1" y="24"/>
                      <a:pt x="1" y="24"/>
                      <a:pt x="0" y="24"/>
                    </a:cubicBezTo>
                    <a:cubicBezTo>
                      <a:pt x="7" y="17"/>
                      <a:pt x="46" y="7"/>
                      <a:pt x="5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4"/>
              <p:cNvSpPr>
                <a:spLocks/>
              </p:cNvSpPr>
              <p:nvPr/>
            </p:nvSpPr>
            <p:spPr bwMode="auto">
              <a:xfrm>
                <a:off x="3578225" y="2508250"/>
                <a:ext cx="44450" cy="2190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8"/>
                  </a:cxn>
                  <a:cxn ang="0">
                    <a:pos x="10" y="0"/>
                  </a:cxn>
                </a:cxnLst>
                <a:rect l="0" t="0" r="r" b="b"/>
                <a:pathLst>
                  <a:path w="12" h="58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2"/>
                      <a:pt x="3" y="58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3646488" y="2192338"/>
                <a:ext cx="63500" cy="228600"/>
              </a:xfrm>
              <a:custGeom>
                <a:avLst/>
                <a:gdLst/>
                <a:ahLst/>
                <a:cxnLst>
                  <a:cxn ang="0">
                    <a:pos x="5" y="61"/>
                  </a:cxn>
                  <a:cxn ang="0">
                    <a:pos x="7" y="61"/>
                  </a:cxn>
                  <a:cxn ang="0">
                    <a:pos x="8" y="44"/>
                  </a:cxn>
                  <a:cxn ang="0">
                    <a:pos x="8" y="44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" y="39"/>
                  </a:cxn>
                  <a:cxn ang="0">
                    <a:pos x="0" y="43"/>
                  </a:cxn>
                  <a:cxn ang="0">
                    <a:pos x="5" y="61"/>
                  </a:cxn>
                </a:cxnLst>
                <a:rect l="0" t="0" r="r" b="b"/>
                <a:pathLst>
                  <a:path w="17" h="61">
                    <a:moveTo>
                      <a:pt x="5" y="61"/>
                    </a:moveTo>
                    <a:cubicBezTo>
                      <a:pt x="5" y="61"/>
                      <a:pt x="6" y="61"/>
                      <a:pt x="7" y="61"/>
                    </a:cubicBezTo>
                    <a:cubicBezTo>
                      <a:pt x="6" y="58"/>
                      <a:pt x="7" y="51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26"/>
                      <a:pt x="17" y="1"/>
                      <a:pt x="13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8" y="2"/>
                      <a:pt x="4" y="23"/>
                      <a:pt x="1" y="39"/>
                    </a:cubicBezTo>
                    <a:cubicBezTo>
                      <a:pt x="1" y="41"/>
                      <a:pt x="1" y="42"/>
                      <a:pt x="0" y="43"/>
                    </a:cubicBezTo>
                    <a:cubicBezTo>
                      <a:pt x="1" y="52"/>
                      <a:pt x="2" y="59"/>
                      <a:pt x="5" y="6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3578225" y="25082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8"/>
                    </a:cubicBezTo>
                    <a:cubicBezTo>
                      <a:pt x="3" y="59"/>
                      <a:pt x="3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10" y="56"/>
                      <a:pt x="13" y="34"/>
                      <a:pt x="16" y="18"/>
                    </a:cubicBezTo>
                    <a:cubicBezTo>
                      <a:pt x="15" y="9"/>
                      <a:pt x="14" y="1"/>
                      <a:pt x="12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7"/>
              <p:cNvSpPr>
                <a:spLocks/>
              </p:cNvSpPr>
              <p:nvPr/>
            </p:nvSpPr>
            <p:spPr bwMode="auto">
              <a:xfrm>
                <a:off x="3424238" y="2274888"/>
                <a:ext cx="192088" cy="1539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0" y="39"/>
                  </a:cxn>
                  <a:cxn ang="0">
                    <a:pos x="51" y="37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26" y="18"/>
                  </a:cxn>
                  <a:cxn ang="0">
                    <a:pos x="2" y="3"/>
                  </a:cxn>
                  <a:cxn ang="0">
                    <a:pos x="10" y="14"/>
                  </a:cxn>
                  <a:cxn ang="0">
                    <a:pos x="31" y="32"/>
                  </a:cxn>
                  <a:cxn ang="0">
                    <a:pos x="35" y="35"/>
                  </a:cxn>
                </a:cxnLst>
                <a:rect l="0" t="0" r="r" b="b"/>
                <a:pathLst>
                  <a:path w="51" h="41">
                    <a:moveTo>
                      <a:pt x="35" y="35"/>
                    </a:moveTo>
                    <a:cubicBezTo>
                      <a:pt x="42" y="39"/>
                      <a:pt x="48" y="41"/>
                      <a:pt x="50" y="39"/>
                    </a:cubicBezTo>
                    <a:cubicBezTo>
                      <a:pt x="50" y="39"/>
                      <a:pt x="51" y="38"/>
                      <a:pt x="51" y="37"/>
                    </a:cubicBezTo>
                    <a:cubicBezTo>
                      <a:pt x="48" y="37"/>
                      <a:pt x="44" y="34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5" y="26"/>
                      <a:pt x="30" y="22"/>
                      <a:pt x="26" y="18"/>
                    </a:cubicBezTo>
                    <a:cubicBezTo>
                      <a:pt x="15" y="8"/>
                      <a:pt x="5" y="0"/>
                      <a:pt x="2" y="3"/>
                    </a:cubicBezTo>
                    <a:cubicBezTo>
                      <a:pt x="0" y="5"/>
                      <a:pt x="4" y="9"/>
                      <a:pt x="10" y="14"/>
                    </a:cubicBezTo>
                    <a:cubicBezTo>
                      <a:pt x="16" y="20"/>
                      <a:pt x="24" y="26"/>
                      <a:pt x="31" y="32"/>
                    </a:cubicBezTo>
                    <a:cubicBezTo>
                      <a:pt x="32" y="33"/>
                      <a:pt x="33" y="34"/>
                      <a:pt x="35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>
                <a:off x="3382963" y="2459038"/>
                <a:ext cx="209550" cy="106363"/>
              </a:xfrm>
              <a:custGeom>
                <a:avLst/>
                <a:gdLst/>
                <a:ahLst/>
                <a:cxnLst>
                  <a:cxn ang="0">
                    <a:pos x="43" y="15"/>
                  </a:cxn>
                  <a:cxn ang="0">
                    <a:pos x="56" y="2"/>
                  </a:cxn>
                  <a:cxn ang="0">
                    <a:pos x="55" y="0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43" y="15"/>
                  </a:cxn>
                </a:cxnLst>
                <a:rect l="0" t="0" r="r" b="b"/>
                <a:pathLst>
                  <a:path w="56" h="28">
                    <a:moveTo>
                      <a:pt x="43" y="15"/>
                    </a:moveTo>
                    <a:cubicBezTo>
                      <a:pt x="50" y="9"/>
                      <a:pt x="56" y="4"/>
                      <a:pt x="56" y="2"/>
                    </a:cubicBezTo>
                    <a:cubicBezTo>
                      <a:pt x="55" y="1"/>
                      <a:pt x="55" y="1"/>
                      <a:pt x="55" y="0"/>
                    </a:cubicBezTo>
                    <a:cubicBezTo>
                      <a:pt x="47" y="7"/>
                      <a:pt x="8" y="17"/>
                      <a:pt x="1" y="24"/>
                    </a:cubicBezTo>
                    <a:cubicBezTo>
                      <a:pt x="1" y="25"/>
                      <a:pt x="0" y="26"/>
                      <a:pt x="1" y="26"/>
                    </a:cubicBezTo>
                    <a:cubicBezTo>
                      <a:pt x="1" y="28"/>
                      <a:pt x="4" y="28"/>
                      <a:pt x="9" y="27"/>
                    </a:cubicBezTo>
                    <a:cubicBezTo>
                      <a:pt x="17" y="24"/>
                      <a:pt x="31" y="19"/>
                      <a:pt x="43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3694113" y="2354263"/>
                <a:ext cx="214313" cy="11588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3" y="28"/>
                      <a:pt x="9" y="26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5" y="22"/>
                      <a:pt x="0" y="26"/>
                      <a:pt x="0" y="2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3671888" y="2500313"/>
                <a:ext cx="195263" cy="14763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46" y="38"/>
                  </a:cxn>
                  <a:cxn ang="0">
                    <a:pos x="49" y="38"/>
                  </a:cxn>
                  <a:cxn ang="0">
                    <a:pos x="16" y="5"/>
                  </a:cxn>
                  <a:cxn ang="0">
                    <a:pos x="1" y="1"/>
                  </a:cxn>
                </a:cxnLst>
                <a:rect l="0" t="0" r="r" b="b"/>
                <a:pathLst>
                  <a:path w="52" h="39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23" y="21"/>
                      <a:pt x="40" y="37"/>
                      <a:pt x="46" y="38"/>
                    </a:cubicBezTo>
                    <a:cubicBezTo>
                      <a:pt x="47" y="39"/>
                      <a:pt x="48" y="39"/>
                      <a:pt x="49" y="38"/>
                    </a:cubicBezTo>
                    <a:cubicBezTo>
                      <a:pt x="52" y="34"/>
                      <a:pt x="30" y="17"/>
                      <a:pt x="16" y="5"/>
                    </a:cubicBezTo>
                    <a:cubicBezTo>
                      <a:pt x="8" y="2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1"/>
              <p:cNvSpPr>
                <a:spLocks/>
              </p:cNvSpPr>
              <p:nvPr/>
            </p:nvSpPr>
            <p:spPr bwMode="auto">
              <a:xfrm>
                <a:off x="3389313" y="2187575"/>
                <a:ext cx="512763" cy="550863"/>
              </a:xfrm>
              <a:custGeom>
                <a:avLst/>
                <a:gdLst/>
                <a:ahLst/>
                <a:cxnLst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7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7" y="92"/>
                  </a:cxn>
                  <a:cxn ang="0">
                    <a:pos x="56" y="86"/>
                  </a:cxn>
                  <a:cxn ang="0">
                    <a:pos x="56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73" y="146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8"/>
                  </a:cxn>
                  <a:cxn ang="0">
                    <a:pos x="134" y="105"/>
                  </a:cxn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0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61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</a:cxnLst>
                <a:rect l="0" t="0" r="r" b="b"/>
                <a:pathLst>
                  <a:path w="136" h="146">
                    <a:moveTo>
                      <a:pt x="39" y="64"/>
                    </a:move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3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0" y="94"/>
                      <a:pt x="25" y="98"/>
                    </a:cubicBezTo>
                    <a:cubicBezTo>
                      <a:pt x="15" y="105"/>
                      <a:pt x="5" y="112"/>
                      <a:pt x="7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51" y="89"/>
                      <a:pt x="54" y="87"/>
                      <a:pt x="56" y="86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5" y="94"/>
                      <a:pt x="66" y="103"/>
                    </a:cubicBezTo>
                    <a:cubicBezTo>
                      <a:pt x="68" y="121"/>
                      <a:pt x="68" y="146"/>
                      <a:pt x="73" y="146"/>
                    </a:cubicBezTo>
                    <a:cubicBezTo>
                      <a:pt x="78" y="146"/>
                      <a:pt x="75" y="121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3" y="85"/>
                      <a:pt x="91" y="88"/>
                    </a:cubicBezTo>
                    <a:cubicBezTo>
                      <a:pt x="107" y="96"/>
                      <a:pt x="132" y="110"/>
                      <a:pt x="134" y="105"/>
                    </a:cubicBezTo>
                    <a:cubicBezTo>
                      <a:pt x="136" y="100"/>
                      <a:pt x="112" y="91"/>
                      <a:pt x="96" y="83"/>
                    </a:cubicBez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6" y="66"/>
                      <a:pt x="94" y="60"/>
                    </a:cubicBezTo>
                    <a:cubicBezTo>
                      <a:pt x="108" y="49"/>
                      <a:pt x="130" y="36"/>
                      <a:pt x="127" y="32"/>
                    </a:cubicBezTo>
                    <a:cubicBezTo>
                      <a:pt x="124" y="27"/>
                      <a:pt x="103" y="45"/>
                      <a:pt x="87" y="55"/>
                    </a:cubicBezTo>
                    <a:cubicBezTo>
                      <a:pt x="84" y="57"/>
                      <a:pt x="81" y="59"/>
                      <a:pt x="78" y="60"/>
                    </a:cubicBezTo>
                    <a:cubicBezTo>
                      <a:pt x="77" y="61"/>
                      <a:pt x="76" y="61"/>
                      <a:pt x="75" y="62"/>
                    </a:cubicBezTo>
                    <a:cubicBezTo>
                      <a:pt x="74" y="62"/>
                      <a:pt x="73" y="62"/>
                      <a:pt x="73" y="62"/>
                    </a:cubicBezTo>
                    <a:cubicBezTo>
                      <a:pt x="70" y="60"/>
                      <a:pt x="69" y="53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7" y="26"/>
                      <a:pt x="66" y="0"/>
                      <a:pt x="61" y="1"/>
                    </a:cubicBezTo>
                    <a:cubicBezTo>
                      <a:pt x="56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0" y="59"/>
                      <a:pt x="60" y="60"/>
                    </a:cubicBezTo>
                    <a:cubicBezTo>
                      <a:pt x="60" y="61"/>
                      <a:pt x="59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1" y="53"/>
                      <a:pt x="15" y="43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1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" name="Group 281"/>
            <p:cNvGrpSpPr/>
            <p:nvPr/>
          </p:nvGrpSpPr>
          <p:grpSpPr>
            <a:xfrm rot="1639090">
              <a:off x="7439061" y="1694089"/>
              <a:ext cx="288406" cy="246228"/>
              <a:chOff x="6294438" y="1638300"/>
              <a:chExt cx="401638" cy="342900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23" name="Freeform 283"/>
            <p:cNvSpPr>
              <a:spLocks/>
            </p:cNvSpPr>
            <p:nvPr/>
          </p:nvSpPr>
          <p:spPr bwMode="auto">
            <a:xfrm rot="1639090">
              <a:off x="7420358" y="865033"/>
              <a:ext cx="181252" cy="490176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284"/>
            <p:cNvSpPr>
              <a:spLocks/>
            </p:cNvSpPr>
            <p:nvPr/>
          </p:nvSpPr>
          <p:spPr bwMode="auto">
            <a:xfrm rot="1639090">
              <a:off x="7642024" y="962290"/>
              <a:ext cx="173272" cy="493596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724"/>
          <p:cNvGrpSpPr/>
          <p:nvPr/>
        </p:nvGrpSpPr>
        <p:grpSpPr>
          <a:xfrm>
            <a:off x="1669229" y="5000575"/>
            <a:ext cx="690418" cy="906472"/>
            <a:chOff x="1669229" y="5000575"/>
            <a:chExt cx="690418" cy="906472"/>
          </a:xfrm>
        </p:grpSpPr>
        <p:sp>
          <p:nvSpPr>
            <p:cNvPr id="1299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1299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4516355">
              <a:off x="1940620" y="5277944"/>
              <a:ext cx="225204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39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0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281"/>
            <p:cNvGrpSpPr/>
            <p:nvPr/>
          </p:nvGrpSpPr>
          <p:grpSpPr>
            <a:xfrm rot="4516355">
              <a:off x="1913510" y="5522862"/>
              <a:ext cx="110206" cy="94089"/>
              <a:chOff x="6294438" y="1638300"/>
              <a:chExt cx="401638" cy="342900"/>
            </a:xfrm>
          </p:grpSpPr>
          <p:sp>
            <p:nvSpPr>
              <p:cNvPr id="13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13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7" name="Group 1725"/>
          <p:cNvGrpSpPr/>
          <p:nvPr/>
        </p:nvGrpSpPr>
        <p:grpSpPr>
          <a:xfrm>
            <a:off x="1238130" y="6052653"/>
            <a:ext cx="698371" cy="531091"/>
            <a:chOff x="1238130" y="6052653"/>
            <a:chExt cx="698371" cy="531091"/>
          </a:xfrm>
        </p:grpSpPr>
        <p:sp>
          <p:nvSpPr>
            <p:cNvPr id="101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0" name="Freeform 101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8" name="Group 296"/>
            <p:cNvGrpSpPr/>
            <p:nvPr/>
          </p:nvGrpSpPr>
          <p:grpSpPr>
            <a:xfrm rot="2467258">
              <a:off x="1498277" y="6174330"/>
              <a:ext cx="173234" cy="175911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11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12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5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30" name="Group 289"/>
            <p:cNvGrpSpPr/>
            <p:nvPr/>
          </p:nvGrpSpPr>
          <p:grpSpPr>
            <a:xfrm rot="2467258">
              <a:off x="1574579" y="6074179"/>
              <a:ext cx="38200" cy="25465"/>
              <a:chOff x="3916363" y="1970088"/>
              <a:chExt cx="180975" cy="120650"/>
            </a:xfrm>
          </p:grpSpPr>
          <p:sp>
            <p:nvSpPr>
              <p:cNvPr id="1082" name="Freeform 1081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3" name="Freeform 1082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4" name="Freeform 1083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5" name="Freeform 1084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1" name="Group 281"/>
            <p:cNvGrpSpPr/>
            <p:nvPr/>
          </p:nvGrpSpPr>
          <p:grpSpPr>
            <a:xfrm rot="2467258">
              <a:off x="1565350" y="6375704"/>
              <a:ext cx="84774" cy="72376"/>
              <a:chOff x="6294438" y="1638300"/>
              <a:chExt cx="401638" cy="342900"/>
            </a:xfrm>
          </p:grpSpPr>
          <p:sp>
            <p:nvSpPr>
              <p:cNvPr id="103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03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39" name="Group 1726"/>
          <p:cNvGrpSpPr/>
          <p:nvPr/>
        </p:nvGrpSpPr>
        <p:grpSpPr>
          <a:xfrm>
            <a:off x="515430" y="6131024"/>
            <a:ext cx="424872" cy="557829"/>
            <a:chOff x="515430" y="6131024"/>
            <a:chExt cx="424872" cy="557829"/>
          </a:xfrm>
        </p:grpSpPr>
        <p:sp>
          <p:nvSpPr>
            <p:cNvPr id="612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4" name="Freeform 613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1" name="Group 296"/>
            <p:cNvGrpSpPr/>
            <p:nvPr/>
          </p:nvGrpSpPr>
          <p:grpSpPr>
            <a:xfrm rot="3025731">
              <a:off x="664323" y="6295190"/>
              <a:ext cx="138587" cy="140729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7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8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73" name="Group 281"/>
            <p:cNvGrpSpPr/>
            <p:nvPr/>
          </p:nvGrpSpPr>
          <p:grpSpPr>
            <a:xfrm rot="3025731">
              <a:off x="698382" y="6457669"/>
              <a:ext cx="67819" cy="57901"/>
              <a:chOff x="6294438" y="1638300"/>
              <a:chExt cx="401638" cy="342900"/>
            </a:xfrm>
          </p:grpSpPr>
          <p:sp>
            <p:nvSpPr>
              <p:cNvPr id="89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89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4" name="Group 1578"/>
          <p:cNvGrpSpPr/>
          <p:nvPr/>
        </p:nvGrpSpPr>
        <p:grpSpPr>
          <a:xfrm>
            <a:off x="1475175" y="3681289"/>
            <a:ext cx="558053" cy="424872"/>
            <a:chOff x="1475175" y="3681289"/>
            <a:chExt cx="558053" cy="424872"/>
          </a:xfrm>
        </p:grpSpPr>
        <p:sp>
          <p:nvSpPr>
            <p:cNvPr id="1584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5" name="Freeform 1584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5" name="Group 296"/>
            <p:cNvGrpSpPr/>
            <p:nvPr/>
          </p:nvGrpSpPr>
          <p:grpSpPr>
            <a:xfrm rot="1778703">
              <a:off x="1674422" y="3779824"/>
              <a:ext cx="138587" cy="140729"/>
              <a:chOff x="5902325" y="2266950"/>
              <a:chExt cx="820738" cy="833438"/>
            </a:xfrm>
            <a:noFill/>
          </p:grpSpPr>
          <p:sp>
            <p:nvSpPr>
              <p:cNvPr id="168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68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598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9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7" name="Group 1727"/>
          <p:cNvGrpSpPr>
            <a:grpSpLocks noChangeAspect="1"/>
          </p:cNvGrpSpPr>
          <p:nvPr/>
        </p:nvGrpSpPr>
        <p:grpSpPr>
          <a:xfrm>
            <a:off x="320040" y="5029200"/>
            <a:ext cx="1042416" cy="795528"/>
            <a:chOff x="1238130" y="6052653"/>
            <a:chExt cx="698371" cy="531091"/>
          </a:xfrm>
        </p:grpSpPr>
        <p:sp>
          <p:nvSpPr>
            <p:cNvPr id="172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0" name="Freeform 172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8" name="Group 296"/>
            <p:cNvGrpSpPr/>
            <p:nvPr/>
          </p:nvGrpSpPr>
          <p:grpSpPr>
            <a:xfrm rot="2467258">
              <a:off x="1498291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74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74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4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4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5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6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7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8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9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0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1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2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3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4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5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6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7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8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9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0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1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2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3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4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5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6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7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8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8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740" name="Freeform 1739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1" name="Freeform 1740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2" name="Freeform 1741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3" name="Freeform 1742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58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36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7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8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9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734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5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rot="5400000" flipH="1">
            <a:off x="770066" y="-664288"/>
            <a:ext cx="2444681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157"/>
          <p:cNvGrpSpPr/>
          <p:nvPr/>
        </p:nvGrpSpPr>
        <p:grpSpPr>
          <a:xfrm rot="893329">
            <a:off x="421009" y="279563"/>
            <a:ext cx="1484755" cy="1691685"/>
            <a:chOff x="429768" y="5047488"/>
            <a:chExt cx="1484755" cy="1691685"/>
          </a:xfrm>
        </p:grpSpPr>
        <p:grpSp>
          <p:nvGrpSpPr>
            <p:cNvPr id="10" name="Group 9"/>
            <p:cNvGrpSpPr/>
            <p:nvPr/>
          </p:nvGrpSpPr>
          <p:grpSpPr>
            <a:xfrm>
              <a:off x="1216152" y="6035040"/>
              <a:ext cx="698371" cy="531091"/>
              <a:chOff x="1238130" y="6052653"/>
              <a:chExt cx="698371" cy="53109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6"/>
              <p:cNvGrpSpPr/>
              <p:nvPr/>
            </p:nvGrpSpPr>
            <p:grpSpPr>
              <a:xfrm rot="2467258">
                <a:off x="1498298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26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14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30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6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7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8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9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0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1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2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3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7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8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9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4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5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6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7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8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9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15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9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6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4" name="Group 60"/>
            <p:cNvGrpSpPr/>
            <p:nvPr/>
          </p:nvGrpSpPr>
          <p:grpSpPr>
            <a:xfrm>
              <a:off x="429768" y="6181344"/>
              <a:ext cx="424872" cy="557829"/>
              <a:chOff x="515430" y="6131024"/>
              <a:chExt cx="424872" cy="557829"/>
            </a:xfrm>
          </p:grpSpPr>
          <p:sp>
            <p:nvSpPr>
              <p:cNvPr id="62" name="AutoShape 3"/>
              <p:cNvSpPr>
                <a:spLocks noChangeAspect="1" noChangeArrowheads="1" noTextEdit="1"/>
              </p:cNvSpPr>
              <p:nvPr/>
            </p:nvSpPr>
            <p:spPr bwMode="auto">
              <a:xfrm rot="3025731">
                <a:off x="455334" y="6203378"/>
                <a:ext cx="552736" cy="40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 rot="3025731">
                <a:off x="448951" y="6197503"/>
                <a:ext cx="557829" cy="424872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5" name="Group 296"/>
              <p:cNvGrpSpPr/>
              <p:nvPr/>
            </p:nvGrpSpPr>
            <p:grpSpPr>
              <a:xfrm rot="3025731">
                <a:off x="664340" y="6295206"/>
                <a:ext cx="138589" cy="140726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72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3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26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76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7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8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9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0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1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2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3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5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6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7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8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9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0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1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2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3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4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5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6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7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8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9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0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1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2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3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4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5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6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27" name="Group 281"/>
              <p:cNvGrpSpPr/>
              <p:nvPr/>
            </p:nvGrpSpPr>
            <p:grpSpPr>
              <a:xfrm rot="3025731">
                <a:off x="698372" y="6457657"/>
                <a:ext cx="67818" cy="57901"/>
                <a:chOff x="6294438" y="1638300"/>
                <a:chExt cx="401638" cy="342900"/>
              </a:xfrm>
            </p:grpSpPr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6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66" name="Freeform 283"/>
              <p:cNvSpPr>
                <a:spLocks/>
              </p:cNvSpPr>
              <p:nvPr/>
            </p:nvSpPr>
            <p:spPr bwMode="auto">
              <a:xfrm rot="3025731">
                <a:off x="760608" y="6269384"/>
                <a:ext cx="42621" cy="115265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4"/>
              <p:cNvSpPr>
                <a:spLocks/>
              </p:cNvSpPr>
              <p:nvPr/>
            </p:nvSpPr>
            <p:spPr bwMode="auto">
              <a:xfrm rot="3025731">
                <a:off x="799490" y="6310478"/>
                <a:ext cx="40745" cy="116069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8" name="Group 106"/>
            <p:cNvGrpSpPr>
              <a:grpSpLocks noChangeAspect="1"/>
            </p:cNvGrpSpPr>
            <p:nvPr/>
          </p:nvGrpSpPr>
          <p:grpSpPr>
            <a:xfrm rot="21069806">
              <a:off x="484632" y="5047488"/>
              <a:ext cx="1042416" cy="795528"/>
              <a:chOff x="1238130" y="6052653"/>
              <a:chExt cx="698371" cy="531091"/>
            </a:xfrm>
          </p:grpSpPr>
          <p:sp>
            <p:nvSpPr>
              <p:cNvPr id="108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9" name="Group 296"/>
              <p:cNvGrpSpPr/>
              <p:nvPr/>
            </p:nvGrpSpPr>
            <p:grpSpPr>
              <a:xfrm rot="2467258">
                <a:off x="1498299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123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4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30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127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8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9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0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1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2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3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4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5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6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7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8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9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0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1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2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3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4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5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6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7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8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9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0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1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2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3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4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5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6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7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31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32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15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6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7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8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13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5503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843088"/>
            <a:ext cx="6159500" cy="4194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3" name="Group 245"/>
          <p:cNvGrpSpPr/>
          <p:nvPr/>
        </p:nvGrpSpPr>
        <p:grpSpPr>
          <a:xfrm rot="618885">
            <a:off x="8476218" y="6093223"/>
            <a:ext cx="558053" cy="424872"/>
            <a:chOff x="1475175" y="3681289"/>
            <a:chExt cx="558053" cy="424872"/>
          </a:xfrm>
        </p:grpSpPr>
        <p:sp>
          <p:nvSpPr>
            <p:cNvPr id="247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247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34" name="Group 296"/>
            <p:cNvGrpSpPr/>
            <p:nvPr/>
          </p:nvGrpSpPr>
          <p:grpSpPr>
            <a:xfrm rot="1778703">
              <a:off x="1674442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25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3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5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250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2" name="Group 296"/>
            <p:cNvGrpSpPr/>
            <p:nvPr/>
          </p:nvGrpSpPr>
          <p:grpSpPr>
            <a:xfrm rot="2467258">
              <a:off x="1498294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4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3" name="Group 296"/>
            <p:cNvGrpSpPr/>
            <p:nvPr/>
          </p:nvGrpSpPr>
          <p:grpSpPr>
            <a:xfrm rot="3025731">
              <a:off x="664340" y="6295202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4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9" name="Group 296"/>
            <p:cNvGrpSpPr/>
            <p:nvPr/>
          </p:nvGrpSpPr>
          <p:grpSpPr>
            <a:xfrm rot="2467258">
              <a:off x="1498295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0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1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5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345" y="1600200"/>
            <a:ext cx="7041356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3059113"/>
            <a:ext cx="5575299" cy="19700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8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1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9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0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74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6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1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3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9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2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6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1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6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5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7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0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6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0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2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3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0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C6A1-EBDB-4675-8C4E-6DF1C33EB9BF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EB3B-0B72-4E23-9B0C-AFE088C0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718" y="1843088"/>
            <a:ext cx="3886200" cy="4114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8"/>
            <a:ext cx="3008313" cy="1828800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162050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1718" y="1843087"/>
            <a:ext cx="4114800" cy="4194175"/>
          </a:xfrm>
          <a:prstGeom prst="ellipse">
            <a:avLst/>
          </a:prstGeom>
          <a:solidFill>
            <a:schemeClr val="bg1">
              <a:alpha val="5000"/>
            </a:schemeClr>
          </a:solidFill>
          <a:ln w="50800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800000" scaled="0"/>
            </a:gradFill>
          </a:ln>
          <a:effectLst/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>
            <a:lvl1pPr marL="0" indent="0" algn="ctr" defTabSz="914400" rtl="0" eaLnBrk="1" latinLnBrk="0" hangingPunct="1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7"/>
            <a:ext cx="3008312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SzPct val="8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Rectangle 15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55" name="Picture 1554" descr="vines15.png"/>
          <p:cNvPicPr>
            <a:picLocks noChangeAspect="1"/>
          </p:cNvPicPr>
          <p:nvPr/>
        </p:nvPicPr>
        <p:blipFill>
          <a:blip r:embed="rId13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8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3601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15287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F5EF05EF-6168-407F-8025-E41839E1250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15287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15287"/>
            <a:ext cx="685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854"/>
          <p:cNvGrpSpPr/>
          <p:nvPr/>
        </p:nvGrpSpPr>
        <p:grpSpPr>
          <a:xfrm>
            <a:off x="7287768" y="1005840"/>
            <a:ext cx="836744" cy="637309"/>
            <a:chOff x="796323" y="4190170"/>
            <a:chExt cx="836744" cy="637309"/>
          </a:xfrm>
        </p:grpSpPr>
        <p:sp>
          <p:nvSpPr>
            <p:cNvPr id="856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7" name="Freeform 856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4" y="4350687"/>
              <a:ext cx="207881" cy="211092"/>
              <a:chOff x="5902325" y="2266950"/>
              <a:chExt cx="820738" cy="833438"/>
            </a:xfrm>
            <a:noFill/>
          </p:grpSpPr>
          <p:sp>
            <p:nvSpPr>
              <p:cNvPr id="86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86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859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0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895"/>
          <p:cNvGrpSpPr/>
          <p:nvPr/>
        </p:nvGrpSpPr>
        <p:grpSpPr>
          <a:xfrm rot="21061999">
            <a:off x="8158559" y="1724666"/>
            <a:ext cx="690418" cy="906472"/>
            <a:chOff x="1669229" y="5000575"/>
            <a:chExt cx="690418" cy="906472"/>
          </a:xfrm>
        </p:grpSpPr>
        <p:sp>
          <p:nvSpPr>
            <p:cNvPr id="897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8" name="Freeform 897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96"/>
            <p:cNvGrpSpPr/>
            <p:nvPr/>
          </p:nvGrpSpPr>
          <p:grpSpPr>
            <a:xfrm rot="4516355">
              <a:off x="1940614" y="5277922"/>
              <a:ext cx="225201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0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1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1"/>
            <p:cNvGrpSpPr/>
            <p:nvPr/>
          </p:nvGrpSpPr>
          <p:grpSpPr>
            <a:xfrm rot="4516355">
              <a:off x="1913505" y="5522863"/>
              <a:ext cx="110206" cy="94090"/>
              <a:chOff x="6294438" y="1638300"/>
              <a:chExt cx="401638" cy="342900"/>
            </a:xfrm>
          </p:grpSpPr>
          <p:sp>
            <p:nvSpPr>
              <p:cNvPr id="903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4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5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6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01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2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" name="Group 941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943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4" name="Freeform 943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2467258">
              <a:off x="1498292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5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6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6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954" name="Freeform 953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5" name="Freeform 954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6" name="Freeform 955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7" name="Freeform 956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95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48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9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992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994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5" name="Freeform 994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0" name="Group 296"/>
            <p:cNvGrpSpPr/>
            <p:nvPr/>
          </p:nvGrpSpPr>
          <p:grpSpPr>
            <a:xfrm rot="3025731">
              <a:off x="664340" y="6295200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00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00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100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98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9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461"/>
          <p:cNvGrpSpPr/>
          <p:nvPr/>
        </p:nvGrpSpPr>
        <p:grpSpPr>
          <a:xfrm>
            <a:off x="7964424" y="493776"/>
            <a:ext cx="558053" cy="424872"/>
            <a:chOff x="1475175" y="3681289"/>
            <a:chExt cx="558053" cy="424872"/>
          </a:xfrm>
        </p:grpSpPr>
        <p:sp>
          <p:nvSpPr>
            <p:cNvPr id="1463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4" name="Freeform 1463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1778703">
              <a:off x="1674440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146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6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7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7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66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7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1502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504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5" name="Freeform 1504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7" name="Group 296"/>
            <p:cNvGrpSpPr/>
            <p:nvPr/>
          </p:nvGrpSpPr>
          <p:grpSpPr>
            <a:xfrm rot="2467258">
              <a:off x="1498293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51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2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515" name="Freeform 1514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6" name="Freeform 1515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7" name="Freeform 1516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8" name="Freeform 1517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0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11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2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3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4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09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0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spc="2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"/>
        <a:defRPr sz="22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3pPr>
      <a:lvl4pPr marL="137795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5pPr>
      <a:lvl6pPr marL="206057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6pPr>
      <a:lvl7pPr marL="240188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7pPr>
      <a:lvl8pPr marL="274320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8pPr>
      <a:lvl9pPr marL="30845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gif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2" Type="http://schemas.openxmlformats.org/officeDocument/2006/relationships/audio" Target="file:///D:\Hoang%20Anh\Sinh10\Heart%20Of%20Courage%20-%20Two%20Steps%20From%20Hell.mp3" TargetMode="Externa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" Type="http://schemas.openxmlformats.org/officeDocument/2006/relationships/hyperlink" Target="2.flv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7.jpeg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slide" Target="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hyperlink" Target="Protein%20Movie%20-%20YouTube.fl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hyperlink" Target="Protein%20Structure%20-%20YouTube.flv" TargetMode="External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slide" Target="slide3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hyperlink" Target="Protein%20Movie%20-%20YouTube.flv" TargetMode="External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35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nut 5"/>
          <p:cNvSpPr>
            <a:spLocks noChangeAspect="1"/>
          </p:cNvSpPr>
          <p:nvPr/>
        </p:nvSpPr>
        <p:spPr>
          <a:xfrm>
            <a:off x="762000" y="1981200"/>
            <a:ext cx="2616374" cy="2616374"/>
          </a:xfrm>
          <a:prstGeom prst="donut">
            <a:avLst>
              <a:gd name="adj" fmla="val 7813"/>
            </a:avLst>
          </a:prstGeom>
          <a:solidFill>
            <a:srgbClr val="C2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1"/>
          <p:cNvSpPr/>
          <p:nvPr/>
        </p:nvSpPr>
        <p:spPr>
          <a:xfrm>
            <a:off x="748553" y="1987924"/>
            <a:ext cx="2665571" cy="2628900"/>
          </a:xfrm>
          <a:custGeom>
            <a:avLst/>
            <a:gdLst/>
            <a:ahLst/>
            <a:cxnLst/>
            <a:rect l="l" t="t" r="r" b="b"/>
            <a:pathLst>
              <a:path w="4767942" h="4767942">
                <a:moveTo>
                  <a:pt x="2701915" y="4406522"/>
                </a:moveTo>
                <a:cubicBezTo>
                  <a:pt x="2610773" y="4423345"/>
                  <a:pt x="2517228" y="4431561"/>
                  <a:pt x="2422071" y="4431720"/>
                </a:cubicBezTo>
                <a:lnTo>
                  <a:pt x="2422071" y="4668047"/>
                </a:lnTo>
                <a:cubicBezTo>
                  <a:pt x="2531216" y="4667875"/>
                  <a:pt x="2638476" y="4658446"/>
                  <a:pt x="2742917" y="4639059"/>
                </a:cubicBezTo>
                <a:close/>
                <a:moveTo>
                  <a:pt x="2066028" y="4406522"/>
                </a:moveTo>
                <a:lnTo>
                  <a:pt x="2025026" y="4639059"/>
                </a:lnTo>
                <a:cubicBezTo>
                  <a:pt x="2129467" y="4658446"/>
                  <a:pt x="2236727" y="4667875"/>
                  <a:pt x="2345871" y="4668047"/>
                </a:cubicBezTo>
                <a:lnTo>
                  <a:pt x="2345871" y="4431720"/>
                </a:lnTo>
                <a:cubicBezTo>
                  <a:pt x="2250714" y="4431561"/>
                  <a:pt x="2157170" y="4423345"/>
                  <a:pt x="2066028" y="4406522"/>
                </a:cubicBezTo>
                <a:close/>
                <a:moveTo>
                  <a:pt x="3048569" y="4321333"/>
                </a:moveTo>
                <a:cubicBezTo>
                  <a:pt x="2961187" y="4353465"/>
                  <a:pt x="2870435" y="4377834"/>
                  <a:pt x="2777263" y="4395022"/>
                </a:cubicBezTo>
                <a:lnTo>
                  <a:pt x="2818265" y="4627559"/>
                </a:lnTo>
                <a:cubicBezTo>
                  <a:pt x="2925184" y="4608196"/>
                  <a:pt x="3029238" y="4580248"/>
                  <a:pt x="3129322" y="4543200"/>
                </a:cubicBezTo>
                <a:close/>
                <a:moveTo>
                  <a:pt x="1719374" y="4321333"/>
                </a:moveTo>
                <a:lnTo>
                  <a:pt x="1638621" y="4543200"/>
                </a:lnTo>
                <a:cubicBezTo>
                  <a:pt x="1738705" y="4580248"/>
                  <a:pt x="1842759" y="4608197"/>
                  <a:pt x="1949678" y="4627559"/>
                </a:cubicBezTo>
                <a:lnTo>
                  <a:pt x="1990681" y="4395022"/>
                </a:lnTo>
                <a:cubicBezTo>
                  <a:pt x="1897508" y="4377834"/>
                  <a:pt x="1806756" y="4353465"/>
                  <a:pt x="1719374" y="4321333"/>
                </a:cubicBezTo>
                <a:close/>
                <a:moveTo>
                  <a:pt x="3375449" y="4177462"/>
                </a:moveTo>
                <a:cubicBezTo>
                  <a:pt x="3294102" y="4223384"/>
                  <a:pt x="3208972" y="4263231"/>
                  <a:pt x="3120126" y="4295142"/>
                </a:cubicBezTo>
                <a:lnTo>
                  <a:pt x="3200880" y="4517010"/>
                </a:lnTo>
                <a:cubicBezTo>
                  <a:pt x="3302832" y="4480617"/>
                  <a:pt x="3400440" y="4434922"/>
                  <a:pt x="3493522" y="4381970"/>
                </a:cubicBezTo>
                <a:close/>
                <a:moveTo>
                  <a:pt x="1392494" y="4177462"/>
                </a:moveTo>
                <a:lnTo>
                  <a:pt x="1274421" y="4381970"/>
                </a:lnTo>
                <a:cubicBezTo>
                  <a:pt x="1367503" y="4434923"/>
                  <a:pt x="1465111" y="4480617"/>
                  <a:pt x="1567063" y="4517010"/>
                </a:cubicBezTo>
                <a:lnTo>
                  <a:pt x="1647817" y="4295143"/>
                </a:lnTo>
                <a:cubicBezTo>
                  <a:pt x="1558971" y="4263232"/>
                  <a:pt x="1473841" y="4223384"/>
                  <a:pt x="1392494" y="4177462"/>
                </a:cubicBezTo>
                <a:close/>
                <a:moveTo>
                  <a:pt x="3671547" y="3977718"/>
                </a:moveTo>
                <a:cubicBezTo>
                  <a:pt x="3599284" y="4037289"/>
                  <a:pt x="3522359" y="4091299"/>
                  <a:pt x="3440589" y="4137888"/>
                </a:cubicBezTo>
                <a:lnTo>
                  <a:pt x="3558662" y="4342396"/>
                </a:lnTo>
                <a:cubicBezTo>
                  <a:pt x="3652479" y="4289077"/>
                  <a:pt x="3740684" y="4227145"/>
                  <a:pt x="3823528" y="4158842"/>
                </a:cubicBezTo>
                <a:close/>
                <a:moveTo>
                  <a:pt x="1096396" y="3977718"/>
                </a:moveTo>
                <a:lnTo>
                  <a:pt x="944415" y="4158842"/>
                </a:lnTo>
                <a:cubicBezTo>
                  <a:pt x="1027258" y="4227144"/>
                  <a:pt x="1115463" y="4289077"/>
                  <a:pt x="1209280" y="4342396"/>
                </a:cubicBezTo>
                <a:lnTo>
                  <a:pt x="1327353" y="4137888"/>
                </a:lnTo>
                <a:cubicBezTo>
                  <a:pt x="1245583" y="4091299"/>
                  <a:pt x="1168658" y="4037289"/>
                  <a:pt x="1096396" y="3977718"/>
                </a:cubicBezTo>
                <a:close/>
                <a:moveTo>
                  <a:pt x="3927907" y="3729224"/>
                </a:moveTo>
                <a:cubicBezTo>
                  <a:pt x="3867668" y="3801212"/>
                  <a:pt x="3801211" y="3867669"/>
                  <a:pt x="3729223" y="3927908"/>
                </a:cubicBezTo>
                <a:lnTo>
                  <a:pt x="3881078" y="4108881"/>
                </a:lnTo>
                <a:cubicBezTo>
                  <a:pt x="3963648" y="4039854"/>
                  <a:pt x="4039853" y="3963649"/>
                  <a:pt x="4108880" y="3881079"/>
                </a:cubicBezTo>
                <a:close/>
                <a:moveTo>
                  <a:pt x="840035" y="3729224"/>
                </a:moveTo>
                <a:lnTo>
                  <a:pt x="659063" y="3881079"/>
                </a:lnTo>
                <a:cubicBezTo>
                  <a:pt x="728090" y="3963649"/>
                  <a:pt x="804294" y="4039854"/>
                  <a:pt x="886865" y="4108881"/>
                </a:cubicBezTo>
                <a:lnTo>
                  <a:pt x="1038719" y="3927908"/>
                </a:lnTo>
                <a:cubicBezTo>
                  <a:pt x="966731" y="3867669"/>
                  <a:pt x="900274" y="3801212"/>
                  <a:pt x="840035" y="3729224"/>
                </a:cubicBezTo>
                <a:close/>
                <a:moveTo>
                  <a:pt x="4137888" y="3440590"/>
                </a:moveTo>
                <a:cubicBezTo>
                  <a:pt x="4091299" y="3522360"/>
                  <a:pt x="4037289" y="3599285"/>
                  <a:pt x="3977717" y="3671548"/>
                </a:cubicBezTo>
                <a:lnTo>
                  <a:pt x="4158841" y="3823529"/>
                </a:lnTo>
                <a:cubicBezTo>
                  <a:pt x="4227144" y="3740685"/>
                  <a:pt x="4289077" y="3652480"/>
                  <a:pt x="4342395" y="3558663"/>
                </a:cubicBezTo>
                <a:close/>
                <a:moveTo>
                  <a:pt x="630055" y="3440590"/>
                </a:moveTo>
                <a:lnTo>
                  <a:pt x="425547" y="3558663"/>
                </a:lnTo>
                <a:cubicBezTo>
                  <a:pt x="478866" y="3652480"/>
                  <a:pt x="540799" y="3740685"/>
                  <a:pt x="609102" y="3823529"/>
                </a:cubicBezTo>
                <a:lnTo>
                  <a:pt x="790225" y="3671548"/>
                </a:lnTo>
                <a:cubicBezTo>
                  <a:pt x="730654" y="3599285"/>
                  <a:pt x="676644" y="3522361"/>
                  <a:pt x="630055" y="3440590"/>
                </a:cubicBezTo>
                <a:close/>
                <a:moveTo>
                  <a:pt x="4295142" y="3120126"/>
                </a:moveTo>
                <a:cubicBezTo>
                  <a:pt x="4263231" y="3208973"/>
                  <a:pt x="4223383" y="3294102"/>
                  <a:pt x="4177461" y="3375450"/>
                </a:cubicBezTo>
                <a:lnTo>
                  <a:pt x="4381969" y="3493522"/>
                </a:lnTo>
                <a:cubicBezTo>
                  <a:pt x="4434922" y="3400441"/>
                  <a:pt x="4480617" y="3302832"/>
                  <a:pt x="4517010" y="3200880"/>
                </a:cubicBezTo>
                <a:close/>
                <a:moveTo>
                  <a:pt x="472800" y="3120126"/>
                </a:moveTo>
                <a:lnTo>
                  <a:pt x="250932" y="3200879"/>
                </a:lnTo>
                <a:cubicBezTo>
                  <a:pt x="287326" y="3302832"/>
                  <a:pt x="333020" y="3400441"/>
                  <a:pt x="385974" y="3493523"/>
                </a:cubicBezTo>
                <a:lnTo>
                  <a:pt x="590481" y="3375450"/>
                </a:lnTo>
                <a:cubicBezTo>
                  <a:pt x="544559" y="3294102"/>
                  <a:pt x="504711" y="3208972"/>
                  <a:pt x="472800" y="3120126"/>
                </a:cubicBezTo>
                <a:close/>
                <a:moveTo>
                  <a:pt x="4395022" y="2777262"/>
                </a:moveTo>
                <a:cubicBezTo>
                  <a:pt x="4377834" y="2870434"/>
                  <a:pt x="4353465" y="2961187"/>
                  <a:pt x="4321333" y="3048569"/>
                </a:cubicBezTo>
                <a:lnTo>
                  <a:pt x="4543200" y="3129322"/>
                </a:lnTo>
                <a:cubicBezTo>
                  <a:pt x="4580248" y="3029238"/>
                  <a:pt x="4608196" y="2925184"/>
                  <a:pt x="4627559" y="2818265"/>
                </a:cubicBezTo>
                <a:close/>
                <a:moveTo>
                  <a:pt x="372920" y="2777261"/>
                </a:moveTo>
                <a:lnTo>
                  <a:pt x="140383" y="2818264"/>
                </a:lnTo>
                <a:cubicBezTo>
                  <a:pt x="159746" y="2925183"/>
                  <a:pt x="187694" y="3029237"/>
                  <a:pt x="224742" y="3129321"/>
                </a:cubicBezTo>
                <a:lnTo>
                  <a:pt x="446609" y="3048568"/>
                </a:lnTo>
                <a:cubicBezTo>
                  <a:pt x="414477" y="2961186"/>
                  <a:pt x="390108" y="2870434"/>
                  <a:pt x="372920" y="2777261"/>
                </a:cubicBezTo>
                <a:close/>
                <a:moveTo>
                  <a:pt x="4431720" y="2422072"/>
                </a:moveTo>
                <a:cubicBezTo>
                  <a:pt x="4431561" y="2517229"/>
                  <a:pt x="4423345" y="2610774"/>
                  <a:pt x="4406522" y="2701915"/>
                </a:cubicBezTo>
                <a:lnTo>
                  <a:pt x="4639059" y="2742917"/>
                </a:lnTo>
                <a:cubicBezTo>
                  <a:pt x="4658445" y="2638476"/>
                  <a:pt x="4667875" y="2531217"/>
                  <a:pt x="4668047" y="2422072"/>
                </a:cubicBezTo>
                <a:close/>
                <a:moveTo>
                  <a:pt x="99895" y="2422072"/>
                </a:moveTo>
                <a:cubicBezTo>
                  <a:pt x="100067" y="2531216"/>
                  <a:pt x="109497" y="2638475"/>
                  <a:pt x="128884" y="2742916"/>
                </a:cubicBezTo>
                <a:lnTo>
                  <a:pt x="361420" y="2701914"/>
                </a:lnTo>
                <a:cubicBezTo>
                  <a:pt x="344597" y="2610773"/>
                  <a:pt x="336381" y="2517229"/>
                  <a:pt x="336222" y="2422072"/>
                </a:cubicBezTo>
                <a:close/>
                <a:moveTo>
                  <a:pt x="128883" y="2025027"/>
                </a:moveTo>
                <a:cubicBezTo>
                  <a:pt x="109497" y="2129469"/>
                  <a:pt x="100067" y="2236728"/>
                  <a:pt x="99895" y="2345872"/>
                </a:cubicBezTo>
                <a:lnTo>
                  <a:pt x="336222" y="2345872"/>
                </a:lnTo>
                <a:cubicBezTo>
                  <a:pt x="336381" y="2250716"/>
                  <a:pt x="344597" y="2157171"/>
                  <a:pt x="361420" y="2066030"/>
                </a:cubicBezTo>
                <a:close/>
                <a:moveTo>
                  <a:pt x="4639059" y="2025026"/>
                </a:moveTo>
                <a:lnTo>
                  <a:pt x="4406522" y="2066028"/>
                </a:lnTo>
                <a:cubicBezTo>
                  <a:pt x="4423345" y="2157170"/>
                  <a:pt x="4431561" y="2250715"/>
                  <a:pt x="4431720" y="2345872"/>
                </a:cubicBezTo>
                <a:lnTo>
                  <a:pt x="4668047" y="2345872"/>
                </a:lnTo>
                <a:cubicBezTo>
                  <a:pt x="4667875" y="2236727"/>
                  <a:pt x="4658446" y="2129468"/>
                  <a:pt x="4639059" y="2025026"/>
                </a:cubicBezTo>
                <a:close/>
                <a:moveTo>
                  <a:pt x="4543201" y="1638621"/>
                </a:moveTo>
                <a:lnTo>
                  <a:pt x="4321333" y="1719374"/>
                </a:lnTo>
                <a:cubicBezTo>
                  <a:pt x="4353465" y="1806756"/>
                  <a:pt x="4377835" y="1897509"/>
                  <a:pt x="4395023" y="1990681"/>
                </a:cubicBezTo>
                <a:lnTo>
                  <a:pt x="4627559" y="1949678"/>
                </a:lnTo>
                <a:cubicBezTo>
                  <a:pt x="4608197" y="1842759"/>
                  <a:pt x="4580248" y="1738705"/>
                  <a:pt x="4543201" y="1638621"/>
                </a:cubicBezTo>
                <a:close/>
                <a:moveTo>
                  <a:pt x="224742" y="1638621"/>
                </a:moveTo>
                <a:cubicBezTo>
                  <a:pt x="187694" y="1738706"/>
                  <a:pt x="159746" y="1842760"/>
                  <a:pt x="140383" y="1949679"/>
                </a:cubicBezTo>
                <a:lnTo>
                  <a:pt x="372920" y="1990682"/>
                </a:lnTo>
                <a:cubicBezTo>
                  <a:pt x="390108" y="1897509"/>
                  <a:pt x="414477" y="1806757"/>
                  <a:pt x="446609" y="1719375"/>
                </a:cubicBezTo>
                <a:close/>
                <a:moveTo>
                  <a:pt x="4381970" y="1274422"/>
                </a:moveTo>
                <a:lnTo>
                  <a:pt x="4177462" y="1392494"/>
                </a:lnTo>
                <a:cubicBezTo>
                  <a:pt x="4223384" y="1473842"/>
                  <a:pt x="4263232" y="1558971"/>
                  <a:pt x="4295142" y="1647817"/>
                </a:cubicBezTo>
                <a:lnTo>
                  <a:pt x="4517010" y="1567063"/>
                </a:lnTo>
                <a:cubicBezTo>
                  <a:pt x="4480617" y="1465111"/>
                  <a:pt x="4434923" y="1367503"/>
                  <a:pt x="4381970" y="1274422"/>
                </a:cubicBezTo>
                <a:close/>
                <a:moveTo>
                  <a:pt x="385972" y="1274421"/>
                </a:moveTo>
                <a:cubicBezTo>
                  <a:pt x="333020" y="1367503"/>
                  <a:pt x="287325" y="1465112"/>
                  <a:pt x="250932" y="1567064"/>
                </a:cubicBezTo>
                <a:lnTo>
                  <a:pt x="472800" y="1647817"/>
                </a:lnTo>
                <a:cubicBezTo>
                  <a:pt x="504711" y="1558971"/>
                  <a:pt x="544558" y="1473842"/>
                  <a:pt x="590480" y="1392494"/>
                </a:cubicBezTo>
                <a:close/>
                <a:moveTo>
                  <a:pt x="4158842" y="944415"/>
                </a:moveTo>
                <a:lnTo>
                  <a:pt x="3977718" y="1096396"/>
                </a:lnTo>
                <a:cubicBezTo>
                  <a:pt x="4037290" y="1168659"/>
                  <a:pt x="4091300" y="1245584"/>
                  <a:pt x="4137889" y="1327354"/>
                </a:cubicBezTo>
                <a:lnTo>
                  <a:pt x="4342397" y="1209281"/>
                </a:lnTo>
                <a:cubicBezTo>
                  <a:pt x="4289078" y="1115464"/>
                  <a:pt x="4227145" y="1027259"/>
                  <a:pt x="4158842" y="944415"/>
                </a:cubicBezTo>
                <a:close/>
                <a:moveTo>
                  <a:pt x="609100" y="944415"/>
                </a:moveTo>
                <a:cubicBezTo>
                  <a:pt x="540797" y="1027259"/>
                  <a:pt x="478865" y="1115464"/>
                  <a:pt x="425546" y="1209281"/>
                </a:cubicBezTo>
                <a:lnTo>
                  <a:pt x="630054" y="1327354"/>
                </a:lnTo>
                <a:cubicBezTo>
                  <a:pt x="676643" y="1245584"/>
                  <a:pt x="730652" y="1168659"/>
                  <a:pt x="790224" y="1096396"/>
                </a:cubicBezTo>
                <a:close/>
                <a:moveTo>
                  <a:pt x="3881078" y="659062"/>
                </a:moveTo>
                <a:lnTo>
                  <a:pt x="3729224" y="840035"/>
                </a:lnTo>
                <a:cubicBezTo>
                  <a:pt x="3801212" y="900274"/>
                  <a:pt x="3867669" y="966731"/>
                  <a:pt x="3927908" y="1038719"/>
                </a:cubicBezTo>
                <a:lnTo>
                  <a:pt x="4108881" y="886865"/>
                </a:lnTo>
                <a:cubicBezTo>
                  <a:pt x="4039854" y="804294"/>
                  <a:pt x="3963649" y="728090"/>
                  <a:pt x="3881078" y="659062"/>
                </a:cubicBezTo>
                <a:close/>
                <a:moveTo>
                  <a:pt x="886864" y="659062"/>
                </a:moveTo>
                <a:cubicBezTo>
                  <a:pt x="804293" y="728090"/>
                  <a:pt x="728089" y="804294"/>
                  <a:pt x="659062" y="886865"/>
                </a:cubicBezTo>
                <a:lnTo>
                  <a:pt x="840034" y="1038719"/>
                </a:lnTo>
                <a:cubicBezTo>
                  <a:pt x="900273" y="966731"/>
                  <a:pt x="966730" y="900274"/>
                  <a:pt x="1038718" y="840035"/>
                </a:cubicBezTo>
                <a:close/>
                <a:moveTo>
                  <a:pt x="3558663" y="425547"/>
                </a:moveTo>
                <a:lnTo>
                  <a:pt x="3440590" y="630055"/>
                </a:lnTo>
                <a:cubicBezTo>
                  <a:pt x="3522360" y="676644"/>
                  <a:pt x="3599285" y="730654"/>
                  <a:pt x="3671548" y="790225"/>
                </a:cubicBezTo>
                <a:lnTo>
                  <a:pt x="3823529" y="609101"/>
                </a:lnTo>
                <a:cubicBezTo>
                  <a:pt x="3740685" y="540798"/>
                  <a:pt x="3652480" y="478866"/>
                  <a:pt x="3558663" y="425547"/>
                </a:cubicBezTo>
                <a:close/>
                <a:moveTo>
                  <a:pt x="1209279" y="425547"/>
                </a:moveTo>
                <a:cubicBezTo>
                  <a:pt x="1115462" y="478866"/>
                  <a:pt x="1027257" y="540799"/>
                  <a:pt x="944414" y="609101"/>
                </a:cubicBezTo>
                <a:lnTo>
                  <a:pt x="1096395" y="790225"/>
                </a:lnTo>
                <a:cubicBezTo>
                  <a:pt x="1168657" y="730654"/>
                  <a:pt x="1245582" y="676644"/>
                  <a:pt x="1327352" y="630055"/>
                </a:cubicBezTo>
                <a:close/>
                <a:moveTo>
                  <a:pt x="2383971" y="420676"/>
                </a:moveTo>
                <a:cubicBezTo>
                  <a:pt x="1299673" y="420676"/>
                  <a:pt x="420676" y="1299673"/>
                  <a:pt x="420676" y="2383971"/>
                </a:cubicBezTo>
                <a:cubicBezTo>
                  <a:pt x="420676" y="3468269"/>
                  <a:pt x="1299673" y="4347266"/>
                  <a:pt x="2383971" y="4347266"/>
                </a:cubicBezTo>
                <a:cubicBezTo>
                  <a:pt x="3468269" y="4347266"/>
                  <a:pt x="4347266" y="3468269"/>
                  <a:pt x="4347266" y="2383971"/>
                </a:cubicBezTo>
                <a:cubicBezTo>
                  <a:pt x="4347266" y="1299673"/>
                  <a:pt x="3468269" y="420676"/>
                  <a:pt x="2383971" y="420676"/>
                </a:cubicBezTo>
                <a:close/>
                <a:moveTo>
                  <a:pt x="3200879" y="250932"/>
                </a:moveTo>
                <a:lnTo>
                  <a:pt x="3120126" y="472800"/>
                </a:lnTo>
                <a:cubicBezTo>
                  <a:pt x="3208972" y="504711"/>
                  <a:pt x="3294102" y="544559"/>
                  <a:pt x="3375450" y="590481"/>
                </a:cubicBezTo>
                <a:lnTo>
                  <a:pt x="3493523" y="385973"/>
                </a:lnTo>
                <a:cubicBezTo>
                  <a:pt x="3400441" y="333020"/>
                  <a:pt x="3302832" y="287326"/>
                  <a:pt x="3200879" y="250932"/>
                </a:cubicBezTo>
                <a:close/>
                <a:moveTo>
                  <a:pt x="1567064" y="250932"/>
                </a:moveTo>
                <a:cubicBezTo>
                  <a:pt x="1465111" y="287325"/>
                  <a:pt x="1367502" y="333020"/>
                  <a:pt x="1274419" y="385973"/>
                </a:cubicBezTo>
                <a:lnTo>
                  <a:pt x="1392492" y="590481"/>
                </a:lnTo>
                <a:cubicBezTo>
                  <a:pt x="1473840" y="544559"/>
                  <a:pt x="1558970" y="504711"/>
                  <a:pt x="1647817" y="472800"/>
                </a:cubicBezTo>
                <a:close/>
                <a:moveTo>
                  <a:pt x="2818264" y="140383"/>
                </a:moveTo>
                <a:lnTo>
                  <a:pt x="2777262" y="372920"/>
                </a:lnTo>
                <a:cubicBezTo>
                  <a:pt x="2870434" y="390108"/>
                  <a:pt x="2961186" y="414477"/>
                  <a:pt x="3048568" y="446609"/>
                </a:cubicBezTo>
                <a:lnTo>
                  <a:pt x="3129322" y="224742"/>
                </a:lnTo>
                <a:cubicBezTo>
                  <a:pt x="3029237" y="187694"/>
                  <a:pt x="2925183" y="159746"/>
                  <a:pt x="2818264" y="140383"/>
                </a:cubicBezTo>
                <a:close/>
                <a:moveTo>
                  <a:pt x="1949679" y="140383"/>
                </a:moveTo>
                <a:cubicBezTo>
                  <a:pt x="1842760" y="159746"/>
                  <a:pt x="1738706" y="187694"/>
                  <a:pt x="1638621" y="224742"/>
                </a:cubicBezTo>
                <a:lnTo>
                  <a:pt x="1719375" y="446609"/>
                </a:lnTo>
                <a:cubicBezTo>
                  <a:pt x="1806757" y="414477"/>
                  <a:pt x="1897509" y="390108"/>
                  <a:pt x="1990682" y="372920"/>
                </a:cubicBezTo>
                <a:close/>
                <a:moveTo>
                  <a:pt x="2422071" y="99895"/>
                </a:moveTo>
                <a:lnTo>
                  <a:pt x="2422071" y="336222"/>
                </a:lnTo>
                <a:cubicBezTo>
                  <a:pt x="2517228" y="336381"/>
                  <a:pt x="2610773" y="344597"/>
                  <a:pt x="2701914" y="361420"/>
                </a:cubicBezTo>
                <a:lnTo>
                  <a:pt x="2742917" y="128884"/>
                </a:lnTo>
                <a:cubicBezTo>
                  <a:pt x="2638475" y="109497"/>
                  <a:pt x="2531216" y="100067"/>
                  <a:pt x="2422071" y="99895"/>
                </a:cubicBezTo>
                <a:close/>
                <a:moveTo>
                  <a:pt x="2345871" y="99895"/>
                </a:moveTo>
                <a:cubicBezTo>
                  <a:pt x="2236727" y="100067"/>
                  <a:pt x="2129468" y="109497"/>
                  <a:pt x="2025027" y="128883"/>
                </a:cubicBezTo>
                <a:lnTo>
                  <a:pt x="2066029" y="361420"/>
                </a:lnTo>
                <a:cubicBezTo>
                  <a:pt x="2157170" y="344597"/>
                  <a:pt x="2250715" y="336381"/>
                  <a:pt x="2345871" y="336222"/>
                </a:cubicBezTo>
                <a:close/>
                <a:moveTo>
                  <a:pt x="2383971" y="0"/>
                </a:moveTo>
                <a:cubicBezTo>
                  <a:pt x="3700602" y="0"/>
                  <a:pt x="4767942" y="1067340"/>
                  <a:pt x="4767942" y="2383971"/>
                </a:cubicBezTo>
                <a:cubicBezTo>
                  <a:pt x="4767942" y="3700602"/>
                  <a:pt x="3700602" y="4767942"/>
                  <a:pt x="2383971" y="4767942"/>
                </a:cubicBezTo>
                <a:cubicBezTo>
                  <a:pt x="1067340" y="4767942"/>
                  <a:pt x="0" y="3700602"/>
                  <a:pt x="0" y="2383971"/>
                </a:cubicBezTo>
                <a:cubicBezTo>
                  <a:pt x="0" y="1067340"/>
                  <a:pt x="1067340" y="0"/>
                  <a:pt x="238397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AutoShape 10" descr="http://dc436.4shared.com/doc/OlzINY1H/preview_html_m4b33490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http://dc436.4shared.com/doc/OlzINY1H/preview_html_m4b33490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http://dc436.4shared.com/doc/OlzINY1H/preview_html_m4b33490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Menden (10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24" name="Picture 23" descr="imagesCAA9OEI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1" y="0"/>
            <a:ext cx="4571999" cy="6858000"/>
          </a:xfrm>
          <a:prstGeom prst="rect">
            <a:avLst/>
          </a:prstGeom>
        </p:spPr>
      </p:pic>
      <p:pic>
        <p:nvPicPr>
          <p:cNvPr id="34" name="Picture 33" descr="300px-Yersin_1893_bi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35" name="Picture 34" descr="untitled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25" name="Picture 24" descr="bio_home_pag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46" name="Heart Of Courage - Two Steps From Hel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648200" y="0"/>
            <a:ext cx="449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biology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48200" y="0"/>
            <a:ext cx="4267200" cy="6858000"/>
          </a:xfrm>
          <a:prstGeom prst="rect">
            <a:avLst/>
          </a:prstGeom>
        </p:spPr>
      </p:pic>
      <p:pic>
        <p:nvPicPr>
          <p:cNvPr id="32" name="Picture 31" descr="Biology[1]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47" name="Picture 46" descr="systems_biology_pic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48" name="Picture 47" descr="2691865550_e969fdcb0c_b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" descr="http://3.bp.blogspot.com/-FLrMy7yPVic/T__v59qHHqI/AAAAAAAACTE/Idi4_9iTXq8/s1600/why+protein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0" y="3048000"/>
            <a:ext cx="4572000" cy="3810000"/>
          </a:xfrm>
          <a:prstGeom prst="rect">
            <a:avLst/>
          </a:prstGeom>
          <a:noFill/>
        </p:spPr>
      </p:pic>
      <p:pic>
        <p:nvPicPr>
          <p:cNvPr id="50" name="Picture 2" descr="http://t0.gstatic.com/images?q=tbn:ANd9GcQhN7bhowCq8nkD-UZQ7lrLXbjUGiRKWjAH9z5js2H-GAEstY-M&amp;t=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51" name="Picture 50" descr="high_protein_foods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53" name="Picture 52" descr="protein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54" name="Picture 18" descr="http://tiasang.com.vn/Portals/0/2012/h9.jpg"/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4572000" y="0"/>
            <a:ext cx="4572000" cy="6857999"/>
          </a:xfrm>
          <a:prstGeom prst="rect">
            <a:avLst/>
          </a:prstGeom>
          <a:noFill/>
        </p:spPr>
      </p:pic>
      <p:pic>
        <p:nvPicPr>
          <p:cNvPr id="52" name="Picture 51" descr="shphantu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600286" y="0"/>
            <a:ext cx="4543714" cy="6858000"/>
          </a:xfrm>
          <a:prstGeom prst="rect">
            <a:avLst/>
          </a:prstGeom>
        </p:spPr>
      </p:pic>
      <p:pic>
        <p:nvPicPr>
          <p:cNvPr id="55" name="Picture 18" descr="http://tiasang.com.vn/Portals/0/2012/h9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56" name="Picture 55" descr="red_blood_cells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57" name="Picture 56" descr="CAU_TRUC_BAC_4_CUA_PROTEIN_HEMOGLOBIN_flv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58" name="Picture 57" descr="54b12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59" name="Picture 58" descr="115182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4495800" y="0"/>
            <a:ext cx="463027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220px-AminoAcidball_svg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267200" y="228600"/>
            <a:ext cx="4648200" cy="6629400"/>
          </a:xfrm>
          <a:prstGeom prst="rect">
            <a:avLst/>
          </a:prstGeom>
        </p:spPr>
      </p:pic>
      <p:pic>
        <p:nvPicPr>
          <p:cNvPr id="63" name="Picture 62" descr="Protein-primary-structure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64" name="Picture 63" descr="9a6ec_xoan-anpha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65" name="Picture 64" descr="0_Cau_truc_bac_3_jpg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66" name="Picture 65" descr="preview_html_m4b33490f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67" name="Picture 22" descr="http://t3.gstatic.com/images?q=tbn:ANd9GcSNU-k-C1e4uC1USEyVGFxf51TQ1n6suo5H3ElDNY2GPnGJ-AMHWA&amp;t=1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69" name="Picture 68" descr="viewer.jp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pic>
        <p:nvPicPr>
          <p:cNvPr id="68" name="Picture 24" descr="http://www.scitecwebshop.hu/custom/naturalbodyshop/image/cache/w500h500m00/scitec_protein_coffee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763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3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6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6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4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44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50" presetClass="entr" presetSubtype="0" decel="100000" fill="hold" nodeType="withEffect">
                                  <p:stCondLst>
                                    <p:cond delay="54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8" presetClass="entr" presetSubtype="0" accel="100000" fill="hold" nodeType="withEffect">
                                  <p:stCondLst>
                                    <p:cond delay="55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6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0" presetClass="entr" presetSubtype="0" fill="hold" nodeType="withEffect">
                                  <p:stCondLst>
                                    <p:cond delay="6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66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0" presetClass="entr" presetSubtype="0" decel="100000" fill="hold" grpId="0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nodeType="withEffect">
                                  <p:stCondLst>
                                    <p:cond delay="73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8" presetClass="entr" presetSubtype="0" accel="100000" fill="hold" nodeType="withEffect">
                                  <p:stCondLst>
                                    <p:cond delay="75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798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82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0" presetClass="entr" presetSubtype="0" decel="100000" fill="hold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nodeType="withEffect">
                                  <p:stCondLst>
                                    <p:cond delay="88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5" presetClass="entr" presetSubtype="0" fill="hold" nodeType="withEffect">
                                  <p:stCondLst>
                                    <p:cond delay="9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fill="hold" nodeType="withEffect">
                                  <p:stCondLst>
                                    <p:cond delay="94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6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35" presetClass="path" presetSubtype="0" accel="50000" decel="50000" fill="hold" nodeType="withEffect">
                                  <p:stCondLst>
                                    <p:cond delay="94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0 L -0.2375 0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31" grpId="0" animBg="1"/>
      <p:bldP spid="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609600" y="5105400"/>
            <a:ext cx="8077200" cy="1447800"/>
          </a:xfrm>
          <a:prstGeom prst="flowChartPredefinedProcess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pic>
        <p:nvPicPr>
          <p:cNvPr id="3" name="Picture 2" descr="red_blood_cell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17000" contrast="40000"/>
          </a:blip>
          <a:stretch>
            <a:fillRect/>
          </a:stretch>
        </p:blipFill>
        <p:spPr>
          <a:xfrm>
            <a:off x="1447800" y="1219200"/>
            <a:ext cx="6858000" cy="3581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762000" y="5181600"/>
            <a:ext cx="7924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/>
              <a:t>Quá</a:t>
            </a:r>
            <a:r>
              <a:rPr lang="en-US" sz="2500" b="1" dirty="0"/>
              <a:t> </a:t>
            </a:r>
            <a:r>
              <a:rPr lang="en-US" sz="2500" b="1" dirty="0" err="1"/>
              <a:t>trình</a:t>
            </a:r>
            <a:r>
              <a:rPr lang="en-US" sz="2500" b="1" dirty="0"/>
              <a:t> </a:t>
            </a:r>
            <a:r>
              <a:rPr lang="en-US" sz="2500" b="1" dirty="0" err="1"/>
              <a:t>vận</a:t>
            </a:r>
            <a:r>
              <a:rPr lang="en-US" sz="2500" b="1" dirty="0"/>
              <a:t> </a:t>
            </a:r>
            <a:r>
              <a:rPr lang="en-US" sz="2500" b="1" dirty="0" err="1"/>
              <a:t>chuyển</a:t>
            </a:r>
            <a:r>
              <a:rPr lang="en-US" sz="2500" b="1" dirty="0"/>
              <a:t> </a:t>
            </a:r>
            <a:r>
              <a:rPr lang="en-US" sz="2500" b="1" dirty="0" err="1"/>
              <a:t>oxi</a:t>
            </a:r>
            <a:r>
              <a:rPr lang="en-US" sz="2500" b="1" dirty="0"/>
              <a:t> </a:t>
            </a:r>
            <a:r>
              <a:rPr lang="en-US" sz="2500" b="1" dirty="0" err="1"/>
              <a:t>được</a:t>
            </a:r>
            <a:r>
              <a:rPr lang="en-US" sz="2500" b="1" dirty="0"/>
              <a:t> </a:t>
            </a:r>
            <a:r>
              <a:rPr lang="en-US" sz="2500" b="1" dirty="0" err="1"/>
              <a:t>tiến</a:t>
            </a:r>
            <a:r>
              <a:rPr lang="en-US" sz="2500" b="1" dirty="0"/>
              <a:t> </a:t>
            </a:r>
            <a:r>
              <a:rPr lang="en-US" sz="2500" b="1" dirty="0" err="1"/>
              <a:t>hành</a:t>
            </a:r>
            <a:r>
              <a:rPr lang="en-US" sz="2500" b="1" dirty="0"/>
              <a:t> </a:t>
            </a:r>
            <a:r>
              <a:rPr lang="en-US" sz="2500" b="1" dirty="0" err="1"/>
              <a:t>nhờ</a:t>
            </a:r>
            <a:r>
              <a:rPr lang="en-US" sz="2500" b="1" dirty="0"/>
              <a:t> </a:t>
            </a:r>
            <a:r>
              <a:rPr lang="en-US" sz="2500" b="1" dirty="0" err="1"/>
              <a:t>các</a:t>
            </a:r>
            <a:r>
              <a:rPr lang="en-US" sz="2500" b="1" dirty="0"/>
              <a:t> protein </a:t>
            </a:r>
            <a:r>
              <a:rPr lang="en-US" sz="2500" b="1" dirty="0" err="1"/>
              <a:t>như</a:t>
            </a:r>
            <a:r>
              <a:rPr lang="en-US" sz="2500" b="1" dirty="0"/>
              <a:t> </a:t>
            </a:r>
            <a:r>
              <a:rPr lang="en-US" sz="2500" b="1" dirty="0" err="1"/>
              <a:t>hêmôglôbin</a:t>
            </a:r>
            <a:r>
              <a:rPr lang="en-US" sz="2500" b="1" dirty="0"/>
              <a:t>( ở </a:t>
            </a:r>
            <a:r>
              <a:rPr lang="en-US" sz="2500" b="1" dirty="0" err="1"/>
              <a:t>động</a:t>
            </a:r>
            <a:r>
              <a:rPr lang="en-US" sz="2500" b="1" dirty="0"/>
              <a:t> </a:t>
            </a:r>
            <a:r>
              <a:rPr lang="en-US" sz="2500" b="1" dirty="0" err="1"/>
              <a:t>vật</a:t>
            </a:r>
            <a:r>
              <a:rPr lang="en-US" sz="2500" b="1" dirty="0"/>
              <a:t> </a:t>
            </a:r>
            <a:r>
              <a:rPr lang="en-US" sz="2500" b="1" dirty="0" err="1"/>
              <a:t>có</a:t>
            </a:r>
            <a:r>
              <a:rPr lang="en-US" sz="2500" b="1" dirty="0"/>
              <a:t> </a:t>
            </a:r>
            <a:r>
              <a:rPr lang="en-US" sz="2500" b="1" dirty="0" err="1"/>
              <a:t>xương</a:t>
            </a:r>
            <a:r>
              <a:rPr lang="en-US" sz="2500" b="1" dirty="0"/>
              <a:t> </a:t>
            </a:r>
            <a:r>
              <a:rPr lang="en-US" sz="2500" b="1" dirty="0" err="1"/>
              <a:t>sống</a:t>
            </a:r>
            <a:r>
              <a:rPr lang="en-US" sz="2500" b="1" dirty="0"/>
              <a:t>) </a:t>
            </a:r>
            <a:r>
              <a:rPr lang="en-US" sz="2500" b="1" dirty="0" err="1"/>
              <a:t>và</a:t>
            </a:r>
            <a:r>
              <a:rPr lang="en-US" sz="2500" b="1" dirty="0"/>
              <a:t> </a:t>
            </a:r>
            <a:r>
              <a:rPr lang="en-US" sz="2500" b="1" dirty="0" err="1"/>
              <a:t>hêmôxiani</a:t>
            </a:r>
            <a:r>
              <a:rPr lang="en-US" sz="2500" b="1" dirty="0"/>
              <a:t>(ở </a:t>
            </a:r>
            <a:r>
              <a:rPr lang="en-US" sz="2500" b="1" dirty="0" err="1"/>
              <a:t>động</a:t>
            </a:r>
            <a:r>
              <a:rPr lang="en-US" sz="2500" b="1" dirty="0"/>
              <a:t> </a:t>
            </a:r>
            <a:r>
              <a:rPr lang="en-US" sz="2500" b="1" dirty="0" err="1"/>
              <a:t>vật</a:t>
            </a:r>
            <a:r>
              <a:rPr lang="en-US" sz="2500" b="1" dirty="0"/>
              <a:t> </a:t>
            </a:r>
            <a:r>
              <a:rPr lang="en-US" sz="2500" b="1" dirty="0" err="1"/>
              <a:t>không</a:t>
            </a:r>
            <a:r>
              <a:rPr lang="en-US" sz="2500" b="1" dirty="0"/>
              <a:t> </a:t>
            </a:r>
            <a:r>
              <a:rPr lang="en-US" sz="2500" b="1" dirty="0" err="1"/>
              <a:t>sương</a:t>
            </a:r>
            <a:r>
              <a:rPr lang="en-US" sz="2500" b="1" dirty="0"/>
              <a:t> </a:t>
            </a:r>
            <a:r>
              <a:rPr lang="en-US" sz="2500" b="1" dirty="0" err="1"/>
              <a:t>sống</a:t>
            </a:r>
            <a:r>
              <a:rPr lang="en-US" sz="2500" b="1" dirty="0"/>
              <a:t>).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pic>
        <p:nvPicPr>
          <p:cNvPr id="3" name="Picture 2" descr="54b1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990600"/>
            <a:ext cx="70866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Predefined Process 3"/>
          <p:cNvSpPr/>
          <p:nvPr/>
        </p:nvSpPr>
        <p:spPr>
          <a:xfrm>
            <a:off x="609600" y="5105400"/>
            <a:ext cx="8077200" cy="1447800"/>
          </a:xfrm>
          <a:prstGeom prst="flowChartPredefinedProcess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1"/>
                </a:solidFill>
              </a:rPr>
              <a:t>Ngoài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các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kháng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thể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có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trong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máu.còn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có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những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kháng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thể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gọi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là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Inteferôn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nằm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trên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bề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mặt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các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tế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đặc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biệt,có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000" b="1" dirty="0" err="1">
                <a:solidFill>
                  <a:schemeClr val="tx1"/>
                </a:solidFill>
              </a:rPr>
              <a:t>thể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nhận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biết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và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bắt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các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tế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lạ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trong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đó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có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các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virut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gây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bệnh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sp>
        <p:nvSpPr>
          <p:cNvPr id="10" name="Flowchart: Predefined Process 9"/>
          <p:cNvSpPr/>
          <p:nvPr/>
        </p:nvSpPr>
        <p:spPr>
          <a:xfrm>
            <a:off x="609600" y="5105400"/>
            <a:ext cx="8077200" cy="1447800"/>
          </a:xfrm>
          <a:prstGeom prst="flowChartPredefinedProcess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71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1066800"/>
            <a:ext cx="8077200" cy="35194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762000" y="5181600"/>
            <a:ext cx="7696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/>
              <a:t>Lúc</a:t>
            </a:r>
            <a:r>
              <a:rPr lang="en-US" sz="2500" b="1" dirty="0"/>
              <a:t> </a:t>
            </a:r>
            <a:r>
              <a:rPr lang="en-US" sz="2500" b="1" dirty="0" err="1"/>
              <a:t>thiếu</a:t>
            </a:r>
            <a:r>
              <a:rPr lang="en-US" sz="2500" b="1" dirty="0"/>
              <a:t> </a:t>
            </a:r>
            <a:r>
              <a:rPr lang="en-US" sz="2500" b="1" dirty="0" err="1"/>
              <a:t>gluxit</a:t>
            </a:r>
            <a:r>
              <a:rPr lang="en-US" sz="2500" b="1" dirty="0"/>
              <a:t> </a:t>
            </a:r>
            <a:r>
              <a:rPr lang="en-US" sz="2500" b="1" dirty="0" err="1"/>
              <a:t>hoặc</a:t>
            </a:r>
            <a:r>
              <a:rPr lang="en-US" sz="2500" b="1" dirty="0"/>
              <a:t> </a:t>
            </a:r>
            <a:r>
              <a:rPr lang="en-US" sz="2500" b="1" dirty="0" err="1"/>
              <a:t>lipit</a:t>
            </a:r>
            <a:r>
              <a:rPr lang="en-US" sz="2500" b="1" dirty="0"/>
              <a:t>, protein </a:t>
            </a:r>
            <a:r>
              <a:rPr lang="en-US" sz="2500" b="1" dirty="0" err="1"/>
              <a:t>dược</a:t>
            </a:r>
            <a:r>
              <a:rPr lang="en-US" sz="2500" b="1" dirty="0"/>
              <a:t> </a:t>
            </a:r>
            <a:r>
              <a:rPr lang="en-US" sz="2500" b="1" dirty="0" err="1"/>
              <a:t>phân</a:t>
            </a:r>
            <a:r>
              <a:rPr lang="en-US" sz="2500" b="1" dirty="0"/>
              <a:t> </a:t>
            </a:r>
            <a:r>
              <a:rPr lang="en-US" sz="2500" b="1" dirty="0" err="1"/>
              <a:t>giải</a:t>
            </a:r>
            <a:r>
              <a:rPr lang="en-US" sz="2500" b="1" dirty="0"/>
              <a:t> </a:t>
            </a:r>
            <a:r>
              <a:rPr lang="en-US" sz="2500" b="1" dirty="0" err="1"/>
              <a:t>để</a:t>
            </a:r>
            <a:r>
              <a:rPr lang="en-US" sz="2500" b="1" dirty="0"/>
              <a:t> </a:t>
            </a:r>
            <a:r>
              <a:rPr lang="en-US" sz="2500" b="1" dirty="0" err="1"/>
              <a:t>cung</a:t>
            </a:r>
            <a:r>
              <a:rPr lang="en-US" sz="2500" b="1" dirty="0"/>
              <a:t> </a:t>
            </a:r>
            <a:r>
              <a:rPr lang="en-US" sz="2500" b="1" dirty="0" err="1"/>
              <a:t>cấp</a:t>
            </a:r>
            <a:r>
              <a:rPr lang="en-US" sz="2500" b="1" dirty="0"/>
              <a:t> </a:t>
            </a:r>
            <a:r>
              <a:rPr lang="en-US" sz="2500" b="1" dirty="0" err="1"/>
              <a:t>năng</a:t>
            </a:r>
            <a:r>
              <a:rPr lang="en-US" sz="2500" b="1" dirty="0"/>
              <a:t> </a:t>
            </a:r>
            <a:r>
              <a:rPr lang="en-US" sz="2500" b="1" dirty="0" err="1"/>
              <a:t>lượng</a:t>
            </a:r>
            <a:r>
              <a:rPr lang="en-US" sz="2500" b="1" dirty="0"/>
              <a:t> </a:t>
            </a:r>
            <a:r>
              <a:rPr lang="en-US" sz="2500" b="1" dirty="0" err="1"/>
              <a:t>cho</a:t>
            </a:r>
            <a:r>
              <a:rPr lang="en-US" sz="2500" b="1" dirty="0"/>
              <a:t> </a:t>
            </a:r>
            <a:r>
              <a:rPr lang="en-US" sz="2500" b="1" dirty="0" err="1"/>
              <a:t>quá</a:t>
            </a:r>
            <a:r>
              <a:rPr lang="en-US" sz="2500" b="1" dirty="0"/>
              <a:t> </a:t>
            </a:r>
            <a:r>
              <a:rPr lang="en-US" sz="2500" b="1" dirty="0" err="1"/>
              <a:t>trình</a:t>
            </a:r>
            <a:r>
              <a:rPr lang="en-US" sz="2500" b="1" dirty="0"/>
              <a:t> </a:t>
            </a:r>
            <a:r>
              <a:rPr lang="en-US" sz="2500" b="1" dirty="0" err="1"/>
              <a:t>hoạt</a:t>
            </a:r>
            <a:r>
              <a:rPr lang="en-US" sz="2500" b="1" dirty="0"/>
              <a:t> </a:t>
            </a:r>
            <a:r>
              <a:rPr lang="en-US" sz="2500" b="1" dirty="0" err="1"/>
              <a:t>động</a:t>
            </a:r>
            <a:r>
              <a:rPr lang="en-US" sz="2500" b="1" dirty="0"/>
              <a:t> </a:t>
            </a:r>
            <a:r>
              <a:rPr lang="en-US" sz="2500" b="1" dirty="0" err="1"/>
              <a:t>của</a:t>
            </a:r>
            <a:r>
              <a:rPr lang="en-US" sz="2500" b="1" dirty="0"/>
              <a:t> </a:t>
            </a:r>
            <a:r>
              <a:rPr lang="en-US" sz="2500" b="1" dirty="0" err="1"/>
              <a:t>tế</a:t>
            </a:r>
            <a:r>
              <a:rPr lang="en-US" sz="2500" b="1" dirty="0"/>
              <a:t> </a:t>
            </a:r>
            <a:r>
              <a:rPr lang="en-US" sz="2500" b="1" dirty="0" err="1"/>
              <a:t>bào</a:t>
            </a:r>
            <a:r>
              <a:rPr lang="en-US" sz="2500" b="1" dirty="0"/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pic>
        <p:nvPicPr>
          <p:cNvPr id="5" name="Picture 4" descr="imagesCABF38C7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838200"/>
            <a:ext cx="571500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Flowchart: Predefined Process 5"/>
          <p:cNvSpPr/>
          <p:nvPr/>
        </p:nvSpPr>
        <p:spPr>
          <a:xfrm>
            <a:off x="609600" y="5105400"/>
            <a:ext cx="8077200" cy="1447800"/>
          </a:xfrm>
          <a:prstGeom prst="flowChartPredefinedProcess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5181600"/>
            <a:ext cx="7924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/>
              <a:t>Cơ</a:t>
            </a:r>
            <a:r>
              <a:rPr lang="en-US" sz="2500" b="1" dirty="0"/>
              <a:t> </a:t>
            </a:r>
            <a:r>
              <a:rPr lang="en-US" sz="2500" b="1" dirty="0" err="1"/>
              <a:t>thể</a:t>
            </a:r>
            <a:r>
              <a:rPr lang="en-US" sz="2500" b="1" dirty="0"/>
              <a:t> </a:t>
            </a:r>
            <a:r>
              <a:rPr lang="en-US" sz="2500" b="1" dirty="0" err="1"/>
              <a:t>động</a:t>
            </a:r>
            <a:r>
              <a:rPr lang="en-US" sz="2500" b="1" dirty="0"/>
              <a:t> </a:t>
            </a:r>
            <a:r>
              <a:rPr lang="en-US" sz="2500" b="1" dirty="0" err="1"/>
              <a:t>vật</a:t>
            </a:r>
            <a:r>
              <a:rPr lang="en-US" sz="2500" b="1" dirty="0"/>
              <a:t> </a:t>
            </a:r>
            <a:r>
              <a:rPr lang="en-US" sz="2500" b="1" dirty="0" err="1"/>
              <a:t>có</a:t>
            </a:r>
            <a:r>
              <a:rPr lang="en-US" sz="2500" b="1" dirty="0"/>
              <a:t> </a:t>
            </a:r>
            <a:r>
              <a:rPr lang="en-US" sz="2500" b="1" dirty="0" err="1"/>
              <a:t>sức</a:t>
            </a:r>
            <a:r>
              <a:rPr lang="en-US" sz="2500" b="1" dirty="0"/>
              <a:t> </a:t>
            </a:r>
            <a:r>
              <a:rPr lang="en-US" sz="2500" b="1" dirty="0" err="1"/>
              <a:t>căng</a:t>
            </a:r>
            <a:r>
              <a:rPr lang="en-US" sz="2500" b="1" dirty="0"/>
              <a:t> </a:t>
            </a:r>
            <a:r>
              <a:rPr lang="en-US" sz="2500" b="1" dirty="0" err="1"/>
              <a:t>lớn</a:t>
            </a:r>
            <a:r>
              <a:rPr lang="en-US" sz="2500" b="1" dirty="0"/>
              <a:t> </a:t>
            </a:r>
            <a:r>
              <a:rPr lang="en-US" sz="2500" b="1" dirty="0" err="1"/>
              <a:t>của</a:t>
            </a:r>
            <a:r>
              <a:rPr lang="en-US" sz="2500" b="1" dirty="0"/>
              <a:t> </a:t>
            </a:r>
            <a:r>
              <a:rPr lang="en-US" sz="2500" b="1" dirty="0" err="1"/>
              <a:t>da</a:t>
            </a:r>
            <a:r>
              <a:rPr lang="en-US" sz="2500" b="1" dirty="0"/>
              <a:t> </a:t>
            </a:r>
            <a:r>
              <a:rPr lang="en-US" sz="2500" b="1" dirty="0" err="1"/>
              <a:t>và</a:t>
            </a:r>
            <a:r>
              <a:rPr lang="en-US" sz="2500" b="1" dirty="0"/>
              <a:t> </a:t>
            </a:r>
            <a:r>
              <a:rPr lang="en-US" sz="2500" b="1" dirty="0" err="1"/>
              <a:t>xương</a:t>
            </a:r>
            <a:r>
              <a:rPr lang="en-US" sz="2500" b="1" dirty="0"/>
              <a:t> </a:t>
            </a:r>
            <a:r>
              <a:rPr lang="en-US" sz="2500" b="1" dirty="0" err="1"/>
              <a:t>là</a:t>
            </a:r>
            <a:r>
              <a:rPr lang="en-US" sz="2500" b="1" dirty="0"/>
              <a:t> </a:t>
            </a:r>
            <a:r>
              <a:rPr lang="en-US" sz="2500" b="1" dirty="0" err="1"/>
              <a:t>nhờ</a:t>
            </a:r>
            <a:r>
              <a:rPr lang="en-US" sz="2500" b="1" dirty="0"/>
              <a:t> collagen </a:t>
            </a:r>
            <a:r>
              <a:rPr lang="en-US" sz="2500" b="1" dirty="0" err="1"/>
              <a:t>elastin:là</a:t>
            </a:r>
            <a:r>
              <a:rPr lang="en-US" sz="2500" b="1" dirty="0"/>
              <a:t> </a:t>
            </a:r>
            <a:r>
              <a:rPr lang="en-US" sz="2500" b="1" dirty="0" err="1"/>
              <a:t>các</a:t>
            </a:r>
            <a:r>
              <a:rPr lang="en-US" sz="2500" b="1" dirty="0"/>
              <a:t> protein </a:t>
            </a:r>
            <a:r>
              <a:rPr lang="en-US" sz="2500" b="1" dirty="0" err="1"/>
              <a:t>dạng</a:t>
            </a:r>
            <a:r>
              <a:rPr lang="en-US" sz="2500" b="1" dirty="0"/>
              <a:t> </a:t>
            </a:r>
            <a:r>
              <a:rPr lang="en-US" sz="2500" b="1" dirty="0" err="1"/>
              <a:t>sợi</a:t>
            </a:r>
            <a:r>
              <a:rPr lang="en-US" sz="2500" b="1" dirty="0"/>
              <a:t>, </a:t>
            </a:r>
            <a:r>
              <a:rPr lang="en-US" sz="2500" b="1" dirty="0" err="1"/>
              <a:t>nó</a:t>
            </a:r>
            <a:r>
              <a:rPr lang="en-US" sz="2500" b="1" dirty="0"/>
              <a:t> </a:t>
            </a:r>
            <a:r>
              <a:rPr lang="en-US" sz="2500" b="1" dirty="0" err="1"/>
              <a:t>bảo</a:t>
            </a:r>
            <a:r>
              <a:rPr lang="en-US" sz="2500" b="1" dirty="0"/>
              <a:t> </a:t>
            </a:r>
            <a:r>
              <a:rPr lang="en-US" sz="2500" b="1" dirty="0" err="1"/>
              <a:t>đảm</a:t>
            </a:r>
            <a:r>
              <a:rPr lang="en-US" sz="2500" b="1" dirty="0"/>
              <a:t> </a:t>
            </a:r>
            <a:r>
              <a:rPr lang="en-US" sz="2500" b="1" dirty="0" err="1"/>
              <a:t>độ</a:t>
            </a:r>
            <a:r>
              <a:rPr lang="en-US" sz="2500" b="1" dirty="0"/>
              <a:t> </a:t>
            </a:r>
            <a:r>
              <a:rPr lang="en-US" sz="2500" b="1" dirty="0" err="1"/>
              <a:t>bền</a:t>
            </a:r>
            <a:r>
              <a:rPr lang="en-US" sz="2500" b="1" dirty="0"/>
              <a:t>, </a:t>
            </a:r>
            <a:r>
              <a:rPr lang="en-US" sz="2500" b="1" dirty="0" err="1"/>
              <a:t>tính</a:t>
            </a:r>
            <a:r>
              <a:rPr lang="en-US" sz="2500" b="1" dirty="0"/>
              <a:t> </a:t>
            </a:r>
            <a:r>
              <a:rPr lang="en-US" sz="2500" b="1" dirty="0" err="1"/>
              <a:t>mềm</a:t>
            </a:r>
            <a:r>
              <a:rPr lang="en-US" sz="2500" b="1" dirty="0"/>
              <a:t> </a:t>
            </a:r>
            <a:r>
              <a:rPr lang="en-US" sz="2500" b="1" dirty="0" err="1"/>
              <a:t>dẻo</a:t>
            </a:r>
            <a:r>
              <a:rPr lang="en-US" sz="2500" b="1" dirty="0"/>
              <a:t> </a:t>
            </a:r>
            <a:r>
              <a:rPr lang="en-US" sz="2500" b="1" dirty="0" err="1"/>
              <a:t>của</a:t>
            </a:r>
            <a:r>
              <a:rPr lang="en-US" sz="2500" b="1" dirty="0"/>
              <a:t> </a:t>
            </a:r>
            <a:r>
              <a:rPr lang="en-US" sz="2500" b="1" dirty="0" err="1"/>
              <a:t>mô</a:t>
            </a:r>
            <a:r>
              <a:rPr lang="en-US" sz="2500" b="1" dirty="0"/>
              <a:t> </a:t>
            </a:r>
            <a:r>
              <a:rPr lang="en-US" sz="2500" b="1" dirty="0" err="1"/>
              <a:t>liên</a:t>
            </a:r>
            <a:r>
              <a:rPr lang="en-US" sz="2500" b="1" dirty="0"/>
              <a:t> </a:t>
            </a:r>
            <a:r>
              <a:rPr lang="en-US" sz="2500" b="1" dirty="0" err="1"/>
              <a:t>kết</a:t>
            </a:r>
            <a:r>
              <a:rPr lang="en-US" sz="2500" b="1" dirty="0"/>
              <a:t>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pic>
        <p:nvPicPr>
          <p:cNvPr id="6" name="Picture 5" descr="imagesCAG6QIF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066800"/>
            <a:ext cx="57150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Flowchart: Predefined Process 6"/>
          <p:cNvSpPr/>
          <p:nvPr/>
        </p:nvSpPr>
        <p:spPr>
          <a:xfrm>
            <a:off x="609600" y="5105400"/>
            <a:ext cx="8077200" cy="1447800"/>
          </a:xfrm>
          <a:prstGeom prst="flowChartPredefinedProcess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181600"/>
            <a:ext cx="7848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/>
              <a:t>Rôdôpxin</a:t>
            </a:r>
            <a:r>
              <a:rPr lang="en-US" sz="2500" b="1" dirty="0"/>
              <a:t> </a:t>
            </a:r>
            <a:r>
              <a:rPr lang="en-US" sz="2500" b="1" dirty="0" err="1"/>
              <a:t>là</a:t>
            </a:r>
            <a:r>
              <a:rPr lang="en-US" sz="2500" b="1" dirty="0"/>
              <a:t> protein </a:t>
            </a:r>
            <a:r>
              <a:rPr lang="en-US" sz="2500" b="1" dirty="0" err="1"/>
              <a:t>cảm</a:t>
            </a:r>
            <a:r>
              <a:rPr lang="en-US" sz="2500" b="1" dirty="0"/>
              <a:t> </a:t>
            </a:r>
            <a:r>
              <a:rPr lang="en-US" sz="2500" b="1" dirty="0" err="1"/>
              <a:t>nhận</a:t>
            </a:r>
            <a:r>
              <a:rPr lang="en-US" sz="2500" b="1" dirty="0"/>
              <a:t> </a:t>
            </a:r>
            <a:r>
              <a:rPr lang="en-US" sz="2500" b="1" dirty="0" err="1"/>
              <a:t>ánh</a:t>
            </a:r>
            <a:r>
              <a:rPr lang="en-US" sz="2500" b="1" dirty="0"/>
              <a:t> </a:t>
            </a:r>
            <a:r>
              <a:rPr lang="en-US" sz="2500" b="1" dirty="0" err="1"/>
              <a:t>sáng</a:t>
            </a:r>
            <a:r>
              <a:rPr lang="en-US" sz="2500" b="1" dirty="0"/>
              <a:t> </a:t>
            </a:r>
            <a:r>
              <a:rPr lang="en-US" sz="2500" b="1" dirty="0" err="1"/>
              <a:t>có</a:t>
            </a:r>
            <a:r>
              <a:rPr lang="en-US" sz="2500" b="1" dirty="0"/>
              <a:t> ở </a:t>
            </a:r>
            <a:r>
              <a:rPr lang="en-US" sz="2500" b="1" dirty="0" err="1"/>
              <a:t>tế</a:t>
            </a:r>
            <a:r>
              <a:rPr lang="en-US" sz="2500" b="1" dirty="0"/>
              <a:t> </a:t>
            </a:r>
            <a:r>
              <a:rPr lang="en-US" sz="2500" b="1" dirty="0" err="1"/>
              <a:t>bào</a:t>
            </a:r>
            <a:r>
              <a:rPr lang="en-US" sz="2500" b="1" dirty="0"/>
              <a:t> </a:t>
            </a:r>
            <a:r>
              <a:rPr lang="en-US" sz="2500" b="1" dirty="0" err="1"/>
              <a:t>võng</a:t>
            </a:r>
            <a:r>
              <a:rPr lang="en-US" sz="2500" b="1" dirty="0"/>
              <a:t> </a:t>
            </a:r>
            <a:r>
              <a:rPr lang="en-US" sz="2500" b="1" dirty="0" err="1"/>
              <a:t>mạc</a:t>
            </a:r>
            <a:r>
              <a:rPr lang="en-US" sz="2500" b="1" dirty="0"/>
              <a:t> </a:t>
            </a:r>
            <a:r>
              <a:rPr lang="en-US" sz="2500" b="1" dirty="0" err="1"/>
              <a:t>mắt,nó</a:t>
            </a:r>
            <a:r>
              <a:rPr lang="en-US" sz="2500" b="1" dirty="0"/>
              <a:t> </a:t>
            </a:r>
            <a:r>
              <a:rPr lang="en-US" sz="2500" b="1" dirty="0" err="1"/>
              <a:t>được</a:t>
            </a:r>
            <a:r>
              <a:rPr lang="en-US" sz="2500" b="1" dirty="0"/>
              <a:t> </a:t>
            </a:r>
            <a:r>
              <a:rPr lang="en-US" sz="2500" b="1" dirty="0" err="1"/>
              <a:t>tự</a:t>
            </a:r>
            <a:r>
              <a:rPr lang="en-US" sz="2500" b="1" dirty="0"/>
              <a:t> </a:t>
            </a:r>
            <a:r>
              <a:rPr lang="en-US" sz="2500" b="1" dirty="0" err="1"/>
              <a:t>tổng</a:t>
            </a:r>
            <a:r>
              <a:rPr lang="en-US" sz="2500" b="1" dirty="0"/>
              <a:t> </a:t>
            </a:r>
            <a:r>
              <a:rPr lang="en-US" sz="2500" b="1" dirty="0" err="1"/>
              <a:t>hợp</a:t>
            </a:r>
            <a:r>
              <a:rPr lang="en-US" sz="2500" b="1" dirty="0"/>
              <a:t> </a:t>
            </a:r>
            <a:r>
              <a:rPr lang="en-US" sz="2500" b="1" dirty="0" err="1"/>
              <a:t>khi</a:t>
            </a:r>
            <a:r>
              <a:rPr lang="en-US" sz="2500" b="1" dirty="0"/>
              <a:t> </a:t>
            </a:r>
            <a:r>
              <a:rPr lang="en-US" sz="2500" b="1" dirty="0" err="1"/>
              <a:t>điều</a:t>
            </a:r>
            <a:r>
              <a:rPr lang="en-US" sz="2500" b="1" dirty="0"/>
              <a:t> </a:t>
            </a:r>
            <a:r>
              <a:rPr lang="en-US" sz="2500" b="1" dirty="0" err="1"/>
              <a:t>kiện</a:t>
            </a:r>
            <a:r>
              <a:rPr lang="en-US" sz="2500" b="1" dirty="0"/>
              <a:t> </a:t>
            </a:r>
            <a:r>
              <a:rPr lang="en-US" sz="2500" b="1" dirty="0" err="1"/>
              <a:t>ánh</a:t>
            </a:r>
            <a:r>
              <a:rPr lang="en-US" sz="2500" b="1" dirty="0"/>
              <a:t> </a:t>
            </a:r>
            <a:r>
              <a:rPr lang="en-US" sz="2500" b="1" dirty="0" err="1"/>
              <a:t>sáng</a:t>
            </a:r>
            <a:r>
              <a:rPr lang="en-US" sz="2500" b="1" dirty="0"/>
              <a:t> </a:t>
            </a:r>
            <a:r>
              <a:rPr lang="en-US" sz="2500" b="1" dirty="0" err="1"/>
              <a:t>yếu</a:t>
            </a:r>
            <a:endParaRPr lang="en-US" sz="25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Dặn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dò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4ED2975-493E-4C7E-8373-CA2CAD4D3C48}"/>
              </a:ext>
            </a:extLst>
          </p:cNvPr>
          <p:cNvGrpSpPr/>
          <p:nvPr/>
        </p:nvGrpSpPr>
        <p:grpSpPr>
          <a:xfrm>
            <a:off x="685800" y="1295400"/>
            <a:ext cx="8106229" cy="1447800"/>
            <a:chOff x="609600" y="5105400"/>
            <a:chExt cx="8106229" cy="1447800"/>
          </a:xfrm>
        </p:grpSpPr>
        <p:sp>
          <p:nvSpPr>
            <p:cNvPr id="7" name="Flowchart: Predefined Process 6"/>
            <p:cNvSpPr/>
            <p:nvPr/>
          </p:nvSpPr>
          <p:spPr>
            <a:xfrm>
              <a:off x="609600" y="5105400"/>
              <a:ext cx="8077200" cy="1447800"/>
            </a:xfrm>
            <a:prstGeom prst="flowChartPredefinedProcess">
              <a:avLst/>
            </a:prstGeom>
            <a:solidFill>
              <a:srgbClr val="FFFF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7229" y="5398413"/>
              <a:ext cx="7848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sz="3200" b="1" dirty="0" err="1"/>
                <a:t>Hoàn</a:t>
              </a:r>
              <a:r>
                <a:rPr lang="en-US" sz="3200" b="1" dirty="0"/>
                <a:t> </a:t>
              </a:r>
              <a:r>
                <a:rPr lang="en-US" sz="3200" b="1" dirty="0" err="1"/>
                <a:t>thành</a:t>
              </a:r>
              <a:r>
                <a:rPr lang="en-US" sz="3200" b="1" dirty="0"/>
                <a:t> </a:t>
              </a:r>
              <a:r>
                <a:rPr lang="en-US" sz="3200" b="1" dirty="0" err="1"/>
                <a:t>phiếu</a:t>
              </a:r>
              <a:r>
                <a:rPr lang="en-US" sz="3200" b="1" dirty="0"/>
                <a:t> </a:t>
              </a:r>
              <a:r>
                <a:rPr lang="en-US" sz="3200" b="1" dirty="0" err="1"/>
                <a:t>học</a:t>
              </a:r>
              <a:r>
                <a:rPr lang="en-US" sz="3200" b="1" dirty="0"/>
                <a:t> </a:t>
              </a:r>
              <a:r>
                <a:rPr lang="en-US" sz="3200" b="1" dirty="0" err="1"/>
                <a:t>tập</a:t>
              </a:r>
              <a:r>
                <a:rPr lang="en-US" sz="3200" b="1" dirty="0"/>
                <a:t>.</a:t>
              </a:r>
            </a:p>
            <a:p>
              <a:pPr marL="342900" indent="-342900">
                <a:buFontTx/>
                <a:buChar char="-"/>
              </a:pPr>
              <a:r>
                <a:rPr lang="en-US" sz="3200" b="1" dirty="0" err="1"/>
                <a:t>Đọc</a:t>
              </a:r>
              <a:r>
                <a:rPr lang="en-US" sz="3200" b="1" dirty="0"/>
                <a:t> tr</a:t>
              </a:r>
              <a:r>
                <a:rPr lang="vi-VN" sz="3200" b="1" dirty="0"/>
                <a:t>ư</a:t>
              </a:r>
              <a:r>
                <a:rPr lang="en-US" sz="3200" b="1" dirty="0" err="1"/>
                <a:t>ớc</a:t>
              </a:r>
              <a:r>
                <a:rPr lang="en-US" sz="3200" b="1" dirty="0"/>
                <a:t> </a:t>
              </a:r>
              <a:r>
                <a:rPr lang="en-US" sz="3200" b="1" dirty="0" err="1"/>
                <a:t>bài</a:t>
              </a:r>
              <a:r>
                <a:rPr lang="en-US" sz="3200" b="1" dirty="0"/>
                <a:t>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226628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67000" y="152400"/>
            <a:ext cx="1600199" cy="1600199"/>
          </a:xfrm>
          <a:prstGeom prst="ellips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b="100000"/>
            </a:path>
            <a:tileRect t="-100000" r="-100000"/>
          </a:gradFill>
          <a:ln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1"/>
              <a:tileRect/>
            </a:gradFill>
          </a:ln>
          <a:effectLst/>
          <a:scene3d>
            <a:camera prst="orthographicFront"/>
            <a:lightRig rig="glow" dir="t">
              <a:rot lat="0" lon="0" rev="6600000"/>
            </a:lightRig>
          </a:scene3d>
          <a:sp3d prstMaterial="clear">
            <a:bevelT w="635000" h="63500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38600" y="2590800"/>
            <a:ext cx="1143000" cy="1143000"/>
          </a:xfrm>
          <a:prstGeom prst="ellips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b="100000"/>
            </a:path>
            <a:tileRect t="-100000" r="-100000"/>
          </a:gradFill>
          <a:ln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  <a:effectLst/>
          <a:scene3d>
            <a:camera prst="orthographicFront"/>
            <a:lightRig rig="glow" dir="t">
              <a:rot lat="0" lon="0" rev="6600000"/>
            </a:lightRig>
          </a:scene3d>
          <a:sp3d prstMaterial="clear">
            <a:bevelT w="635000" h="63500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1200" y="152400"/>
            <a:ext cx="5257800" cy="1219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7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10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12055" y="1676400"/>
            <a:ext cx="4164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C/ </a:t>
            </a:r>
            <a:r>
              <a:rPr lang="en-US" sz="6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Protein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8163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125 0.93125 C 0.67274 0.76968 0.61458 0.60833 0.54583 0.48449 C 0.47708 0.36019 0.43559 0.27245 0.3184 0.18657 C 0.20156 0.10093 -0.03664 0.05532 -0.15573 -0.03056 C -0.27466 -0.11644 -0.33542 -0.22245 -0.39584 -0.32778 " pathEditMode="relative" rAng="0" ptsTypes="aaaaA">
                                      <p:cBhvr>
                                        <p:cTn id="8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00" y="-63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70625 0.62014 C 0.60833 0.53727 0.26666 0.2831 0.11875 0.12292 C -0.02917 -0.03727 -0.0908 -0.21481 -0.18073 -0.34167 C -0.27066 -0.46852 -0.36042 -0.53356 -0.42084 -0.63889 " pathEditMode="relative" rAng="0" ptsTypes="aaaa">
                                      <p:cBhvr>
                                        <p:cTn id="2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00" y="-63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7" grpId="0" animBg="1"/>
      <p:bldP spid="7" grpId="3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rcRect b="-1457"/>
          <a:stretch>
            <a:fillRect/>
          </a:stretch>
        </p:blipFill>
        <p:spPr>
          <a:xfrm>
            <a:off x="304800" y="4645742"/>
            <a:ext cx="2996184" cy="22350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733800" y="990600"/>
            <a:ext cx="4419600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5: Protein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828800"/>
            <a:ext cx="8686800" cy="2895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 descr="2691115301_f3b8699d5a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0"/>
            <a:ext cx="3000103" cy="5181601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3810000" y="2197925"/>
            <a:ext cx="449580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+</a:t>
            </a:r>
            <a:r>
              <a:rPr lang="en-US" sz="3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Khái</a:t>
            </a: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niệm</a:t>
            </a:r>
            <a:endParaRPr lang="en-US" sz="3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+</a:t>
            </a:r>
            <a:r>
              <a:rPr lang="en-US" sz="3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Cấu</a:t>
            </a: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trúc</a:t>
            </a: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của</a:t>
            </a: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 Protein</a:t>
            </a:r>
            <a:endParaRPr lang="en-US" sz="3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+</a:t>
            </a:r>
            <a:r>
              <a:rPr lang="en-US" sz="3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Chức</a:t>
            </a: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năng</a:t>
            </a: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của</a:t>
            </a:r>
            <a:r>
              <a:rPr lang="en-US" sz="300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 Protein</a:t>
            </a:r>
            <a:endParaRPr lang="en-US" sz="3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5782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273504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500" b="1" u="sng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Khái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niệm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1676400"/>
            <a:ext cx="16225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*Protein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2133600"/>
            <a:ext cx="34083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_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hữu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cơ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2719626"/>
            <a:ext cx="64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_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chiếm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tới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50%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khối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khô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hầu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hết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bào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3786426"/>
            <a:ext cx="518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=&gt; Protein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vai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trò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trọng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biệt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sống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ross 8">
            <a:hlinkClick r:id="rId3" action="ppaction://hlinksldjump"/>
          </p:cNvPr>
          <p:cNvSpPr/>
          <p:nvPr/>
        </p:nvSpPr>
        <p:spPr>
          <a:xfrm>
            <a:off x="0" y="0"/>
            <a:ext cx="228600" cy="2286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4" action="ppaction://hlinkfile"/>
          </p:cNvPr>
          <p:cNvSpPr/>
          <p:nvPr/>
        </p:nvSpPr>
        <p:spPr>
          <a:xfrm>
            <a:off x="8991600" y="662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1106" y="3048000"/>
            <a:ext cx="457689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trúc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Protein</a:t>
            </a:r>
          </a:p>
        </p:txBody>
      </p:sp>
      <p:sp>
        <p:nvSpPr>
          <p:cNvPr id="4" name="Rectangle 3"/>
          <p:cNvSpPr/>
          <p:nvPr/>
        </p:nvSpPr>
        <p:spPr>
          <a:xfrm>
            <a:off x="-274320" y="4724400"/>
            <a:ext cx="9418320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418320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3009900" y="3268981"/>
            <a:ext cx="7132320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5067299" y="3543302"/>
            <a:ext cx="7132320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03059" y="38100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14600" y="38100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7188" y="25908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80647" y="25908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924800" y="25908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4600" y="25908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96000" y="25908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9600" y="38100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24800" y="376069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72200" y="38100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200"/>
                            </p:stCondLst>
                            <p:childTnLst>
                              <p:par>
                                <p:cTn id="11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5791200" y="2895600"/>
            <a:ext cx="2362200" cy="2209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/>
              <a:t>C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48397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u="sng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trúc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Protein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3079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Cấu</a:t>
            </a:r>
            <a:r>
              <a:rPr lang="en-US" sz="2800" b="1" dirty="0"/>
              <a:t> </a:t>
            </a:r>
            <a:r>
              <a:rPr lang="en-US" sz="2800" b="1" dirty="0" err="1"/>
              <a:t>trúc</a:t>
            </a:r>
            <a:r>
              <a:rPr lang="en-US" sz="2800" b="1" dirty="0"/>
              <a:t> </a:t>
            </a:r>
            <a:r>
              <a:rPr lang="en-US" sz="2800" b="1" dirty="0" err="1"/>
              <a:t>hoá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:</a:t>
            </a:r>
          </a:p>
        </p:txBody>
      </p:sp>
      <p:sp>
        <p:nvSpPr>
          <p:cNvPr id="5" name="Flowchart: Merge 4"/>
          <p:cNvSpPr/>
          <p:nvPr/>
        </p:nvSpPr>
        <p:spPr>
          <a:xfrm>
            <a:off x="3276600" y="2133600"/>
            <a:ext cx="2743200" cy="1447800"/>
          </a:xfrm>
          <a:prstGeom prst="flowChartMerge">
            <a:avLst/>
          </a:prstGeom>
          <a:solidFill>
            <a:srgbClr val="00206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000" dirty="0"/>
              <a:t> N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3048000"/>
            <a:ext cx="1981200" cy="18288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0174" y="2057400"/>
            <a:ext cx="505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3174" y="2057400"/>
            <a:ext cx="505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3886200"/>
            <a:ext cx="6014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</p:txBody>
      </p:sp>
      <p:cxnSp>
        <p:nvCxnSpPr>
          <p:cNvPr id="12" name="Straight Connector 11"/>
          <p:cNvCxnSpPr>
            <a:stCxn id="10" idx="3"/>
          </p:cNvCxnSpPr>
          <p:nvPr/>
        </p:nvCxnSpPr>
        <p:spPr>
          <a:xfrm flipV="1">
            <a:off x="4944847" y="4038600"/>
            <a:ext cx="1151153" cy="2400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95600" y="4114800"/>
            <a:ext cx="1379753" cy="2286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648200" y="3200400"/>
            <a:ext cx="0" cy="6972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48200" y="4659616"/>
            <a:ext cx="8153" cy="674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70294" y="5257800"/>
            <a:ext cx="55816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/>
              <a:t>H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876800" y="2514600"/>
            <a:ext cx="30480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191000" y="2514600"/>
            <a:ext cx="30480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553200" y="4191000"/>
            <a:ext cx="38100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629400" y="3505200"/>
            <a:ext cx="30480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553200" y="3429000"/>
            <a:ext cx="30480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858000" y="2971800"/>
            <a:ext cx="5341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58000" y="4191000"/>
            <a:ext cx="90762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OH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800" y="3124200"/>
            <a:ext cx="8534400" cy="3657600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48397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u="sng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trúc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Protein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885146"/>
            <a:ext cx="29001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/>
              <a:t>Câu</a:t>
            </a:r>
            <a:r>
              <a:rPr lang="en-US" sz="2500" b="1" dirty="0"/>
              <a:t> </a:t>
            </a:r>
            <a:r>
              <a:rPr lang="en-US" sz="2500" b="1" dirty="0" err="1"/>
              <a:t>hỏi</a:t>
            </a:r>
            <a:r>
              <a:rPr lang="en-US" sz="2500" b="1" dirty="0"/>
              <a:t> </a:t>
            </a:r>
            <a:r>
              <a:rPr lang="en-US" sz="2500" b="1" dirty="0" err="1"/>
              <a:t>thảo</a:t>
            </a:r>
            <a:r>
              <a:rPr lang="en-US" sz="2500" b="1" dirty="0"/>
              <a:t> </a:t>
            </a:r>
            <a:r>
              <a:rPr lang="en-US" sz="2500" b="1" dirty="0" err="1"/>
              <a:t>luận</a:t>
            </a:r>
            <a:r>
              <a:rPr lang="en-US" sz="2500" b="1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1718" y="2418546"/>
            <a:ext cx="65357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*</a:t>
            </a:r>
            <a:r>
              <a:rPr lang="en-US" sz="2500" b="1" dirty="0" err="1">
                <a:solidFill>
                  <a:srgbClr val="C00000"/>
                </a:solidFill>
              </a:rPr>
              <a:t>Vì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sao</a:t>
            </a:r>
            <a:r>
              <a:rPr lang="en-US" sz="2500" b="1" dirty="0">
                <a:solidFill>
                  <a:srgbClr val="C00000"/>
                </a:solidFill>
              </a:rPr>
              <a:t> protein </a:t>
            </a:r>
            <a:r>
              <a:rPr lang="en-US" sz="2500" b="1" dirty="0" err="1">
                <a:solidFill>
                  <a:srgbClr val="C00000"/>
                </a:solidFill>
              </a:rPr>
              <a:t>có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tính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đa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dạng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và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đặc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thù</a:t>
            </a:r>
            <a:r>
              <a:rPr lang="en-US" sz="25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799" y="3407711"/>
            <a:ext cx="853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685800" y="4384864"/>
            <a:ext cx="9524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911" y="1447800"/>
            <a:ext cx="3079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Cấu</a:t>
            </a:r>
            <a:r>
              <a:rPr lang="en-US" sz="2800" b="1" dirty="0"/>
              <a:t> </a:t>
            </a:r>
            <a:r>
              <a:rPr lang="en-US" sz="2800" b="1" dirty="0" err="1"/>
              <a:t>trúc</a:t>
            </a:r>
            <a:r>
              <a:rPr lang="en-US" sz="2800" b="1" dirty="0"/>
              <a:t> </a:t>
            </a:r>
            <a:r>
              <a:rPr lang="en-US" sz="2800" b="1" dirty="0" err="1"/>
              <a:t>hoá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:</a:t>
            </a:r>
          </a:p>
        </p:txBody>
      </p:sp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00104 -0.156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5" grpId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740658"/>
            <a:ext cx="48397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u="sng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trúc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Protein</a:t>
            </a:r>
          </a:p>
        </p:txBody>
      </p:sp>
      <p:sp>
        <p:nvSpPr>
          <p:cNvPr id="5" name="Cross 4">
            <a:hlinkClick r:id="rId2" action="ppaction://hlinksldjump"/>
          </p:cNvPr>
          <p:cNvSpPr/>
          <p:nvPr/>
        </p:nvSpPr>
        <p:spPr>
          <a:xfrm>
            <a:off x="0" y="0"/>
            <a:ext cx="228600" cy="2286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3" action="ppaction://hlinkfile"/>
          </p:cNvPr>
          <p:cNvSpPr/>
          <p:nvPr/>
        </p:nvSpPr>
        <p:spPr>
          <a:xfrm>
            <a:off x="8915400" y="6629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05994029"/>
              </p:ext>
            </p:extLst>
          </p:nvPr>
        </p:nvGraphicFramePr>
        <p:xfrm>
          <a:off x="152400" y="1524000"/>
          <a:ext cx="88392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31207845"/>
              </p:ext>
            </p:extLst>
          </p:nvPr>
        </p:nvGraphicFramePr>
        <p:xfrm>
          <a:off x="152400" y="2667000"/>
          <a:ext cx="8839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66038859"/>
              </p:ext>
            </p:extLst>
          </p:nvPr>
        </p:nvGraphicFramePr>
        <p:xfrm>
          <a:off x="152400" y="3962400"/>
          <a:ext cx="88392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455719560"/>
              </p:ext>
            </p:extLst>
          </p:nvPr>
        </p:nvGraphicFramePr>
        <p:xfrm>
          <a:off x="152400" y="5486400"/>
          <a:ext cx="8839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04800" y="1905000"/>
            <a:ext cx="8534400" cy="3581400"/>
          </a:xfrm>
          <a:prstGeom prst="rect">
            <a:avLst/>
          </a:prstGeom>
          <a:solidFill>
            <a:srgbClr val="FFFF0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2362200" y="0"/>
            <a:ext cx="4267200" cy="8617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5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5: Protein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551304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500" b="1" u="sng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Chức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500" b="1" u="sng" dirty="0">
                <a:latin typeface="Arial" pitchFamily="34" charset="0"/>
                <a:cs typeface="Arial" pitchFamily="34" charset="0"/>
              </a:rPr>
              <a:t> protein:</a:t>
            </a:r>
          </a:p>
        </p:txBody>
      </p:sp>
      <p:sp>
        <p:nvSpPr>
          <p:cNvPr id="9" name="Cross 8">
            <a:hlinkClick r:id="rId3" action="ppaction://hlinksldjump"/>
          </p:cNvPr>
          <p:cNvSpPr/>
          <p:nvPr/>
        </p:nvSpPr>
        <p:spPr>
          <a:xfrm>
            <a:off x="0" y="0"/>
            <a:ext cx="228600" cy="2286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4" action="ppaction://hlinkfile"/>
          </p:cNvPr>
          <p:cNvSpPr/>
          <p:nvPr/>
        </p:nvSpPr>
        <p:spPr>
          <a:xfrm>
            <a:off x="8991600" y="662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2133600"/>
            <a:ext cx="6208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3200" b="1" dirty="0" err="1"/>
              <a:t>Cấu</a:t>
            </a:r>
            <a:r>
              <a:rPr lang="en-US" sz="3200" b="1" dirty="0"/>
              <a:t> </a:t>
            </a:r>
            <a:r>
              <a:rPr lang="en-US" sz="3200" b="1" dirty="0" err="1"/>
              <a:t>tạo</a:t>
            </a:r>
            <a:r>
              <a:rPr lang="en-US" sz="3200" b="1" dirty="0"/>
              <a:t> </a:t>
            </a:r>
            <a:r>
              <a:rPr lang="en-US" sz="3200" b="1" dirty="0" err="1"/>
              <a:t>nên</a:t>
            </a:r>
            <a:r>
              <a:rPr lang="en-US" sz="3200" b="1" dirty="0"/>
              <a:t> </a:t>
            </a:r>
            <a:r>
              <a:rPr lang="en-US" sz="3200" b="1" dirty="0" err="1"/>
              <a:t>tế</a:t>
            </a:r>
            <a:r>
              <a:rPr lang="en-US" sz="3200" b="1" dirty="0"/>
              <a:t> </a:t>
            </a:r>
            <a:r>
              <a:rPr lang="en-US" sz="3200" b="1" dirty="0" err="1"/>
              <a:t>bào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. </a:t>
            </a:r>
            <a:endParaRPr lang="en-US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459347" y="2667000"/>
            <a:ext cx="4772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3200" b="1" dirty="0" err="1"/>
              <a:t>Dự</a:t>
            </a:r>
            <a:r>
              <a:rPr lang="fr-FR" sz="3200" b="1" dirty="0"/>
              <a:t> </a:t>
            </a:r>
            <a:r>
              <a:rPr lang="fr-FR" sz="3200" b="1" dirty="0" err="1"/>
              <a:t>trữ</a:t>
            </a:r>
            <a:r>
              <a:rPr lang="fr-FR" sz="3200" b="1" dirty="0"/>
              <a:t> </a:t>
            </a:r>
            <a:r>
              <a:rPr lang="fr-FR" sz="3200" b="1" dirty="0" err="1"/>
              <a:t>các</a:t>
            </a:r>
            <a:r>
              <a:rPr lang="fr-FR" sz="3200" b="1" dirty="0"/>
              <a:t> </a:t>
            </a:r>
            <a:r>
              <a:rPr lang="fr-FR" sz="3200" b="1" dirty="0" err="1"/>
              <a:t>axit</a:t>
            </a:r>
            <a:r>
              <a:rPr lang="fr-FR" sz="3200" b="1" dirty="0"/>
              <a:t> </a:t>
            </a:r>
            <a:r>
              <a:rPr lang="fr-FR" sz="3200" b="1" dirty="0" err="1"/>
              <a:t>amin</a:t>
            </a:r>
            <a:r>
              <a:rPr lang="fr-FR" sz="3200" b="1" dirty="0"/>
              <a:t>. </a:t>
            </a:r>
            <a:endParaRPr lang="en-US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470647" y="3124200"/>
            <a:ext cx="4661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3200" b="1" dirty="0" err="1"/>
              <a:t>Vận</a:t>
            </a:r>
            <a:r>
              <a:rPr lang="fr-FR" sz="3200" b="1" dirty="0"/>
              <a:t> </a:t>
            </a:r>
            <a:r>
              <a:rPr lang="fr-FR" sz="3200" b="1" dirty="0" err="1"/>
              <a:t>chuyển</a:t>
            </a:r>
            <a:r>
              <a:rPr lang="fr-FR" sz="3200" b="1" dirty="0"/>
              <a:t> </a:t>
            </a:r>
            <a:r>
              <a:rPr lang="fr-FR" sz="3200" b="1" dirty="0" err="1"/>
              <a:t>các</a:t>
            </a:r>
            <a:r>
              <a:rPr lang="fr-FR" sz="3200" b="1" dirty="0"/>
              <a:t> </a:t>
            </a:r>
            <a:r>
              <a:rPr lang="fr-FR" sz="3200" b="1" dirty="0" err="1"/>
              <a:t>chất</a:t>
            </a:r>
            <a:r>
              <a:rPr lang="fr-FR" sz="3200" b="1" dirty="0"/>
              <a:t>. </a:t>
            </a:r>
            <a:endParaRPr lang="en-US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hlinkClick r:id="rId7" action="ppaction://hlinksldjump"/>
          </p:cNvPr>
          <p:cNvSpPr txBox="1"/>
          <p:nvPr/>
        </p:nvSpPr>
        <p:spPr>
          <a:xfrm>
            <a:off x="484094" y="3581400"/>
            <a:ext cx="3004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hlinkClick r:id="rId8" action="ppaction://hlinksldjump"/>
          </p:cNvPr>
          <p:cNvSpPr txBox="1"/>
          <p:nvPr/>
        </p:nvSpPr>
        <p:spPr>
          <a:xfrm>
            <a:off x="506506" y="4114800"/>
            <a:ext cx="4028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hlinkClick r:id="rId9" action="ppaction://hlinksldjump"/>
          </p:cNvPr>
          <p:cNvSpPr txBox="1"/>
          <p:nvPr/>
        </p:nvSpPr>
        <p:spPr>
          <a:xfrm>
            <a:off x="506506" y="4601452"/>
            <a:ext cx="6618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WalkingDowntheHallway.p3d 0"/>
  <p:tag name="POWER3D OPTIONS" val="Medium "/>
  <p:tag name="POWER3D IMAGE0" val="pwrtrans.tga"/>
  <p:tag name="POWER3D SOUND" val="Walking Down the Hallway"/>
  <p:tag name="WP_AF_EFFECT_INFO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WalkingDowntheHallway.p3d 0"/>
  <p:tag name="POWER3D OPTIONS" val="Medium "/>
  <p:tag name="POWER3D IMAGE0" val="pwrtrans.tga"/>
  <p:tag name="POWER3D SOUND" val="Walking Down the Hallway"/>
  <p:tag name="WP_AF_EFFECT_INFO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_AF_EFFECT_INFO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_AF_EFFECT_INFO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_AF_EFFECT_INFO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DissolvingFlyThru.p3d 0"/>
  <p:tag name="POWER3D OPTIONS" val="Medium "/>
  <p:tag name="POWER3D IMAGE0" val="Pwrtrans.tga"/>
  <p:tag name="POWER3D SOUND" val="Dissolving Fly Thru"/>
  <p:tag name="WP_AF_EFFECT_INFO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DissolvingFlyThru.p3d 0"/>
  <p:tag name="POWER3D OPTIONS" val="Medium "/>
  <p:tag name="POWER3D IMAGE0" val="Pwrtrans.tga"/>
  <p:tag name="POWER3D SOUND" val="Dissolving Fly Thru"/>
  <p:tag name="WP_AF_EFFECT_INFO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_AF_EFFECT_INFO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_AF_EFFECT_INFO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tterfly">
  <a:themeElements>
    <a:clrScheme name="Butterfly">
      <a:dk1>
        <a:sysClr val="windowText" lastClr="000000"/>
      </a:dk1>
      <a:lt1>
        <a:sysClr val="window" lastClr="FFFFFF"/>
      </a:lt1>
      <a:dk2>
        <a:srgbClr val="444D26"/>
      </a:dk2>
      <a:lt2>
        <a:srgbClr val="F9FDEF"/>
      </a:lt2>
      <a:accent1>
        <a:srgbClr val="4B7937"/>
      </a:accent1>
      <a:accent2>
        <a:srgbClr val="B79214"/>
      </a:accent2>
      <a:accent3>
        <a:srgbClr val="935409"/>
      </a:accent3>
      <a:accent4>
        <a:srgbClr val="7153A0"/>
      </a:accent4>
      <a:accent5>
        <a:srgbClr val="4E74A3"/>
      </a:accent5>
      <a:accent6>
        <a:srgbClr val="6F6702"/>
      </a:accent6>
      <a:hlink>
        <a:srgbClr val="CB7E0E"/>
      </a:hlink>
      <a:folHlink>
        <a:srgbClr val="7C9263"/>
      </a:folHlink>
    </a:clrScheme>
    <a:fontScheme name="Butterfly">
      <a:maj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tterfl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35000">
              <a:schemeClr val="phClr">
                <a:tint val="65000"/>
                <a:satMod val="180000"/>
              </a:schemeClr>
            </a:gs>
            <a:gs pos="100000">
              <a:schemeClr val="phClr">
                <a:tint val="50000"/>
                <a:satMod val="2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65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016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soft" dir="tl">
              <a:rot lat="0" lon="0" rev="6000000"/>
            </a:lightRig>
          </a:scene3d>
          <a:sp3d prstMaterial="powder">
            <a:bevelT w="0" h="0"/>
          </a:sp3d>
        </a:effectStyle>
        <a:effectStyle>
          <a:effectLst>
            <a:innerShdw blurRad="1270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morning" dir="t">
              <a:rot lat="0" lon="0" rev="11400000"/>
            </a:lightRig>
          </a:scene3d>
          <a:sp3d prstMaterial="translucentPowder">
            <a:bevelT w="88900" h="381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  <a:satMod val="16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9E82B6B-486D-4086-9CD6-D29E440180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2180</TotalTime>
  <Words>3987</Words>
  <Application>Microsoft Office PowerPoint</Application>
  <PresentationFormat>On-screen Show (4:3)</PresentationFormat>
  <Paragraphs>260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</vt:lpstr>
      <vt:lpstr>Times New Roman</vt:lpstr>
      <vt:lpstr>Wingdings</vt:lpstr>
      <vt:lpstr>Butterfly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Dell</dc:creator>
  <cp:keywords/>
  <dc:description/>
  <cp:lastModifiedBy>Microsoft account</cp:lastModifiedBy>
  <cp:revision>96</cp:revision>
  <dcterms:modified xsi:type="dcterms:W3CDTF">2021-10-10T13:12:30Z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TC101881430</vt:lpwstr>
  </property>
</Properties>
</file>