
<file path=[Content_Types].xml><?xml version="1.0" encoding="utf-8"?>
<Types xmlns="http://schemas.openxmlformats.org/package/2006/content-types">
  <Default Extension="jpeg" ContentType="image/jpeg"/>
  <Default Extension="JPG" ContentType="image/.jpg"/>
  <Default Extension="png" ContentType="image/png"/>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3"/>
    <p:sldMasterId id="2147483678" r:id="rId4"/>
    <p:sldMasterId id="2147483690" r:id="rId5"/>
    <p:sldMasterId id="2147483703" r:id="rId6"/>
  </p:sldMasterIdLst>
  <p:notesMasterIdLst>
    <p:notesMasterId r:id="rId23"/>
  </p:notesMasterIdLst>
  <p:sldIdLst>
    <p:sldId id="311" r:id="rId7"/>
    <p:sldId id="325" r:id="rId8"/>
    <p:sldId id="330" r:id="rId9"/>
    <p:sldId id="270" r:id="rId10"/>
    <p:sldId id="264" r:id="rId11"/>
    <p:sldId id="265" r:id="rId12"/>
    <p:sldId id="259" r:id="rId13"/>
    <p:sldId id="271" r:id="rId14"/>
    <p:sldId id="261" r:id="rId15"/>
    <p:sldId id="291" r:id="rId16"/>
    <p:sldId id="273" r:id="rId17"/>
    <p:sldId id="387" r:id="rId18"/>
    <p:sldId id="256" r:id="rId19"/>
    <p:sldId id="258" r:id="rId20"/>
    <p:sldId id="297" r:id="rId21"/>
    <p:sldId id="260" r:id="rId22"/>
    <p:sldId id="272" r:id="rId24"/>
    <p:sldId id="329" r:id="rId25"/>
    <p:sldId id="274" r:id="rId26"/>
    <p:sldId id="328" r:id="rId27"/>
    <p:sldId id="276" r:id="rId28"/>
    <p:sldId id="278" r:id="rId29"/>
    <p:sldId id="280" r:id="rId30"/>
    <p:sldId id="327" r:id="rId31"/>
    <p:sldId id="277" r:id="rId32"/>
    <p:sldId id="295" r:id="rId33"/>
    <p:sldId id="279" r:id="rId34"/>
    <p:sldId id="281" r:id="rId35"/>
    <p:sldId id="282" r:id="rId36"/>
    <p:sldId id="331" r:id="rId37"/>
    <p:sldId id="285" r:id="rId38"/>
    <p:sldId id="290" r:id="rId39"/>
    <p:sldId id="286" r:id="rId40"/>
    <p:sldId id="284" r:id="rId41"/>
    <p:sldId id="288" r:id="rId42"/>
    <p:sldId id="283" r:id="rId43"/>
    <p:sldId id="298" r:id="rId44"/>
    <p:sldId id="293" r:id="rId45"/>
    <p:sldId id="294" r:id="rId46"/>
    <p:sldId id="296" r:id="rId47"/>
    <p:sldId id="309" r:id="rId48"/>
    <p:sldId id="299" r:id="rId49"/>
    <p:sldId id="300" r:id="rId50"/>
    <p:sldId id="301" r:id="rId51"/>
    <p:sldId id="310" r:id="rId52"/>
    <p:sldId id="312" r:id="rId53"/>
    <p:sldId id="314" r:id="rId54"/>
    <p:sldId id="322" r:id="rId55"/>
    <p:sldId id="315" r:id="rId56"/>
    <p:sldId id="303" r:id="rId57"/>
    <p:sldId id="302" r:id="rId58"/>
    <p:sldId id="292" r:id="rId59"/>
    <p:sldId id="304" r:id="rId60"/>
    <p:sldId id="305" r:id="rId61"/>
    <p:sldId id="306" r:id="rId62"/>
    <p:sldId id="307" r:id="rId63"/>
    <p:sldId id="308" r:id="rId64"/>
    <p:sldId id="316" r:id="rId65"/>
    <p:sldId id="324" r:id="rId66"/>
  </p:sldIdLst>
  <p:sldSz cx="9144000" cy="6858000" type="screen4x3"/>
  <p:notesSz cx="6858000" cy="9144000"/>
  <p:defaultTextStyle>
    <a:defPPr>
      <a:defRPr lang="es-E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915"/>
    <p:restoredTop sz="79491"/>
  </p:normalViewPr>
  <p:slideViewPr>
    <p:cSldViewPr showGuides="1">
      <p:cViewPr varScale="1">
        <p:scale>
          <a:sx n="73" d="100"/>
          <a:sy n="73" d="100"/>
        </p:scale>
        <p:origin x="96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slide" Target="slides/slide1.xml"/><Relationship Id="rId69" Type="http://schemas.openxmlformats.org/officeDocument/2006/relationships/tableStyles" Target="tableStyles.xml"/><Relationship Id="rId68" Type="http://schemas.openxmlformats.org/officeDocument/2006/relationships/viewProps" Target="viewProps.xml"/><Relationship Id="rId67" Type="http://schemas.openxmlformats.org/officeDocument/2006/relationships/presProps" Target="presProps.xml"/><Relationship Id="rId66" Type="http://schemas.openxmlformats.org/officeDocument/2006/relationships/slide" Target="slides/slide59.xml"/><Relationship Id="rId65" Type="http://schemas.openxmlformats.org/officeDocument/2006/relationships/slide" Target="slides/slide58.xml"/><Relationship Id="rId64" Type="http://schemas.openxmlformats.org/officeDocument/2006/relationships/slide" Target="slides/slide57.xml"/><Relationship Id="rId63" Type="http://schemas.openxmlformats.org/officeDocument/2006/relationships/slide" Target="slides/slide56.xml"/><Relationship Id="rId62" Type="http://schemas.openxmlformats.org/officeDocument/2006/relationships/slide" Target="slides/slide55.xml"/><Relationship Id="rId61" Type="http://schemas.openxmlformats.org/officeDocument/2006/relationships/slide" Target="slides/slide54.xml"/><Relationship Id="rId60" Type="http://schemas.openxmlformats.org/officeDocument/2006/relationships/slide" Target="slides/slide53.xml"/><Relationship Id="rId6" Type="http://schemas.openxmlformats.org/officeDocument/2006/relationships/slideMaster" Target="slideMasters/slideMaster5.xml"/><Relationship Id="rId59" Type="http://schemas.openxmlformats.org/officeDocument/2006/relationships/slide" Target="slides/slide52.xml"/><Relationship Id="rId58" Type="http://schemas.openxmlformats.org/officeDocument/2006/relationships/slide" Target="slides/slide51.xml"/><Relationship Id="rId57" Type="http://schemas.openxmlformats.org/officeDocument/2006/relationships/slide" Target="slides/slide50.xml"/><Relationship Id="rId56" Type="http://schemas.openxmlformats.org/officeDocument/2006/relationships/slide" Target="slides/slide49.xml"/><Relationship Id="rId55" Type="http://schemas.openxmlformats.org/officeDocument/2006/relationships/slide" Target="slides/slide48.xml"/><Relationship Id="rId54" Type="http://schemas.openxmlformats.org/officeDocument/2006/relationships/slide" Target="slides/slide47.xml"/><Relationship Id="rId53" Type="http://schemas.openxmlformats.org/officeDocument/2006/relationships/slide" Target="slides/slide46.xml"/><Relationship Id="rId52" Type="http://schemas.openxmlformats.org/officeDocument/2006/relationships/slide" Target="slides/slide45.xml"/><Relationship Id="rId51" Type="http://schemas.openxmlformats.org/officeDocument/2006/relationships/slide" Target="slides/slide44.xml"/><Relationship Id="rId50" Type="http://schemas.openxmlformats.org/officeDocument/2006/relationships/slide" Target="slides/slide43.xml"/><Relationship Id="rId5" Type="http://schemas.openxmlformats.org/officeDocument/2006/relationships/slideMaster" Target="slideMasters/slideMaster4.xml"/><Relationship Id="rId49" Type="http://schemas.openxmlformats.org/officeDocument/2006/relationships/slide" Target="slides/slide42.xml"/><Relationship Id="rId48" Type="http://schemas.openxmlformats.org/officeDocument/2006/relationships/slide" Target="slides/slide41.xml"/><Relationship Id="rId47" Type="http://schemas.openxmlformats.org/officeDocument/2006/relationships/slide" Target="slides/slide40.xml"/><Relationship Id="rId46" Type="http://schemas.openxmlformats.org/officeDocument/2006/relationships/slide" Target="slides/slide39.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notesMaster" Target="notesMasters/notesMaster1.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B01BDD7-0F15-460C-A365-D0F31E95E779}"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F6E4A9E8-2076-478F-9B9D-EB539A508402}">
      <dgm:prSet phldrT="[Text]" custT="1"/>
      <dgm:spPr>
        <a:xfrm>
          <a:off x="0" y="0"/>
          <a:ext cx="6800850" cy="1143000"/>
        </a:xfrm>
        <a:prstGeom prst="roundRect">
          <a:avLst>
            <a:gd name="adj" fmla="val 10000"/>
          </a:avLst>
        </a:prstGeom>
        <a:solidFill>
          <a:schemeClr val="bg1">
            <a:lumMod val="75000"/>
          </a:schemeClr>
        </a:solidFill>
        <a:ln w="25400" cap="flat" cmpd="sng" algn="ctr">
          <a:solidFill>
            <a:sysClr val="window" lastClr="FFFFFF">
              <a:hueOff val="0"/>
              <a:satOff val="0"/>
              <a:lumOff val="0"/>
              <a:alphaOff val="0"/>
            </a:sysClr>
          </a:solidFill>
          <a:prstDash val="solid"/>
        </a:ln>
        <a:effectLst/>
      </dgm:spPr>
      <dgm:t>
        <a:bodyPr/>
        <a:lstStyle/>
        <a:p>
          <a:pPr algn="just"/>
          <a:r>
            <a:rPr lang="en-US" sz="4000" dirty="0" err="1">
              <a:solidFill>
                <a:srgbClr val="C00000"/>
              </a:solidFill>
              <a:latin typeface="Times New Roman" panose="02020603050405020304" pitchFamily="18" charset="0"/>
              <a:ea typeface="+mn-ea"/>
              <a:cs typeface="Times New Roman" panose="02020603050405020304" pitchFamily="18" charset="0"/>
            </a:rPr>
            <a:t>Bước</a:t>
          </a:r>
          <a:r>
            <a:rPr lang="en-US" sz="4000" dirty="0">
              <a:solidFill>
                <a:srgbClr val="C00000"/>
              </a:solidFill>
              <a:latin typeface="Times New Roman" panose="02020603050405020304" pitchFamily="18" charset="0"/>
              <a:ea typeface="+mn-ea"/>
              <a:cs typeface="Times New Roman" panose="02020603050405020304" pitchFamily="18" charset="0"/>
            </a:rPr>
            <a:t> 1: </a:t>
          </a:r>
          <a:r>
            <a:rPr lang="en-US" sz="4000" dirty="0" err="1">
              <a:solidFill>
                <a:srgbClr val="C00000"/>
              </a:solidFill>
              <a:latin typeface="Times New Roman" panose="02020603050405020304" pitchFamily="18" charset="0"/>
              <a:ea typeface="+mn-ea"/>
              <a:cs typeface="Times New Roman" panose="02020603050405020304" pitchFamily="18" charset="0"/>
            </a:rPr>
            <a:t>Tháo</a:t>
          </a:r>
          <a:r>
            <a:rPr lang="en-US" sz="4000" dirty="0">
              <a:solidFill>
                <a:srgbClr val="C00000"/>
              </a:solidFill>
              <a:latin typeface="Times New Roman" panose="02020603050405020304" pitchFamily="18" charset="0"/>
              <a:ea typeface="+mn-ea"/>
              <a:cs typeface="Times New Roman" panose="02020603050405020304" pitchFamily="18" charset="0"/>
            </a:rPr>
            <a:t> </a:t>
          </a:r>
          <a:r>
            <a:rPr lang="en-US" sz="4000" dirty="0" err="1">
              <a:solidFill>
                <a:srgbClr val="C00000"/>
              </a:solidFill>
              <a:latin typeface="Times New Roman" panose="02020603050405020304" pitchFamily="18" charset="0"/>
              <a:ea typeface="+mn-ea"/>
              <a:cs typeface="Times New Roman" panose="02020603050405020304" pitchFamily="18" charset="0"/>
            </a:rPr>
            <a:t>xoắn</a:t>
          </a:r>
          <a:r>
            <a:rPr lang="en-US" sz="4000" dirty="0">
              <a:solidFill>
                <a:srgbClr val="C00000"/>
              </a:solidFill>
              <a:latin typeface="Times New Roman" panose="02020603050405020304" pitchFamily="18" charset="0"/>
              <a:ea typeface="+mn-ea"/>
              <a:cs typeface="Times New Roman" panose="02020603050405020304" pitchFamily="18" charset="0"/>
            </a:rPr>
            <a:t> </a:t>
          </a:r>
          <a:r>
            <a:rPr lang="en-US" sz="4000" dirty="0" err="1">
              <a:solidFill>
                <a:srgbClr val="C00000"/>
              </a:solidFill>
              <a:latin typeface="Times New Roman" panose="02020603050405020304" pitchFamily="18" charset="0"/>
              <a:ea typeface="+mn-ea"/>
              <a:cs typeface="Times New Roman" panose="02020603050405020304" pitchFamily="18" charset="0"/>
            </a:rPr>
            <a:t>phân</a:t>
          </a:r>
          <a:r>
            <a:rPr lang="en-US" sz="4000" dirty="0">
              <a:solidFill>
                <a:srgbClr val="C00000"/>
              </a:solidFill>
              <a:latin typeface="Times New Roman" panose="02020603050405020304" pitchFamily="18" charset="0"/>
              <a:ea typeface="+mn-ea"/>
              <a:cs typeface="Times New Roman" panose="02020603050405020304" pitchFamily="18" charset="0"/>
            </a:rPr>
            <a:t> </a:t>
          </a:r>
          <a:r>
            <a:rPr lang="en-US" sz="4000" dirty="0" err="1">
              <a:solidFill>
                <a:srgbClr val="C00000"/>
              </a:solidFill>
              <a:latin typeface="Times New Roman" panose="02020603050405020304" pitchFamily="18" charset="0"/>
              <a:ea typeface="+mn-ea"/>
              <a:cs typeface="Times New Roman" panose="02020603050405020304" pitchFamily="18" charset="0"/>
            </a:rPr>
            <a:t>tử</a:t>
          </a:r>
          <a:r>
            <a:rPr lang="en-US" sz="4000" dirty="0">
              <a:solidFill>
                <a:srgbClr val="C00000"/>
              </a:solidFill>
              <a:latin typeface="Times New Roman" panose="02020603050405020304" pitchFamily="18" charset="0"/>
              <a:ea typeface="+mn-ea"/>
              <a:cs typeface="Times New Roman" panose="02020603050405020304" pitchFamily="18" charset="0"/>
            </a:rPr>
            <a:t> ADN.</a:t>
          </a:r>
        </a:p>
      </dgm:t>
    </dgm:pt>
    <dgm:pt modelId="{9B3CCC74-2C26-4C3C-8F61-5F3631F0873A}" cxnId="{B791E706-F383-44C9-BAB3-2E30CF9304EC}" type="parTrans">
      <dgm:prSet/>
      <dgm:spPr/>
      <dgm:t>
        <a:bodyPr/>
        <a:lstStyle/>
        <a:p>
          <a:endParaRPr lang="en-US"/>
        </a:p>
      </dgm:t>
    </dgm:pt>
    <dgm:pt modelId="{F2F311C5-EC21-4936-BC49-DF14DF0472F4}" cxnId="{B791E706-F383-44C9-BAB3-2E30CF9304EC}" type="sibTrans">
      <dgm:prSet/>
      <dgm:spPr>
        <a:xfrm>
          <a:off x="6057900" y="866775"/>
          <a:ext cx="742950" cy="742950"/>
        </a:xfrm>
        <a:prstGeom prst="downArrow">
          <a:avLst>
            <a:gd name="adj1" fmla="val 55000"/>
            <a:gd name="adj2" fmla="val 45000"/>
          </a:avLst>
        </a:prstGeom>
        <a:solidFill>
          <a:srgbClr val="4BACC6">
            <a:tint val="40000"/>
            <a:alpha val="90000"/>
            <a:hueOff val="0"/>
            <a:satOff val="0"/>
            <a:lumOff val="0"/>
            <a:alphaOff val="0"/>
          </a:srgbClr>
        </a:solidFill>
        <a:ln w="25400" cap="flat" cmpd="sng" algn="ctr">
          <a:solidFill>
            <a:srgbClr val="4BACC6">
              <a:tint val="40000"/>
              <a:alpha val="90000"/>
              <a:hueOff val="0"/>
              <a:satOff val="0"/>
              <a:lumOff val="0"/>
              <a:alphaOff val="0"/>
            </a:srgbClr>
          </a:solidFill>
          <a:prstDash val="solid"/>
        </a:ln>
        <a:effectLst/>
      </dgm:spPr>
      <dgm:t>
        <a:bodyPr/>
        <a:lstStyle/>
        <a:p>
          <a:endParaRPr lang="en-US">
            <a:solidFill>
              <a:sysClr val="windowText" lastClr="000000">
                <a:hueOff val="0"/>
                <a:satOff val="0"/>
                <a:lumOff val="0"/>
                <a:alphaOff val="0"/>
              </a:sysClr>
            </a:solidFill>
            <a:latin typeface="Arial" panose="020B0604020202020204"/>
            <a:ea typeface="+mn-ea"/>
            <a:cs typeface="+mn-cs"/>
          </a:endParaRPr>
        </a:p>
      </dgm:t>
    </dgm:pt>
    <dgm:pt modelId="{13BF4D5B-1290-458E-AD3D-FC6C303050D7}">
      <dgm:prSet phldrT="[Text]" custT="1"/>
      <dgm:spPr>
        <a:xfrm>
          <a:off x="600074" y="1333500"/>
          <a:ext cx="6800850" cy="1143000"/>
        </a:xfrm>
        <a:prstGeom prst="roundRect">
          <a:avLst>
            <a:gd name="adj" fmla="val 10000"/>
          </a:avLst>
        </a:prstGeom>
        <a:solidFill>
          <a:srgbClr val="4BACC6">
            <a:hueOff val="-4966938"/>
            <a:satOff val="19906"/>
            <a:lumOff val="4314"/>
            <a:alphaOff val="0"/>
          </a:srgbClr>
        </a:solidFill>
        <a:ln w="25400" cap="flat" cmpd="sng" algn="ctr">
          <a:solidFill>
            <a:sysClr val="window" lastClr="FFFFFF">
              <a:hueOff val="0"/>
              <a:satOff val="0"/>
              <a:lumOff val="0"/>
              <a:alphaOff val="0"/>
            </a:sysClr>
          </a:solidFill>
          <a:prstDash val="solid"/>
        </a:ln>
        <a:effectLst/>
      </dgm:spPr>
      <dgm:t>
        <a:bodyPr/>
        <a:lstStyle/>
        <a:p>
          <a:pPr algn="just"/>
          <a:r>
            <a:rPr lang="en-US" sz="4000" dirty="0" err="1">
              <a:solidFill>
                <a:srgbClr val="002060"/>
              </a:solidFill>
              <a:latin typeface="Times New Roman" panose="02020603050405020304" pitchFamily="18" charset="0"/>
              <a:ea typeface="+mn-ea"/>
              <a:cs typeface="Times New Roman" panose="02020603050405020304" pitchFamily="18" charset="0"/>
            </a:rPr>
            <a:t>Bước</a:t>
          </a:r>
          <a:r>
            <a:rPr lang="en-US" sz="4000" dirty="0">
              <a:solidFill>
                <a:srgbClr val="002060"/>
              </a:solidFill>
              <a:latin typeface="Times New Roman" panose="02020603050405020304" pitchFamily="18" charset="0"/>
              <a:ea typeface="+mn-ea"/>
              <a:cs typeface="Times New Roman" panose="02020603050405020304" pitchFamily="18" charset="0"/>
            </a:rPr>
            <a:t> 2: </a:t>
          </a:r>
          <a:r>
            <a:rPr lang="en-US" sz="4000" dirty="0" err="1">
              <a:solidFill>
                <a:srgbClr val="002060"/>
              </a:solidFill>
              <a:latin typeface="Times New Roman" panose="02020603050405020304" pitchFamily="18" charset="0"/>
              <a:ea typeface="+mn-ea"/>
              <a:cs typeface="Times New Roman" panose="02020603050405020304" pitchFamily="18" charset="0"/>
            </a:rPr>
            <a:t>Tổng</a:t>
          </a:r>
          <a:r>
            <a:rPr lang="en-US" sz="4000" dirty="0">
              <a:solidFill>
                <a:srgbClr val="002060"/>
              </a:solidFill>
              <a:latin typeface="Times New Roman" panose="02020603050405020304" pitchFamily="18" charset="0"/>
              <a:ea typeface="+mn-ea"/>
              <a:cs typeface="Times New Roman" panose="02020603050405020304" pitchFamily="18" charset="0"/>
            </a:rPr>
            <a:t> </a:t>
          </a:r>
          <a:r>
            <a:rPr lang="en-US" sz="4000" dirty="0" err="1">
              <a:solidFill>
                <a:srgbClr val="002060"/>
              </a:solidFill>
              <a:latin typeface="Times New Roman" panose="02020603050405020304" pitchFamily="18" charset="0"/>
              <a:ea typeface="+mn-ea"/>
              <a:cs typeface="Times New Roman" panose="02020603050405020304" pitchFamily="18" charset="0"/>
            </a:rPr>
            <a:t>hợp</a:t>
          </a:r>
          <a:r>
            <a:rPr lang="en-US" sz="4000" dirty="0">
              <a:solidFill>
                <a:srgbClr val="002060"/>
              </a:solidFill>
              <a:latin typeface="Times New Roman" panose="02020603050405020304" pitchFamily="18" charset="0"/>
              <a:ea typeface="+mn-ea"/>
              <a:cs typeface="Times New Roman" panose="02020603050405020304" pitchFamily="18" charset="0"/>
            </a:rPr>
            <a:t> </a:t>
          </a:r>
          <a:r>
            <a:rPr lang="en-US" sz="4000" dirty="0" err="1">
              <a:solidFill>
                <a:srgbClr val="002060"/>
              </a:solidFill>
              <a:latin typeface="Times New Roman" panose="02020603050405020304" pitchFamily="18" charset="0"/>
              <a:ea typeface="+mn-ea"/>
              <a:cs typeface="Times New Roman" panose="02020603050405020304" pitchFamily="18" charset="0"/>
            </a:rPr>
            <a:t>các</a:t>
          </a:r>
          <a:r>
            <a:rPr lang="en-US" sz="4000" dirty="0">
              <a:solidFill>
                <a:srgbClr val="002060"/>
              </a:solidFill>
              <a:latin typeface="Times New Roman" panose="02020603050405020304" pitchFamily="18" charset="0"/>
              <a:ea typeface="+mn-ea"/>
              <a:cs typeface="Times New Roman" panose="02020603050405020304" pitchFamily="18" charset="0"/>
            </a:rPr>
            <a:t> </a:t>
          </a:r>
          <a:r>
            <a:rPr lang="en-US" sz="4000" dirty="0" err="1">
              <a:solidFill>
                <a:srgbClr val="002060"/>
              </a:solidFill>
              <a:latin typeface="Times New Roman" panose="02020603050405020304" pitchFamily="18" charset="0"/>
              <a:ea typeface="+mn-ea"/>
              <a:cs typeface="Times New Roman" panose="02020603050405020304" pitchFamily="18" charset="0"/>
            </a:rPr>
            <a:t>mạch</a:t>
          </a:r>
          <a:r>
            <a:rPr lang="en-US" sz="4000" dirty="0">
              <a:solidFill>
                <a:srgbClr val="002060"/>
              </a:solidFill>
              <a:latin typeface="Times New Roman" panose="02020603050405020304" pitchFamily="18" charset="0"/>
              <a:ea typeface="+mn-ea"/>
              <a:cs typeface="Times New Roman" panose="02020603050405020304" pitchFamily="18" charset="0"/>
            </a:rPr>
            <a:t> ADN </a:t>
          </a:r>
          <a:r>
            <a:rPr lang="en-US" sz="4000" dirty="0" err="1">
              <a:solidFill>
                <a:srgbClr val="002060"/>
              </a:solidFill>
              <a:latin typeface="Times New Roman" panose="02020603050405020304" pitchFamily="18" charset="0"/>
              <a:ea typeface="+mn-ea"/>
              <a:cs typeface="Times New Roman" panose="02020603050405020304" pitchFamily="18" charset="0"/>
            </a:rPr>
            <a:t>mới</a:t>
          </a:r>
          <a:r>
            <a:rPr lang="en-US" sz="4000" dirty="0">
              <a:solidFill>
                <a:srgbClr val="002060"/>
              </a:solidFill>
              <a:latin typeface="Times New Roman" panose="02020603050405020304" pitchFamily="18" charset="0"/>
              <a:ea typeface="+mn-ea"/>
              <a:cs typeface="Times New Roman" panose="02020603050405020304" pitchFamily="18" charset="0"/>
            </a:rPr>
            <a:t>.</a:t>
          </a:r>
        </a:p>
      </dgm:t>
    </dgm:pt>
    <dgm:pt modelId="{C96A6FB9-42DA-4B26-B955-CDCB9B464359}" cxnId="{F09E9A05-681D-4021-8EA5-0CE638F509DF}" type="parTrans">
      <dgm:prSet/>
      <dgm:spPr/>
      <dgm:t>
        <a:bodyPr/>
        <a:lstStyle/>
        <a:p>
          <a:endParaRPr lang="en-US"/>
        </a:p>
      </dgm:t>
    </dgm:pt>
    <dgm:pt modelId="{0C1E7D1E-0CE3-41D6-8899-5BCA61A22099}" cxnId="{F09E9A05-681D-4021-8EA5-0CE638F509DF}" type="sibTrans">
      <dgm:prSet/>
      <dgm:spPr>
        <a:xfrm>
          <a:off x="6657975" y="2192655"/>
          <a:ext cx="742950" cy="742950"/>
        </a:xfrm>
        <a:prstGeom prst="downArrow">
          <a:avLst>
            <a:gd name="adj1" fmla="val 55000"/>
            <a:gd name="adj2" fmla="val 45000"/>
          </a:avLst>
        </a:prstGeom>
        <a:solidFill>
          <a:srgbClr val="4BACC6">
            <a:tint val="40000"/>
            <a:alpha val="90000"/>
            <a:hueOff val="-10740482"/>
            <a:satOff val="48253"/>
            <a:lumOff val="3317"/>
            <a:alphaOff val="0"/>
          </a:srgbClr>
        </a:solidFill>
        <a:ln w="25400" cap="flat" cmpd="sng" algn="ctr">
          <a:solidFill>
            <a:srgbClr val="4BACC6">
              <a:tint val="40000"/>
              <a:alpha val="90000"/>
              <a:hueOff val="0"/>
              <a:satOff val="0"/>
              <a:lumOff val="0"/>
              <a:alphaOff val="0"/>
            </a:srgbClr>
          </a:solidFill>
          <a:prstDash val="solid"/>
        </a:ln>
        <a:effectLst/>
      </dgm:spPr>
      <dgm:t>
        <a:bodyPr/>
        <a:lstStyle/>
        <a:p>
          <a:endParaRPr lang="en-US">
            <a:solidFill>
              <a:sysClr val="windowText" lastClr="000000">
                <a:hueOff val="0"/>
                <a:satOff val="0"/>
                <a:lumOff val="0"/>
                <a:alphaOff val="0"/>
              </a:sysClr>
            </a:solidFill>
            <a:latin typeface="Arial" panose="020B0604020202020204"/>
            <a:ea typeface="+mn-ea"/>
            <a:cs typeface="+mn-cs"/>
          </a:endParaRPr>
        </a:p>
      </dgm:t>
    </dgm:pt>
    <dgm:pt modelId="{322762A1-D2E6-4171-A70D-6F6FCC08DC09}">
      <dgm:prSet phldrT="[Text]" custT="1"/>
      <dgm:spPr>
        <a:xfrm>
          <a:off x="1200149" y="2667000"/>
          <a:ext cx="6800850" cy="1143000"/>
        </a:xfrm>
        <a:prstGeom prst="roundRect">
          <a:avLst>
            <a:gd name="adj" fmla="val 10000"/>
          </a:avLst>
        </a:prstGeom>
        <a:solidFill>
          <a:srgbClr val="4BACC6">
            <a:hueOff val="-9933876"/>
            <a:satOff val="39811"/>
            <a:lumOff val="8628"/>
            <a:alphaOff val="0"/>
          </a:srgbClr>
        </a:solidFill>
        <a:ln w="25400" cap="flat" cmpd="sng" algn="ctr">
          <a:solidFill>
            <a:sysClr val="window" lastClr="FFFFFF">
              <a:hueOff val="0"/>
              <a:satOff val="0"/>
              <a:lumOff val="0"/>
              <a:alphaOff val="0"/>
            </a:sysClr>
          </a:solidFill>
          <a:prstDash val="solid"/>
        </a:ln>
        <a:effectLst/>
      </dgm:spPr>
      <dgm:t>
        <a:bodyPr/>
        <a:lstStyle/>
        <a:p>
          <a:pPr algn="just"/>
          <a:r>
            <a:rPr lang="en-US" sz="4000" dirty="0" err="1">
              <a:solidFill>
                <a:sysClr val="window" lastClr="FFFFFF"/>
              </a:solidFill>
              <a:latin typeface="Times New Roman" panose="02020603050405020304" pitchFamily="18" charset="0"/>
              <a:ea typeface="+mn-ea"/>
              <a:cs typeface="Times New Roman" panose="02020603050405020304" pitchFamily="18" charset="0"/>
            </a:rPr>
            <a:t>Bước</a:t>
          </a:r>
          <a:r>
            <a:rPr lang="en-US" sz="4000" dirty="0">
              <a:solidFill>
                <a:sysClr val="window" lastClr="FFFFFF"/>
              </a:solidFill>
              <a:latin typeface="Times New Roman" panose="02020603050405020304" pitchFamily="18" charset="0"/>
              <a:ea typeface="+mn-ea"/>
              <a:cs typeface="Times New Roman" panose="02020603050405020304" pitchFamily="18" charset="0"/>
            </a:rPr>
            <a:t> 3: </a:t>
          </a:r>
          <a:r>
            <a:rPr lang="en-US" sz="4000" dirty="0" err="1">
              <a:solidFill>
                <a:sysClr val="window" lastClr="FFFFFF"/>
              </a:solidFill>
              <a:latin typeface="Times New Roman" panose="02020603050405020304" pitchFamily="18" charset="0"/>
              <a:ea typeface="+mn-ea"/>
              <a:cs typeface="Times New Roman" panose="02020603050405020304" pitchFamily="18" charset="0"/>
            </a:rPr>
            <a:t>Hai</a:t>
          </a:r>
          <a:r>
            <a:rPr lang="en-US" sz="4000" dirty="0">
              <a:solidFill>
                <a:sysClr val="window" lastClr="FFFFFF"/>
              </a:solidFill>
              <a:latin typeface="Times New Roman" panose="02020603050405020304" pitchFamily="18" charset="0"/>
              <a:ea typeface="+mn-ea"/>
              <a:cs typeface="Times New Roman" panose="02020603050405020304" pitchFamily="18" charset="0"/>
            </a:rPr>
            <a:t> </a:t>
          </a:r>
          <a:r>
            <a:rPr lang="en-US" sz="4000" dirty="0" err="1">
              <a:solidFill>
                <a:sysClr val="window" lastClr="FFFFFF"/>
              </a:solidFill>
              <a:latin typeface="Times New Roman" panose="02020603050405020304" pitchFamily="18" charset="0"/>
              <a:ea typeface="+mn-ea"/>
              <a:cs typeface="Times New Roman" panose="02020603050405020304" pitchFamily="18" charset="0"/>
            </a:rPr>
            <a:t>phân</a:t>
          </a:r>
          <a:r>
            <a:rPr lang="en-US" sz="4000" dirty="0">
              <a:solidFill>
                <a:sysClr val="window" lastClr="FFFFFF"/>
              </a:solidFill>
              <a:latin typeface="Times New Roman" panose="02020603050405020304" pitchFamily="18" charset="0"/>
              <a:ea typeface="+mn-ea"/>
              <a:cs typeface="Times New Roman" panose="02020603050405020304" pitchFamily="18" charset="0"/>
            </a:rPr>
            <a:t> </a:t>
          </a:r>
          <a:r>
            <a:rPr lang="en-US" sz="4000" dirty="0" err="1">
              <a:solidFill>
                <a:sysClr val="window" lastClr="FFFFFF"/>
              </a:solidFill>
              <a:latin typeface="Times New Roman" panose="02020603050405020304" pitchFamily="18" charset="0"/>
              <a:ea typeface="+mn-ea"/>
              <a:cs typeface="Times New Roman" panose="02020603050405020304" pitchFamily="18" charset="0"/>
            </a:rPr>
            <a:t>tử</a:t>
          </a:r>
          <a:r>
            <a:rPr lang="en-US" sz="4000" dirty="0">
              <a:solidFill>
                <a:sysClr val="window" lastClr="FFFFFF"/>
              </a:solidFill>
              <a:latin typeface="Times New Roman" panose="02020603050405020304" pitchFamily="18" charset="0"/>
              <a:ea typeface="+mn-ea"/>
              <a:cs typeface="Times New Roman" panose="02020603050405020304" pitchFamily="18" charset="0"/>
            </a:rPr>
            <a:t> ADN </a:t>
          </a:r>
          <a:r>
            <a:rPr lang="en-US" sz="4000" dirty="0" err="1">
              <a:solidFill>
                <a:sysClr val="window" lastClr="FFFFFF"/>
              </a:solidFill>
              <a:latin typeface="Times New Roman" panose="02020603050405020304" pitchFamily="18" charset="0"/>
              <a:ea typeface="+mn-ea"/>
              <a:cs typeface="Times New Roman" panose="02020603050405020304" pitchFamily="18" charset="0"/>
            </a:rPr>
            <a:t>được</a:t>
          </a:r>
          <a:r>
            <a:rPr lang="en-US" sz="4000" dirty="0">
              <a:solidFill>
                <a:sysClr val="window" lastClr="FFFFFF"/>
              </a:solidFill>
              <a:latin typeface="Times New Roman" panose="02020603050405020304" pitchFamily="18" charset="0"/>
              <a:ea typeface="+mn-ea"/>
              <a:cs typeface="Times New Roman" panose="02020603050405020304" pitchFamily="18" charset="0"/>
            </a:rPr>
            <a:t> </a:t>
          </a:r>
          <a:r>
            <a:rPr lang="en-US" sz="4000" dirty="0" err="1">
              <a:solidFill>
                <a:sysClr val="window" lastClr="FFFFFF"/>
              </a:solidFill>
              <a:latin typeface="Times New Roman" panose="02020603050405020304" pitchFamily="18" charset="0"/>
              <a:ea typeface="+mn-ea"/>
              <a:cs typeface="Times New Roman" panose="02020603050405020304" pitchFamily="18" charset="0"/>
            </a:rPr>
            <a:t>tạo</a:t>
          </a:r>
          <a:r>
            <a:rPr lang="en-US" sz="4000" dirty="0">
              <a:solidFill>
                <a:sysClr val="window" lastClr="FFFFFF"/>
              </a:solidFill>
              <a:latin typeface="Times New Roman" panose="02020603050405020304" pitchFamily="18" charset="0"/>
              <a:ea typeface="+mn-ea"/>
              <a:cs typeface="Times New Roman" panose="02020603050405020304" pitchFamily="18" charset="0"/>
            </a:rPr>
            <a:t> </a:t>
          </a:r>
          <a:r>
            <a:rPr lang="en-US" sz="4000" dirty="0" err="1">
              <a:solidFill>
                <a:sysClr val="window" lastClr="FFFFFF"/>
              </a:solidFill>
              <a:latin typeface="Times New Roman" panose="02020603050405020304" pitchFamily="18" charset="0"/>
              <a:ea typeface="+mn-ea"/>
              <a:cs typeface="Times New Roman" panose="02020603050405020304" pitchFamily="18" charset="0"/>
            </a:rPr>
            <a:t>thành</a:t>
          </a:r>
          <a:r>
            <a:rPr lang="en-US" sz="4000" dirty="0">
              <a:solidFill>
                <a:sysClr val="window" lastClr="FFFFFF"/>
              </a:solidFill>
              <a:latin typeface="Times New Roman" panose="02020603050405020304" pitchFamily="18" charset="0"/>
              <a:ea typeface="+mn-ea"/>
              <a:cs typeface="Times New Roman" panose="02020603050405020304" pitchFamily="18" charset="0"/>
            </a:rPr>
            <a:t>.</a:t>
          </a:r>
        </a:p>
      </dgm:t>
    </dgm:pt>
    <dgm:pt modelId="{770B61CC-B950-41F2-91FA-33BE051B4C86}" cxnId="{1DD43B4F-9917-4DAC-89AA-3228DAD5C837}" type="parTrans">
      <dgm:prSet/>
      <dgm:spPr/>
      <dgm:t>
        <a:bodyPr/>
        <a:lstStyle/>
        <a:p>
          <a:endParaRPr lang="en-US"/>
        </a:p>
      </dgm:t>
    </dgm:pt>
    <dgm:pt modelId="{33C36E1E-373B-46C7-9418-03A2F4E70763}" cxnId="{1DD43B4F-9917-4DAC-89AA-3228DAD5C837}" type="sibTrans">
      <dgm:prSet/>
      <dgm:spPr/>
      <dgm:t>
        <a:bodyPr/>
        <a:lstStyle/>
        <a:p>
          <a:endParaRPr lang="en-US"/>
        </a:p>
      </dgm:t>
    </dgm:pt>
    <dgm:pt modelId="{87B54A02-2CBA-4EB5-8F57-89CFCFD48485}" type="pres">
      <dgm:prSet presAssocID="{5B01BDD7-0F15-460C-A365-D0F31E95E779}" presName="outerComposite" presStyleCnt="0">
        <dgm:presLayoutVars>
          <dgm:chMax val="5"/>
          <dgm:dir/>
          <dgm:resizeHandles val="exact"/>
        </dgm:presLayoutVars>
      </dgm:prSet>
      <dgm:spPr/>
    </dgm:pt>
    <dgm:pt modelId="{F5DA7248-9AD3-4F87-B88A-ECC785174554}" type="pres">
      <dgm:prSet presAssocID="{5B01BDD7-0F15-460C-A365-D0F31E95E779}" presName="dummyMaxCanvas" presStyleCnt="0">
        <dgm:presLayoutVars/>
      </dgm:prSet>
      <dgm:spPr/>
    </dgm:pt>
    <dgm:pt modelId="{2F905F94-C17D-4C1F-9ECA-A257AB93C9EA}" type="pres">
      <dgm:prSet presAssocID="{5B01BDD7-0F15-460C-A365-D0F31E95E779}" presName="ThreeNodes_1" presStyleLbl="node1" presStyleIdx="0" presStyleCnt="3">
        <dgm:presLayoutVars>
          <dgm:bulletEnabled val="1"/>
        </dgm:presLayoutVars>
      </dgm:prSet>
      <dgm:spPr/>
    </dgm:pt>
    <dgm:pt modelId="{9605CB43-6BC5-4253-A8BB-5522AD027F88}" type="pres">
      <dgm:prSet presAssocID="{5B01BDD7-0F15-460C-A365-D0F31E95E779}" presName="ThreeNodes_2" presStyleLbl="node1" presStyleIdx="1" presStyleCnt="3">
        <dgm:presLayoutVars>
          <dgm:bulletEnabled val="1"/>
        </dgm:presLayoutVars>
      </dgm:prSet>
      <dgm:spPr/>
    </dgm:pt>
    <dgm:pt modelId="{BEA6C321-97FF-4567-A71F-3CFCB937C5A7}" type="pres">
      <dgm:prSet presAssocID="{5B01BDD7-0F15-460C-A365-D0F31E95E779}" presName="ThreeNodes_3" presStyleLbl="node1" presStyleIdx="2" presStyleCnt="3">
        <dgm:presLayoutVars>
          <dgm:bulletEnabled val="1"/>
        </dgm:presLayoutVars>
      </dgm:prSet>
      <dgm:spPr/>
    </dgm:pt>
    <dgm:pt modelId="{4CB2290A-6341-4072-8B7C-4769AEB55DE0}" type="pres">
      <dgm:prSet presAssocID="{5B01BDD7-0F15-460C-A365-D0F31E95E779}" presName="ThreeConn_1-2" presStyleLbl="fgAccFollowNode1" presStyleIdx="0" presStyleCnt="2">
        <dgm:presLayoutVars>
          <dgm:bulletEnabled val="1"/>
        </dgm:presLayoutVars>
      </dgm:prSet>
      <dgm:spPr/>
    </dgm:pt>
    <dgm:pt modelId="{4E6F3F39-6EEE-44D2-814A-F548FFA75096}" type="pres">
      <dgm:prSet presAssocID="{5B01BDD7-0F15-460C-A365-D0F31E95E779}" presName="ThreeConn_2-3" presStyleLbl="fgAccFollowNode1" presStyleIdx="1" presStyleCnt="2">
        <dgm:presLayoutVars>
          <dgm:bulletEnabled val="1"/>
        </dgm:presLayoutVars>
      </dgm:prSet>
      <dgm:spPr/>
    </dgm:pt>
    <dgm:pt modelId="{BD8507A5-37D3-47D0-B7D9-14EBF5D02977}" type="pres">
      <dgm:prSet presAssocID="{5B01BDD7-0F15-460C-A365-D0F31E95E779}" presName="ThreeNodes_1_text" presStyleLbl="node1" presStyleIdx="2" presStyleCnt="3">
        <dgm:presLayoutVars>
          <dgm:bulletEnabled val="1"/>
        </dgm:presLayoutVars>
      </dgm:prSet>
      <dgm:spPr/>
    </dgm:pt>
    <dgm:pt modelId="{E566411A-AD92-4DC0-A5C8-B8C403CEF015}" type="pres">
      <dgm:prSet presAssocID="{5B01BDD7-0F15-460C-A365-D0F31E95E779}" presName="ThreeNodes_2_text" presStyleLbl="node1" presStyleIdx="2" presStyleCnt="3">
        <dgm:presLayoutVars>
          <dgm:bulletEnabled val="1"/>
        </dgm:presLayoutVars>
      </dgm:prSet>
      <dgm:spPr/>
    </dgm:pt>
    <dgm:pt modelId="{F4843259-4E25-4C56-BE74-73DEB55D237F}" type="pres">
      <dgm:prSet presAssocID="{5B01BDD7-0F15-460C-A365-D0F31E95E779}" presName="ThreeNodes_3_text" presStyleLbl="node1" presStyleIdx="2" presStyleCnt="3">
        <dgm:presLayoutVars>
          <dgm:bulletEnabled val="1"/>
        </dgm:presLayoutVars>
      </dgm:prSet>
      <dgm:spPr/>
    </dgm:pt>
  </dgm:ptLst>
  <dgm:cxnLst>
    <dgm:cxn modelId="{F09E9A05-681D-4021-8EA5-0CE638F509DF}" srcId="{5B01BDD7-0F15-460C-A365-D0F31E95E779}" destId="{13BF4D5B-1290-458E-AD3D-FC6C303050D7}" srcOrd="1" destOrd="0" parTransId="{C96A6FB9-42DA-4B26-B955-CDCB9B464359}" sibTransId="{0C1E7D1E-0CE3-41D6-8899-5BCA61A22099}"/>
    <dgm:cxn modelId="{B791E706-F383-44C9-BAB3-2E30CF9304EC}" srcId="{5B01BDD7-0F15-460C-A365-D0F31E95E779}" destId="{F6E4A9E8-2076-478F-9B9D-EB539A508402}" srcOrd="0" destOrd="0" parTransId="{9B3CCC74-2C26-4C3C-8F61-5F3631F0873A}" sibTransId="{F2F311C5-EC21-4936-BC49-DF14DF0472F4}"/>
    <dgm:cxn modelId="{CD2E173B-6681-4949-8122-E8BDEF4DD20B}" type="presOf" srcId="{F6E4A9E8-2076-478F-9B9D-EB539A508402}" destId="{2F905F94-C17D-4C1F-9ECA-A257AB93C9EA}" srcOrd="0" destOrd="0" presId="urn:microsoft.com/office/officeart/2005/8/layout/vProcess5"/>
    <dgm:cxn modelId="{506CBC3F-EAB3-4A8F-9882-C465CEE2130A}" type="presOf" srcId="{0C1E7D1E-0CE3-41D6-8899-5BCA61A22099}" destId="{4E6F3F39-6EEE-44D2-814A-F548FFA75096}" srcOrd="0" destOrd="0" presId="urn:microsoft.com/office/officeart/2005/8/layout/vProcess5"/>
    <dgm:cxn modelId="{83DADD42-B1FB-4CC8-9E96-E9402FEFA1F9}" type="presOf" srcId="{F6E4A9E8-2076-478F-9B9D-EB539A508402}" destId="{BD8507A5-37D3-47D0-B7D9-14EBF5D02977}" srcOrd="1" destOrd="0" presId="urn:microsoft.com/office/officeart/2005/8/layout/vProcess5"/>
    <dgm:cxn modelId="{74566F43-C45E-43F6-AD50-07CC41E66420}" type="presOf" srcId="{13BF4D5B-1290-458E-AD3D-FC6C303050D7}" destId="{9605CB43-6BC5-4253-A8BB-5522AD027F88}" srcOrd="0" destOrd="0" presId="urn:microsoft.com/office/officeart/2005/8/layout/vProcess5"/>
    <dgm:cxn modelId="{20AE684D-A8BD-493E-96C5-3547237BD073}" type="presOf" srcId="{322762A1-D2E6-4171-A70D-6F6FCC08DC09}" destId="{F4843259-4E25-4C56-BE74-73DEB55D237F}" srcOrd="1" destOrd="0" presId="urn:microsoft.com/office/officeart/2005/8/layout/vProcess5"/>
    <dgm:cxn modelId="{1DD43B4F-9917-4DAC-89AA-3228DAD5C837}" srcId="{5B01BDD7-0F15-460C-A365-D0F31E95E779}" destId="{322762A1-D2E6-4171-A70D-6F6FCC08DC09}" srcOrd="2" destOrd="0" parTransId="{770B61CC-B950-41F2-91FA-33BE051B4C86}" sibTransId="{33C36E1E-373B-46C7-9418-03A2F4E70763}"/>
    <dgm:cxn modelId="{18312285-4E83-4BCB-B2BC-8DC51FE80578}" type="presOf" srcId="{F2F311C5-EC21-4936-BC49-DF14DF0472F4}" destId="{4CB2290A-6341-4072-8B7C-4769AEB55DE0}" srcOrd="0" destOrd="0" presId="urn:microsoft.com/office/officeart/2005/8/layout/vProcess5"/>
    <dgm:cxn modelId="{7557FA92-727D-4964-A095-4BE0D17D497C}" type="presOf" srcId="{5B01BDD7-0F15-460C-A365-D0F31E95E779}" destId="{87B54A02-2CBA-4EB5-8F57-89CFCFD48485}" srcOrd="0" destOrd="0" presId="urn:microsoft.com/office/officeart/2005/8/layout/vProcess5"/>
    <dgm:cxn modelId="{BAF7D2DF-218F-4064-A105-DF3BDC7E47C3}" type="presOf" srcId="{322762A1-D2E6-4171-A70D-6F6FCC08DC09}" destId="{BEA6C321-97FF-4567-A71F-3CFCB937C5A7}" srcOrd="0" destOrd="0" presId="urn:microsoft.com/office/officeart/2005/8/layout/vProcess5"/>
    <dgm:cxn modelId="{446F8BFF-85FE-493B-BE47-DB4E13A710FD}" type="presOf" srcId="{13BF4D5B-1290-458E-AD3D-FC6C303050D7}" destId="{E566411A-AD92-4DC0-A5C8-B8C403CEF015}" srcOrd="1" destOrd="0" presId="urn:microsoft.com/office/officeart/2005/8/layout/vProcess5"/>
    <dgm:cxn modelId="{FC3C9DBB-E3D5-4B1D-8BC2-89D5794F1ECB}" type="presParOf" srcId="{87B54A02-2CBA-4EB5-8F57-89CFCFD48485}" destId="{F5DA7248-9AD3-4F87-B88A-ECC785174554}" srcOrd="0" destOrd="0" presId="urn:microsoft.com/office/officeart/2005/8/layout/vProcess5"/>
    <dgm:cxn modelId="{7F680FBD-44AF-4721-B9B9-BF73E785658B}" type="presParOf" srcId="{87B54A02-2CBA-4EB5-8F57-89CFCFD48485}" destId="{2F905F94-C17D-4C1F-9ECA-A257AB93C9EA}" srcOrd="1" destOrd="0" presId="urn:microsoft.com/office/officeart/2005/8/layout/vProcess5"/>
    <dgm:cxn modelId="{F47F2EE7-1408-416D-8850-1CFC27B9D28D}" type="presParOf" srcId="{87B54A02-2CBA-4EB5-8F57-89CFCFD48485}" destId="{9605CB43-6BC5-4253-A8BB-5522AD027F88}" srcOrd="2" destOrd="0" presId="urn:microsoft.com/office/officeart/2005/8/layout/vProcess5"/>
    <dgm:cxn modelId="{70CEC72F-6AC8-4DC2-A90D-168E2111EFFB}" type="presParOf" srcId="{87B54A02-2CBA-4EB5-8F57-89CFCFD48485}" destId="{BEA6C321-97FF-4567-A71F-3CFCB937C5A7}" srcOrd="3" destOrd="0" presId="urn:microsoft.com/office/officeart/2005/8/layout/vProcess5"/>
    <dgm:cxn modelId="{EB4CB26A-E598-4B9B-9254-2C79F8C244A6}" type="presParOf" srcId="{87B54A02-2CBA-4EB5-8F57-89CFCFD48485}" destId="{4CB2290A-6341-4072-8B7C-4769AEB55DE0}" srcOrd="4" destOrd="0" presId="urn:microsoft.com/office/officeart/2005/8/layout/vProcess5"/>
    <dgm:cxn modelId="{63CA3816-ADA9-4B7D-839A-67638CED2668}" type="presParOf" srcId="{87B54A02-2CBA-4EB5-8F57-89CFCFD48485}" destId="{4E6F3F39-6EEE-44D2-814A-F548FFA75096}" srcOrd="5" destOrd="0" presId="urn:microsoft.com/office/officeart/2005/8/layout/vProcess5"/>
    <dgm:cxn modelId="{0B965EDC-AF11-4A32-81AE-4BDA33A60675}" type="presParOf" srcId="{87B54A02-2CBA-4EB5-8F57-89CFCFD48485}" destId="{BD8507A5-37D3-47D0-B7D9-14EBF5D02977}" srcOrd="6" destOrd="0" presId="urn:microsoft.com/office/officeart/2005/8/layout/vProcess5"/>
    <dgm:cxn modelId="{6387C4F2-0CF6-494C-82AB-DCF10ACC3E37}" type="presParOf" srcId="{87B54A02-2CBA-4EB5-8F57-89CFCFD48485}" destId="{E566411A-AD92-4DC0-A5C8-B8C403CEF015}" srcOrd="7" destOrd="0" presId="urn:microsoft.com/office/officeart/2005/8/layout/vProcess5"/>
    <dgm:cxn modelId="{5A8AE019-50B3-4DC5-8946-496B8EC61CA8}" type="presParOf" srcId="{87B54A02-2CBA-4EB5-8F57-89CFCFD48485}" destId="{F4843259-4E25-4C56-BE74-73DEB55D237F}" srcOrd="8" destOrd="0" presId="urn:microsoft.com/office/officeart/2005/8/layout/vProcess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05F94-C17D-4C1F-9ECA-A257AB93C9EA}">
      <dsp:nvSpPr>
        <dsp:cNvPr id="0" name=""/>
        <dsp:cNvSpPr/>
      </dsp:nvSpPr>
      <dsp:spPr>
        <a:xfrm>
          <a:off x="0" y="0"/>
          <a:ext cx="6800850" cy="1360951"/>
        </a:xfrm>
        <a:prstGeom prst="roundRect">
          <a:avLst>
            <a:gd name="adj" fmla="val 10000"/>
          </a:avLst>
        </a:prstGeom>
        <a:solidFill>
          <a:schemeClr val="bg1">
            <a:lumMod val="75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just" defTabSz="1778000">
            <a:lnSpc>
              <a:spcPct val="90000"/>
            </a:lnSpc>
            <a:spcBef>
              <a:spcPct val="0"/>
            </a:spcBef>
            <a:spcAft>
              <a:spcPct val="35000"/>
            </a:spcAft>
            <a:buNone/>
          </a:pPr>
          <a:r>
            <a:rPr lang="en-US" sz="4000" kern="1200" dirty="0" err="1">
              <a:solidFill>
                <a:srgbClr val="C00000"/>
              </a:solidFill>
              <a:latin typeface="Times New Roman" panose="02020603050405020304" pitchFamily="18" charset="0"/>
              <a:ea typeface="+mn-ea"/>
              <a:cs typeface="Times New Roman" panose="02020603050405020304" pitchFamily="18" charset="0"/>
            </a:rPr>
            <a:t>Bước</a:t>
          </a:r>
          <a:r>
            <a:rPr lang="en-US" sz="4000" kern="1200" dirty="0">
              <a:solidFill>
                <a:srgbClr val="C00000"/>
              </a:solidFill>
              <a:latin typeface="Times New Roman" panose="02020603050405020304" pitchFamily="18" charset="0"/>
              <a:ea typeface="+mn-ea"/>
              <a:cs typeface="Times New Roman" panose="02020603050405020304" pitchFamily="18" charset="0"/>
            </a:rPr>
            <a:t> 1: </a:t>
          </a:r>
          <a:r>
            <a:rPr lang="en-US" sz="4000" kern="1200" dirty="0" err="1">
              <a:solidFill>
                <a:srgbClr val="C00000"/>
              </a:solidFill>
              <a:latin typeface="Times New Roman" panose="02020603050405020304" pitchFamily="18" charset="0"/>
              <a:ea typeface="+mn-ea"/>
              <a:cs typeface="Times New Roman" panose="02020603050405020304" pitchFamily="18" charset="0"/>
            </a:rPr>
            <a:t>Tháo</a:t>
          </a:r>
          <a:r>
            <a:rPr lang="en-US" sz="4000" kern="1200" dirty="0">
              <a:solidFill>
                <a:srgbClr val="C00000"/>
              </a:solidFill>
              <a:latin typeface="Times New Roman" panose="02020603050405020304" pitchFamily="18" charset="0"/>
              <a:ea typeface="+mn-ea"/>
              <a:cs typeface="Times New Roman" panose="02020603050405020304" pitchFamily="18" charset="0"/>
            </a:rPr>
            <a:t> </a:t>
          </a:r>
          <a:r>
            <a:rPr lang="en-US" sz="4000" kern="1200" dirty="0" err="1">
              <a:solidFill>
                <a:srgbClr val="C00000"/>
              </a:solidFill>
              <a:latin typeface="Times New Roman" panose="02020603050405020304" pitchFamily="18" charset="0"/>
              <a:ea typeface="+mn-ea"/>
              <a:cs typeface="Times New Roman" panose="02020603050405020304" pitchFamily="18" charset="0"/>
            </a:rPr>
            <a:t>xoắn</a:t>
          </a:r>
          <a:r>
            <a:rPr lang="en-US" sz="4000" kern="1200" dirty="0">
              <a:solidFill>
                <a:srgbClr val="C00000"/>
              </a:solidFill>
              <a:latin typeface="Times New Roman" panose="02020603050405020304" pitchFamily="18" charset="0"/>
              <a:ea typeface="+mn-ea"/>
              <a:cs typeface="Times New Roman" panose="02020603050405020304" pitchFamily="18" charset="0"/>
            </a:rPr>
            <a:t> </a:t>
          </a:r>
          <a:r>
            <a:rPr lang="en-US" sz="4000" kern="1200" dirty="0" err="1">
              <a:solidFill>
                <a:srgbClr val="C00000"/>
              </a:solidFill>
              <a:latin typeface="Times New Roman" panose="02020603050405020304" pitchFamily="18" charset="0"/>
              <a:ea typeface="+mn-ea"/>
              <a:cs typeface="Times New Roman" panose="02020603050405020304" pitchFamily="18" charset="0"/>
            </a:rPr>
            <a:t>phân</a:t>
          </a:r>
          <a:r>
            <a:rPr lang="en-US" sz="4000" kern="1200" dirty="0">
              <a:solidFill>
                <a:srgbClr val="C00000"/>
              </a:solidFill>
              <a:latin typeface="Times New Roman" panose="02020603050405020304" pitchFamily="18" charset="0"/>
              <a:ea typeface="+mn-ea"/>
              <a:cs typeface="Times New Roman" panose="02020603050405020304" pitchFamily="18" charset="0"/>
            </a:rPr>
            <a:t> </a:t>
          </a:r>
          <a:r>
            <a:rPr lang="en-US" sz="4000" kern="1200" dirty="0" err="1">
              <a:solidFill>
                <a:srgbClr val="C00000"/>
              </a:solidFill>
              <a:latin typeface="Times New Roman" panose="02020603050405020304" pitchFamily="18" charset="0"/>
              <a:ea typeface="+mn-ea"/>
              <a:cs typeface="Times New Roman" panose="02020603050405020304" pitchFamily="18" charset="0"/>
            </a:rPr>
            <a:t>tử</a:t>
          </a:r>
          <a:r>
            <a:rPr lang="en-US" sz="4000" kern="1200" dirty="0">
              <a:solidFill>
                <a:srgbClr val="C00000"/>
              </a:solidFill>
              <a:latin typeface="Times New Roman" panose="02020603050405020304" pitchFamily="18" charset="0"/>
              <a:ea typeface="+mn-ea"/>
              <a:cs typeface="Times New Roman" panose="02020603050405020304" pitchFamily="18" charset="0"/>
            </a:rPr>
            <a:t> ADN.</a:t>
          </a:r>
        </a:p>
      </dsp:txBody>
      <dsp:txXfrm>
        <a:off x="39861" y="39861"/>
        <a:ext cx="5332277" cy="1281229"/>
      </dsp:txXfrm>
    </dsp:sp>
    <dsp:sp modelId="{9605CB43-6BC5-4253-A8BB-5522AD027F88}">
      <dsp:nvSpPr>
        <dsp:cNvPr id="0" name=""/>
        <dsp:cNvSpPr/>
      </dsp:nvSpPr>
      <dsp:spPr>
        <a:xfrm>
          <a:off x="600074" y="1587776"/>
          <a:ext cx="6800850" cy="1360951"/>
        </a:xfrm>
        <a:prstGeom prst="roundRect">
          <a:avLst>
            <a:gd name="adj" fmla="val 10000"/>
          </a:avLst>
        </a:prstGeom>
        <a:solidFill>
          <a:srgbClr val="4BACC6">
            <a:hueOff val="-4966938"/>
            <a:satOff val="19906"/>
            <a:lumOff val="4314"/>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just" defTabSz="1778000">
            <a:lnSpc>
              <a:spcPct val="90000"/>
            </a:lnSpc>
            <a:spcBef>
              <a:spcPct val="0"/>
            </a:spcBef>
            <a:spcAft>
              <a:spcPct val="35000"/>
            </a:spcAft>
            <a:buNone/>
          </a:pPr>
          <a:r>
            <a:rPr lang="en-US" sz="4000" kern="1200" dirty="0" err="1">
              <a:solidFill>
                <a:srgbClr val="002060"/>
              </a:solidFill>
              <a:latin typeface="Times New Roman" panose="02020603050405020304" pitchFamily="18" charset="0"/>
              <a:ea typeface="+mn-ea"/>
              <a:cs typeface="Times New Roman" panose="02020603050405020304" pitchFamily="18" charset="0"/>
            </a:rPr>
            <a:t>Bước</a:t>
          </a:r>
          <a:r>
            <a:rPr lang="en-US" sz="4000" kern="1200" dirty="0">
              <a:solidFill>
                <a:srgbClr val="002060"/>
              </a:solidFill>
              <a:latin typeface="Times New Roman" panose="02020603050405020304" pitchFamily="18" charset="0"/>
              <a:ea typeface="+mn-ea"/>
              <a:cs typeface="Times New Roman" panose="02020603050405020304" pitchFamily="18" charset="0"/>
            </a:rPr>
            <a:t> 2: </a:t>
          </a:r>
          <a:r>
            <a:rPr lang="en-US" sz="4000" kern="1200" dirty="0" err="1">
              <a:solidFill>
                <a:srgbClr val="002060"/>
              </a:solidFill>
              <a:latin typeface="Times New Roman" panose="02020603050405020304" pitchFamily="18" charset="0"/>
              <a:ea typeface="+mn-ea"/>
              <a:cs typeface="Times New Roman" panose="02020603050405020304" pitchFamily="18" charset="0"/>
            </a:rPr>
            <a:t>Tổng</a:t>
          </a:r>
          <a:r>
            <a:rPr lang="en-US" sz="4000" kern="1200" dirty="0">
              <a:solidFill>
                <a:srgbClr val="002060"/>
              </a:solidFill>
              <a:latin typeface="Times New Roman" panose="02020603050405020304" pitchFamily="18" charset="0"/>
              <a:ea typeface="+mn-ea"/>
              <a:cs typeface="Times New Roman" panose="02020603050405020304" pitchFamily="18" charset="0"/>
            </a:rPr>
            <a:t> </a:t>
          </a:r>
          <a:r>
            <a:rPr lang="en-US" sz="4000" kern="1200" dirty="0" err="1">
              <a:solidFill>
                <a:srgbClr val="002060"/>
              </a:solidFill>
              <a:latin typeface="Times New Roman" panose="02020603050405020304" pitchFamily="18" charset="0"/>
              <a:ea typeface="+mn-ea"/>
              <a:cs typeface="Times New Roman" panose="02020603050405020304" pitchFamily="18" charset="0"/>
            </a:rPr>
            <a:t>hợp</a:t>
          </a:r>
          <a:r>
            <a:rPr lang="en-US" sz="4000" kern="1200" dirty="0">
              <a:solidFill>
                <a:srgbClr val="002060"/>
              </a:solidFill>
              <a:latin typeface="Times New Roman" panose="02020603050405020304" pitchFamily="18" charset="0"/>
              <a:ea typeface="+mn-ea"/>
              <a:cs typeface="Times New Roman" panose="02020603050405020304" pitchFamily="18" charset="0"/>
            </a:rPr>
            <a:t> </a:t>
          </a:r>
          <a:r>
            <a:rPr lang="en-US" sz="4000" kern="1200" dirty="0" err="1">
              <a:solidFill>
                <a:srgbClr val="002060"/>
              </a:solidFill>
              <a:latin typeface="Times New Roman" panose="02020603050405020304" pitchFamily="18" charset="0"/>
              <a:ea typeface="+mn-ea"/>
              <a:cs typeface="Times New Roman" panose="02020603050405020304" pitchFamily="18" charset="0"/>
            </a:rPr>
            <a:t>các</a:t>
          </a:r>
          <a:r>
            <a:rPr lang="en-US" sz="4000" kern="1200" dirty="0">
              <a:solidFill>
                <a:srgbClr val="002060"/>
              </a:solidFill>
              <a:latin typeface="Times New Roman" panose="02020603050405020304" pitchFamily="18" charset="0"/>
              <a:ea typeface="+mn-ea"/>
              <a:cs typeface="Times New Roman" panose="02020603050405020304" pitchFamily="18" charset="0"/>
            </a:rPr>
            <a:t> </a:t>
          </a:r>
          <a:r>
            <a:rPr lang="en-US" sz="4000" kern="1200" dirty="0" err="1">
              <a:solidFill>
                <a:srgbClr val="002060"/>
              </a:solidFill>
              <a:latin typeface="Times New Roman" panose="02020603050405020304" pitchFamily="18" charset="0"/>
              <a:ea typeface="+mn-ea"/>
              <a:cs typeface="Times New Roman" panose="02020603050405020304" pitchFamily="18" charset="0"/>
            </a:rPr>
            <a:t>mạch</a:t>
          </a:r>
          <a:r>
            <a:rPr lang="en-US" sz="4000" kern="1200" dirty="0">
              <a:solidFill>
                <a:srgbClr val="002060"/>
              </a:solidFill>
              <a:latin typeface="Times New Roman" panose="02020603050405020304" pitchFamily="18" charset="0"/>
              <a:ea typeface="+mn-ea"/>
              <a:cs typeface="Times New Roman" panose="02020603050405020304" pitchFamily="18" charset="0"/>
            </a:rPr>
            <a:t> ADN </a:t>
          </a:r>
          <a:r>
            <a:rPr lang="en-US" sz="4000" kern="1200" dirty="0" err="1">
              <a:solidFill>
                <a:srgbClr val="002060"/>
              </a:solidFill>
              <a:latin typeface="Times New Roman" panose="02020603050405020304" pitchFamily="18" charset="0"/>
              <a:ea typeface="+mn-ea"/>
              <a:cs typeface="Times New Roman" panose="02020603050405020304" pitchFamily="18" charset="0"/>
            </a:rPr>
            <a:t>mới</a:t>
          </a:r>
          <a:r>
            <a:rPr lang="en-US" sz="4000" kern="1200" dirty="0">
              <a:solidFill>
                <a:srgbClr val="002060"/>
              </a:solidFill>
              <a:latin typeface="Times New Roman" panose="02020603050405020304" pitchFamily="18" charset="0"/>
              <a:ea typeface="+mn-ea"/>
              <a:cs typeface="Times New Roman" panose="02020603050405020304" pitchFamily="18" charset="0"/>
            </a:rPr>
            <a:t>.</a:t>
          </a:r>
        </a:p>
      </dsp:txBody>
      <dsp:txXfrm>
        <a:off x="639935" y="1627637"/>
        <a:ext cx="5236434" cy="1281229"/>
      </dsp:txXfrm>
    </dsp:sp>
    <dsp:sp modelId="{BEA6C321-97FF-4567-A71F-3CFCB937C5A7}">
      <dsp:nvSpPr>
        <dsp:cNvPr id="0" name=""/>
        <dsp:cNvSpPr/>
      </dsp:nvSpPr>
      <dsp:spPr>
        <a:xfrm>
          <a:off x="1200149" y="3175552"/>
          <a:ext cx="6800850" cy="1360951"/>
        </a:xfrm>
        <a:prstGeom prst="roundRect">
          <a:avLst>
            <a:gd name="adj" fmla="val 10000"/>
          </a:avLst>
        </a:prstGeom>
        <a:solidFill>
          <a:srgbClr val="4BACC6">
            <a:hueOff val="-9933876"/>
            <a:satOff val="39811"/>
            <a:lumOff val="8628"/>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just" defTabSz="1778000">
            <a:lnSpc>
              <a:spcPct val="90000"/>
            </a:lnSpc>
            <a:spcBef>
              <a:spcPct val="0"/>
            </a:spcBef>
            <a:spcAft>
              <a:spcPct val="35000"/>
            </a:spcAft>
            <a:buNone/>
          </a:pPr>
          <a:r>
            <a:rPr lang="en-US" sz="4000" kern="1200" dirty="0" err="1">
              <a:solidFill>
                <a:sysClr val="window" lastClr="FFFFFF"/>
              </a:solidFill>
              <a:latin typeface="Times New Roman" panose="02020603050405020304" pitchFamily="18" charset="0"/>
              <a:ea typeface="+mn-ea"/>
              <a:cs typeface="Times New Roman" panose="02020603050405020304" pitchFamily="18" charset="0"/>
            </a:rPr>
            <a:t>Bước</a:t>
          </a:r>
          <a:r>
            <a:rPr lang="en-US" sz="4000" kern="1200" dirty="0">
              <a:solidFill>
                <a:sysClr val="window" lastClr="FFFFFF"/>
              </a:solidFill>
              <a:latin typeface="Times New Roman" panose="02020603050405020304" pitchFamily="18" charset="0"/>
              <a:ea typeface="+mn-ea"/>
              <a:cs typeface="Times New Roman" panose="02020603050405020304" pitchFamily="18" charset="0"/>
            </a:rPr>
            <a:t> 3: </a:t>
          </a:r>
          <a:r>
            <a:rPr lang="en-US" sz="4000" kern="1200" dirty="0" err="1">
              <a:solidFill>
                <a:sysClr val="window" lastClr="FFFFFF"/>
              </a:solidFill>
              <a:latin typeface="Times New Roman" panose="02020603050405020304" pitchFamily="18" charset="0"/>
              <a:ea typeface="+mn-ea"/>
              <a:cs typeface="Times New Roman" panose="02020603050405020304" pitchFamily="18" charset="0"/>
            </a:rPr>
            <a:t>Hai</a:t>
          </a:r>
          <a:r>
            <a:rPr lang="en-US" sz="4000" kern="1200" dirty="0">
              <a:solidFill>
                <a:sysClr val="window" lastClr="FFFFFF"/>
              </a:solidFill>
              <a:latin typeface="Times New Roman" panose="02020603050405020304" pitchFamily="18" charset="0"/>
              <a:ea typeface="+mn-ea"/>
              <a:cs typeface="Times New Roman" panose="02020603050405020304" pitchFamily="18" charset="0"/>
            </a:rPr>
            <a:t> </a:t>
          </a:r>
          <a:r>
            <a:rPr lang="en-US" sz="4000" kern="1200" dirty="0" err="1">
              <a:solidFill>
                <a:sysClr val="window" lastClr="FFFFFF"/>
              </a:solidFill>
              <a:latin typeface="Times New Roman" panose="02020603050405020304" pitchFamily="18" charset="0"/>
              <a:ea typeface="+mn-ea"/>
              <a:cs typeface="Times New Roman" panose="02020603050405020304" pitchFamily="18" charset="0"/>
            </a:rPr>
            <a:t>phân</a:t>
          </a:r>
          <a:r>
            <a:rPr lang="en-US" sz="4000" kern="1200" dirty="0">
              <a:solidFill>
                <a:sysClr val="window" lastClr="FFFFFF"/>
              </a:solidFill>
              <a:latin typeface="Times New Roman" panose="02020603050405020304" pitchFamily="18" charset="0"/>
              <a:ea typeface="+mn-ea"/>
              <a:cs typeface="Times New Roman" panose="02020603050405020304" pitchFamily="18" charset="0"/>
            </a:rPr>
            <a:t> </a:t>
          </a:r>
          <a:r>
            <a:rPr lang="en-US" sz="4000" kern="1200" dirty="0" err="1">
              <a:solidFill>
                <a:sysClr val="window" lastClr="FFFFFF"/>
              </a:solidFill>
              <a:latin typeface="Times New Roman" panose="02020603050405020304" pitchFamily="18" charset="0"/>
              <a:ea typeface="+mn-ea"/>
              <a:cs typeface="Times New Roman" panose="02020603050405020304" pitchFamily="18" charset="0"/>
            </a:rPr>
            <a:t>tử</a:t>
          </a:r>
          <a:r>
            <a:rPr lang="en-US" sz="4000" kern="1200" dirty="0">
              <a:solidFill>
                <a:sysClr val="window" lastClr="FFFFFF"/>
              </a:solidFill>
              <a:latin typeface="Times New Roman" panose="02020603050405020304" pitchFamily="18" charset="0"/>
              <a:ea typeface="+mn-ea"/>
              <a:cs typeface="Times New Roman" panose="02020603050405020304" pitchFamily="18" charset="0"/>
            </a:rPr>
            <a:t> ADN </a:t>
          </a:r>
          <a:r>
            <a:rPr lang="en-US" sz="4000" kern="1200" dirty="0" err="1">
              <a:solidFill>
                <a:sysClr val="window" lastClr="FFFFFF"/>
              </a:solidFill>
              <a:latin typeface="Times New Roman" panose="02020603050405020304" pitchFamily="18" charset="0"/>
              <a:ea typeface="+mn-ea"/>
              <a:cs typeface="Times New Roman" panose="02020603050405020304" pitchFamily="18" charset="0"/>
            </a:rPr>
            <a:t>được</a:t>
          </a:r>
          <a:r>
            <a:rPr lang="en-US" sz="4000" kern="1200" dirty="0">
              <a:solidFill>
                <a:sysClr val="window" lastClr="FFFFFF"/>
              </a:solidFill>
              <a:latin typeface="Times New Roman" panose="02020603050405020304" pitchFamily="18" charset="0"/>
              <a:ea typeface="+mn-ea"/>
              <a:cs typeface="Times New Roman" panose="02020603050405020304" pitchFamily="18" charset="0"/>
            </a:rPr>
            <a:t> </a:t>
          </a:r>
          <a:r>
            <a:rPr lang="en-US" sz="4000" kern="1200" dirty="0" err="1">
              <a:solidFill>
                <a:sysClr val="window" lastClr="FFFFFF"/>
              </a:solidFill>
              <a:latin typeface="Times New Roman" panose="02020603050405020304" pitchFamily="18" charset="0"/>
              <a:ea typeface="+mn-ea"/>
              <a:cs typeface="Times New Roman" panose="02020603050405020304" pitchFamily="18" charset="0"/>
            </a:rPr>
            <a:t>tạo</a:t>
          </a:r>
          <a:r>
            <a:rPr lang="en-US" sz="4000" kern="1200" dirty="0">
              <a:solidFill>
                <a:sysClr val="window" lastClr="FFFFFF"/>
              </a:solidFill>
              <a:latin typeface="Times New Roman" panose="02020603050405020304" pitchFamily="18" charset="0"/>
              <a:ea typeface="+mn-ea"/>
              <a:cs typeface="Times New Roman" panose="02020603050405020304" pitchFamily="18" charset="0"/>
            </a:rPr>
            <a:t> </a:t>
          </a:r>
          <a:r>
            <a:rPr lang="en-US" sz="4000" kern="1200" dirty="0" err="1">
              <a:solidFill>
                <a:sysClr val="window" lastClr="FFFFFF"/>
              </a:solidFill>
              <a:latin typeface="Times New Roman" panose="02020603050405020304" pitchFamily="18" charset="0"/>
              <a:ea typeface="+mn-ea"/>
              <a:cs typeface="Times New Roman" panose="02020603050405020304" pitchFamily="18" charset="0"/>
            </a:rPr>
            <a:t>thành</a:t>
          </a:r>
          <a:r>
            <a:rPr lang="en-US" sz="4000" kern="1200" dirty="0">
              <a:solidFill>
                <a:sysClr val="window" lastClr="FFFFFF"/>
              </a:solidFill>
              <a:latin typeface="Times New Roman" panose="02020603050405020304" pitchFamily="18" charset="0"/>
              <a:ea typeface="+mn-ea"/>
              <a:cs typeface="Times New Roman" panose="02020603050405020304" pitchFamily="18" charset="0"/>
            </a:rPr>
            <a:t>.</a:t>
          </a:r>
        </a:p>
      </dsp:txBody>
      <dsp:txXfrm>
        <a:off x="1240010" y="3215413"/>
        <a:ext cx="5236434" cy="1281229"/>
      </dsp:txXfrm>
    </dsp:sp>
    <dsp:sp modelId="{4CB2290A-6341-4072-8B7C-4769AEB55DE0}">
      <dsp:nvSpPr>
        <dsp:cNvPr id="0" name=""/>
        <dsp:cNvSpPr/>
      </dsp:nvSpPr>
      <dsp:spPr>
        <a:xfrm>
          <a:off x="5916231" y="1032054"/>
          <a:ext cx="884618" cy="884618"/>
        </a:xfrm>
        <a:prstGeom prst="downArrow">
          <a:avLst>
            <a:gd name="adj1" fmla="val 55000"/>
            <a:gd name="adj2" fmla="val 45000"/>
          </a:avLst>
        </a:prstGeom>
        <a:solidFill>
          <a:srgbClr val="4BACC6">
            <a:tint val="40000"/>
            <a:alpha val="90000"/>
            <a:hueOff val="0"/>
            <a:satOff val="0"/>
            <a:lumOff val="0"/>
            <a:alphaOff val="0"/>
          </a:srgbClr>
        </a:solidFill>
        <a:ln w="25400" cap="flat" cmpd="sng" algn="ctr">
          <a:solidFill>
            <a:srgbClr val="4BACC6">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solidFill>
              <a:sysClr val="windowText" lastClr="000000">
                <a:hueOff val="0"/>
                <a:satOff val="0"/>
                <a:lumOff val="0"/>
                <a:alphaOff val="0"/>
              </a:sysClr>
            </a:solidFill>
            <a:latin typeface="Arial"/>
            <a:ea typeface="+mn-ea"/>
            <a:cs typeface="+mn-cs"/>
          </a:endParaRPr>
        </a:p>
      </dsp:txBody>
      <dsp:txXfrm>
        <a:off x="6115270" y="1032054"/>
        <a:ext cx="486540" cy="665675"/>
      </dsp:txXfrm>
    </dsp:sp>
    <dsp:sp modelId="{4E6F3F39-6EEE-44D2-814A-F548FFA75096}">
      <dsp:nvSpPr>
        <dsp:cNvPr id="0" name=""/>
        <dsp:cNvSpPr/>
      </dsp:nvSpPr>
      <dsp:spPr>
        <a:xfrm>
          <a:off x="6516306" y="2610758"/>
          <a:ext cx="884618" cy="884618"/>
        </a:xfrm>
        <a:prstGeom prst="downArrow">
          <a:avLst>
            <a:gd name="adj1" fmla="val 55000"/>
            <a:gd name="adj2" fmla="val 45000"/>
          </a:avLst>
        </a:prstGeom>
        <a:solidFill>
          <a:srgbClr val="4BACC6">
            <a:tint val="40000"/>
            <a:alpha val="90000"/>
            <a:hueOff val="-10740482"/>
            <a:satOff val="48253"/>
            <a:lumOff val="3317"/>
            <a:alphaOff val="0"/>
          </a:srgbClr>
        </a:solidFill>
        <a:ln w="25400" cap="flat" cmpd="sng" algn="ctr">
          <a:solidFill>
            <a:srgbClr val="4BACC6">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solidFill>
              <a:sysClr val="windowText" lastClr="000000">
                <a:hueOff val="0"/>
                <a:satOff val="0"/>
                <a:lumOff val="0"/>
                <a:alphaOff val="0"/>
              </a:sysClr>
            </a:solidFill>
            <a:latin typeface="Arial"/>
            <a:ea typeface="+mn-ea"/>
            <a:cs typeface="+mn-cs"/>
          </a:endParaRPr>
        </a:p>
      </dsp:txBody>
      <dsp:txXfrm>
        <a:off x="6715345" y="2610758"/>
        <a:ext cx="486540" cy="66567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CD32C97F-AA7D-CD43-AFF5-F3E2A7A740EE}"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Edit Master text styles</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7E34C66D-938A-FA4C-B778-A5D17C3BB888}" type="slidenum">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5" name="Slide Image Placeholder 1"/>
          <p:cNvSpPr>
            <a:spLocks noGrp="1" noRot="1" noChangeAspect="1" noTextEdit="1"/>
          </p:cNvSpPr>
          <p:nvPr>
            <p:ph type="sldImg"/>
          </p:nvPr>
        </p:nvSpPr>
        <p:spPr>
          <a:ln>
            <a:solidFill>
              <a:srgbClr val="000000">
                <a:alpha val="100000"/>
              </a:srgbClr>
            </a:solidFill>
            <a:miter lim="800000"/>
          </a:ln>
        </p:spPr>
      </p:sp>
      <p:sp>
        <p:nvSpPr>
          <p:cNvPr id="88066"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r>
              <a:rPr lang="en-US" altLang="en-US"/>
              <a:t>Trong quá trình truyền thông tin di truyền thì ARN và chuỗi polipeptit sẽ tham gia vào quá trình hình thành 1 đặc điểm nào đó cụ thể của cơ thể sinh vật</a:t>
            </a:r>
            <a:endParaRPr lang="en-US" altLang="en-US"/>
          </a:p>
        </p:txBody>
      </p:sp>
      <p:sp>
        <p:nvSpPr>
          <p:cNvPr id="88067"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fld id="{9A0DB2DC-4C9A-4742-B13C-FB6460FD3503}" type="slidenum">
              <a:rPr lang="en-US" altLang="en-US" sz="1200"/>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1" name="Slide Image Placeholder 1"/>
          <p:cNvSpPr>
            <a:spLocks noGrp="1" noRot="1" noChangeAspect="1" noTextEdit="1"/>
          </p:cNvSpPr>
          <p:nvPr>
            <p:ph type="sldImg"/>
          </p:nvPr>
        </p:nvSpPr>
        <p:spPr>
          <a:ln>
            <a:solidFill>
              <a:srgbClr val="000000">
                <a:alpha val="100000"/>
              </a:srgbClr>
            </a:solidFill>
            <a:miter lim="800000"/>
          </a:ln>
        </p:spPr>
      </p:sp>
      <p:sp>
        <p:nvSpPr>
          <p:cNvPr id="112642"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r>
              <a:rPr lang="en-US" altLang="en-US"/>
              <a:t>Mã  di truyền là mã bộ 3 nghĩa là cứ 3 nu đứng kế tiếp nhau quy định cho 1 aa. Từ 4 loại nu trên gen có thể có 64 bộ 3 khác nhau</a:t>
            </a:r>
            <a:endParaRPr lang="en-US" altLang="en-US"/>
          </a:p>
        </p:txBody>
      </p:sp>
      <p:sp>
        <p:nvSpPr>
          <p:cNvPr id="112643"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fld id="{9A0DB2DC-4C9A-4742-B13C-FB6460FD3503}" type="slidenum">
              <a:rPr lang="en-US" altLang="en-US" sz="1200"/>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89" name="Slide Image Placeholder 1"/>
          <p:cNvSpPr>
            <a:spLocks noGrp="1" noRot="1" noChangeAspect="1" noTextEdit="1"/>
          </p:cNvSpPr>
          <p:nvPr>
            <p:ph type="sldImg"/>
          </p:nvPr>
        </p:nvSpPr>
        <p:spPr>
          <a:ln>
            <a:solidFill>
              <a:srgbClr val="000000">
                <a:alpha val="100000"/>
              </a:srgbClr>
            </a:solidFill>
            <a:miter lim="800000"/>
          </a:ln>
        </p:spPr>
      </p:sp>
      <p:sp>
        <p:nvSpPr>
          <p:cNvPr id="114690" name="Notes Placeholder 2"/>
          <p:cNvSpPr>
            <a:spLocks noGrp="1"/>
          </p:cNvSpPr>
          <p:nvPr>
            <p:ph type="body" idx="1"/>
          </p:nvPr>
        </p:nvSpPr>
        <p:spPr>
          <a:noFill/>
          <a:ln>
            <a:noFill/>
          </a:ln>
        </p:spPr>
        <p:txBody>
          <a:bodyPr wrap="square" lIns="91440" tIns="45720" rIns="91440" bIns="45720" anchor="t" anchorCtr="0"/>
          <a:p>
            <a:pPr lvl="0"/>
            <a:r>
              <a:rPr lang="en-US" altLang="en-US"/>
              <a:t>1 nu-1aa có 4 tổ hợp chưa đủ để mã hoá 20 loại aa; 16 chưa đủ mã hoá 20 loại aa; 256 tổ hợp – quá nhiều để mã hoá 20 loại aa. Do đó 3 nu-1 aa có 64 tổ hợp là đủ để mã hoá 20 loại aa</a:t>
            </a:r>
            <a:endParaRPr lang="en-US" altLang="en-US"/>
          </a:p>
        </p:txBody>
      </p:sp>
      <p:sp>
        <p:nvSpPr>
          <p:cNvPr id="114691"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fld id="{9A0DB2DC-4C9A-4742-B13C-FB6460FD3503}" type="slidenum">
              <a:rPr lang="en-US" altLang="en-US" sz="1200"/>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7" name="Slide Image Placeholder 1"/>
          <p:cNvSpPr>
            <a:spLocks noGrp="1" noRot="1" noChangeAspect="1" noTextEdit="1"/>
          </p:cNvSpPr>
          <p:nvPr>
            <p:ph type="sldImg"/>
          </p:nvPr>
        </p:nvSpPr>
        <p:spPr>
          <a:ln>
            <a:solidFill>
              <a:srgbClr val="000000">
                <a:alpha val="100000"/>
              </a:srgbClr>
            </a:solidFill>
            <a:miter lim="800000"/>
          </a:ln>
        </p:spPr>
      </p:sp>
      <p:sp>
        <p:nvSpPr>
          <p:cNvPr id="116738"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r>
              <a:rPr lang="en-US" altLang="en-US"/>
              <a:t>Theo quy tác truyền thông tin di truyền thù từ ADN sẽ tạo ra ARN theo NTBX. Từ ARN thông tin dịch mã tạo thành các aa trong chuỗi polipeptit. Mã bộ 3 gồm các loại: bộ mã gốc trên ADN gọi là triplet, bộ 3 mã sao trên ARN gọi là codon và bộ 3 đối mã trên tARN gọi là anticodon</a:t>
            </a:r>
            <a:endParaRPr lang="en-US" altLang="en-US"/>
          </a:p>
        </p:txBody>
      </p:sp>
      <p:sp>
        <p:nvSpPr>
          <p:cNvPr id="116739"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fld id="{9A0DB2DC-4C9A-4742-B13C-FB6460FD3503}" type="slidenum">
              <a:rPr lang="en-US" altLang="en-US" sz="1200"/>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09" name="Slide Image Placeholder 1"/>
          <p:cNvSpPr>
            <a:spLocks noGrp="1" noRot="1" noChangeAspect="1" noTextEdit="1"/>
          </p:cNvSpPr>
          <p:nvPr>
            <p:ph type="sldImg"/>
          </p:nvPr>
        </p:nvSpPr>
        <p:spPr>
          <a:ln>
            <a:solidFill>
              <a:srgbClr val="000000">
                <a:alpha val="100000"/>
              </a:srgbClr>
            </a:solidFill>
            <a:miter lim="800000"/>
          </a:ln>
        </p:spPr>
      </p:sp>
      <p:sp>
        <p:nvSpPr>
          <p:cNvPr id="119810"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r>
              <a:rPr lang="en-US" altLang="en-US"/>
              <a:t>Tính liên tục (mã không gối đầu):mã di truyền đọc theo tùng cụm 3 nu,các bộ 3 không gối chồng lên nhau</a:t>
            </a:r>
            <a:endParaRPr lang="en-US" altLang="en-US"/>
          </a:p>
          <a:p>
            <a:pPr lvl="0" eaLnBrk="1" hangingPunct="1">
              <a:spcBef>
                <a:spcPct val="0"/>
              </a:spcBef>
            </a:pPr>
            <a:r>
              <a:rPr lang="en-US" altLang="en-US"/>
              <a:t>Nguyên nhân dẫn đến tính thoái hóa này là do có 64 bộ 3 mà chỉ có 20 loại aa. Số bộ 3 thì nhiều mà số aa thì ít do đó sẽ có nhiều bộ 3 cùng mã hóa cho 1 loại aa</a:t>
            </a:r>
            <a:endParaRPr lang="en-US" altLang="en-US"/>
          </a:p>
          <a:p>
            <a:pPr lvl="0" eaLnBrk="1" hangingPunct="1">
              <a:spcBef>
                <a:spcPct val="0"/>
              </a:spcBef>
            </a:pPr>
            <a:r>
              <a:rPr lang="en-US" altLang="en-US"/>
              <a:t>AUG: Metionin; UGG: triptophan</a:t>
            </a:r>
            <a:endParaRPr lang="en-US" altLang="en-US"/>
          </a:p>
        </p:txBody>
      </p:sp>
      <p:sp>
        <p:nvSpPr>
          <p:cNvPr id="119811"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fld id="{9A0DB2DC-4C9A-4742-B13C-FB6460FD3503}" type="slidenum">
              <a:rPr lang="en-US" altLang="en-US" sz="1200"/>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7" name="Slide Image Placeholder 1"/>
          <p:cNvSpPr>
            <a:spLocks noGrp="1" noRot="1" noChangeAspect="1" noTextEdit="1"/>
          </p:cNvSpPr>
          <p:nvPr>
            <p:ph type="sldImg"/>
          </p:nvPr>
        </p:nvSpPr>
        <p:spPr>
          <a:ln>
            <a:solidFill>
              <a:srgbClr val="000000">
                <a:alpha val="100000"/>
              </a:srgbClr>
            </a:solidFill>
            <a:miter lim="800000"/>
          </a:ln>
        </p:spPr>
      </p:sp>
      <p:sp>
        <p:nvSpPr>
          <p:cNvPr id="121858"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r>
              <a:rPr lang="en-US" altLang="en-US"/>
              <a:t>Quan sát bảng 1 . Trong bảng mã di truyền</a:t>
            </a:r>
            <a:endParaRPr lang="en-US" altLang="en-US"/>
          </a:p>
        </p:txBody>
      </p:sp>
      <p:sp>
        <p:nvSpPr>
          <p:cNvPr id="121859"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fld id="{9A0DB2DC-4C9A-4742-B13C-FB6460FD3503}" type="slidenum">
              <a:rPr lang="en-US" altLang="en-US" sz="1200"/>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5" name="Slide Image Placeholder 1"/>
          <p:cNvSpPr>
            <a:spLocks noGrp="1" noRot="1" noChangeAspect="1" noTextEdit="1"/>
          </p:cNvSpPr>
          <p:nvPr>
            <p:ph type="sldImg"/>
          </p:nvPr>
        </p:nvSpPr>
        <p:spPr>
          <a:ln>
            <a:solidFill>
              <a:srgbClr val="000000">
                <a:alpha val="100000"/>
              </a:srgbClr>
            </a:solidFill>
            <a:miter lim="800000"/>
          </a:ln>
        </p:spPr>
      </p:sp>
      <p:sp>
        <p:nvSpPr>
          <p:cNvPr id="129026" name="Notes Placeholder 2"/>
          <p:cNvSpPr>
            <a:spLocks noGrp="1"/>
          </p:cNvSpPr>
          <p:nvPr>
            <p:ph type="body" idx="1"/>
          </p:nvPr>
        </p:nvSpPr>
        <p:spPr>
          <a:noFill/>
          <a:ln>
            <a:noFill/>
          </a:ln>
        </p:spPr>
        <p:txBody>
          <a:bodyPr wrap="square" lIns="91440" tIns="45720" rIns="91440" bIns="45720" anchor="t" anchorCtr="0"/>
          <a:p>
            <a:pPr lvl="0"/>
            <a:r>
              <a:rPr lang="en-US" altLang="en-US"/>
              <a:t>Helicase: enzyme tháo soắn; ligaza: enzim nối; primase: enzim tổng hợp mồi </a:t>
            </a:r>
            <a:endParaRPr lang="en-US" altLang="en-US"/>
          </a:p>
        </p:txBody>
      </p:sp>
      <p:sp>
        <p:nvSpPr>
          <p:cNvPr id="129027"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fld id="{9A0DB2DC-4C9A-4742-B13C-FB6460FD3503}" type="slidenum">
              <a:rPr lang="en-US" altLang="en-US" sz="1200"/>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69" name="Slide Image Placeholder 1"/>
          <p:cNvSpPr>
            <a:spLocks noGrp="1" noRot="1" noChangeAspect="1" noTextEdit="1"/>
          </p:cNvSpPr>
          <p:nvPr>
            <p:ph type="sldImg"/>
          </p:nvPr>
        </p:nvSpPr>
        <p:spPr>
          <a:ln>
            <a:solidFill>
              <a:srgbClr val="000000">
                <a:alpha val="100000"/>
              </a:srgbClr>
            </a:solidFill>
            <a:miter lim="800000"/>
          </a:ln>
        </p:spPr>
      </p:sp>
      <p:sp>
        <p:nvSpPr>
          <p:cNvPr id="135170" name="Notes Placeholder 2"/>
          <p:cNvSpPr>
            <a:spLocks noGrp="1"/>
          </p:cNvSpPr>
          <p:nvPr>
            <p:ph type="body" idx="1"/>
          </p:nvPr>
        </p:nvSpPr>
        <p:spPr>
          <a:noFill/>
          <a:ln>
            <a:noFill/>
          </a:ln>
        </p:spPr>
        <p:txBody>
          <a:bodyPr wrap="square" lIns="91440" tIns="45720" rIns="91440" bIns="45720" anchor="t" anchorCtr="0"/>
          <a:p>
            <a:pPr lvl="0"/>
            <a:r>
              <a:rPr lang="en-US" altLang="en-US"/>
              <a:t>Do cấu trúc của phâ tử ADN có 2 mạch polinucleotit đối song song, mà ADN-plimeraza chỉ tổng hợp mạch mới theo chiều 5’-3’ nên sự tổng hợp liên tục ở cả 2 mạch là ko thể, Đối với mạch khuôn 3’-5’ tổng hợp liên tục còn mạch khuôn 5’-3’ thì tổng hợp thành từng đoạn okazaki ngược chiều chạc chữ y sau đó mới nhờ ligaza nối các đoạn okazaki lại</a:t>
            </a:r>
            <a:endParaRPr lang="en-US" altLang="en-US"/>
          </a:p>
        </p:txBody>
      </p:sp>
      <p:sp>
        <p:nvSpPr>
          <p:cNvPr id="135171"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fld id="{9A0DB2DC-4C9A-4742-B13C-FB6460FD3503}" type="slidenum">
              <a:rPr lang="en-US" altLang="en-US" sz="1200"/>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3" name="Slide Image Placeholder 1"/>
          <p:cNvSpPr>
            <a:spLocks noGrp="1" noRot="1" noChangeAspect="1" noTextEdit="1"/>
          </p:cNvSpPr>
          <p:nvPr>
            <p:ph type="sldImg"/>
          </p:nvPr>
        </p:nvSpPr>
        <p:spPr>
          <a:ln>
            <a:solidFill>
              <a:srgbClr val="000000">
                <a:alpha val="100000"/>
              </a:srgbClr>
            </a:solidFill>
            <a:miter lim="800000"/>
          </a:ln>
        </p:spPr>
      </p:sp>
      <p:sp>
        <p:nvSpPr>
          <p:cNvPr id="90114"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r>
              <a:rPr lang="en-US" altLang="en-US"/>
              <a:t>Khi tìm hiểu về cầu trúc cũng như vị trí cụ thể của gen trong tế bào thì chúng ta sẽ tìm hiểu nhân tế bào. Nhân tế bào chúng ta sẽ thấy NST kì giữa của quá trình NP nó có cấu trúc đặc trưng. Phóng to NST để thấy cấu trúc siêu hiển vi của NST bao gồm 1 phân tử AND rất dài có những đoạn soắn quanh protein histon dạng khối cầu khi cấu trúc này xoắn nhiều lần sẽ tạo nên NST. Vậy gen nằm ở đâu?</a:t>
            </a:r>
            <a:endParaRPr lang="en-US" altLang="en-US"/>
          </a:p>
        </p:txBody>
      </p:sp>
      <p:sp>
        <p:nvSpPr>
          <p:cNvPr id="90115"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fld id="{9A0DB2DC-4C9A-4742-B13C-FB6460FD3503}" type="slidenum">
              <a:rPr lang="en-US" altLang="en-US" sz="1200"/>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5" name="Slide Image Placeholder 1"/>
          <p:cNvSpPr>
            <a:spLocks noGrp="1" noRot="1" noChangeAspect="1" noTextEdit="1"/>
          </p:cNvSpPr>
          <p:nvPr>
            <p:ph type="sldImg"/>
          </p:nvPr>
        </p:nvSpPr>
        <p:spPr>
          <a:ln>
            <a:solidFill>
              <a:srgbClr val="000000">
                <a:alpha val="100000"/>
              </a:srgbClr>
            </a:solidFill>
            <a:miter lim="800000"/>
          </a:ln>
        </p:spPr>
      </p:sp>
      <p:sp>
        <p:nvSpPr>
          <p:cNvPr id="93186"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r>
              <a:rPr lang="en-US" altLang="en-US"/>
              <a:t>Phân tử ADN rất dài nhưng ko phải tất cả phân tử ADN đều có chức năng mà trên phân tử ADN chỉ có một số đoạn ADN ngắn có chức năng nhất định những đoạn ngắn có chức năng đó được gọi là gen.ví dụ đoạn gen này quy có chức năng quy định hình thành sắc tố melanin tạo màu sắc cho da</a:t>
            </a:r>
            <a:endParaRPr lang="en-US" altLang="en-US"/>
          </a:p>
        </p:txBody>
      </p:sp>
      <p:sp>
        <p:nvSpPr>
          <p:cNvPr id="93187"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fld id="{9A0DB2DC-4C9A-4742-B13C-FB6460FD3503}" type="slidenum">
              <a:rPr lang="en-US" altLang="en-US" sz="1200"/>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3" name="Slide Image Placeholder 1"/>
          <p:cNvSpPr>
            <a:spLocks noGrp="1" noRot="1" noChangeAspect="1" noTextEdit="1"/>
          </p:cNvSpPr>
          <p:nvPr>
            <p:ph type="sldImg"/>
          </p:nvPr>
        </p:nvSpPr>
        <p:spPr>
          <a:ln>
            <a:solidFill>
              <a:srgbClr val="000000">
                <a:alpha val="100000"/>
              </a:srgbClr>
            </a:solidFill>
            <a:miter lim="800000"/>
          </a:ln>
        </p:spPr>
      </p:sp>
      <p:sp>
        <p:nvSpPr>
          <p:cNvPr id="95234" name="Notes Placeholder 2"/>
          <p:cNvSpPr>
            <a:spLocks noGrp="1"/>
          </p:cNvSpPr>
          <p:nvPr>
            <p:ph type="body" idx="1"/>
          </p:nvPr>
        </p:nvSpPr>
        <p:spPr>
          <a:noFill/>
          <a:ln>
            <a:noFill/>
          </a:ln>
        </p:spPr>
        <p:txBody>
          <a:bodyPr wrap="square" lIns="91440" tIns="45720" rIns="91440" bIns="45720" anchor="t" anchorCtr="0"/>
          <a:p>
            <a:pPr lvl="0"/>
            <a:r>
              <a:rPr lang="en-US" altLang="en-US"/>
              <a:t>Dựa vào chức năng gen được chia thành 2 loại </a:t>
            </a:r>
            <a:endParaRPr lang="en-US" altLang="en-US"/>
          </a:p>
        </p:txBody>
      </p:sp>
      <p:sp>
        <p:nvSpPr>
          <p:cNvPr id="95235"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fld id="{9A0DB2DC-4C9A-4742-B13C-FB6460FD3503}" type="slidenum">
              <a:rPr lang="en-US" altLang="en-US" sz="1200"/>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5" name="Slide Image Placeholder 1"/>
          <p:cNvSpPr>
            <a:spLocks noGrp="1" noRot="1" noChangeAspect="1" noTextEdit="1"/>
          </p:cNvSpPr>
          <p:nvPr>
            <p:ph type="sldImg"/>
          </p:nvPr>
        </p:nvSpPr>
        <p:spPr>
          <a:ln>
            <a:solidFill>
              <a:srgbClr val="000000">
                <a:alpha val="100000"/>
              </a:srgbClr>
            </a:solidFill>
            <a:miter lim="800000"/>
          </a:ln>
        </p:spPr>
      </p:sp>
      <p:sp>
        <p:nvSpPr>
          <p:cNvPr id="98306"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r>
              <a:rPr lang="en-US" altLang="en-US"/>
              <a:t>Vùng điều hòa: ngoài ra còn chứa trình tự nucleotit điều hòa quá trình phiên mã. </a:t>
            </a:r>
            <a:endParaRPr lang="en-US" altLang="en-US"/>
          </a:p>
        </p:txBody>
      </p:sp>
      <p:sp>
        <p:nvSpPr>
          <p:cNvPr id="98307"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fld id="{9A0DB2DC-4C9A-4742-B13C-FB6460FD3503}" type="slidenum">
              <a:rPr lang="en-US" altLang="en-US" sz="1200"/>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3" name="Slide Image Placeholder 1"/>
          <p:cNvSpPr>
            <a:spLocks noGrp="1" noRot="1" noChangeAspect="1" noTextEdit="1"/>
          </p:cNvSpPr>
          <p:nvPr>
            <p:ph type="sldImg"/>
          </p:nvPr>
        </p:nvSpPr>
        <p:spPr>
          <a:ln>
            <a:solidFill>
              <a:srgbClr val="000000">
                <a:alpha val="100000"/>
              </a:srgbClr>
            </a:solidFill>
            <a:miter lim="800000"/>
          </a:ln>
        </p:spPr>
      </p:sp>
      <p:sp>
        <p:nvSpPr>
          <p:cNvPr id="100354"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r>
              <a:rPr lang="en-US" altLang="en-US"/>
              <a:t>Vùng điều hòa: ngoài ra còn chứa trình tự nucleotit điều hòa quá trình phiên mã. </a:t>
            </a:r>
            <a:endParaRPr lang="en-US" altLang="en-US"/>
          </a:p>
        </p:txBody>
      </p:sp>
      <p:sp>
        <p:nvSpPr>
          <p:cNvPr id="100355"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fld id="{9A0DB2DC-4C9A-4742-B13C-FB6460FD3503}" type="slidenum">
              <a:rPr lang="en-US" altLang="en-US" sz="1200">
                <a:solidFill>
                  <a:srgbClr val="000000"/>
                </a:solidFill>
              </a:rPr>
            </a:fld>
            <a:endParaRPr lang="en-US" altLang="en-US" sz="120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1" name="Slide Image Placeholder 1"/>
          <p:cNvSpPr>
            <a:spLocks noGrp="1" noRot="1" noChangeAspect="1" noTextEdit="1"/>
          </p:cNvSpPr>
          <p:nvPr>
            <p:ph type="sldImg"/>
          </p:nvPr>
        </p:nvSpPr>
        <p:spPr>
          <a:ln>
            <a:solidFill>
              <a:srgbClr val="000000">
                <a:alpha val="100000"/>
              </a:srgbClr>
            </a:solidFill>
            <a:miter lim="800000"/>
          </a:ln>
        </p:spPr>
      </p:sp>
      <p:sp>
        <p:nvSpPr>
          <p:cNvPr id="102402" name="Notes Placeholder 2"/>
          <p:cNvSpPr>
            <a:spLocks noGrp="1"/>
          </p:cNvSpPr>
          <p:nvPr>
            <p:ph type="body" idx="1"/>
          </p:nvPr>
        </p:nvSpPr>
        <p:spPr>
          <a:noFill/>
          <a:ln>
            <a:noFill/>
          </a:ln>
        </p:spPr>
        <p:txBody>
          <a:bodyPr wrap="square" lIns="91440" tIns="45720" rIns="91440" bIns="45720" anchor="t" anchorCtr="0"/>
          <a:p>
            <a:pPr lvl="0"/>
            <a:r>
              <a:rPr lang="en-US" altLang="en-US"/>
              <a:t>Dựa vào cấu trúc của gen người ta chia thành 2 loại: gen phân mảnh và gen không phân mảnh</a:t>
            </a:r>
            <a:endParaRPr lang="en-US" altLang="en-US"/>
          </a:p>
        </p:txBody>
      </p:sp>
      <p:sp>
        <p:nvSpPr>
          <p:cNvPr id="102403"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fld id="{9A0DB2DC-4C9A-4742-B13C-FB6460FD3503}" type="slidenum">
              <a:rPr lang="en-US" altLang="en-US" sz="1200"/>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49" name="Slide Image Placeholder 1"/>
          <p:cNvSpPr>
            <a:spLocks noGrp="1" noRot="1" noChangeAspect="1" noTextEdit="1"/>
          </p:cNvSpPr>
          <p:nvPr>
            <p:ph type="sldImg"/>
          </p:nvPr>
        </p:nvSpPr>
        <p:spPr>
          <a:ln>
            <a:solidFill>
              <a:srgbClr val="000000">
                <a:alpha val="100000"/>
              </a:srgbClr>
            </a:solidFill>
            <a:miter lim="800000"/>
          </a:ln>
        </p:spPr>
      </p:sp>
      <p:sp>
        <p:nvSpPr>
          <p:cNvPr id="104450"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r>
              <a:rPr lang="en-US" altLang="en-US"/>
              <a:t>Gen ko phân mảnh:các gen ở sv nhân sơ có vùng mã hóa laa nối liên tục với nhau.</a:t>
            </a:r>
            <a:endParaRPr lang="en-US" altLang="en-US"/>
          </a:p>
          <a:p>
            <a:pPr lvl="0" eaLnBrk="1" hangingPunct="1">
              <a:spcBef>
                <a:spcPct val="0"/>
              </a:spcBef>
            </a:pPr>
            <a:r>
              <a:rPr lang="en-US" altLang="en-US"/>
              <a:t>Gen phân mảnh: các gen ở sv nhân thực có vùng mã hóa không liên tục bao gồm các đoạn mã hoá aa (exon) và đoạn không mã hoá aa (intron) nằm xen kẽ nhau</a:t>
            </a:r>
            <a:endParaRPr lang="en-US" altLang="en-US"/>
          </a:p>
        </p:txBody>
      </p:sp>
      <p:sp>
        <p:nvSpPr>
          <p:cNvPr id="104451"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fld id="{9A0DB2DC-4C9A-4742-B13C-FB6460FD3503}" type="slidenum">
              <a:rPr lang="en-US" altLang="en-US" sz="1200"/>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69" name="Slide Image Placeholder 1"/>
          <p:cNvSpPr>
            <a:spLocks noGrp="1" noRot="1" noChangeAspect="1" noTextEdit="1"/>
          </p:cNvSpPr>
          <p:nvPr>
            <p:ph type="sldImg"/>
          </p:nvPr>
        </p:nvSpPr>
        <p:spPr>
          <a:ln>
            <a:solidFill>
              <a:srgbClr val="000000">
                <a:alpha val="100000"/>
              </a:srgbClr>
            </a:solidFill>
            <a:miter lim="800000"/>
          </a:ln>
        </p:spPr>
      </p:sp>
      <p:sp>
        <p:nvSpPr>
          <p:cNvPr id="109570"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r>
              <a:rPr lang="en-US" altLang="en-US"/>
              <a:t>Mã di truyền là mã bộ 3</a:t>
            </a:r>
            <a:endParaRPr lang="en-US" altLang="en-US"/>
          </a:p>
        </p:txBody>
      </p:sp>
      <p:sp>
        <p:nvSpPr>
          <p:cNvPr id="109571"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fld id="{9A0DB2DC-4C9A-4742-B13C-FB6460FD3503}" type="slidenum">
              <a:rPr lang="en-US" altLang="en-US" sz="1200"/>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rotWithShape="1">
          <a:gsLst>
            <a:gs pos="0">
              <a:srgbClr val="FFFFFF"/>
            </a:gs>
            <a:gs pos="100000">
              <a:srgbClr val="B8B8B8"/>
            </a:gs>
          </a:gsLst>
          <a:lin ang="5400000"/>
          <a:tileRect/>
        </a:gradFill>
        <a:effectLst/>
      </p:bgPr>
    </p:bg>
    <p:spTree>
      <p:nvGrpSpPr>
        <p:cNvPr id="1" name=""/>
        <p:cNvGrpSpPr/>
        <p:nvPr/>
      </p:nvGrpSpPr>
      <p:grpSpPr>
        <a:xfrm>
          <a:off x="0" y="0"/>
          <a:ext cx="0" cy="0"/>
          <a:chOff x="0" y="0"/>
          <a:chExt cx="0" cy="0"/>
        </a:xfrm>
      </p:grpSpPr>
      <p:pic>
        <p:nvPicPr>
          <p:cNvPr id="148483" name="Picture 7" descr="Droplets-SD-Title-R1d.png"/>
          <p:cNvPicPr>
            <a:picLocks noChangeAspect="1"/>
          </p:cNvPicPr>
          <p:nvPr/>
        </p:nvPicPr>
        <p:blipFill>
          <a:blip r:embed="rId2"/>
          <a:stretch>
            <a:fillRect/>
          </a:stretch>
        </p:blipFill>
        <p:spPr>
          <a:xfrm>
            <a:off x="0" y="0"/>
            <a:ext cx="9144000" cy="6858000"/>
          </a:xfrm>
          <a:prstGeom prst="rect">
            <a:avLst/>
          </a:prstGeom>
          <a:noFill/>
          <a:ln w="9525">
            <a:noFill/>
          </a:ln>
        </p:spPr>
      </p:pic>
      <p:sp>
        <p:nvSpPr>
          <p:cNvPr id="2" name="Title 1"/>
          <p:cNvSpPr>
            <a:spLocks noGrp="1"/>
          </p:cNvSpPr>
          <p:nvPr>
            <p:ph type="ctrTitle"/>
          </p:nvPr>
        </p:nvSpPr>
        <p:spPr>
          <a:xfrm>
            <a:off x="1313259" y="1300786"/>
            <a:ext cx="6517482"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1" name="Slide Number Placeholder 5"/>
          <p:cNvSpPr>
            <a:spLocks noGrp="1"/>
          </p:cNvSpPr>
          <p:nvPr>
            <p:ph type="sldNum" sz="quarter" idx="4"/>
          </p:nvPr>
        </p:nvSpPr>
        <p:spPr>
          <a:xfrm>
            <a:off x="7885113" y="5883275"/>
            <a:ext cx="573088"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EFE7A6AC-368F-BE45-97E3-F57B68A30AAE}" type="slidenum">
              <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bg>
      <p:bgPr>
        <a:gradFill rotWithShape="1">
          <a:gsLst>
            <a:gs pos="0">
              <a:srgbClr val="FFFFFF"/>
            </a:gs>
            <a:gs pos="100000">
              <a:srgbClr val="B8B8B8"/>
            </a:gs>
          </a:gsLst>
          <a:lin ang="5400000"/>
          <a:tileRect/>
        </a:gradFill>
        <a:effectLst/>
      </p:bgPr>
    </p:bg>
    <p:spTree>
      <p:nvGrpSpPr>
        <p:cNvPr id="1" name=""/>
        <p:cNvGrpSpPr/>
        <p:nvPr/>
      </p:nvGrpSpPr>
      <p:grpSpPr>
        <a:xfrm>
          <a:off x="0" y="0"/>
          <a:ext cx="0" cy="0"/>
          <a:chOff x="0" y="0"/>
          <a:chExt cx="0" cy="0"/>
        </a:xfrm>
      </p:grpSpPr>
      <p:pic>
        <p:nvPicPr>
          <p:cNvPr id="157699" name="Picture 7" descr="Droplets-SD-Content-R1d.png"/>
          <p:cNvPicPr>
            <a:picLocks noChangeAspect="1"/>
          </p:cNvPicPr>
          <p:nvPr/>
        </p:nvPicPr>
        <p:blipFill>
          <a:blip r:embed="rId2"/>
          <a:stretch>
            <a:fillRect/>
          </a:stretch>
        </p:blipFill>
        <p:spPr>
          <a:xfrm>
            <a:off x="0" y="0"/>
            <a:ext cx="9144000" cy="6858000"/>
          </a:xfrm>
          <a:prstGeom prst="rect">
            <a:avLst/>
          </a:prstGeom>
          <a:noFill/>
          <a:ln w="9525">
            <a:noFill/>
          </a:ln>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vert="horz" lIns="91440" tIns="45720" rIns="91440" bIns="45720" rtlCol="0" anchor="t">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0" fontAlgn="base" latinLnBrk="0" hangingPunct="0">
              <a:lnSpc>
                <a:spcPct val="120000"/>
              </a:lnSpc>
              <a:spcBef>
                <a:spcPts val="1000"/>
              </a:spcBef>
              <a:spcAft>
                <a:spcPct val="0"/>
              </a:spcAft>
              <a:buClr>
                <a:schemeClr val="tx1"/>
              </a:buClr>
              <a:buSzTx/>
              <a:buFont typeface="Arial" panose="020B0604020202020204" pitchFamily="34" charset="0"/>
              <a:buNone/>
              <a:defRPr/>
            </a:pPr>
            <a:r>
              <a:rPr kumimoji="0" lang="en-US" sz="3200" b="0" i="0" u="none" strike="noStrike" kern="1200" cap="all" spc="0" normalizeH="0" baseline="0" noProof="0">
                <a:ln>
                  <a:noFill/>
                </a:ln>
                <a:solidFill>
                  <a:schemeClr val="tx1"/>
                </a:solidFill>
                <a:effectLst/>
                <a:uLnTx/>
                <a:uFillTx/>
                <a:latin typeface="+mn-lt"/>
                <a:ea typeface="+mn-ea"/>
                <a:cs typeface="+mn-cs"/>
              </a:rPr>
              <a:t>Click icon to add picture</a:t>
            </a:r>
            <a:endParaRPr kumimoji="0" lang="en-US" sz="3200" b="0" i="0" u="none" strike="noStrike" kern="1200" cap="all"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9" name="Date Placeholder 4"/>
          <p:cNvSpPr>
            <a:spLocks noGrp="1"/>
          </p:cNvSpPr>
          <p:nvPr>
            <p:ph type="dt" sz="half" idx="12"/>
          </p:nvPr>
        </p:nvSpPr>
        <p:spPr>
          <a:xfrm>
            <a:off x="5759450" y="5883275"/>
            <a:ext cx="2057400"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 name="Footer Placeholder 5"/>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1" name="Slide Number Placeholder 6"/>
          <p:cNvSpPr>
            <a:spLocks noGrp="1"/>
          </p:cNvSpPr>
          <p:nvPr>
            <p:ph type="sldNum" sz="quarter" idx="4"/>
          </p:nvPr>
        </p:nvSpPr>
        <p:spPr>
          <a:xfrm>
            <a:off x="7885113" y="5883275"/>
            <a:ext cx="573088"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53D9EA7D-D2D3-6447-9E56-6174A62A986F}" type="slidenum">
              <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bg>
      <p:bgPr>
        <a:gradFill rotWithShape="1">
          <a:gsLst>
            <a:gs pos="0">
              <a:srgbClr val="FFFFFF"/>
            </a:gs>
            <a:gs pos="100000">
              <a:srgbClr val="B8B8B8"/>
            </a:gs>
          </a:gsLst>
          <a:lin ang="5400000"/>
          <a:tileRect/>
        </a:gradFill>
        <a:effectLst/>
      </p:bgPr>
    </p:bg>
    <p:spTree>
      <p:nvGrpSpPr>
        <p:cNvPr id="1" name=""/>
        <p:cNvGrpSpPr/>
        <p:nvPr/>
      </p:nvGrpSpPr>
      <p:grpSpPr>
        <a:xfrm>
          <a:off x="0" y="0"/>
          <a:ext cx="0" cy="0"/>
          <a:chOff x="0" y="0"/>
          <a:chExt cx="0" cy="0"/>
        </a:xfrm>
      </p:grpSpPr>
      <p:pic>
        <p:nvPicPr>
          <p:cNvPr id="158723" name="Picture 7" descr="Droplets-SD-Content-R1d.png"/>
          <p:cNvPicPr>
            <a:picLocks noChangeAspect="1"/>
          </p:cNvPicPr>
          <p:nvPr/>
        </p:nvPicPr>
        <p:blipFill>
          <a:blip r:embed="rId2"/>
          <a:stretch>
            <a:fillRect/>
          </a:stretch>
        </p:blipFill>
        <p:spPr>
          <a:xfrm>
            <a:off x="0" y="0"/>
            <a:ext cx="9144000" cy="6858000"/>
          </a:xfrm>
          <a:prstGeom prst="rect">
            <a:avLst/>
          </a:prstGeom>
          <a:noFill/>
          <a:ln w="9525">
            <a:noFill/>
          </a:ln>
        </p:spPr>
      </p:pic>
      <p:sp>
        <p:nvSpPr>
          <p:cNvPr id="2" name="Title 1"/>
          <p:cNvSpPr>
            <a:spLocks noGrp="1"/>
          </p:cNvSpPr>
          <p:nvPr>
            <p:ph type="title"/>
          </p:nvPr>
        </p:nvSpPr>
        <p:spPr>
          <a:xfrm>
            <a:off x="685331" y="609600"/>
            <a:ext cx="7773339" cy="3427245"/>
          </a:xfrm>
        </p:spPr>
        <p:txBody>
          <a:bodyP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9" name="Date Placeholder 4"/>
          <p:cNvSpPr>
            <a:spLocks noGrp="1"/>
          </p:cNvSpPr>
          <p:nvPr>
            <p:ph type="dt" sz="half" idx="12"/>
          </p:nvPr>
        </p:nvSpPr>
        <p:spPr>
          <a:xfrm>
            <a:off x="5759450" y="5883275"/>
            <a:ext cx="2057400"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 name="Footer Placeholder 5"/>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1" name="Slide Number Placeholder 6"/>
          <p:cNvSpPr>
            <a:spLocks noGrp="1"/>
          </p:cNvSpPr>
          <p:nvPr>
            <p:ph type="sldNum" sz="quarter" idx="4"/>
          </p:nvPr>
        </p:nvSpPr>
        <p:spPr>
          <a:xfrm>
            <a:off x="7885113" y="5883275"/>
            <a:ext cx="573088"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6BFE6D96-35EC-6F48-B6E5-D60592CE06C2}" type="slidenum">
              <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bg>
      <p:bgPr>
        <a:gradFill rotWithShape="1">
          <a:gsLst>
            <a:gs pos="0">
              <a:srgbClr val="FFFFFF"/>
            </a:gs>
            <a:gs pos="100000">
              <a:srgbClr val="B8B8B8"/>
            </a:gs>
          </a:gsLst>
          <a:lin ang="5400000"/>
          <a:tileRect/>
        </a:gradFill>
        <a:effectLst/>
      </p:bgPr>
    </p:bg>
    <p:spTree>
      <p:nvGrpSpPr>
        <p:cNvPr id="1" name=""/>
        <p:cNvGrpSpPr/>
        <p:nvPr/>
      </p:nvGrpSpPr>
      <p:grpSpPr>
        <a:xfrm>
          <a:off x="0" y="0"/>
          <a:ext cx="0" cy="0"/>
          <a:chOff x="0" y="0"/>
          <a:chExt cx="0" cy="0"/>
        </a:xfrm>
      </p:grpSpPr>
      <p:pic>
        <p:nvPicPr>
          <p:cNvPr id="159747" name="Picture 7" descr="Droplets-SD-Content-R1d.png"/>
          <p:cNvPicPr>
            <a:picLocks noChangeAspect="1"/>
          </p:cNvPicPr>
          <p:nvPr/>
        </p:nvPicPr>
        <p:blipFill>
          <a:blip r:embed="rId2"/>
          <a:stretch>
            <a:fillRect/>
          </a:stretch>
        </p:blipFill>
        <p:spPr>
          <a:xfrm>
            <a:off x="0" y="0"/>
            <a:ext cx="9144000" cy="6858000"/>
          </a:xfrm>
          <a:prstGeom prst="rect">
            <a:avLst/>
          </a:prstGeom>
          <a:noFill/>
          <a:ln w="9525">
            <a:noFill/>
          </a:ln>
        </p:spPr>
      </p:pic>
      <p:sp>
        <p:nvSpPr>
          <p:cNvPr id="9" name="TextBox 8"/>
          <p:cNvSpPr txBox="1"/>
          <p:nvPr/>
        </p:nvSpPr>
        <p:spPr>
          <a:xfrm>
            <a:off x="738188" y="887413"/>
            <a:ext cx="5461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8000" b="0" i="0" u="none" strike="noStrike" kern="1200" cap="all" spc="0" normalizeH="0" baseline="0" noProof="0" dirty="0">
                <a:ln w="3175" cmpd="sng">
                  <a:noFill/>
                </a:ln>
                <a:solidFill>
                  <a:schemeClr val="tx1"/>
                </a:solidFill>
                <a:effectLst/>
                <a:uLnTx/>
                <a:uFillTx/>
                <a:latin typeface="Arial" panose="020B0604020202020204" pitchFamily="34" charset="0"/>
                <a:ea typeface="+mn-ea"/>
                <a:cs typeface="Arial" panose="020B0604020202020204" pitchFamily="34" charset="0"/>
              </a:rPr>
              <a:t>“</a:t>
            </a:r>
            <a:endParaRPr kumimoji="0" lang="en-US" sz="8000" b="0" i="0" u="none" strike="noStrike" kern="1200" cap="all" spc="0" normalizeH="0" baseline="0" noProof="0" dirty="0">
              <a:ln w="3175" cmpd="sng">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 name="TextBox 9"/>
          <p:cNvSpPr txBox="1"/>
          <p:nvPr/>
        </p:nvSpPr>
        <p:spPr>
          <a:xfrm>
            <a:off x="7850188" y="3119438"/>
            <a:ext cx="554038"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sz="8000" b="0" i="0" u="none" strike="noStrike" kern="1200" cap="all" spc="0" normalizeH="0" baseline="0" noProof="0" dirty="0">
                <a:ln w="3175" cmpd="sng">
                  <a:noFill/>
                </a:ln>
                <a:solidFill>
                  <a:schemeClr val="tx1"/>
                </a:solidFill>
                <a:effectLst/>
                <a:uLnTx/>
                <a:uFillTx/>
                <a:latin typeface="Arial" panose="020B0604020202020204" pitchFamily="34" charset="0"/>
                <a:ea typeface="+mn-ea"/>
                <a:cs typeface="Arial" panose="020B0604020202020204" pitchFamily="34" charset="0"/>
              </a:rPr>
              <a:t>”</a:t>
            </a:r>
            <a:endParaRPr kumimoji="0" lang="en-US" sz="8000" b="0" i="0" u="none" strike="noStrike" kern="1200" cap="all" spc="0" normalizeH="0" baseline="0" noProof="0" dirty="0">
              <a:ln w="3175" cmpd="sng">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1084659" y="872588"/>
            <a:ext cx="6977064" cy="2729915"/>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4" name="Text Placeholder 3"/>
          <p:cNvSpPr>
            <a:spLocks noGrp="1"/>
          </p:cNvSpPr>
          <p:nvPr>
            <p:ph type="body" sz="half" idx="2"/>
          </p:nvPr>
        </p:nvSpPr>
        <p:spPr>
          <a:xfrm>
            <a:off x="685331" y="4372797"/>
            <a:ext cx="7773339" cy="1421053"/>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11" name="Date Placeholder 4"/>
          <p:cNvSpPr>
            <a:spLocks noGrp="1"/>
          </p:cNvSpPr>
          <p:nvPr>
            <p:ph type="dt" sz="half" idx="12"/>
          </p:nvPr>
        </p:nvSpPr>
        <p:spPr>
          <a:xfrm>
            <a:off x="5759450" y="5883275"/>
            <a:ext cx="2057400"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5"/>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3" name="Slide Number Placeholder 6"/>
          <p:cNvSpPr>
            <a:spLocks noGrp="1"/>
          </p:cNvSpPr>
          <p:nvPr>
            <p:ph type="sldNum" sz="quarter" idx="4"/>
          </p:nvPr>
        </p:nvSpPr>
        <p:spPr>
          <a:xfrm>
            <a:off x="7885113" y="5883275"/>
            <a:ext cx="573088"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D692B314-B7A3-9942-91DA-A5B2A5BE4542}" type="slidenum">
              <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bg>
      <p:bgPr>
        <a:gradFill rotWithShape="1">
          <a:gsLst>
            <a:gs pos="0">
              <a:srgbClr val="FFFFFF"/>
            </a:gs>
            <a:gs pos="100000">
              <a:srgbClr val="B8B8B8"/>
            </a:gs>
          </a:gsLst>
          <a:lin ang="5400000"/>
          <a:tileRect/>
        </a:gradFill>
        <a:effectLst/>
      </p:bgPr>
    </p:bg>
    <p:spTree>
      <p:nvGrpSpPr>
        <p:cNvPr id="1" name=""/>
        <p:cNvGrpSpPr/>
        <p:nvPr/>
      </p:nvGrpSpPr>
      <p:grpSpPr>
        <a:xfrm>
          <a:off x="0" y="0"/>
          <a:ext cx="0" cy="0"/>
          <a:chOff x="0" y="0"/>
          <a:chExt cx="0" cy="0"/>
        </a:xfrm>
      </p:grpSpPr>
      <p:pic>
        <p:nvPicPr>
          <p:cNvPr id="160771" name="Picture 7" descr="Droplets-SD-Content-R1d.png"/>
          <p:cNvPicPr>
            <a:picLocks noChangeAspect="1"/>
          </p:cNvPicPr>
          <p:nvPr/>
        </p:nvPicPr>
        <p:blipFill>
          <a:blip r:embed="rId2"/>
          <a:stretch>
            <a:fillRect/>
          </a:stretch>
        </p:blipFill>
        <p:spPr>
          <a:xfrm>
            <a:off x="0" y="0"/>
            <a:ext cx="9144000" cy="6858000"/>
          </a:xfrm>
          <a:prstGeom prst="rect">
            <a:avLst/>
          </a:prstGeom>
          <a:noFill/>
          <a:ln w="9525">
            <a:noFill/>
          </a:ln>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9" name="Date Placeholder 4"/>
          <p:cNvSpPr>
            <a:spLocks noGrp="1"/>
          </p:cNvSpPr>
          <p:nvPr>
            <p:ph type="dt" sz="half" idx="12"/>
          </p:nvPr>
        </p:nvSpPr>
        <p:spPr>
          <a:xfrm>
            <a:off x="5759450" y="5883275"/>
            <a:ext cx="2057400"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 name="Footer Placeholder 5"/>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1" name="Slide Number Placeholder 6"/>
          <p:cNvSpPr>
            <a:spLocks noGrp="1"/>
          </p:cNvSpPr>
          <p:nvPr>
            <p:ph type="sldNum" sz="quarter" idx="4"/>
          </p:nvPr>
        </p:nvSpPr>
        <p:spPr>
          <a:xfrm>
            <a:off x="7885113" y="5883275"/>
            <a:ext cx="573088"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5D250D35-DCB0-AE4D-BBE6-034DE0728AE5}" type="slidenum">
              <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bg>
      <p:bgPr>
        <a:gradFill rotWithShape="1">
          <a:gsLst>
            <a:gs pos="0">
              <a:srgbClr val="FFFFFF"/>
            </a:gs>
            <a:gs pos="100000">
              <a:srgbClr val="B8B8B8"/>
            </a:gs>
          </a:gsLst>
          <a:lin ang="5400000"/>
          <a:tileRect/>
        </a:gradFill>
        <a:effectLst/>
      </p:bgPr>
    </p:bg>
    <p:spTree>
      <p:nvGrpSpPr>
        <p:cNvPr id="1" name=""/>
        <p:cNvGrpSpPr/>
        <p:nvPr/>
      </p:nvGrpSpPr>
      <p:grpSpPr>
        <a:xfrm>
          <a:off x="0" y="0"/>
          <a:ext cx="0" cy="0"/>
          <a:chOff x="0" y="0"/>
          <a:chExt cx="0" cy="0"/>
        </a:xfrm>
      </p:grpSpPr>
      <p:pic>
        <p:nvPicPr>
          <p:cNvPr id="161795" name="Picture 7" descr="Droplets-SD-Content-R1d.png"/>
          <p:cNvPicPr>
            <a:picLocks noChangeAspect="1"/>
          </p:cNvPicPr>
          <p:nvPr/>
        </p:nvPicPr>
        <p:blipFill>
          <a:blip r:embed="rId2"/>
          <a:stretch>
            <a:fillRect/>
          </a:stretch>
        </p:blipFill>
        <p:spPr>
          <a:xfrm>
            <a:off x="0" y="0"/>
            <a:ext cx="9144000" cy="6858000"/>
          </a:xfrm>
          <a:prstGeom prst="rect">
            <a:avLst/>
          </a:prstGeom>
          <a:noFill/>
          <a:ln w="9525">
            <a:noFill/>
          </a:ln>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8" name="Text Placeholder 3"/>
          <p:cNvSpPr>
            <a:spLocks noGrp="1"/>
          </p:cNvSpPr>
          <p:nvPr>
            <p:ph type="body" sz="half" idx="15"/>
          </p:nvPr>
        </p:nvSpPr>
        <p:spPr>
          <a:xfrm>
            <a:off x="685331" y="2943356"/>
            <a:ext cx="2474232"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10" name="Text Placeholder 3"/>
          <p:cNvSpPr>
            <a:spLocks noGrp="1"/>
          </p:cNvSpPr>
          <p:nvPr>
            <p:ph type="body" sz="half" idx="16"/>
          </p:nvPr>
        </p:nvSpPr>
        <p:spPr>
          <a:xfrm>
            <a:off x="3331012" y="2943356"/>
            <a:ext cx="2477513"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12" name="Text Placeholder 3"/>
          <p:cNvSpPr>
            <a:spLocks noGrp="1"/>
          </p:cNvSpPr>
          <p:nvPr>
            <p:ph type="body" sz="half" idx="17"/>
          </p:nvPr>
        </p:nvSpPr>
        <p:spPr>
          <a:xfrm>
            <a:off x="5979974" y="2943356"/>
            <a:ext cx="2478696"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2" name="Date Placeholder 2"/>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3"/>
          <p:cNvSpPr>
            <a:spLocks noGrp="1"/>
          </p:cNvSpPr>
          <p:nvPr>
            <p:ph type="ftr" sz="quarter" idx="23"/>
          </p:nvPr>
        </p:nvSpPr>
        <p:spPr>
          <a:xfrm>
            <a:off x="685800" y="5883275"/>
            <a:ext cx="5003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Number Placeholder 4"/>
          <p:cNvSpPr>
            <a:spLocks noGrp="1"/>
          </p:cNvSpPr>
          <p:nvPr>
            <p:ph type="sldNum" sz="quarter" idx="4"/>
          </p:nvPr>
        </p:nvSpPr>
        <p:spPr>
          <a:xfrm>
            <a:off x="7885113" y="5883275"/>
            <a:ext cx="573088"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F34F5A9E-F7A5-374D-8C4B-35F617288B5F}" type="slidenum">
              <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bg>
      <p:bgPr>
        <a:gradFill rotWithShape="1">
          <a:gsLst>
            <a:gs pos="0">
              <a:srgbClr val="FFFFFF"/>
            </a:gs>
            <a:gs pos="100000">
              <a:srgbClr val="B8B8B8"/>
            </a:gs>
          </a:gsLst>
          <a:lin ang="5400000"/>
          <a:tileRect/>
        </a:gradFill>
        <a:effectLst/>
      </p:bgPr>
    </p:bg>
    <p:spTree>
      <p:nvGrpSpPr>
        <p:cNvPr id="1" name=""/>
        <p:cNvGrpSpPr/>
        <p:nvPr/>
      </p:nvGrpSpPr>
      <p:grpSpPr>
        <a:xfrm>
          <a:off x="0" y="0"/>
          <a:ext cx="0" cy="0"/>
          <a:chOff x="0" y="0"/>
          <a:chExt cx="0" cy="0"/>
        </a:xfrm>
      </p:grpSpPr>
      <p:pic>
        <p:nvPicPr>
          <p:cNvPr id="162819" name="Picture 7" descr="Droplets-SD-Content-R1d.png"/>
          <p:cNvPicPr>
            <a:picLocks noChangeAspect="1"/>
          </p:cNvPicPr>
          <p:nvPr/>
        </p:nvPicPr>
        <p:blipFill>
          <a:blip r:embed="rId2"/>
          <a:stretch>
            <a:fillRect/>
          </a:stretch>
        </p:blipFill>
        <p:spPr>
          <a:xfrm>
            <a:off x="0" y="0"/>
            <a:ext cx="9144000" cy="6858000"/>
          </a:xfrm>
          <a:prstGeom prst="rect">
            <a:avLst/>
          </a:prstGeom>
          <a:noFill/>
          <a:ln w="9525">
            <a:noFill/>
          </a:ln>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vert="horz" lIns="91440" tIns="45720" rIns="91440" bIns="45720"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914400" rtl="0" eaLnBrk="0" fontAlgn="base" latinLnBrk="0" hangingPunct="0">
              <a:lnSpc>
                <a:spcPct val="120000"/>
              </a:lnSpc>
              <a:spcBef>
                <a:spcPts val="1000"/>
              </a:spcBef>
              <a:spcAft>
                <a:spcPct val="0"/>
              </a:spcAft>
              <a:buClr>
                <a:schemeClr val="tx1"/>
              </a:buClr>
              <a:buSzTx/>
              <a:buFont typeface="Arial" panose="020B0604020202020204" pitchFamily="34" charset="0"/>
              <a:buNone/>
              <a:defRPr/>
            </a:pPr>
            <a:r>
              <a:rPr kumimoji="0" lang="en-US" sz="1600" b="0" i="0" u="none" strike="noStrike" kern="1200" cap="all" spc="0" normalizeH="0" baseline="0" noProof="0">
                <a:ln>
                  <a:noFill/>
                </a:ln>
                <a:solidFill>
                  <a:schemeClr val="tx1"/>
                </a:solidFill>
                <a:effectLst/>
                <a:uLnTx/>
                <a:uFillTx/>
                <a:latin typeface="+mn-lt"/>
                <a:ea typeface="+mn-ea"/>
                <a:cs typeface="+mn-cs"/>
              </a:rPr>
              <a:t>Click icon to add picture</a:t>
            </a:r>
            <a:endParaRPr kumimoji="0" lang="en-US" sz="1600" b="0" i="0" u="none" strike="noStrike" kern="1200" cap="all" spc="0" normalizeH="0" baseline="0" noProof="0" dirty="0">
              <a:ln>
                <a:noFill/>
              </a:ln>
              <a:solidFill>
                <a:schemeClr val="tx1"/>
              </a:solidFill>
              <a:effectLst/>
              <a:uLnTx/>
              <a:uFillTx/>
              <a:latin typeface="+mn-lt"/>
              <a:ea typeface="+mn-ea"/>
              <a:cs typeface="+mn-cs"/>
            </a:endParaRPr>
          </a:p>
        </p:txBody>
      </p:sp>
      <p:sp>
        <p:nvSpPr>
          <p:cNvPr id="21" name="Text Placeholder 3"/>
          <p:cNvSpPr>
            <a:spLocks noGrp="1"/>
          </p:cNvSpPr>
          <p:nvPr>
            <p:ph type="body" sz="half" idx="18"/>
          </p:nvPr>
        </p:nvSpPr>
        <p:spPr>
          <a:xfrm>
            <a:off x="685331" y="4781082"/>
            <a:ext cx="2472307" cy="101011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vert="horz" lIns="91440" tIns="45720" rIns="91440" bIns="45720"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914400" rtl="0" eaLnBrk="0" fontAlgn="base" latinLnBrk="0" hangingPunct="0">
              <a:lnSpc>
                <a:spcPct val="120000"/>
              </a:lnSpc>
              <a:spcBef>
                <a:spcPts val="1000"/>
              </a:spcBef>
              <a:spcAft>
                <a:spcPct val="0"/>
              </a:spcAft>
              <a:buClr>
                <a:schemeClr val="tx1"/>
              </a:buClr>
              <a:buSzTx/>
              <a:buFont typeface="Arial" panose="020B0604020202020204" pitchFamily="34" charset="0"/>
              <a:buNone/>
              <a:defRPr/>
            </a:pPr>
            <a:r>
              <a:rPr kumimoji="0" lang="en-US" sz="1600" b="0" i="0" u="none" strike="noStrike" kern="1200" cap="all" spc="0" normalizeH="0" baseline="0" noProof="0">
                <a:ln>
                  <a:noFill/>
                </a:ln>
                <a:solidFill>
                  <a:schemeClr val="tx1"/>
                </a:solidFill>
                <a:effectLst/>
                <a:uLnTx/>
                <a:uFillTx/>
                <a:latin typeface="+mn-lt"/>
                <a:ea typeface="+mn-ea"/>
                <a:cs typeface="+mn-cs"/>
              </a:rPr>
              <a:t>Click icon to add picture</a:t>
            </a:r>
            <a:endParaRPr kumimoji="0" lang="en-US" sz="1600" b="0" i="0" u="none" strike="noStrike" kern="1200" cap="all" spc="0" normalizeH="0" baseline="0" noProof="0" dirty="0">
              <a:ln>
                <a:noFill/>
              </a:ln>
              <a:solidFill>
                <a:schemeClr val="tx1"/>
              </a:solidFill>
              <a:effectLst/>
              <a:uLnTx/>
              <a:uFillTx/>
              <a:latin typeface="+mn-lt"/>
              <a:ea typeface="+mn-ea"/>
              <a:cs typeface="+mn-cs"/>
            </a:endParaRPr>
          </a:p>
        </p:txBody>
      </p:sp>
      <p:sp>
        <p:nvSpPr>
          <p:cNvPr id="24" name="Text Placeholder 3"/>
          <p:cNvSpPr>
            <a:spLocks noGrp="1"/>
          </p:cNvSpPr>
          <p:nvPr>
            <p:ph type="body" sz="half" idx="19"/>
          </p:nvPr>
        </p:nvSpPr>
        <p:spPr>
          <a:xfrm>
            <a:off x="3331011" y="4781081"/>
            <a:ext cx="2477514" cy="1010119"/>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vert="horz" lIns="91440" tIns="45720" rIns="91440" bIns="45720"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914400" rtl="0" eaLnBrk="0" fontAlgn="base" latinLnBrk="0" hangingPunct="0">
              <a:lnSpc>
                <a:spcPct val="120000"/>
              </a:lnSpc>
              <a:spcBef>
                <a:spcPts val="1000"/>
              </a:spcBef>
              <a:spcAft>
                <a:spcPct val="0"/>
              </a:spcAft>
              <a:buClr>
                <a:schemeClr val="tx1"/>
              </a:buClr>
              <a:buSzTx/>
              <a:buFont typeface="Arial" panose="020B0604020202020204" pitchFamily="34" charset="0"/>
              <a:buNone/>
              <a:defRPr/>
            </a:pPr>
            <a:r>
              <a:rPr kumimoji="0" lang="en-US" sz="1600" b="0" i="0" u="none" strike="noStrike" kern="1200" cap="all" spc="0" normalizeH="0" baseline="0" noProof="0">
                <a:ln>
                  <a:noFill/>
                </a:ln>
                <a:solidFill>
                  <a:schemeClr val="tx1"/>
                </a:solidFill>
                <a:effectLst/>
                <a:uLnTx/>
                <a:uFillTx/>
                <a:latin typeface="+mn-lt"/>
                <a:ea typeface="+mn-ea"/>
                <a:cs typeface="+mn-cs"/>
              </a:rPr>
              <a:t>Click icon to add picture</a:t>
            </a:r>
            <a:endParaRPr kumimoji="0" lang="en-US" sz="1600" b="0" i="0" u="none" strike="noStrike" kern="1200" cap="all" spc="0" normalizeH="0" baseline="0" noProof="0" dirty="0">
              <a:ln>
                <a:noFill/>
              </a:ln>
              <a:solidFill>
                <a:schemeClr val="tx1"/>
              </a:solidFill>
              <a:effectLst/>
              <a:uLnTx/>
              <a:uFillTx/>
              <a:latin typeface="+mn-lt"/>
              <a:ea typeface="+mn-ea"/>
              <a:cs typeface="+mn-cs"/>
            </a:endParaRPr>
          </a:p>
        </p:txBody>
      </p:sp>
      <p:sp>
        <p:nvSpPr>
          <p:cNvPr id="27" name="Text Placeholder 3"/>
          <p:cNvSpPr>
            <a:spLocks noGrp="1"/>
          </p:cNvSpPr>
          <p:nvPr>
            <p:ph type="body" sz="half" idx="20"/>
          </p:nvPr>
        </p:nvSpPr>
        <p:spPr>
          <a:xfrm>
            <a:off x="5979880" y="4781079"/>
            <a:ext cx="2478790" cy="1010121"/>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9" name="Date Placeholder 2"/>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 name="Footer Placeholder 3"/>
          <p:cNvSpPr>
            <a:spLocks noGrp="1"/>
          </p:cNvSpPr>
          <p:nvPr>
            <p:ph type="ftr" sz="quarter" idx="23"/>
          </p:nvPr>
        </p:nvSpPr>
        <p:spPr>
          <a:xfrm>
            <a:off x="685800" y="5883275"/>
            <a:ext cx="5003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1" name="Slide Number Placeholder 4"/>
          <p:cNvSpPr>
            <a:spLocks noGrp="1"/>
          </p:cNvSpPr>
          <p:nvPr>
            <p:ph type="sldNum" sz="quarter" idx="4"/>
          </p:nvPr>
        </p:nvSpPr>
        <p:spPr>
          <a:xfrm>
            <a:off x="7885113" y="5883275"/>
            <a:ext cx="573088"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841BBED6-DEE1-3846-B172-3FCB657F84FB}" type="slidenum">
              <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gradFill rotWithShape="1">
          <a:gsLst>
            <a:gs pos="0">
              <a:srgbClr val="FFFFFF"/>
            </a:gs>
            <a:gs pos="100000">
              <a:srgbClr val="B8B8B8"/>
            </a:gs>
          </a:gsLst>
          <a:lin ang="5400000"/>
          <a:tileRect/>
        </a:gradFill>
        <a:effectLst/>
      </p:bgPr>
    </p:bg>
    <p:spTree>
      <p:nvGrpSpPr>
        <p:cNvPr id="1" name=""/>
        <p:cNvGrpSpPr/>
        <p:nvPr/>
      </p:nvGrpSpPr>
      <p:grpSpPr>
        <a:xfrm>
          <a:off x="0" y="0"/>
          <a:ext cx="0" cy="0"/>
          <a:chOff x="0" y="0"/>
          <a:chExt cx="0" cy="0"/>
        </a:xfrm>
      </p:grpSpPr>
      <p:pic>
        <p:nvPicPr>
          <p:cNvPr id="163843" name="Picture 7" descr="Droplets-SD-Content-R1d.png"/>
          <p:cNvPicPr>
            <a:picLocks noChangeAspect="1"/>
          </p:cNvPicPr>
          <p:nvPr/>
        </p:nvPicPr>
        <p:blipFill>
          <a:blip r:embed="rId2"/>
          <a:stretch>
            <a:fillRect/>
          </a:stretch>
        </p:blipFill>
        <p:spPr>
          <a:xfrm>
            <a:off x="0" y="0"/>
            <a:ext cx="9144000" cy="6858000"/>
          </a:xfrm>
          <a:prstGeom prst="rect">
            <a:avLst/>
          </a:prstGeom>
          <a:noFill/>
          <a:ln w="9525">
            <a:noFill/>
          </a:ln>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9"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Slide Number Placeholder 5"/>
          <p:cNvSpPr>
            <a:spLocks noGrp="1"/>
          </p:cNvSpPr>
          <p:nvPr>
            <p:ph type="sldNum" sz="quarter" idx="4"/>
          </p:nvPr>
        </p:nvSpPr>
        <p:spPr>
          <a:xfrm>
            <a:off x="7885113" y="5883275"/>
            <a:ext cx="573088"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5D22E067-8207-CC46-8716-3F8C5A2C0377}" type="slidenum">
              <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gradFill rotWithShape="1">
          <a:gsLst>
            <a:gs pos="0">
              <a:srgbClr val="FFFFFF"/>
            </a:gs>
            <a:gs pos="100000">
              <a:srgbClr val="B8B8B8"/>
            </a:gs>
          </a:gsLst>
          <a:lin ang="5400000"/>
          <a:tileRect/>
        </a:gradFill>
        <a:effectLst/>
      </p:bgPr>
    </p:bg>
    <p:spTree>
      <p:nvGrpSpPr>
        <p:cNvPr id="1" name=""/>
        <p:cNvGrpSpPr/>
        <p:nvPr/>
      </p:nvGrpSpPr>
      <p:grpSpPr>
        <a:xfrm>
          <a:off x="0" y="0"/>
          <a:ext cx="0" cy="0"/>
          <a:chOff x="0" y="0"/>
          <a:chExt cx="0" cy="0"/>
        </a:xfrm>
      </p:grpSpPr>
      <p:pic>
        <p:nvPicPr>
          <p:cNvPr id="164867" name="Picture 7" descr="Droplets-SD-Content-R1d.png"/>
          <p:cNvPicPr>
            <a:picLocks noChangeAspect="1"/>
          </p:cNvPicPr>
          <p:nvPr/>
        </p:nvPicPr>
        <p:blipFill>
          <a:blip r:embed="rId2"/>
          <a:stretch>
            <a:fillRect/>
          </a:stretch>
        </p:blipFill>
        <p:spPr>
          <a:xfrm>
            <a:off x="0" y="0"/>
            <a:ext cx="9144000" cy="6858000"/>
          </a:xfrm>
          <a:prstGeom prst="rect">
            <a:avLst/>
          </a:prstGeom>
          <a:noFill/>
          <a:ln w="9525">
            <a:noFill/>
          </a:ln>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9"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1" name="Slide Number Placeholder 5"/>
          <p:cNvSpPr>
            <a:spLocks noGrp="1"/>
          </p:cNvSpPr>
          <p:nvPr>
            <p:ph type="sldNum" sz="quarter" idx="4"/>
          </p:nvPr>
        </p:nvSpPr>
        <p:spPr>
          <a:xfrm>
            <a:off x="7885113" y="5883275"/>
            <a:ext cx="573088"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B8A2B3E9-9FEF-694C-B0D5-B397D93F7791}" type="slidenum">
              <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5B14809-B195-3F4F-8ECF-CAD719CC3259}" type="slidenum">
              <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fld>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5B14809-B195-3F4F-8ECF-CAD719CC3259}" type="slidenum">
              <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fld>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rotWithShape="1">
          <a:gsLst>
            <a:gs pos="0">
              <a:srgbClr val="FFFFFF"/>
            </a:gs>
            <a:gs pos="100000">
              <a:srgbClr val="B8B8B8"/>
            </a:gs>
          </a:gsLst>
          <a:lin ang="5400000"/>
          <a:tileRect/>
        </a:gradFill>
        <a:effectLst/>
      </p:bgPr>
    </p:bg>
    <p:spTree>
      <p:nvGrpSpPr>
        <p:cNvPr id="1" name=""/>
        <p:cNvGrpSpPr/>
        <p:nvPr/>
      </p:nvGrpSpPr>
      <p:grpSpPr>
        <a:xfrm>
          <a:off x="0" y="0"/>
          <a:ext cx="0" cy="0"/>
          <a:chOff x="0" y="0"/>
          <a:chExt cx="0" cy="0"/>
        </a:xfrm>
      </p:grpSpPr>
      <p:pic>
        <p:nvPicPr>
          <p:cNvPr id="149507" name="Picture 7" descr="Droplets-SD-Content-R1d.png"/>
          <p:cNvPicPr>
            <a:picLocks noChangeAspect="1"/>
          </p:cNvPicPr>
          <p:nvPr/>
        </p:nvPicPr>
        <p:blipFill>
          <a:blip r:embed="rId2"/>
          <a:stretch>
            <a:fillRect/>
          </a:stretch>
        </p:blipFill>
        <p:spPr>
          <a:xfrm>
            <a:off x="0" y="0"/>
            <a:ext cx="9144000" cy="6858000"/>
          </a:xfrm>
          <a:prstGeom prst="rect">
            <a:avLst/>
          </a:prstGeom>
          <a:noFill/>
          <a:ln w="9525">
            <a:noFill/>
          </a:ln>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9"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1" name="Slide Number Placeholder 5"/>
          <p:cNvSpPr>
            <a:spLocks noGrp="1"/>
          </p:cNvSpPr>
          <p:nvPr>
            <p:ph type="sldNum" sz="quarter" idx="4"/>
          </p:nvPr>
        </p:nvSpPr>
        <p:spPr>
          <a:xfrm>
            <a:off x="7885113" y="5883275"/>
            <a:ext cx="573088"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AECC1419-6CD5-EE46-802D-3F4C7FE9DFD3}" type="slidenum">
              <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5B14809-B195-3F4F-8ECF-CAD719CC3259}" type="slidenum">
              <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fld>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5B14809-B195-3F4F-8ECF-CAD719CC3259}" type="slidenum">
              <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fld>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5B14809-B195-3F4F-8ECF-CAD719CC3259}" type="slidenum">
              <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fld>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5B14809-B195-3F4F-8ECF-CAD719CC3259}" type="slidenum">
              <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fld>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5B14809-B195-3F4F-8ECF-CAD719CC3259}" type="slidenum">
              <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fld>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5B14809-B195-3F4F-8ECF-CAD719CC3259}" type="slidenum">
              <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fld>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5B14809-B195-3F4F-8ECF-CAD719CC3259}" type="slidenum">
              <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fld>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5B14809-B195-3F4F-8ECF-CAD719CC3259}" type="slidenum">
              <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fld>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5B14809-B195-3F4F-8ECF-CAD719CC3259}" type="slidenum">
              <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fld>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9029C54E-8A2C-F447-AF61-5E17BD53AE03}" type="slidenum">
              <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rotWithShape="1">
          <a:gsLst>
            <a:gs pos="0">
              <a:srgbClr val="FFFFFF"/>
            </a:gs>
            <a:gs pos="100000">
              <a:srgbClr val="B8B8B8"/>
            </a:gs>
          </a:gsLst>
          <a:lin ang="5400000"/>
          <a:tileRect/>
        </a:gradFill>
        <a:effectLst/>
      </p:bgPr>
    </p:bg>
    <p:spTree>
      <p:nvGrpSpPr>
        <p:cNvPr id="1" name=""/>
        <p:cNvGrpSpPr/>
        <p:nvPr/>
      </p:nvGrpSpPr>
      <p:grpSpPr>
        <a:xfrm>
          <a:off x="0" y="0"/>
          <a:ext cx="0" cy="0"/>
          <a:chOff x="0" y="0"/>
          <a:chExt cx="0" cy="0"/>
        </a:xfrm>
      </p:grpSpPr>
      <p:pic>
        <p:nvPicPr>
          <p:cNvPr id="150531" name="Picture 7" descr="Droplets-SD-Content-R1d.png"/>
          <p:cNvPicPr>
            <a:picLocks noChangeAspect="1"/>
          </p:cNvPicPr>
          <p:nvPr/>
        </p:nvPicPr>
        <p:blipFill>
          <a:blip r:embed="rId2"/>
          <a:stretch>
            <a:fillRect/>
          </a:stretch>
        </p:blipFill>
        <p:spPr>
          <a:xfrm>
            <a:off x="0" y="0"/>
            <a:ext cx="9144000" cy="6858000"/>
          </a:xfrm>
          <a:prstGeom prst="rect">
            <a:avLst/>
          </a:prstGeom>
          <a:noFill/>
          <a:ln w="9525">
            <a:noFill/>
          </a:ln>
        </p:spPr>
      </p:pic>
      <p:sp>
        <p:nvSpPr>
          <p:cNvPr id="2" name="Title 1"/>
          <p:cNvSpPr>
            <a:spLocks noGrp="1"/>
          </p:cNvSpPr>
          <p:nvPr>
            <p:ph type="title"/>
          </p:nvPr>
        </p:nvSpPr>
        <p:spPr>
          <a:xfrm>
            <a:off x="685331" y="828564"/>
            <a:ext cx="7763814" cy="2736819"/>
          </a:xfrm>
        </p:spPr>
        <p:txBody>
          <a:bodyPr anchor="b"/>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9"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1" name="Slide Number Placeholder 5"/>
          <p:cNvSpPr>
            <a:spLocks noGrp="1"/>
          </p:cNvSpPr>
          <p:nvPr>
            <p:ph type="sldNum" sz="quarter" idx="4"/>
          </p:nvPr>
        </p:nvSpPr>
        <p:spPr>
          <a:xfrm>
            <a:off x="7885113" y="5883275"/>
            <a:ext cx="573088"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10A96CA3-CE3B-6D4D-9D82-324FAFF9F4D8}" type="slidenum">
              <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9029C54E-8A2C-F447-AF61-5E17BD53AE03}" type="slidenum">
              <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9029C54E-8A2C-F447-AF61-5E17BD53AE03}" type="slidenum">
              <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9029C54E-8A2C-F447-AF61-5E17BD53AE03}" type="slidenum">
              <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endParaRPr lang="en-US"/>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endParaRPr lang="en-US"/>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9029C54E-8A2C-F447-AF61-5E17BD53AE03}" type="slidenum">
              <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9029C54E-8A2C-F447-AF61-5E17BD53AE03}" type="slidenum">
              <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9029C54E-8A2C-F447-AF61-5E17BD53AE03}" type="slidenum">
              <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endParaRPr lang="en-US"/>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9029C54E-8A2C-F447-AF61-5E17BD53AE03}" type="slidenum">
              <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vert="horz" wrap="square" lIns="91440" tIns="45720" rIns="91440" bIns="45720" numCol="1" rtlCol="0" anchor="t" anchorCtr="0" compatLnSpc="1">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0" fontAlgn="base" latinLnBrk="0" hangingPunct="0">
              <a:lnSpc>
                <a:spcPct val="90000"/>
              </a:lnSpc>
              <a:spcBef>
                <a:spcPts val="75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endParaRPr lang="en-US"/>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9029C54E-8A2C-F447-AF61-5E17BD53AE03}" type="slidenum">
              <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9029C54E-8A2C-F447-AF61-5E17BD53AE03}" type="slidenum">
              <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9029C54E-8A2C-F447-AF61-5E17BD53AE03}" type="slidenum">
              <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gradFill rotWithShape="1">
          <a:gsLst>
            <a:gs pos="0">
              <a:srgbClr val="FFFFFF"/>
            </a:gs>
            <a:gs pos="100000">
              <a:srgbClr val="B8B8B8"/>
            </a:gs>
          </a:gsLst>
          <a:lin ang="5400000"/>
          <a:tileRect/>
        </a:gradFill>
        <a:effectLst/>
      </p:bgPr>
    </p:bg>
    <p:spTree>
      <p:nvGrpSpPr>
        <p:cNvPr id="1" name=""/>
        <p:cNvGrpSpPr/>
        <p:nvPr/>
      </p:nvGrpSpPr>
      <p:grpSpPr>
        <a:xfrm>
          <a:off x="0" y="0"/>
          <a:ext cx="0" cy="0"/>
          <a:chOff x="0" y="0"/>
          <a:chExt cx="0" cy="0"/>
        </a:xfrm>
      </p:grpSpPr>
      <p:pic>
        <p:nvPicPr>
          <p:cNvPr id="151555" name="Picture 7" descr="Droplets-SD-Content-R1d.png"/>
          <p:cNvPicPr>
            <a:picLocks noChangeAspect="1"/>
          </p:cNvPicPr>
          <p:nvPr/>
        </p:nvPicPr>
        <p:blipFill>
          <a:blip r:embed="rId2"/>
          <a:stretch>
            <a:fillRect/>
          </a:stretch>
        </p:blipFill>
        <p:spPr>
          <a:xfrm>
            <a:off x="0" y="0"/>
            <a:ext cx="9144000" cy="6858000"/>
          </a:xfrm>
          <a:prstGeom prst="rect">
            <a:avLst/>
          </a:prstGeom>
          <a:noFill/>
          <a:ln w="9525">
            <a:noFill/>
          </a:ln>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9" name="Date Placeholder 4"/>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 name="Footer Placeholder 5"/>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1" name="Slide Number Placeholder 6"/>
          <p:cNvSpPr>
            <a:spLocks noGrp="1"/>
          </p:cNvSpPr>
          <p:nvPr>
            <p:ph type="sldNum" sz="quarter" idx="4"/>
          </p:nvPr>
        </p:nvSpPr>
        <p:spPr>
          <a:xfrm>
            <a:off x="7885113" y="5883275"/>
            <a:ext cx="573088"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FFD5B86F-692A-1B4E-BE53-B61A168161DB}" type="slidenum">
              <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0A2160A0-4054-4943-88F9-9826133FD76F}" type="slidenum">
              <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0A2160A0-4054-4943-88F9-9826133FD76F}" type="slidenum">
              <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0A2160A0-4054-4943-88F9-9826133FD76F}" type="slidenum">
              <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0A2160A0-4054-4943-88F9-9826133FD76F}" type="slidenum">
              <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endParaRPr lang="en-US"/>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endParaRPr lang="en-US"/>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0A2160A0-4054-4943-88F9-9826133FD76F}" type="slidenum">
              <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0A2160A0-4054-4943-88F9-9826133FD76F}" type="slidenum">
              <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0A2160A0-4054-4943-88F9-9826133FD76F}" type="slidenum">
              <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endParaRPr lang="en-US"/>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0A2160A0-4054-4943-88F9-9826133FD76F}" type="slidenum">
              <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vert="horz" wrap="square" lIns="91440" tIns="45720" rIns="91440" bIns="45720" numCol="1" rtlCol="0" anchor="t" anchorCtr="0" compatLnSpc="1">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0" fontAlgn="base" latinLnBrk="0" hangingPunct="0">
              <a:lnSpc>
                <a:spcPct val="90000"/>
              </a:lnSpc>
              <a:spcBef>
                <a:spcPts val="75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endParaRPr lang="en-US"/>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0A2160A0-4054-4943-88F9-9826133FD76F}" type="slidenum">
              <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0A2160A0-4054-4943-88F9-9826133FD76F}" type="slidenum">
              <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gradFill rotWithShape="1">
          <a:gsLst>
            <a:gs pos="0">
              <a:srgbClr val="FFFFFF"/>
            </a:gs>
            <a:gs pos="100000">
              <a:srgbClr val="B8B8B8"/>
            </a:gs>
          </a:gsLst>
          <a:lin ang="5400000"/>
          <a:tileRect/>
        </a:gradFill>
        <a:effectLst/>
      </p:bgPr>
    </p:bg>
    <p:spTree>
      <p:nvGrpSpPr>
        <p:cNvPr id="1" name=""/>
        <p:cNvGrpSpPr/>
        <p:nvPr/>
      </p:nvGrpSpPr>
      <p:grpSpPr>
        <a:xfrm>
          <a:off x="0" y="0"/>
          <a:ext cx="0" cy="0"/>
          <a:chOff x="0" y="0"/>
          <a:chExt cx="0" cy="0"/>
        </a:xfrm>
      </p:grpSpPr>
      <p:pic>
        <p:nvPicPr>
          <p:cNvPr id="152579" name="Picture 7" descr="Droplets-SD-Content-R1d.png"/>
          <p:cNvPicPr>
            <a:picLocks noChangeAspect="1"/>
          </p:cNvPicPr>
          <p:nvPr/>
        </p:nvPicPr>
        <p:blipFill>
          <a:blip r:embed="rId2"/>
          <a:stretch>
            <a:fillRect/>
          </a:stretch>
        </p:blipFill>
        <p:spPr>
          <a:xfrm>
            <a:off x="0" y="0"/>
            <a:ext cx="9144000" cy="6858000"/>
          </a:xfrm>
          <a:prstGeom prst="rect">
            <a:avLst/>
          </a:prstGeom>
          <a:noFill/>
          <a:ln w="9525">
            <a:noFill/>
          </a:ln>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12" name="Content Placeholder 3"/>
          <p:cNvSpPr>
            <a:spLocks noGrp="1"/>
          </p:cNvSpPr>
          <p:nvPr>
            <p:ph sz="quarter" idx="13"/>
          </p:nvPr>
        </p:nvSpPr>
        <p:spPr>
          <a:xfrm>
            <a:off x="685331" y="3051013"/>
            <a:ext cx="3829520" cy="2740187"/>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13" name="Content Placeholder 5"/>
          <p:cNvSpPr>
            <a:spLocks noGrp="1"/>
          </p:cNvSpPr>
          <p:nvPr>
            <p:ph sz="quarter" idx="14"/>
          </p:nvPr>
        </p:nvSpPr>
        <p:spPr>
          <a:xfrm>
            <a:off x="4629150" y="3051013"/>
            <a:ext cx="3829051" cy="2740187"/>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9" name="Date Placeholder 6"/>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 name="Footer Placeholder 7"/>
          <p:cNvSpPr>
            <a:spLocks noGrp="1"/>
          </p:cNvSpPr>
          <p:nvPr>
            <p:ph type="ftr" sz="quarter" idx="23"/>
          </p:nvPr>
        </p:nvSpPr>
        <p:spPr>
          <a:xfrm>
            <a:off x="685800" y="5883275"/>
            <a:ext cx="5003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1" name="Slide Number Placeholder 8"/>
          <p:cNvSpPr>
            <a:spLocks noGrp="1"/>
          </p:cNvSpPr>
          <p:nvPr>
            <p:ph type="sldNum" sz="quarter" idx="4"/>
          </p:nvPr>
        </p:nvSpPr>
        <p:spPr>
          <a:xfrm>
            <a:off x="7885113" y="5883275"/>
            <a:ext cx="573088"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97B98830-1B1D-214D-986B-319F8FF308E3}" type="slidenum">
              <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0A2160A0-4054-4943-88F9-9826133FD76F}" type="slidenum">
              <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3" name="Date Placeholder 2"/>
          <p:cNvSpPr>
            <a:spLocks noGrp="1"/>
          </p:cNvSpPr>
          <p:nvPr>
            <p:ph type="dt" sz="half" idx="14"/>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5"/>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6"/>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0A2160A0-4054-4943-88F9-9826133FD76F}" type="slidenum">
              <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6BBDD57-C872-D34E-AAAA-4CE12E66F99C}" type="datetimeFigureOut">
              <a:rPr kumimoji="0" lang="en-US" sz="1200" b="0" i="0" u="none" strike="noStrike" kern="1200" cap="none" spc="0" normalizeH="0" baseline="0" noProof="0">
                <a:ln>
                  <a:noFill/>
                </a:ln>
                <a:solidFill>
                  <a:prstClr val="black">
                    <a:tint val="75000"/>
                  </a:prstClr>
                </a:solidFill>
                <a:effectLst/>
                <a:uLnTx/>
                <a:uFillTx/>
                <a:latin typeface="+mn-lt"/>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4831B51-18E3-1747-826F-F7C1DDD03B04}"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6BBDD57-C872-D34E-AAAA-4CE12E66F99C}" type="datetimeFigureOut">
              <a:rPr kumimoji="0" lang="en-US" sz="1200" b="0" i="0" u="none" strike="noStrike" kern="1200" cap="none" spc="0" normalizeH="0" baseline="0" noProof="0">
                <a:ln>
                  <a:noFill/>
                </a:ln>
                <a:solidFill>
                  <a:prstClr val="black">
                    <a:tint val="75000"/>
                  </a:prstClr>
                </a:solidFill>
                <a:effectLst/>
                <a:uLnTx/>
                <a:uFillTx/>
                <a:latin typeface="+mn-lt"/>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4831B51-18E3-1747-826F-F7C1DDD03B04}"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6BBDD57-C872-D34E-AAAA-4CE12E66F99C}" type="datetimeFigureOut">
              <a:rPr kumimoji="0" lang="en-US" sz="1200" b="0" i="0" u="none" strike="noStrike" kern="1200" cap="none" spc="0" normalizeH="0" baseline="0" noProof="0">
                <a:ln>
                  <a:noFill/>
                </a:ln>
                <a:solidFill>
                  <a:prstClr val="black">
                    <a:tint val="75000"/>
                  </a:prstClr>
                </a:solidFill>
                <a:effectLst/>
                <a:uLnTx/>
                <a:uFillTx/>
                <a:latin typeface="+mn-lt"/>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4831B51-18E3-1747-826F-F7C1DDD03B04}"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6BBDD57-C872-D34E-AAAA-4CE12E66F99C}" type="datetimeFigureOut">
              <a:rPr kumimoji="0" lang="en-US" sz="1200" b="0" i="0" u="none" strike="noStrike" kern="1200" cap="none" spc="0" normalizeH="0" baseline="0" noProof="0">
                <a:ln>
                  <a:noFill/>
                </a:ln>
                <a:solidFill>
                  <a:prstClr val="black">
                    <a:tint val="75000"/>
                  </a:prstClr>
                </a:solidFill>
                <a:effectLst/>
                <a:uLnTx/>
                <a:uFillTx/>
                <a:latin typeface="+mn-lt"/>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4831B51-18E3-1747-826F-F7C1DDD03B04}"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6BBDD57-C872-D34E-AAAA-4CE12E66F99C}" type="datetimeFigureOut">
              <a:rPr kumimoji="0" lang="en-US" sz="1200" b="0" i="0" u="none" strike="noStrike" kern="1200" cap="none" spc="0" normalizeH="0" baseline="0" noProof="0">
                <a:ln>
                  <a:noFill/>
                </a:ln>
                <a:solidFill>
                  <a:prstClr val="black">
                    <a:tint val="75000"/>
                  </a:prstClr>
                </a:solidFill>
                <a:effectLst/>
                <a:uLnTx/>
                <a:uFillTx/>
                <a:latin typeface="+mn-lt"/>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4831B51-18E3-1747-826F-F7C1DDD03B04}"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6BBDD57-C872-D34E-AAAA-4CE12E66F99C}" type="datetimeFigureOut">
              <a:rPr kumimoji="0" lang="en-US" sz="1200" b="0" i="0" u="none" strike="noStrike" kern="1200" cap="none" spc="0" normalizeH="0" baseline="0" noProof="0">
                <a:ln>
                  <a:noFill/>
                </a:ln>
                <a:solidFill>
                  <a:prstClr val="black">
                    <a:tint val="75000"/>
                  </a:prstClr>
                </a:solidFill>
                <a:effectLst/>
                <a:uLnTx/>
                <a:uFillTx/>
                <a:latin typeface="+mn-lt"/>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4831B51-18E3-1747-826F-F7C1DDD03B04}"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6BBDD57-C872-D34E-AAAA-4CE12E66F99C}" type="datetimeFigureOut">
              <a:rPr kumimoji="0" lang="en-US" sz="1200" b="0" i="0" u="none" strike="noStrike" kern="1200" cap="none" spc="0" normalizeH="0" baseline="0" noProof="0">
                <a:ln>
                  <a:noFill/>
                </a:ln>
                <a:solidFill>
                  <a:prstClr val="black">
                    <a:tint val="75000"/>
                  </a:prstClr>
                </a:solidFill>
                <a:effectLst/>
                <a:uLnTx/>
                <a:uFillTx/>
                <a:latin typeface="+mn-lt"/>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4831B51-18E3-1747-826F-F7C1DDD03B04}"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6BBDD57-C872-D34E-AAAA-4CE12E66F99C}" type="datetimeFigureOut">
              <a:rPr kumimoji="0" lang="en-US" sz="1200" b="0" i="0" u="none" strike="noStrike" kern="1200" cap="none" spc="0" normalizeH="0" baseline="0" noProof="0">
                <a:ln>
                  <a:noFill/>
                </a:ln>
                <a:solidFill>
                  <a:prstClr val="black">
                    <a:tint val="75000"/>
                  </a:prstClr>
                </a:solidFill>
                <a:effectLst/>
                <a:uLnTx/>
                <a:uFillTx/>
                <a:latin typeface="+mn-lt"/>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4831B51-18E3-1747-826F-F7C1DDD03B04}"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rotWithShape="1">
          <a:gsLst>
            <a:gs pos="0">
              <a:srgbClr val="FFFFFF"/>
            </a:gs>
            <a:gs pos="100000">
              <a:srgbClr val="B8B8B8"/>
            </a:gs>
          </a:gsLst>
          <a:lin ang="5400000"/>
          <a:tileRect/>
        </a:gradFill>
        <a:effectLst/>
      </p:bgPr>
    </p:bg>
    <p:spTree>
      <p:nvGrpSpPr>
        <p:cNvPr id="1" name=""/>
        <p:cNvGrpSpPr/>
        <p:nvPr/>
      </p:nvGrpSpPr>
      <p:grpSpPr>
        <a:xfrm>
          <a:off x="0" y="0"/>
          <a:ext cx="0" cy="0"/>
          <a:chOff x="0" y="0"/>
          <a:chExt cx="0" cy="0"/>
        </a:xfrm>
      </p:grpSpPr>
      <p:pic>
        <p:nvPicPr>
          <p:cNvPr id="153603" name="Picture 7" descr="Droplets-SD-Content-R1d.png"/>
          <p:cNvPicPr>
            <a:picLocks noChangeAspect="1"/>
          </p:cNvPicPr>
          <p:nvPr/>
        </p:nvPicPr>
        <p:blipFill>
          <a:blip r:embed="rId2"/>
          <a:stretch>
            <a:fillRect/>
          </a:stretch>
        </p:blipFill>
        <p:spPr>
          <a:xfrm>
            <a:off x="0" y="0"/>
            <a:ext cx="9144000" cy="6858000"/>
          </a:xfrm>
          <a:prstGeom prst="rect">
            <a:avLst/>
          </a:prstGeom>
          <a:noFill/>
          <a:ln w="9525">
            <a:noFill/>
          </a:ln>
        </p:spPr>
      </p:pic>
      <p:sp>
        <p:nvSpPr>
          <p:cNvPr id="2" name="Title 1"/>
          <p:cNvSpPr>
            <a:spLocks noGrp="1"/>
          </p:cNvSpPr>
          <p:nvPr>
            <p:ph type="title"/>
          </p:nvPr>
        </p:nvSpPr>
        <p:spPr/>
        <p:txBody>
          <a:bodyPr/>
          <a:lstStyle/>
          <a:p>
            <a:r>
              <a:rPr lang="en-US"/>
              <a:t>Click to edit Master title style</a:t>
            </a:r>
            <a:endParaRPr lang="en-US" dirty="0"/>
          </a:p>
        </p:txBody>
      </p:sp>
      <p:sp>
        <p:nvSpPr>
          <p:cNvPr id="9" name="Date Placeholder 2"/>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 name="Footer Placeholder 3"/>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1" name="Slide Number Placeholder 4"/>
          <p:cNvSpPr>
            <a:spLocks noGrp="1"/>
          </p:cNvSpPr>
          <p:nvPr>
            <p:ph type="sldNum" sz="quarter" idx="4"/>
          </p:nvPr>
        </p:nvSpPr>
        <p:spPr>
          <a:xfrm>
            <a:off x="7885113" y="5883275"/>
            <a:ext cx="573088"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42360DCE-55AE-D940-A186-2C03406138B1}" type="slidenum">
              <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6BBDD57-C872-D34E-AAAA-4CE12E66F99C}" type="datetimeFigureOut">
              <a:rPr kumimoji="0" lang="en-US" sz="1200" b="0" i="0" u="none" strike="noStrike" kern="1200" cap="none" spc="0" normalizeH="0" baseline="0" noProof="0">
                <a:ln>
                  <a:noFill/>
                </a:ln>
                <a:solidFill>
                  <a:prstClr val="black">
                    <a:tint val="75000"/>
                  </a:prstClr>
                </a:solidFill>
                <a:effectLst/>
                <a:uLnTx/>
                <a:uFillTx/>
                <a:latin typeface="+mn-lt"/>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4831B51-18E3-1747-826F-F7C1DDD03B04}"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6BBDD57-C872-D34E-AAAA-4CE12E66F99C}" type="datetimeFigureOut">
              <a:rPr kumimoji="0" lang="en-US" sz="1200" b="0" i="0" u="none" strike="noStrike" kern="1200" cap="none" spc="0" normalizeH="0" baseline="0" noProof="0">
                <a:ln>
                  <a:noFill/>
                </a:ln>
                <a:solidFill>
                  <a:prstClr val="black">
                    <a:tint val="75000"/>
                  </a:prstClr>
                </a:solidFill>
                <a:effectLst/>
                <a:uLnTx/>
                <a:uFillTx/>
                <a:latin typeface="+mn-lt"/>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4831B51-18E3-1747-826F-F7C1DDD03B04}"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6BBDD57-C872-D34E-AAAA-4CE12E66F99C}" type="datetimeFigureOut">
              <a:rPr kumimoji="0" lang="en-US" sz="1200" b="0" i="0" u="none" strike="noStrike" kern="1200" cap="none" spc="0" normalizeH="0" baseline="0" noProof="0">
                <a:ln>
                  <a:noFill/>
                </a:ln>
                <a:solidFill>
                  <a:prstClr val="black">
                    <a:tint val="75000"/>
                  </a:prstClr>
                </a:solidFill>
                <a:effectLst/>
                <a:uLnTx/>
                <a:uFillTx/>
                <a:latin typeface="+mn-lt"/>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4831B51-18E3-1747-826F-F7C1DDD03B04}"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s-ES"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s-ES"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F8C9327-717A-E745-ACF9-F32662FD166B}" type="slidenum">
              <a:rPr kumimoji="0" lang="es-E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fld>
            <a:endParaRPr kumimoji="0" lang="es-E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gradFill rotWithShape="1">
          <a:gsLst>
            <a:gs pos="0">
              <a:srgbClr val="FFFFFF"/>
            </a:gs>
            <a:gs pos="100000">
              <a:srgbClr val="B8B8B8"/>
            </a:gs>
          </a:gsLst>
          <a:lin ang="5400000"/>
          <a:tileRect/>
        </a:gradFill>
        <a:effectLst/>
      </p:bgPr>
    </p:bg>
    <p:spTree>
      <p:nvGrpSpPr>
        <p:cNvPr id="1" name=""/>
        <p:cNvGrpSpPr/>
        <p:nvPr/>
      </p:nvGrpSpPr>
      <p:grpSpPr>
        <a:xfrm>
          <a:off x="0" y="0"/>
          <a:ext cx="0" cy="0"/>
          <a:chOff x="0" y="0"/>
          <a:chExt cx="0" cy="0"/>
        </a:xfrm>
      </p:grpSpPr>
      <p:pic>
        <p:nvPicPr>
          <p:cNvPr id="154627" name="Picture 7" descr="Droplets-SD-Content-R1d.png"/>
          <p:cNvPicPr>
            <a:picLocks noChangeAspect="1"/>
          </p:cNvPicPr>
          <p:nvPr/>
        </p:nvPicPr>
        <p:blipFill>
          <a:blip r:embed="rId2"/>
          <a:stretch>
            <a:fillRect/>
          </a:stretch>
        </p:blipFill>
        <p:spPr>
          <a:xfrm>
            <a:off x="0" y="0"/>
            <a:ext cx="9144000" cy="6858000"/>
          </a:xfrm>
          <a:prstGeom prst="rect">
            <a:avLst/>
          </a:prstGeom>
          <a:noFill/>
          <a:ln w="9525">
            <a:noFill/>
          </a:ln>
        </p:spPr>
      </p:pic>
      <p:sp>
        <p:nvSpPr>
          <p:cNvPr id="9" name="Date Placeholder 1"/>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 name="Footer Placeholder 2"/>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1" name="Slide Number Placeholder 3"/>
          <p:cNvSpPr>
            <a:spLocks noGrp="1"/>
          </p:cNvSpPr>
          <p:nvPr>
            <p:ph type="sldNum" sz="quarter" idx="4"/>
          </p:nvPr>
        </p:nvSpPr>
        <p:spPr>
          <a:xfrm>
            <a:off x="7885113" y="5883275"/>
            <a:ext cx="573088"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9216B923-163A-1A46-B3EC-058D055675DB}" type="slidenum">
              <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gradFill rotWithShape="1">
          <a:gsLst>
            <a:gs pos="0">
              <a:srgbClr val="FFFFFF"/>
            </a:gs>
            <a:gs pos="100000">
              <a:srgbClr val="B8B8B8"/>
            </a:gs>
          </a:gsLst>
          <a:lin ang="5400000"/>
          <a:tileRect/>
        </a:gradFill>
        <a:effectLst/>
      </p:bgPr>
    </p:bg>
    <p:spTree>
      <p:nvGrpSpPr>
        <p:cNvPr id="1" name=""/>
        <p:cNvGrpSpPr/>
        <p:nvPr/>
      </p:nvGrpSpPr>
      <p:grpSpPr>
        <a:xfrm>
          <a:off x="0" y="0"/>
          <a:ext cx="0" cy="0"/>
          <a:chOff x="0" y="0"/>
          <a:chExt cx="0" cy="0"/>
        </a:xfrm>
      </p:grpSpPr>
      <p:pic>
        <p:nvPicPr>
          <p:cNvPr id="155651" name="Picture 7" descr="Droplets-SD-Content-R1d.png"/>
          <p:cNvPicPr>
            <a:picLocks noChangeAspect="1"/>
          </p:cNvPicPr>
          <p:nvPr/>
        </p:nvPicPr>
        <p:blipFill>
          <a:blip r:embed="rId2"/>
          <a:stretch>
            <a:fillRect/>
          </a:stretch>
        </p:blipFill>
        <p:spPr>
          <a:xfrm>
            <a:off x="0" y="0"/>
            <a:ext cx="9144000" cy="6858000"/>
          </a:xfrm>
          <a:prstGeom prst="rect">
            <a:avLst/>
          </a:prstGeom>
          <a:noFill/>
          <a:ln w="9525">
            <a:noFill/>
          </a:ln>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9" name="Date Placeholder 4"/>
          <p:cNvSpPr>
            <a:spLocks noGrp="1"/>
          </p:cNvSpPr>
          <p:nvPr>
            <p:ph type="dt" sz="half" idx="12"/>
          </p:nvPr>
        </p:nvSpPr>
        <p:spPr>
          <a:xfrm>
            <a:off x="5759450" y="5883275"/>
            <a:ext cx="2057400"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5"/>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1" name="Slide Number Placeholder 6"/>
          <p:cNvSpPr>
            <a:spLocks noGrp="1"/>
          </p:cNvSpPr>
          <p:nvPr>
            <p:ph type="sldNum" sz="quarter" idx="4"/>
          </p:nvPr>
        </p:nvSpPr>
        <p:spPr>
          <a:xfrm>
            <a:off x="7885113" y="5883275"/>
            <a:ext cx="573088"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87A9EC20-1FC7-F84F-A817-DFF49CE1E3E3}" type="slidenum">
              <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gradFill rotWithShape="1">
          <a:gsLst>
            <a:gs pos="0">
              <a:srgbClr val="FFFFFF"/>
            </a:gs>
            <a:gs pos="100000">
              <a:srgbClr val="B8B8B8"/>
            </a:gs>
          </a:gsLst>
          <a:lin ang="5400000"/>
          <a:tileRect/>
        </a:gradFill>
        <a:effectLst/>
      </p:bgPr>
    </p:bg>
    <p:spTree>
      <p:nvGrpSpPr>
        <p:cNvPr id="1" name=""/>
        <p:cNvGrpSpPr/>
        <p:nvPr/>
      </p:nvGrpSpPr>
      <p:grpSpPr>
        <a:xfrm>
          <a:off x="0" y="0"/>
          <a:ext cx="0" cy="0"/>
          <a:chOff x="0" y="0"/>
          <a:chExt cx="0" cy="0"/>
        </a:xfrm>
      </p:grpSpPr>
      <p:pic>
        <p:nvPicPr>
          <p:cNvPr id="156675" name="Picture 7" descr="Droplets-SD-Content-R1d.png"/>
          <p:cNvPicPr>
            <a:picLocks noChangeAspect="1"/>
          </p:cNvPicPr>
          <p:nvPr/>
        </p:nvPicPr>
        <p:blipFill>
          <a:blip r:embed="rId2"/>
          <a:stretch>
            <a:fillRect/>
          </a:stretch>
        </p:blipFill>
        <p:spPr>
          <a:xfrm>
            <a:off x="0" y="0"/>
            <a:ext cx="9144000" cy="6858000"/>
          </a:xfrm>
          <a:prstGeom prst="rect">
            <a:avLst/>
          </a:prstGeom>
          <a:noFill/>
          <a:ln w="9525">
            <a:noFill/>
          </a:ln>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vert="horz" lIns="91440" tIns="45720" rIns="91440" bIns="45720" rtlCol="0" anchor="t">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20000"/>
              </a:lnSpc>
              <a:spcBef>
                <a:spcPts val="1000"/>
              </a:spcBef>
              <a:spcAft>
                <a:spcPct val="0"/>
              </a:spcAft>
              <a:buClr>
                <a:schemeClr val="tx1"/>
              </a:buClr>
              <a:buSzTx/>
              <a:buFont typeface="Arial" panose="020B0604020202020204" pitchFamily="34" charset="0"/>
              <a:buNone/>
              <a:defRPr/>
            </a:pPr>
            <a:r>
              <a:rPr kumimoji="0" lang="en-US" sz="3200" b="0" i="0" u="none" strike="noStrike" kern="1200" cap="all" spc="0" normalizeH="0" baseline="0" noProof="0">
                <a:ln>
                  <a:noFill/>
                </a:ln>
                <a:solidFill>
                  <a:schemeClr val="tx1"/>
                </a:solidFill>
                <a:effectLst/>
                <a:uLnTx/>
                <a:uFillTx/>
                <a:latin typeface="+mn-lt"/>
                <a:ea typeface="+mn-ea"/>
                <a:cs typeface="+mn-cs"/>
              </a:rPr>
              <a:t>Click icon to add picture</a:t>
            </a:r>
            <a:endParaRPr kumimoji="0" lang="en-US" sz="3200" b="0" i="0" u="none" strike="noStrike" kern="1200" cap="all"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9" name="Date Placeholder 4"/>
          <p:cNvSpPr>
            <a:spLocks noGrp="1"/>
          </p:cNvSpPr>
          <p:nvPr>
            <p:ph type="dt" sz="half" idx="12"/>
          </p:nvPr>
        </p:nvSpPr>
        <p:spPr>
          <a:xfrm>
            <a:off x="5759450" y="5883275"/>
            <a:ext cx="2057400"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 name="Footer Placeholder 5"/>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1" name="Slide Number Placeholder 6"/>
          <p:cNvSpPr>
            <a:spLocks noGrp="1"/>
          </p:cNvSpPr>
          <p:nvPr>
            <p:ph type="sldNum" sz="quarter" idx="4"/>
          </p:nvPr>
        </p:nvSpPr>
        <p:spPr>
          <a:xfrm>
            <a:off x="7885113" y="5883275"/>
            <a:ext cx="573088"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5BF20543-65E1-E546-A0BF-BE06108F5915}" type="slidenum">
              <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3.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openxmlformats.org/officeDocument/2006/relationships/slideLayout" Target="../slideLayouts/slideLayout25.xml"/><Relationship Id="rId7" Type="http://schemas.openxmlformats.org/officeDocument/2006/relationships/slideLayout" Target="../slideLayouts/slideLayout24.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3" Type="http://schemas.openxmlformats.org/officeDocument/2006/relationships/slideLayout" Target="../slideLayouts/slideLayout20.xml"/><Relationship Id="rId2" Type="http://schemas.openxmlformats.org/officeDocument/2006/relationships/slideLayout" Target="../slideLayouts/slideLayout19.xml"/><Relationship Id="rId13" Type="http://schemas.openxmlformats.org/officeDocument/2006/relationships/theme" Target="../theme/theme2.xml"/><Relationship Id="rId12" Type="http://schemas.openxmlformats.org/officeDocument/2006/relationships/image" Target="../media/image4.jpeg"/><Relationship Id="rId11" Type="http://schemas.openxmlformats.org/officeDocument/2006/relationships/slideLayout" Target="../slideLayouts/slideLayout28.xml"/><Relationship Id="rId10" Type="http://schemas.openxmlformats.org/officeDocument/2006/relationships/slideLayout" Target="../slideLayouts/slideLayout27.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7.xml"/><Relationship Id="rId8" Type="http://schemas.openxmlformats.org/officeDocument/2006/relationships/slideLayout" Target="../slideLayouts/slideLayout36.xml"/><Relationship Id="rId7" Type="http://schemas.openxmlformats.org/officeDocument/2006/relationships/slideLayout" Target="../slideLayouts/slideLayout35.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3" Type="http://schemas.openxmlformats.org/officeDocument/2006/relationships/slideLayout" Target="../slideLayouts/slideLayout31.xml"/><Relationship Id="rId2" Type="http://schemas.openxmlformats.org/officeDocument/2006/relationships/slideLayout" Target="../slideLayouts/slideLayout30.xml"/><Relationship Id="rId12" Type="http://schemas.openxmlformats.org/officeDocument/2006/relationships/theme" Target="../theme/theme3.xml"/><Relationship Id="rId11" Type="http://schemas.openxmlformats.org/officeDocument/2006/relationships/slideLayout" Target="../slideLayouts/slideLayout39.xml"/><Relationship Id="rId10" Type="http://schemas.openxmlformats.org/officeDocument/2006/relationships/slideLayout" Target="../slideLayouts/slideLayout38.xml"/><Relationship Id="rId1"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8.xml"/><Relationship Id="rId8" Type="http://schemas.openxmlformats.org/officeDocument/2006/relationships/slideLayout" Target="../slideLayouts/slideLayout47.xml"/><Relationship Id="rId7" Type="http://schemas.openxmlformats.org/officeDocument/2006/relationships/slideLayout" Target="../slideLayouts/slideLayout46.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3" Type="http://schemas.openxmlformats.org/officeDocument/2006/relationships/slideLayout" Target="../slideLayouts/slideLayout42.xml"/><Relationship Id="rId2" Type="http://schemas.openxmlformats.org/officeDocument/2006/relationships/slideLayout" Target="../slideLayouts/slideLayout41.xml"/><Relationship Id="rId13" Type="http://schemas.openxmlformats.org/officeDocument/2006/relationships/theme" Target="../theme/theme4.xml"/><Relationship Id="rId12" Type="http://schemas.openxmlformats.org/officeDocument/2006/relationships/slideLayout" Target="../slideLayouts/slideLayout51.xml"/><Relationship Id="rId11" Type="http://schemas.openxmlformats.org/officeDocument/2006/relationships/slideLayout" Target="../slideLayouts/slideLayout50.xml"/><Relationship Id="rId10" Type="http://schemas.openxmlformats.org/officeDocument/2006/relationships/slideLayout" Target="../slideLayouts/slideLayout49.xml"/><Relationship Id="rId1"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60.xml"/><Relationship Id="rId8" Type="http://schemas.openxmlformats.org/officeDocument/2006/relationships/slideLayout" Target="../slideLayouts/slideLayout59.xml"/><Relationship Id="rId7" Type="http://schemas.openxmlformats.org/officeDocument/2006/relationships/slideLayout" Target="../slideLayouts/slideLayout58.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3" Type="http://schemas.openxmlformats.org/officeDocument/2006/relationships/slideLayout" Target="../slideLayouts/slideLayout54.xml"/><Relationship Id="rId2" Type="http://schemas.openxmlformats.org/officeDocument/2006/relationships/slideLayout" Target="../slideLayouts/slideLayout53.xml"/><Relationship Id="rId13" Type="http://schemas.openxmlformats.org/officeDocument/2006/relationships/theme" Target="../theme/theme5.xml"/><Relationship Id="rId12" Type="http://schemas.openxmlformats.org/officeDocument/2006/relationships/slideLayout" Target="../slideLayouts/slideLayout63.xml"/><Relationship Id="rId11" Type="http://schemas.openxmlformats.org/officeDocument/2006/relationships/slideLayout" Target="../slideLayouts/slideLayout62.xml"/><Relationship Id="rId10" Type="http://schemas.openxmlformats.org/officeDocument/2006/relationships/slideLayout" Target="../slideLayouts/slideLayout61.xml"/><Relationship Id="rId1"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100000">
              <a:srgbClr val="B8B8B8"/>
            </a:gs>
          </a:gsLst>
          <a:lin ang="5400000"/>
          <a:tileRect/>
        </a:gradFill>
        <a:effectLst/>
      </p:bgPr>
    </p:bg>
    <p:spTree>
      <p:nvGrpSpPr>
        <p:cNvPr id="1" name=""/>
        <p:cNvGrpSpPr/>
        <p:nvPr/>
      </p:nvGrpSpPr>
      <p:grpSpPr/>
      <p:pic>
        <p:nvPicPr>
          <p:cNvPr id="1026" name="Picture 2" descr="\\DROBO-FS\QuickDrops\JB\PPTX NG\Droplets\LightingOverlay.png"/>
          <p:cNvPicPr>
            <a:picLocks noChangeAspect="1"/>
          </p:cNvPicPr>
          <p:nvPr/>
        </p:nvPicPr>
        <p:blipFill>
          <a:blip r:embed="rId18"/>
          <a:stretch>
            <a:fillRect/>
          </a:stretch>
        </p:blipFill>
        <p:spPr>
          <a:xfrm>
            <a:off x="0" y="0"/>
            <a:ext cx="9144000" cy="6858000"/>
          </a:xfrm>
          <a:prstGeom prst="rect">
            <a:avLst/>
          </a:prstGeom>
          <a:noFill/>
          <a:ln w="9525">
            <a:noFill/>
          </a:ln>
        </p:spPr>
      </p:pic>
      <p:sp>
        <p:nvSpPr>
          <p:cNvPr id="2" name="Title Placeholder 1"/>
          <p:cNvSpPr>
            <a:spLocks noGrp="1"/>
          </p:cNvSpPr>
          <p:nvPr>
            <p:ph type="title"/>
          </p:nvPr>
        </p:nvSpPr>
        <p:spPr>
          <a:xfrm>
            <a:off x="685800" y="619125"/>
            <a:ext cx="7772400" cy="15954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366963"/>
            <a:ext cx="7772400" cy="34242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lgn="r">
              <a:defRPr sz="1000">
                <a:solidFill>
                  <a:schemeClr val="tx1"/>
                </a:solidFill>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lgn="l">
              <a:defRPr sz="1000">
                <a:solidFill>
                  <a:schemeClr val="tx1"/>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4"/>
          </p:nvPr>
        </p:nvSpPr>
        <p:spPr>
          <a:xfrm>
            <a:off x="7885113" y="5883275"/>
            <a:ext cx="573088" cy="365125"/>
          </a:xfrm>
          <a:prstGeom prst="rect">
            <a:avLst/>
          </a:prstGeom>
        </p:spPr>
        <p:txBody>
          <a:bodyPr vert="horz" lIns="91440" tIns="45720" rIns="91440" bIns="45720" rtlCol="0" anchor="ctr"/>
          <a:lstStyle>
            <a:lvl1pPr algn="r">
              <a:defRPr sz="1000">
                <a:solidFill>
                  <a:schemeClr val="tx1"/>
                </a:solidFill>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C85314E1-1BBD-5144-8DC9-F5F6D60E481C}" type="slidenum">
              <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s-E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algn="ctr" rtl="0" eaLnBrk="0" fontAlgn="base" hangingPunct="0">
        <a:lnSpc>
          <a:spcPct val="90000"/>
        </a:lnSpc>
        <a:spcBef>
          <a:spcPct val="0"/>
        </a:spcBef>
        <a:spcAft>
          <a:spcPct val="0"/>
        </a:spcAft>
        <a:defRPr sz="3600" kern="1200" cap="all">
          <a:solidFill>
            <a:schemeClr val="tx1"/>
          </a:solidFill>
          <a:latin typeface="+mj-lt"/>
          <a:ea typeface="+mj-ea"/>
          <a:cs typeface="+mj-cs"/>
        </a:defRPr>
      </a:lvl1pPr>
      <a:lvl2pPr algn="ctr" rtl="0" eaLnBrk="0" fontAlgn="base" hangingPunct="0">
        <a:lnSpc>
          <a:spcPct val="90000"/>
        </a:lnSpc>
        <a:spcBef>
          <a:spcPct val="0"/>
        </a:spcBef>
        <a:spcAft>
          <a:spcPct val="0"/>
        </a:spcAft>
        <a:defRPr sz="3600">
          <a:solidFill>
            <a:schemeClr val="tx1"/>
          </a:solidFill>
          <a:latin typeface="Tw Cen MT" pitchFamily="34" charset="0"/>
        </a:defRPr>
      </a:lvl2pPr>
      <a:lvl3pPr algn="ctr" rtl="0" eaLnBrk="0" fontAlgn="base" hangingPunct="0">
        <a:lnSpc>
          <a:spcPct val="90000"/>
        </a:lnSpc>
        <a:spcBef>
          <a:spcPct val="0"/>
        </a:spcBef>
        <a:spcAft>
          <a:spcPct val="0"/>
        </a:spcAft>
        <a:defRPr sz="3600">
          <a:solidFill>
            <a:schemeClr val="tx1"/>
          </a:solidFill>
          <a:latin typeface="Tw Cen MT" pitchFamily="34" charset="0"/>
        </a:defRPr>
      </a:lvl3pPr>
      <a:lvl4pPr algn="ctr" rtl="0" eaLnBrk="0" fontAlgn="base" hangingPunct="0">
        <a:lnSpc>
          <a:spcPct val="90000"/>
        </a:lnSpc>
        <a:spcBef>
          <a:spcPct val="0"/>
        </a:spcBef>
        <a:spcAft>
          <a:spcPct val="0"/>
        </a:spcAft>
        <a:defRPr sz="3600">
          <a:solidFill>
            <a:schemeClr val="tx1"/>
          </a:solidFill>
          <a:latin typeface="Tw Cen MT" pitchFamily="34" charset="0"/>
        </a:defRPr>
      </a:lvl4pPr>
      <a:lvl5pPr algn="ctr" rtl="0" eaLnBrk="0" fontAlgn="base" hangingPunct="0">
        <a:lnSpc>
          <a:spcPct val="90000"/>
        </a:lnSpc>
        <a:spcBef>
          <a:spcPct val="0"/>
        </a:spcBef>
        <a:spcAft>
          <a:spcPct val="0"/>
        </a:spcAft>
        <a:defRPr sz="3600">
          <a:solidFill>
            <a:schemeClr val="tx1"/>
          </a:solidFill>
          <a:latin typeface="Tw Cen MT" pitchFamily="34" charset="0"/>
        </a:defRPr>
      </a:lvl5pPr>
      <a:lvl6pPr marL="457200" algn="ctr" rtl="0" fontAlgn="base">
        <a:lnSpc>
          <a:spcPct val="90000"/>
        </a:lnSpc>
        <a:spcBef>
          <a:spcPct val="0"/>
        </a:spcBef>
        <a:spcAft>
          <a:spcPct val="0"/>
        </a:spcAft>
        <a:defRPr sz="3600">
          <a:solidFill>
            <a:schemeClr val="tx1"/>
          </a:solidFill>
          <a:latin typeface="Tw Cen MT" pitchFamily="34" charset="0"/>
        </a:defRPr>
      </a:lvl6pPr>
      <a:lvl7pPr marL="914400" algn="ctr" rtl="0" fontAlgn="base">
        <a:lnSpc>
          <a:spcPct val="90000"/>
        </a:lnSpc>
        <a:spcBef>
          <a:spcPct val="0"/>
        </a:spcBef>
        <a:spcAft>
          <a:spcPct val="0"/>
        </a:spcAft>
        <a:defRPr sz="3600">
          <a:solidFill>
            <a:schemeClr val="tx1"/>
          </a:solidFill>
          <a:latin typeface="Tw Cen MT" pitchFamily="34" charset="0"/>
        </a:defRPr>
      </a:lvl7pPr>
      <a:lvl8pPr marL="1371600" algn="ctr" rtl="0" fontAlgn="base">
        <a:lnSpc>
          <a:spcPct val="90000"/>
        </a:lnSpc>
        <a:spcBef>
          <a:spcPct val="0"/>
        </a:spcBef>
        <a:spcAft>
          <a:spcPct val="0"/>
        </a:spcAft>
        <a:defRPr sz="3600">
          <a:solidFill>
            <a:schemeClr val="tx1"/>
          </a:solidFill>
          <a:latin typeface="Tw Cen MT" pitchFamily="34" charset="0"/>
        </a:defRPr>
      </a:lvl8pPr>
      <a:lvl9pPr marL="1828800" algn="ctr" rtl="0" fontAlgn="base">
        <a:lnSpc>
          <a:spcPct val="90000"/>
        </a:lnSpc>
        <a:spcBef>
          <a:spcPct val="0"/>
        </a:spcBef>
        <a:spcAft>
          <a:spcPct val="0"/>
        </a:spcAft>
        <a:defRPr sz="3600">
          <a:solidFill>
            <a:schemeClr val="tx1"/>
          </a:solidFill>
          <a:latin typeface="Tw Cen MT" pitchFamily="34" charset="0"/>
        </a:defRPr>
      </a:lvl9pPr>
    </p:titleStyle>
    <p:body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9458"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es-ES" altLang="en-US"/>
              <a:t>Haga clic para cambiar el estilo de título	</a:t>
            </a:r>
            <a:endParaRPr lang="es-ES" altLang="en-US"/>
          </a:p>
        </p:txBody>
      </p:sp>
      <p:sp>
        <p:nvSpPr>
          <p:cNvPr id="19459" name="Rectangle 3"/>
          <p:cNvSpPr>
            <a:spLocks noGrp="1"/>
          </p:cNvSpPr>
          <p:nvPr>
            <p:ph type="body" idx="1"/>
          </p:nvPr>
        </p:nvSpPr>
        <p:spPr>
          <a:xfrm>
            <a:off x="457200" y="1600200"/>
            <a:ext cx="8229600" cy="4525963"/>
          </a:xfrm>
          <a:prstGeom prst="rect">
            <a:avLst/>
          </a:prstGeom>
          <a:noFill/>
          <a:ln w="9525">
            <a:noFill/>
          </a:ln>
        </p:spPr>
        <p:txBody>
          <a:bodyPr/>
          <a:p>
            <a:pPr lvl="0"/>
            <a:r>
              <a:rPr lang="es-ES" altLang="en-US"/>
              <a:t>Haga clic para modificar el estilo de texto del patrón</a:t>
            </a:r>
            <a:endParaRPr lang="es-ES" altLang="en-US"/>
          </a:p>
          <a:p>
            <a:pPr lvl="1"/>
            <a:r>
              <a:rPr lang="es-ES" altLang="en-US"/>
              <a:t>Segundo nivel</a:t>
            </a:r>
            <a:endParaRPr lang="es-ES" altLang="en-US"/>
          </a:p>
          <a:p>
            <a:pPr lvl="2"/>
            <a:r>
              <a:rPr lang="es-ES" altLang="en-US"/>
              <a:t>Tercer nivel</a:t>
            </a:r>
            <a:endParaRPr lang="es-ES" altLang="en-US"/>
          </a:p>
          <a:p>
            <a:pPr lvl="3"/>
            <a:r>
              <a:rPr lang="es-ES" altLang="en-US"/>
              <a:t>Cuarto nivel</a:t>
            </a:r>
            <a:endParaRPr lang="es-ES" altLang="en-US"/>
          </a:p>
          <a:p>
            <a:pPr lvl="4"/>
            <a:r>
              <a:rPr lang="es-ES" altLang="en-US"/>
              <a:t>Quinto nivel</a:t>
            </a:r>
            <a:endParaRPr lang="es-ES" alt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solidFill>
                  <a:srgbClr val="000000"/>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eaLnBrk="1" hangingPunct="1">
              <a:defRPr sz="1400">
                <a:solidFill>
                  <a:srgbClr val="000000"/>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5B14809-B195-3F4F-8ECF-CAD719CC3259}" type="slidenum">
              <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fld>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1746" name="Title Placeholder 1"/>
          <p:cNvSpPr>
            <a:spLocks noGrp="1"/>
          </p:cNvSpPr>
          <p:nvPr>
            <p:ph type="title"/>
          </p:nvPr>
        </p:nvSpPr>
        <p:spPr>
          <a:xfrm>
            <a:off x="628650" y="365125"/>
            <a:ext cx="7886700" cy="1325563"/>
          </a:xfrm>
          <a:prstGeom prst="rect">
            <a:avLst/>
          </a:prstGeom>
          <a:noFill/>
          <a:ln w="9525">
            <a:noFill/>
          </a:ln>
        </p:spPr>
        <p:txBody>
          <a:bodyPr anchor="ctr" anchorCtr="0"/>
          <a:p>
            <a:pPr lvl="0"/>
            <a:r>
              <a:rPr lang="en-US" altLang="en-US"/>
              <a:t>Click to edit Master title style</a:t>
            </a:r>
            <a:endParaRPr lang="en-US" altLang="en-US"/>
          </a:p>
        </p:txBody>
      </p:sp>
      <p:sp>
        <p:nvSpPr>
          <p:cNvPr id="31747" name="Text Placeholder 2"/>
          <p:cNvSpPr>
            <a:spLocks noGrp="1"/>
          </p:cNvSpPr>
          <p:nvPr>
            <p:ph type="body" idx="1"/>
          </p:nvPr>
        </p:nvSpPr>
        <p:spPr>
          <a:xfrm>
            <a:off x="628650" y="1825625"/>
            <a:ext cx="7886700" cy="4351338"/>
          </a:xfrm>
          <a:prstGeom prst="rect">
            <a:avLst/>
          </a:prstGeom>
          <a:noFill/>
          <a:ln w="9525">
            <a:noFill/>
          </a:ln>
        </p:spPr>
        <p:txBody>
          <a:bodyPr/>
          <a:p>
            <a:pPr lvl="0"/>
            <a:r>
              <a:rPr lang="en-US" altLang="en-US"/>
              <a:t>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9029C54E-8A2C-F447-AF61-5E17BD53AE03}" type="slidenum">
              <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4034" name="Title Placeholder 1"/>
          <p:cNvSpPr>
            <a:spLocks noGrp="1"/>
          </p:cNvSpPr>
          <p:nvPr>
            <p:ph type="title"/>
          </p:nvPr>
        </p:nvSpPr>
        <p:spPr>
          <a:xfrm>
            <a:off x="628650" y="365125"/>
            <a:ext cx="7886700" cy="1325563"/>
          </a:xfrm>
          <a:prstGeom prst="rect">
            <a:avLst/>
          </a:prstGeom>
          <a:noFill/>
          <a:ln w="9525">
            <a:noFill/>
          </a:ln>
        </p:spPr>
        <p:txBody>
          <a:bodyPr anchor="ctr" anchorCtr="0"/>
          <a:p>
            <a:pPr lvl="0"/>
            <a:r>
              <a:rPr lang="en-US" altLang="en-US"/>
              <a:t>Click to edit Master title style</a:t>
            </a:r>
            <a:endParaRPr lang="en-US" altLang="en-US"/>
          </a:p>
        </p:txBody>
      </p:sp>
      <p:sp>
        <p:nvSpPr>
          <p:cNvPr id="44035" name="Text Placeholder 2"/>
          <p:cNvSpPr>
            <a:spLocks noGrp="1"/>
          </p:cNvSpPr>
          <p:nvPr>
            <p:ph type="body" idx="1"/>
          </p:nvPr>
        </p:nvSpPr>
        <p:spPr>
          <a:xfrm>
            <a:off x="628650" y="1825625"/>
            <a:ext cx="7886700" cy="4351338"/>
          </a:xfrm>
          <a:prstGeom prst="rect">
            <a:avLst/>
          </a:prstGeom>
          <a:noFill/>
          <a:ln w="9525">
            <a:noFill/>
          </a:ln>
        </p:spPr>
        <p:txBody>
          <a:bodyPr/>
          <a:p>
            <a:pPr lvl="0"/>
            <a:r>
              <a:rPr lang="en-US" altLang="en-US"/>
              <a:t>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0A2160A0-4054-4943-88F9-9826133FD76F}" type="slidenum">
              <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s-E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7346" name="Title Placeholder 1"/>
          <p:cNvSpPr>
            <a:spLocks noGrp="1"/>
          </p:cNvSpPr>
          <p:nvPr>
            <p:ph type="title"/>
          </p:nvPr>
        </p:nvSpPr>
        <p:spPr>
          <a:xfrm>
            <a:off x="457200" y="274638"/>
            <a:ext cx="8229600" cy="1143000"/>
          </a:xfrm>
          <a:prstGeom prst="rect">
            <a:avLst/>
          </a:prstGeom>
          <a:noFill/>
          <a:ln w="9525">
            <a:noFill/>
          </a:ln>
        </p:spPr>
        <p:txBody>
          <a:bodyPr anchor="ctr" anchorCtr="0"/>
          <a:p>
            <a:pPr lvl="0"/>
            <a:r>
              <a:rPr lang="en-US" altLang="en-US"/>
              <a:t>Click to edit Master title style</a:t>
            </a:r>
            <a:endParaRPr lang="en-US" altLang="en-US"/>
          </a:p>
        </p:txBody>
      </p:sp>
      <p:sp>
        <p:nvSpPr>
          <p:cNvPr id="57347" name="Text Placeholder 2"/>
          <p:cNvSpPr>
            <a:spLocks noGrp="1"/>
          </p:cNvSpPr>
          <p:nvPr>
            <p:ph type="body" idx="1"/>
          </p:nvPr>
        </p:nvSpPr>
        <p:spPr>
          <a:xfrm>
            <a:off x="457200" y="1600200"/>
            <a:ext cx="8229600" cy="4525963"/>
          </a:xfrm>
          <a:prstGeom prst="rect">
            <a:avLst/>
          </a:prstGeom>
          <a:noFill/>
          <a:ln w="9525">
            <a:noFill/>
          </a:ln>
        </p:spPr>
        <p:txBody>
          <a:bodyPr/>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D6BBDD57-C872-D34E-AAAA-4CE12E66F99C}" type="datetimeFigureOut">
              <a:rPr kumimoji="0" lang="en-US" sz="1200" b="0" i="0" u="none" strike="noStrike" kern="1200" cap="none" spc="0" normalizeH="0" baseline="0" noProof="0">
                <a:ln>
                  <a:noFill/>
                </a:ln>
                <a:solidFill>
                  <a:prstClr val="black">
                    <a:tint val="75000"/>
                  </a:prstClr>
                </a:solidFill>
                <a:effectLst/>
                <a:uLnTx/>
                <a:uFillTx/>
                <a:latin typeface="+mn-lt"/>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4831B51-18E3-1747-826F-F7C1DDD03B04}"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3.tiff"/><Relationship Id="rId1" Type="http://schemas.openxmlformats.org/officeDocument/2006/relationships/image" Target="../media/image2.tif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4.tiff"/></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image" Target="../media/image6.tiff"/><Relationship Id="rId1" Type="http://schemas.openxmlformats.org/officeDocument/2006/relationships/image" Target="../media/image5.tif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1.xml"/><Relationship Id="rId1" Type="http://schemas.openxmlformats.org/officeDocument/2006/relationships/image" Target="../media/image7.tiff"/></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7.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8.tif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jpeg"/><Relationship Id="rId1" Type="http://schemas.openxmlformats.org/officeDocument/2006/relationships/image" Target="../media/image7.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17.jpeg"/><Relationship Id="rId1"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image" Target="../media/image1.tiff"/></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image" Target="../media/image9.tif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7.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image" Target="../media/image20.png"/><Relationship Id="rId2" Type="http://schemas.microsoft.com/office/2007/relationships/media" Target="/Users/vuthuydung/Desktop/DAY%20HOC/LOP%2012/BAI%20GIANG/BAI%201/DNA%20replication%20-%203D.mp4" TargetMode="External"/><Relationship Id="rId1" Type="http://schemas.openxmlformats.org/officeDocument/2006/relationships/video" Target="/Users/vuthuydung/Desktop/DAY%20HOC/LOP%2012/BAI%20GIANG/BAI%201/DNA%20replication%20-%203D.mp4"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image" Target="../media/image21.jpe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image" Target="../media/image22.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1.xml"/><Relationship Id="rId1" Type="http://schemas.openxmlformats.org/officeDocument/2006/relationships/image" Target="../media/image23.jpe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image" Target="../media/image25.jpeg"/><Relationship Id="rId1" Type="http://schemas.openxmlformats.org/officeDocument/2006/relationships/image" Target="../media/image24.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image" Target="../media/image20.png"/><Relationship Id="rId2" Type="http://schemas.microsoft.com/office/2007/relationships/media" Target="/Users/vuthuydung/Desktop/DAY%20HOC/LOP%2012/BAI%20GIANG/BAI%201/DNA%20replication%20-%203D.mp4" TargetMode="External"/><Relationship Id="rId1" Type="http://schemas.openxmlformats.org/officeDocument/2006/relationships/video" Target="/Users/vuthuydung/Desktop/DAY%20HOC/LOP%2012/BAI%20GIANG/BAI%201/DNA%20replication%20-%203D.mp4"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2"/>
          <p:cNvSpPr txBox="1">
            <a:spLocks noChangeArrowheads="1"/>
          </p:cNvSpPr>
          <p:nvPr/>
        </p:nvSpPr>
        <p:spPr>
          <a:xfrm>
            <a:off x="971550" y="2492375"/>
            <a:ext cx="8353425" cy="981075"/>
          </a:xfrm>
          <a:prstGeom prst="rect">
            <a:avLst/>
          </a:prstGeom>
        </p:spPr>
        <p:txBody>
          <a:bodyPr anchor="ctr"/>
          <a:lstStyle>
            <a:lvl1pPr algn="ctr" rtl="0" eaLnBrk="0" fontAlgn="base" hangingPunct="0">
              <a:lnSpc>
                <a:spcPct val="90000"/>
              </a:lnSpc>
              <a:spcBef>
                <a:spcPct val="0"/>
              </a:spcBef>
              <a:spcAft>
                <a:spcPct val="0"/>
              </a:spcAft>
              <a:defRPr sz="3600" kern="1200" cap="all">
                <a:solidFill>
                  <a:schemeClr val="tx1"/>
                </a:solidFill>
                <a:latin typeface="+mj-lt"/>
                <a:ea typeface="+mj-ea"/>
                <a:cs typeface="+mj-cs"/>
              </a:defRPr>
            </a:lvl1pPr>
            <a:lvl2pPr algn="ctr" rtl="0" eaLnBrk="0" fontAlgn="base" hangingPunct="0">
              <a:lnSpc>
                <a:spcPct val="90000"/>
              </a:lnSpc>
              <a:spcBef>
                <a:spcPct val="0"/>
              </a:spcBef>
              <a:spcAft>
                <a:spcPct val="0"/>
              </a:spcAft>
              <a:defRPr sz="3600">
                <a:solidFill>
                  <a:schemeClr val="tx1"/>
                </a:solidFill>
                <a:latin typeface="Tw Cen MT" pitchFamily="34" charset="0"/>
              </a:defRPr>
            </a:lvl2pPr>
            <a:lvl3pPr algn="ctr" rtl="0" eaLnBrk="0" fontAlgn="base" hangingPunct="0">
              <a:lnSpc>
                <a:spcPct val="90000"/>
              </a:lnSpc>
              <a:spcBef>
                <a:spcPct val="0"/>
              </a:spcBef>
              <a:spcAft>
                <a:spcPct val="0"/>
              </a:spcAft>
              <a:defRPr sz="3600">
                <a:solidFill>
                  <a:schemeClr val="tx1"/>
                </a:solidFill>
                <a:latin typeface="Tw Cen MT" pitchFamily="34" charset="0"/>
              </a:defRPr>
            </a:lvl3pPr>
            <a:lvl4pPr algn="ctr" rtl="0" eaLnBrk="0" fontAlgn="base" hangingPunct="0">
              <a:lnSpc>
                <a:spcPct val="90000"/>
              </a:lnSpc>
              <a:spcBef>
                <a:spcPct val="0"/>
              </a:spcBef>
              <a:spcAft>
                <a:spcPct val="0"/>
              </a:spcAft>
              <a:defRPr sz="3600">
                <a:solidFill>
                  <a:schemeClr val="tx1"/>
                </a:solidFill>
                <a:latin typeface="Tw Cen MT" pitchFamily="34" charset="0"/>
              </a:defRPr>
            </a:lvl4pPr>
            <a:lvl5pPr algn="ctr" rtl="0" eaLnBrk="0" fontAlgn="base" hangingPunct="0">
              <a:lnSpc>
                <a:spcPct val="90000"/>
              </a:lnSpc>
              <a:spcBef>
                <a:spcPct val="0"/>
              </a:spcBef>
              <a:spcAft>
                <a:spcPct val="0"/>
              </a:spcAft>
              <a:defRPr sz="3600">
                <a:solidFill>
                  <a:schemeClr val="tx1"/>
                </a:solidFill>
                <a:latin typeface="Tw Cen MT" pitchFamily="34" charset="0"/>
              </a:defRPr>
            </a:lvl5pPr>
            <a:lvl6pPr marL="457200" algn="ctr" rtl="0" fontAlgn="base">
              <a:lnSpc>
                <a:spcPct val="90000"/>
              </a:lnSpc>
              <a:spcBef>
                <a:spcPct val="0"/>
              </a:spcBef>
              <a:spcAft>
                <a:spcPct val="0"/>
              </a:spcAft>
              <a:defRPr sz="3600">
                <a:solidFill>
                  <a:schemeClr val="tx1"/>
                </a:solidFill>
                <a:latin typeface="Tw Cen MT" pitchFamily="34" charset="0"/>
              </a:defRPr>
            </a:lvl6pPr>
            <a:lvl7pPr marL="914400" algn="ctr" rtl="0" fontAlgn="base">
              <a:lnSpc>
                <a:spcPct val="90000"/>
              </a:lnSpc>
              <a:spcBef>
                <a:spcPct val="0"/>
              </a:spcBef>
              <a:spcAft>
                <a:spcPct val="0"/>
              </a:spcAft>
              <a:defRPr sz="3600">
                <a:solidFill>
                  <a:schemeClr val="tx1"/>
                </a:solidFill>
                <a:latin typeface="Tw Cen MT" pitchFamily="34" charset="0"/>
              </a:defRPr>
            </a:lvl7pPr>
            <a:lvl8pPr marL="1371600" algn="ctr" rtl="0" fontAlgn="base">
              <a:lnSpc>
                <a:spcPct val="90000"/>
              </a:lnSpc>
              <a:spcBef>
                <a:spcPct val="0"/>
              </a:spcBef>
              <a:spcAft>
                <a:spcPct val="0"/>
              </a:spcAft>
              <a:defRPr sz="3600">
                <a:solidFill>
                  <a:schemeClr val="tx1"/>
                </a:solidFill>
                <a:latin typeface="Tw Cen MT" pitchFamily="34" charset="0"/>
              </a:defRPr>
            </a:lvl8pPr>
            <a:lvl9pPr marL="1828800" algn="ctr" rtl="0" fontAlgn="base">
              <a:lnSpc>
                <a:spcPct val="90000"/>
              </a:lnSpc>
              <a:spcBef>
                <a:spcPct val="0"/>
              </a:spcBef>
              <a:spcAft>
                <a:spcPct val="0"/>
              </a:spcAft>
              <a:defRPr sz="3600">
                <a:solidFill>
                  <a:schemeClr val="tx1"/>
                </a:solidFill>
                <a:latin typeface="Tw Cen MT" pitchFamily="34" charset="0"/>
              </a:defRPr>
            </a:lvl9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en-US" altLang="en-US" sz="7200" b="1" i="0" u="none" strike="noStrike" kern="1200" cap="all"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ADN</a:t>
            </a:r>
            <a:endParaRPr kumimoji="0" lang="en-US" altLang="en-US" sz="7200" b="1" i="0" u="none" strike="noStrike" kern="1200" cap="all"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400" rtl="0" eaLnBrk="1" fontAlgn="auto" latinLnBrk="0" hangingPunct="1">
              <a:lnSpc>
                <a:spcPct val="90000"/>
              </a:lnSpc>
              <a:spcBef>
                <a:spcPct val="0"/>
              </a:spcBef>
              <a:spcAft>
                <a:spcPts val="0"/>
              </a:spcAft>
              <a:buClrTx/>
              <a:buSzTx/>
              <a:buFontTx/>
              <a:buNone/>
              <a:defRPr/>
            </a:pPr>
            <a:br>
              <a:rPr kumimoji="0" lang="en-US" altLang="en-US" sz="4400" b="1" i="0" u="none" strike="noStrike" kern="1200" cap="all"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rPr>
            </a:br>
            <a:r>
              <a:rPr kumimoji="0" lang="en-US" altLang="en-US" sz="4400" b="1" i="0" u="none" strike="noStrike" kern="1200" cap="all" spc="0" normalizeH="0" baseline="0" noProof="0" dirty="0" err="1">
                <a:ln>
                  <a:noFill/>
                </a:ln>
                <a:solidFill>
                  <a:srgbClr val="FFFF00"/>
                </a:solidFill>
                <a:effectLst/>
                <a:uLnTx/>
                <a:uFillTx/>
                <a:latin typeface="Times New Roman" panose="02020603050405020304" pitchFamily="18" charset="0"/>
                <a:ea typeface="+mj-ea"/>
                <a:cs typeface="Times New Roman" panose="02020603050405020304" pitchFamily="18" charset="0"/>
              </a:rPr>
              <a:t>Axit</a:t>
            </a:r>
            <a:r>
              <a:rPr kumimoji="0" lang="en-US" altLang="en-US" sz="4400" b="1" i="0" u="none" strike="noStrike" kern="1200" cap="all"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rPr>
              <a:t> </a:t>
            </a:r>
            <a:r>
              <a:rPr kumimoji="0" lang="en-US" altLang="en-US" sz="4400" b="1" i="0" u="none" strike="noStrike" kern="1200" cap="all" spc="0" normalizeH="0" baseline="0" noProof="0" dirty="0" err="1">
                <a:ln>
                  <a:noFill/>
                </a:ln>
                <a:solidFill>
                  <a:srgbClr val="FFFF00"/>
                </a:solidFill>
                <a:effectLst/>
                <a:uLnTx/>
                <a:uFillTx/>
                <a:latin typeface="Times New Roman" panose="02020603050405020304" pitchFamily="18" charset="0"/>
                <a:ea typeface="+mj-ea"/>
                <a:cs typeface="Times New Roman" panose="02020603050405020304" pitchFamily="18" charset="0"/>
              </a:rPr>
              <a:t>đêôxiribônuclêic</a:t>
            </a:r>
            <a:r>
              <a:rPr kumimoji="0" lang="en-US" altLang="en-US" sz="4400" b="1" i="0" u="none" strike="noStrike" kern="1200" cap="all"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rPr>
              <a:t> </a:t>
            </a:r>
            <a:endParaRPr kumimoji="0" lang="en-US" altLang="en-US" sz="4400" b="1" i="0" u="none" strike="noStrike" kern="1200" cap="all"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27088" y="476250"/>
            <a:ext cx="7772400" cy="938213"/>
          </a:xfrm>
        </p:spPr>
        <p:txBody>
          <a:bodyPr vert="horz" lIns="91440" tIns="45720" rIns="91440" bIns="45720" rtlCol="0" anchor="ctr"/>
          <a:p>
            <a:pPr eaLnBrk="1" hangingPunct="1">
              <a:buNone/>
            </a:pPr>
            <a:r>
              <a:rPr lang="en-US" altLang="x-none" b="1">
                <a:solidFill>
                  <a:srgbClr val="FF0000"/>
                </a:solidFill>
                <a:latin typeface="Times New Roman" panose="02020603050405020304" pitchFamily="18" charset="0"/>
                <a:cs typeface="Times New Roman" panose="02020603050405020304" pitchFamily="18" charset="0"/>
              </a:rPr>
              <a:t>MỘT SỐ CÔNG THỨC ADN </a:t>
            </a:r>
            <a:endParaRPr lang="en-US" altLang="x-none" b="1">
              <a:solidFill>
                <a:srgbClr val="FF0000"/>
              </a:solidFill>
              <a:latin typeface="Times New Roman" panose="02020603050405020304" pitchFamily="18" charset="0"/>
              <a:ea typeface="Times New Roman" panose="02020603050405020304" pitchFamily="18" charset="0"/>
            </a:endParaRPr>
          </a:p>
        </p:txBody>
      </p:sp>
      <p:sp>
        <p:nvSpPr>
          <p:cNvPr id="80898" name="TextBox 4"/>
          <p:cNvSpPr txBox="1"/>
          <p:nvPr/>
        </p:nvSpPr>
        <p:spPr>
          <a:xfrm>
            <a:off x="611188" y="1414463"/>
            <a:ext cx="6264275" cy="584200"/>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just">
              <a:lnSpc>
                <a:spcPct val="100000"/>
              </a:lnSpc>
              <a:spcBef>
                <a:spcPct val="0"/>
              </a:spcBef>
              <a:buClrTx/>
              <a:buFontTx/>
              <a:buNone/>
            </a:pPr>
            <a:r>
              <a:rPr lang="en-US" altLang="en-US" sz="3200">
                <a:solidFill>
                  <a:srgbClr val="025198"/>
                </a:solidFill>
                <a:latin typeface="Times New Roman" panose="02020603050405020304" pitchFamily="18" charset="0"/>
                <a:cs typeface="Times New Roman" panose="02020603050405020304" pitchFamily="18" charset="0"/>
              </a:rPr>
              <a:t>1. Tính số nucleotit của ADN</a:t>
            </a:r>
            <a:endParaRPr lang="en-US" altLang="en-US" sz="3200">
              <a:solidFill>
                <a:srgbClr val="025198"/>
              </a:solidFill>
              <a:latin typeface="Times New Roman" panose="02020603050405020304" pitchFamily="18" charset="0"/>
              <a:ea typeface="Times New Roman" panose="02020603050405020304" pitchFamily="18" charset="0"/>
            </a:endParaRPr>
          </a:p>
        </p:txBody>
      </p:sp>
      <p:sp>
        <p:nvSpPr>
          <p:cNvPr id="80899" name="TextBox 2"/>
          <p:cNvSpPr txBox="1"/>
          <p:nvPr/>
        </p:nvSpPr>
        <p:spPr>
          <a:xfrm>
            <a:off x="1082675" y="2070100"/>
            <a:ext cx="4857750" cy="1630363"/>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just">
              <a:lnSpc>
                <a:spcPct val="100000"/>
              </a:lnSpc>
              <a:spcBef>
                <a:spcPct val="0"/>
              </a:spcBef>
              <a:buClrTx/>
              <a:buFontTx/>
              <a:buNone/>
            </a:pPr>
            <a:r>
              <a:rPr lang="en-US" altLang="en-US">
                <a:latin typeface="Times New Roman" panose="02020603050405020304" pitchFamily="18" charset="0"/>
                <a:cs typeface="Times New Roman" panose="02020603050405020304" pitchFamily="18" charset="0"/>
              </a:rPr>
              <a:t>Mạch 1:      A</a:t>
            </a:r>
            <a:r>
              <a:rPr lang="en-US" altLang="en-US" baseline="-25000">
                <a:latin typeface="Times New Roman" panose="02020603050405020304" pitchFamily="18" charset="0"/>
                <a:cs typeface="Times New Roman" panose="02020603050405020304" pitchFamily="18" charset="0"/>
              </a:rPr>
              <a:t> 1 </a:t>
            </a:r>
            <a:r>
              <a:rPr lang="en-US" altLang="en-US">
                <a:latin typeface="Times New Roman" panose="02020603050405020304" pitchFamily="18" charset="0"/>
                <a:cs typeface="Times New Roman" panose="02020603050405020304" pitchFamily="18" charset="0"/>
              </a:rPr>
              <a:t> 	   T</a:t>
            </a:r>
            <a:r>
              <a:rPr lang="en-US" altLang="en-US" baseline="-25000">
                <a:latin typeface="Times New Roman" panose="02020603050405020304" pitchFamily="18" charset="0"/>
                <a:cs typeface="Times New Roman" panose="02020603050405020304" pitchFamily="18" charset="0"/>
              </a:rPr>
              <a:t>1</a:t>
            </a:r>
            <a:r>
              <a:rPr lang="en-US" altLang="en-US">
                <a:latin typeface="Times New Roman" panose="02020603050405020304" pitchFamily="18" charset="0"/>
                <a:cs typeface="Times New Roman" panose="02020603050405020304" pitchFamily="18" charset="0"/>
              </a:rPr>
              <a:t> 	G</a:t>
            </a:r>
            <a:r>
              <a:rPr lang="en-US" altLang="en-US" baseline="-25000">
                <a:latin typeface="Times New Roman" panose="02020603050405020304" pitchFamily="18" charset="0"/>
                <a:cs typeface="Times New Roman" panose="02020603050405020304" pitchFamily="18" charset="0"/>
              </a:rPr>
              <a:t>1 </a:t>
            </a:r>
            <a:r>
              <a:rPr lang="en-US" altLang="en-US">
                <a:latin typeface="Times New Roman" panose="02020603050405020304" pitchFamily="18" charset="0"/>
                <a:cs typeface="Times New Roman" panose="02020603050405020304" pitchFamily="18" charset="0"/>
              </a:rPr>
              <a:t>	X</a:t>
            </a:r>
            <a:r>
              <a:rPr lang="en-US" altLang="en-US" baseline="-25000">
                <a:latin typeface="Times New Roman" panose="02020603050405020304" pitchFamily="18" charset="0"/>
                <a:cs typeface="Times New Roman" panose="02020603050405020304" pitchFamily="18" charset="0"/>
              </a:rPr>
              <a:t>1</a:t>
            </a:r>
            <a:r>
              <a:rPr lang="en-US" altLang="en-US">
                <a:latin typeface="Times New Roman" panose="020206030504050203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marL="0" lvl="0" indent="0" algn="just">
              <a:lnSpc>
                <a:spcPct val="100000"/>
              </a:lnSpc>
              <a:spcBef>
                <a:spcPct val="0"/>
              </a:spcBef>
              <a:buClrTx/>
              <a:buFontTx/>
              <a:buNone/>
            </a:pPr>
            <a:endParaRPr lang="en-US" altLang="en-US">
              <a:latin typeface="Times New Roman" panose="02020603050405020304" pitchFamily="18" charset="0"/>
              <a:cs typeface="Times New Roman" panose="02020603050405020304" pitchFamily="18" charset="0"/>
            </a:endParaRPr>
          </a:p>
          <a:p>
            <a:pPr marL="0" lvl="0" indent="0" algn="just">
              <a:lnSpc>
                <a:spcPct val="100000"/>
              </a:lnSpc>
              <a:spcBef>
                <a:spcPct val="0"/>
              </a:spcBef>
              <a:buClrTx/>
              <a:buFontTx/>
              <a:buNone/>
            </a:pPr>
            <a:r>
              <a:rPr lang="en-US" altLang="en-US">
                <a:latin typeface="Times New Roman" panose="02020603050405020304" pitchFamily="18" charset="0"/>
                <a:cs typeface="Times New Roman" panose="02020603050405020304" pitchFamily="18" charset="0"/>
              </a:rPr>
              <a:t>Mạch 2: </a:t>
            </a:r>
            <a:endParaRPr lang="en-US" altLang="en-US">
              <a:latin typeface="Times New Roman" panose="02020603050405020304" pitchFamily="18" charset="0"/>
              <a:cs typeface="Times New Roman" panose="02020603050405020304" pitchFamily="18" charset="0"/>
            </a:endParaRPr>
          </a:p>
          <a:p>
            <a:pPr marL="0" lvl="0" indent="0" algn="just">
              <a:lnSpc>
                <a:spcPct val="100000"/>
              </a:lnSpc>
              <a:spcBef>
                <a:spcPct val="0"/>
              </a:spcBef>
              <a:buClrTx/>
              <a:buFontTx/>
              <a:buNone/>
            </a:pPr>
            <a:r>
              <a:rPr lang="en-US" altLang="en-US">
                <a:latin typeface="Times New Roman" panose="02020603050405020304" pitchFamily="18" charset="0"/>
                <a:cs typeface="Times New Roman" panose="02020603050405020304" pitchFamily="18" charset="0"/>
              </a:rPr>
              <a:t>                  T</a:t>
            </a:r>
            <a:r>
              <a:rPr lang="en-US" altLang="en-US" baseline="-25000">
                <a:latin typeface="Times New Roman" panose="02020603050405020304" pitchFamily="18" charset="0"/>
                <a:cs typeface="Times New Roman" panose="02020603050405020304" pitchFamily="18" charset="0"/>
              </a:rPr>
              <a:t>2</a:t>
            </a:r>
            <a:r>
              <a:rPr lang="en-US" altLang="en-US">
                <a:latin typeface="Times New Roman" panose="02020603050405020304" pitchFamily="18" charset="0"/>
                <a:cs typeface="Times New Roman" panose="02020603050405020304" pitchFamily="18" charset="0"/>
              </a:rPr>
              <a:t> 	   A</a:t>
            </a:r>
            <a:r>
              <a:rPr lang="en-US" altLang="en-US" baseline="-25000">
                <a:latin typeface="Times New Roman" panose="02020603050405020304" pitchFamily="18" charset="0"/>
                <a:cs typeface="Times New Roman" panose="02020603050405020304" pitchFamily="18" charset="0"/>
              </a:rPr>
              <a:t>2</a:t>
            </a:r>
            <a:r>
              <a:rPr lang="en-US" altLang="en-US">
                <a:latin typeface="Times New Roman" panose="02020603050405020304" pitchFamily="18" charset="0"/>
                <a:cs typeface="Times New Roman" panose="02020603050405020304" pitchFamily="18" charset="0"/>
              </a:rPr>
              <a:t>	X</a:t>
            </a:r>
            <a:r>
              <a:rPr lang="en-US" altLang="en-US" baseline="-25000">
                <a:latin typeface="Times New Roman" panose="02020603050405020304" pitchFamily="18" charset="0"/>
                <a:cs typeface="Times New Roman" panose="02020603050405020304" pitchFamily="18" charset="0"/>
              </a:rPr>
              <a:t>2</a:t>
            </a:r>
            <a:r>
              <a:rPr lang="en-US" altLang="en-US">
                <a:latin typeface="Times New Roman" panose="02020603050405020304" pitchFamily="18" charset="0"/>
                <a:cs typeface="Times New Roman" panose="02020603050405020304" pitchFamily="18" charset="0"/>
              </a:rPr>
              <a:t>	G</a:t>
            </a:r>
            <a:r>
              <a:rPr lang="en-US" altLang="en-US" baseline="-25000">
                <a:latin typeface="Times New Roman" panose="02020603050405020304" pitchFamily="18" charset="0"/>
                <a:cs typeface="Times New Roman" panose="02020603050405020304" pitchFamily="18" charset="0"/>
              </a:rPr>
              <a:t>2</a:t>
            </a:r>
            <a:endParaRPr lang="en-US" altLang="en-US">
              <a:latin typeface="Times New Roman" panose="02020603050405020304" pitchFamily="18" charset="0"/>
              <a:cs typeface="Times New Roman" panose="02020603050405020304" pitchFamily="18" charset="0"/>
            </a:endParaRPr>
          </a:p>
          <a:p>
            <a:pPr marL="0" lvl="0" indent="0" algn="just">
              <a:lnSpc>
                <a:spcPct val="100000"/>
              </a:lnSpc>
              <a:spcBef>
                <a:spcPct val="0"/>
              </a:spcBef>
              <a:buClrTx/>
              <a:buFontTx/>
              <a:buNone/>
            </a:pPr>
            <a:r>
              <a:rPr lang="en-US" altLang="en-US">
                <a:latin typeface="Times New Roman" panose="02020603050405020304" pitchFamily="18" charset="0"/>
                <a:cs typeface="Times New Roman" panose="02020603050405020304" pitchFamily="18" charset="0"/>
              </a:rPr>
              <a:t>    </a:t>
            </a:r>
            <a:endParaRPr lang="en-US" altLang="en-US">
              <a:latin typeface="Times New Roman" panose="02020603050405020304" pitchFamily="18" charset="0"/>
              <a:ea typeface="Times New Roman" panose="02020603050405020304" pitchFamily="18" charset="0"/>
            </a:endParaRPr>
          </a:p>
        </p:txBody>
      </p:sp>
      <p:cxnSp>
        <p:nvCxnSpPr>
          <p:cNvPr id="5" name="Straight Connector 4"/>
          <p:cNvCxnSpPr/>
          <p:nvPr/>
        </p:nvCxnSpPr>
        <p:spPr>
          <a:xfrm>
            <a:off x="2339975" y="2492375"/>
            <a:ext cx="28797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39975" y="2924175"/>
            <a:ext cx="28797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ight Brace 5"/>
          <p:cNvSpPr/>
          <p:nvPr/>
        </p:nvSpPr>
        <p:spPr>
          <a:xfrm>
            <a:off x="5292725" y="2060575"/>
            <a:ext cx="431800" cy="12065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0903" name="TextBox 6"/>
          <p:cNvSpPr txBox="1"/>
          <p:nvPr/>
        </p:nvSpPr>
        <p:spPr>
          <a:xfrm>
            <a:off x="5756275" y="2254250"/>
            <a:ext cx="2767013" cy="830263"/>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just">
              <a:lnSpc>
                <a:spcPct val="100000"/>
              </a:lnSpc>
              <a:spcBef>
                <a:spcPct val="0"/>
              </a:spcBef>
              <a:buClrTx/>
              <a:buFontTx/>
              <a:buNone/>
            </a:pPr>
            <a:r>
              <a:rPr lang="en-US" altLang="en-US" sz="2400">
                <a:solidFill>
                  <a:srgbClr val="C00000"/>
                </a:solidFill>
                <a:latin typeface="Times New Roman" panose="02020603050405020304" pitchFamily="18" charset="0"/>
                <a:cs typeface="Times New Roman" panose="02020603050405020304" pitchFamily="18" charset="0"/>
              </a:rPr>
              <a:t>A</a:t>
            </a:r>
            <a:r>
              <a:rPr lang="en-US" altLang="en-US" sz="2400" baseline="-25000">
                <a:solidFill>
                  <a:srgbClr val="C00000"/>
                </a:solidFill>
                <a:latin typeface="Times New Roman" panose="02020603050405020304" pitchFamily="18" charset="0"/>
                <a:cs typeface="Times New Roman" panose="02020603050405020304" pitchFamily="18" charset="0"/>
              </a:rPr>
              <a:t>1</a:t>
            </a:r>
            <a:r>
              <a:rPr lang="en-US" altLang="en-US" sz="2400">
                <a:solidFill>
                  <a:srgbClr val="C00000"/>
                </a:solidFill>
                <a:latin typeface="Times New Roman" panose="02020603050405020304" pitchFamily="18" charset="0"/>
                <a:cs typeface="Times New Roman" panose="02020603050405020304" pitchFamily="18" charset="0"/>
              </a:rPr>
              <a:t> = T</a:t>
            </a:r>
            <a:r>
              <a:rPr lang="en-US" altLang="en-US" sz="2400" baseline="-25000">
                <a:solidFill>
                  <a:srgbClr val="C00000"/>
                </a:solidFill>
                <a:latin typeface="Times New Roman" panose="02020603050405020304" pitchFamily="18" charset="0"/>
                <a:cs typeface="Times New Roman" panose="02020603050405020304" pitchFamily="18" charset="0"/>
              </a:rPr>
              <a:t>2</a:t>
            </a:r>
            <a:r>
              <a:rPr lang="en-US" altLang="en-US" sz="2400">
                <a:solidFill>
                  <a:srgbClr val="C00000"/>
                </a:solidFill>
                <a:latin typeface="Times New Roman" panose="02020603050405020304" pitchFamily="18" charset="0"/>
                <a:cs typeface="Times New Roman" panose="02020603050405020304" pitchFamily="18" charset="0"/>
              </a:rPr>
              <a:t>; T</a:t>
            </a:r>
            <a:r>
              <a:rPr lang="en-US" altLang="en-US" sz="2400" baseline="-25000">
                <a:solidFill>
                  <a:srgbClr val="C00000"/>
                </a:solidFill>
                <a:latin typeface="Times New Roman" panose="02020603050405020304" pitchFamily="18" charset="0"/>
                <a:cs typeface="Times New Roman" panose="02020603050405020304" pitchFamily="18" charset="0"/>
              </a:rPr>
              <a:t>1 </a:t>
            </a:r>
            <a:r>
              <a:rPr lang="en-US" altLang="en-US" sz="2400">
                <a:solidFill>
                  <a:srgbClr val="C00000"/>
                </a:solidFill>
                <a:latin typeface="Times New Roman" panose="02020603050405020304" pitchFamily="18" charset="0"/>
                <a:cs typeface="Times New Roman" panose="02020603050405020304" pitchFamily="18" charset="0"/>
              </a:rPr>
              <a:t>= A</a:t>
            </a:r>
            <a:r>
              <a:rPr lang="en-US" altLang="en-US" sz="2400" baseline="-25000">
                <a:solidFill>
                  <a:srgbClr val="C00000"/>
                </a:solidFill>
                <a:latin typeface="Times New Roman" panose="02020603050405020304" pitchFamily="18" charset="0"/>
                <a:cs typeface="Times New Roman" panose="02020603050405020304" pitchFamily="18" charset="0"/>
              </a:rPr>
              <a:t>2</a:t>
            </a:r>
            <a:endParaRPr lang="en-US" altLang="en-US" sz="2400" baseline="-25000">
              <a:solidFill>
                <a:srgbClr val="C00000"/>
              </a:solidFill>
              <a:latin typeface="Times New Roman" panose="02020603050405020304" pitchFamily="18" charset="0"/>
              <a:cs typeface="Times New Roman" panose="02020603050405020304" pitchFamily="18" charset="0"/>
            </a:endParaRPr>
          </a:p>
          <a:p>
            <a:pPr marL="0" lvl="0" indent="0" algn="just">
              <a:lnSpc>
                <a:spcPct val="100000"/>
              </a:lnSpc>
              <a:spcBef>
                <a:spcPct val="0"/>
              </a:spcBef>
              <a:buClrTx/>
              <a:buFontTx/>
              <a:buNone/>
            </a:pPr>
            <a:r>
              <a:rPr lang="en-US" altLang="en-US" sz="2400">
                <a:solidFill>
                  <a:srgbClr val="C00000"/>
                </a:solidFill>
                <a:latin typeface="Times New Roman" panose="02020603050405020304" pitchFamily="18" charset="0"/>
                <a:cs typeface="Times New Roman" panose="02020603050405020304" pitchFamily="18" charset="0"/>
              </a:rPr>
              <a:t>G</a:t>
            </a:r>
            <a:r>
              <a:rPr lang="en-US" altLang="en-US" sz="2400" baseline="-25000">
                <a:solidFill>
                  <a:srgbClr val="C00000"/>
                </a:solidFill>
                <a:latin typeface="Times New Roman" panose="02020603050405020304" pitchFamily="18" charset="0"/>
                <a:cs typeface="Times New Roman" panose="02020603050405020304" pitchFamily="18" charset="0"/>
              </a:rPr>
              <a:t>1</a:t>
            </a:r>
            <a:r>
              <a:rPr lang="en-US" altLang="en-US" sz="2400">
                <a:solidFill>
                  <a:srgbClr val="C00000"/>
                </a:solidFill>
                <a:latin typeface="Times New Roman" panose="02020603050405020304" pitchFamily="18" charset="0"/>
                <a:cs typeface="Times New Roman" panose="02020603050405020304" pitchFamily="18" charset="0"/>
              </a:rPr>
              <a:t> =</a:t>
            </a:r>
            <a:r>
              <a:rPr lang="en-US" altLang="en-US" sz="2400" baseline="-25000">
                <a:solidFill>
                  <a:srgbClr val="C00000"/>
                </a:solidFill>
                <a:latin typeface="Times New Roman" panose="02020603050405020304" pitchFamily="18" charset="0"/>
                <a:cs typeface="Times New Roman" panose="02020603050405020304" pitchFamily="18" charset="0"/>
              </a:rPr>
              <a:t>  </a:t>
            </a:r>
            <a:r>
              <a:rPr lang="en-US" altLang="en-US" sz="2400">
                <a:solidFill>
                  <a:srgbClr val="C00000"/>
                </a:solidFill>
                <a:latin typeface="Times New Roman" panose="02020603050405020304" pitchFamily="18" charset="0"/>
                <a:cs typeface="Times New Roman" panose="02020603050405020304" pitchFamily="18" charset="0"/>
              </a:rPr>
              <a:t>X</a:t>
            </a:r>
            <a:r>
              <a:rPr lang="en-US" altLang="en-US" sz="2400" baseline="-25000">
                <a:solidFill>
                  <a:srgbClr val="C00000"/>
                </a:solidFill>
                <a:latin typeface="Times New Roman" panose="02020603050405020304" pitchFamily="18" charset="0"/>
                <a:cs typeface="Times New Roman" panose="02020603050405020304" pitchFamily="18" charset="0"/>
              </a:rPr>
              <a:t>2</a:t>
            </a:r>
            <a:r>
              <a:rPr lang="en-US" altLang="en-US" sz="2400">
                <a:solidFill>
                  <a:srgbClr val="C00000"/>
                </a:solidFill>
                <a:latin typeface="Times New Roman" panose="02020603050405020304" pitchFamily="18" charset="0"/>
                <a:cs typeface="Times New Roman" panose="02020603050405020304" pitchFamily="18" charset="0"/>
              </a:rPr>
              <a:t>; X</a:t>
            </a:r>
            <a:r>
              <a:rPr lang="en-US" altLang="en-US" sz="2400" baseline="-25000">
                <a:solidFill>
                  <a:srgbClr val="C00000"/>
                </a:solidFill>
                <a:latin typeface="Times New Roman" panose="02020603050405020304" pitchFamily="18" charset="0"/>
                <a:cs typeface="Times New Roman" panose="02020603050405020304" pitchFamily="18" charset="0"/>
              </a:rPr>
              <a:t>1</a:t>
            </a:r>
            <a:r>
              <a:rPr lang="en-US" altLang="en-US" sz="2400">
                <a:solidFill>
                  <a:srgbClr val="C00000"/>
                </a:solidFill>
                <a:latin typeface="Times New Roman" panose="02020603050405020304" pitchFamily="18" charset="0"/>
                <a:cs typeface="Times New Roman" panose="02020603050405020304" pitchFamily="18" charset="0"/>
              </a:rPr>
              <a:t>= G</a:t>
            </a:r>
            <a:r>
              <a:rPr lang="en-US" altLang="en-US" sz="2400" baseline="-25000">
                <a:solidFill>
                  <a:srgbClr val="C00000"/>
                </a:solidFill>
                <a:latin typeface="Times New Roman" panose="02020603050405020304" pitchFamily="18" charset="0"/>
                <a:cs typeface="Times New Roman" panose="02020603050405020304" pitchFamily="18" charset="0"/>
              </a:rPr>
              <a:t>2</a:t>
            </a:r>
            <a:endParaRPr lang="en-US" altLang="en-US" sz="2400">
              <a:solidFill>
                <a:srgbClr val="C00000"/>
              </a:solidFill>
              <a:latin typeface="Times New Roman" panose="02020603050405020304" pitchFamily="18" charset="0"/>
              <a:ea typeface="Times New Roman" panose="02020603050405020304" pitchFamily="18" charset="0"/>
            </a:endParaRPr>
          </a:p>
        </p:txBody>
      </p:sp>
      <p:sp>
        <p:nvSpPr>
          <p:cNvPr id="80904" name="TextBox 7"/>
          <p:cNvSpPr txBox="1"/>
          <p:nvPr/>
        </p:nvSpPr>
        <p:spPr>
          <a:xfrm>
            <a:off x="612775" y="4213225"/>
            <a:ext cx="5795963" cy="584200"/>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nSpc>
                <a:spcPct val="100000"/>
              </a:lnSpc>
              <a:spcBef>
                <a:spcPct val="0"/>
              </a:spcBef>
              <a:buClrTx/>
              <a:buFontTx/>
              <a:buNone/>
            </a:pPr>
            <a:r>
              <a:rPr lang="en-US" altLang="en-US" sz="3200">
                <a:solidFill>
                  <a:srgbClr val="0070C0"/>
                </a:solidFill>
                <a:latin typeface="Times New Roman" panose="02020603050405020304" pitchFamily="18" charset="0"/>
                <a:cs typeface="Times New Roman" panose="02020603050405020304" pitchFamily="18" charset="0"/>
              </a:rPr>
              <a:t>2. Đối với mỗi mạch của ADN </a:t>
            </a:r>
            <a:endParaRPr lang="en-US" altLang="en-US" sz="3200">
              <a:solidFill>
                <a:srgbClr val="0070C0"/>
              </a:solidFill>
              <a:latin typeface="Times New Roman" panose="02020603050405020304" pitchFamily="18" charset="0"/>
              <a:ea typeface="Times New Roman" panose="02020603050405020304" pitchFamily="18" charset="0"/>
            </a:endParaRPr>
          </a:p>
        </p:txBody>
      </p:sp>
      <p:sp>
        <p:nvSpPr>
          <p:cNvPr id="80905" name="TextBox 2"/>
          <p:cNvSpPr txBox="1"/>
          <p:nvPr/>
        </p:nvSpPr>
        <p:spPr>
          <a:xfrm>
            <a:off x="1619250" y="3411538"/>
            <a:ext cx="6081713" cy="954087"/>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ctr">
              <a:lnSpc>
                <a:spcPct val="100000"/>
              </a:lnSpc>
              <a:spcBef>
                <a:spcPct val="0"/>
              </a:spcBef>
              <a:buClrTx/>
              <a:buFontTx/>
              <a:buNone/>
            </a:pPr>
            <a:r>
              <a:rPr lang="en-US" altLang="en-US" sz="2800" b="1">
                <a:solidFill>
                  <a:srgbClr val="FF0000"/>
                </a:solidFill>
                <a:latin typeface="Times New Roman" panose="02020603050405020304" pitchFamily="18" charset="0"/>
                <a:cs typeface="Times New Roman" panose="02020603050405020304" pitchFamily="18" charset="0"/>
              </a:rPr>
              <a:t>N</a:t>
            </a:r>
            <a:r>
              <a:rPr lang="en-US" altLang="en-US" sz="2800" b="1">
                <a:solidFill>
                  <a:srgbClr val="7030A0"/>
                </a:solidFill>
                <a:latin typeface="Times New Roman" panose="02020603050405020304" pitchFamily="18" charset="0"/>
                <a:cs typeface="Times New Roman" panose="02020603050405020304" pitchFamily="18" charset="0"/>
              </a:rPr>
              <a:t> </a:t>
            </a:r>
            <a:r>
              <a:rPr lang="en-US" altLang="en-US" sz="2800">
                <a:solidFill>
                  <a:srgbClr val="7030A0"/>
                </a:solidFill>
                <a:latin typeface="Times New Roman" panose="02020603050405020304" pitchFamily="18" charset="0"/>
                <a:cs typeface="Times New Roman" panose="02020603050405020304" pitchFamily="18" charset="0"/>
              </a:rPr>
              <a:t>= </a:t>
            </a:r>
            <a:r>
              <a:rPr lang="en-US" altLang="en-US" sz="2800">
                <a:solidFill>
                  <a:srgbClr val="C00000"/>
                </a:solidFill>
                <a:latin typeface="Times New Roman" panose="02020603050405020304" pitchFamily="18" charset="0"/>
                <a:cs typeface="Times New Roman" panose="02020603050405020304" pitchFamily="18" charset="0"/>
              </a:rPr>
              <a:t>A + T + G + X </a:t>
            </a:r>
            <a:r>
              <a:rPr lang="en-US" altLang="en-US" sz="2800">
                <a:solidFill>
                  <a:srgbClr val="7030A0"/>
                </a:solidFill>
                <a:latin typeface="Times New Roman" panose="02020603050405020304" pitchFamily="18" charset="0"/>
                <a:cs typeface="Times New Roman" panose="02020603050405020304" pitchFamily="18" charset="0"/>
              </a:rPr>
              <a:t>= 2A + 2G</a:t>
            </a:r>
            <a:endParaRPr lang="en-US" altLang="en-US" sz="2800">
              <a:solidFill>
                <a:srgbClr val="7030A0"/>
              </a:solidFill>
              <a:latin typeface="Times New Roman" panose="02020603050405020304" pitchFamily="18" charset="0"/>
              <a:cs typeface="Times New Roman" panose="02020603050405020304" pitchFamily="18" charset="0"/>
            </a:endParaRPr>
          </a:p>
          <a:p>
            <a:pPr marL="0" lvl="0" indent="0" algn="ctr">
              <a:lnSpc>
                <a:spcPct val="100000"/>
              </a:lnSpc>
              <a:spcBef>
                <a:spcPct val="0"/>
              </a:spcBef>
              <a:buClrTx/>
              <a:buFontTx/>
              <a:buNone/>
            </a:pPr>
            <a:r>
              <a:rPr lang="en-US" altLang="en-US" sz="2800" b="1">
                <a:solidFill>
                  <a:srgbClr val="7030A0"/>
                </a:solidFill>
                <a:latin typeface="Times New Roman" panose="02020603050405020304" pitchFamily="18" charset="0"/>
                <a:cs typeface="Times New Roman" panose="02020603050405020304" pitchFamily="18" charset="0"/>
              </a:rPr>
              <a:t>H = 2A + 3G</a:t>
            </a:r>
            <a:endParaRPr lang="en-US" altLang="en-US" sz="2800" b="1">
              <a:solidFill>
                <a:srgbClr val="7030A0"/>
              </a:solidFill>
              <a:latin typeface="Times New Roman" panose="02020603050405020304" pitchFamily="18" charset="0"/>
              <a:ea typeface="Times New Roman" panose="02020603050405020304" pitchFamily="18" charset="0"/>
            </a:endParaRPr>
          </a:p>
        </p:txBody>
      </p:sp>
      <p:sp>
        <p:nvSpPr>
          <p:cNvPr id="4" name="TextBox 3"/>
          <p:cNvSpPr txBox="1">
            <a:spLocks noRot="1" noChangeAspect="1" noMove="1" noResize="1" noEditPoints="1" noAdjustHandles="1" noChangeArrowheads="1" noChangeShapeType="1" noTextEdit="1"/>
          </p:cNvSpPr>
          <p:nvPr/>
        </p:nvSpPr>
        <p:spPr>
          <a:xfrm>
            <a:off x="827088" y="4888843"/>
            <a:ext cx="7953821" cy="710579"/>
          </a:xfrm>
          <a:prstGeom prst="rect">
            <a:avLst/>
          </a:prstGeom>
          <a:blipFill>
            <a:blip r:embed="rId1"/>
            <a:stretch>
              <a:fillRect b="-8772"/>
            </a:stretch>
          </a:blipFill>
        </p:spPr>
        <p:txBody>
          <a:bodyPr/>
          <a:lstStyle/>
          <a:p>
            <a:pPr marR="0" defTabSz="914400">
              <a:buClrTx/>
              <a:buSzTx/>
              <a:buFontTx/>
              <a:buNone/>
              <a:defRPr/>
            </a:pPr>
            <a:r>
              <a:rPr kumimoji="0" lang="en-US" kern="1200" cap="none" spc="0" normalizeH="0" baseline="0" noProof="0">
                <a:noFill/>
                <a:latin typeface="Arial" panose="020B0604020202020204" pitchFamily="34" charset="0"/>
                <a:ea typeface="+mn-ea"/>
                <a:cs typeface="Arial" panose="020B0604020202020204" pitchFamily="34" charset="0"/>
              </a:rPr>
              <a:t> </a:t>
            </a:r>
            <a:endParaRPr kumimoji="0" lang="en-US" kern="1200" cap="none" spc="0" normalizeH="0" baseline="0" noProof="0">
              <a:noFill/>
              <a:latin typeface="Arial" panose="020B0604020202020204" pitchFamily="34" charset="0"/>
              <a:ea typeface="+mn-ea"/>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1"/>
          <p:cNvSpPr txBox="1"/>
          <p:nvPr/>
        </p:nvSpPr>
        <p:spPr>
          <a:xfrm>
            <a:off x="827088" y="476250"/>
            <a:ext cx="7772400" cy="938213"/>
          </a:xfrm>
          <a:prstGeom prst="rect">
            <a:avLst/>
          </a:prstGeom>
        </p:spPr>
        <p:txBody>
          <a:bodyPr anchor="ct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ctr" eaLnBrk="1" hangingPunct="1">
              <a:lnSpc>
                <a:spcPct val="90000"/>
              </a:lnSpc>
              <a:spcBef>
                <a:spcPct val="0"/>
              </a:spcBef>
              <a:buClrTx/>
              <a:buFontTx/>
              <a:buNone/>
            </a:pPr>
            <a:r>
              <a:rPr lang="en-US" altLang="x-none" sz="3600" b="1">
                <a:solidFill>
                  <a:srgbClr val="FF0000"/>
                </a:solidFill>
                <a:latin typeface="Times New Roman" panose="02020603050405020304" pitchFamily="18" charset="0"/>
                <a:cs typeface="Times New Roman" panose="02020603050405020304" pitchFamily="18" charset="0"/>
              </a:rPr>
              <a:t>MỘT SỐ CÔNG THỨC ADN </a:t>
            </a:r>
            <a:endParaRPr lang="en-US" altLang="x-none" sz="3600" b="1">
              <a:solidFill>
                <a:srgbClr val="FF0000"/>
              </a:solidFill>
              <a:latin typeface="Times New Roman" panose="02020603050405020304" pitchFamily="18" charset="0"/>
              <a:ea typeface="Times New Roman" panose="02020603050405020304" pitchFamily="18" charset="0"/>
            </a:endParaRPr>
          </a:p>
        </p:txBody>
      </p:sp>
      <p:sp>
        <p:nvSpPr>
          <p:cNvPr id="81922" name="TextBox 7"/>
          <p:cNvSpPr txBox="1"/>
          <p:nvPr/>
        </p:nvSpPr>
        <p:spPr>
          <a:xfrm>
            <a:off x="823913" y="1557338"/>
            <a:ext cx="5795962" cy="584200"/>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nSpc>
                <a:spcPct val="100000"/>
              </a:lnSpc>
              <a:spcBef>
                <a:spcPct val="0"/>
              </a:spcBef>
              <a:buClrTx/>
              <a:buFontTx/>
              <a:buNone/>
            </a:pPr>
            <a:r>
              <a:rPr lang="en-US" altLang="en-US" sz="3200">
                <a:solidFill>
                  <a:srgbClr val="0070C0"/>
                </a:solidFill>
                <a:latin typeface="Times New Roman" panose="02020603050405020304" pitchFamily="18" charset="0"/>
                <a:cs typeface="Times New Roman" panose="02020603050405020304" pitchFamily="18" charset="0"/>
              </a:rPr>
              <a:t>3. Khối lượng của ADN </a:t>
            </a:r>
            <a:endParaRPr lang="en-US" altLang="en-US" sz="3200">
              <a:solidFill>
                <a:srgbClr val="0070C0"/>
              </a:solidFill>
              <a:latin typeface="Times New Roman" panose="02020603050405020304" pitchFamily="18" charset="0"/>
              <a:ea typeface="Times New Roman" panose="02020603050405020304" pitchFamily="18" charset="0"/>
            </a:endParaRPr>
          </a:p>
        </p:txBody>
      </p:sp>
      <p:sp>
        <p:nvSpPr>
          <p:cNvPr id="81923" name="TextBox 4"/>
          <p:cNvSpPr txBox="1"/>
          <p:nvPr/>
        </p:nvSpPr>
        <p:spPr>
          <a:xfrm>
            <a:off x="2339975" y="2276475"/>
            <a:ext cx="3744913" cy="584200"/>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ctr">
              <a:lnSpc>
                <a:spcPct val="100000"/>
              </a:lnSpc>
              <a:spcBef>
                <a:spcPct val="0"/>
              </a:spcBef>
              <a:buClrTx/>
              <a:buFontTx/>
              <a:buNone/>
            </a:pPr>
            <a:r>
              <a:rPr lang="en-US" altLang="en-US" sz="3200" b="1">
                <a:solidFill>
                  <a:srgbClr val="FF0000"/>
                </a:solidFill>
                <a:latin typeface="Times New Roman" panose="02020603050405020304" pitchFamily="18" charset="0"/>
                <a:cs typeface="Times New Roman" panose="02020603050405020304" pitchFamily="18" charset="0"/>
              </a:rPr>
              <a:t>M</a:t>
            </a:r>
            <a:r>
              <a:rPr lang="en-US" altLang="en-US" sz="3200">
                <a:latin typeface="Times New Roman" panose="02020603050405020304" pitchFamily="18" charset="0"/>
                <a:cs typeface="Times New Roman" panose="02020603050405020304" pitchFamily="18" charset="0"/>
              </a:rPr>
              <a:t> = N . 300  (đvC)</a:t>
            </a:r>
            <a:endParaRPr lang="en-US" altLang="en-US" sz="3200">
              <a:latin typeface="Times New Roman" panose="02020603050405020304" pitchFamily="18" charset="0"/>
              <a:ea typeface="Times New Roman" panose="02020603050405020304" pitchFamily="18" charset="0"/>
            </a:endParaRPr>
          </a:p>
        </p:txBody>
      </p:sp>
      <p:sp>
        <p:nvSpPr>
          <p:cNvPr id="81924" name="TextBox 7"/>
          <p:cNvSpPr txBox="1"/>
          <p:nvPr/>
        </p:nvSpPr>
        <p:spPr>
          <a:xfrm>
            <a:off x="823913" y="2979738"/>
            <a:ext cx="5795962" cy="584200"/>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nSpc>
                <a:spcPct val="100000"/>
              </a:lnSpc>
              <a:spcBef>
                <a:spcPct val="0"/>
              </a:spcBef>
              <a:buClrTx/>
              <a:buFontTx/>
              <a:buNone/>
            </a:pPr>
            <a:r>
              <a:rPr lang="en-US" altLang="en-US" sz="3200">
                <a:solidFill>
                  <a:srgbClr val="0070C0"/>
                </a:solidFill>
                <a:latin typeface="Times New Roman" panose="02020603050405020304" pitchFamily="18" charset="0"/>
                <a:cs typeface="Times New Roman" panose="02020603050405020304" pitchFamily="18" charset="0"/>
              </a:rPr>
              <a:t>4. Chiều d</a:t>
            </a:r>
            <a:r>
              <a:rPr lang="en-US" altLang="en-US" sz="3200">
                <a:solidFill>
                  <a:srgbClr val="0070C0"/>
                </a:solidFill>
                <a:latin typeface="Times New Roman" panose="02020603050405020304" pitchFamily="18" charset="0"/>
                <a:ea typeface="Times New Roman" panose="02020603050405020304" pitchFamily="18" charset="0"/>
              </a:rPr>
              <a:t>à</a:t>
            </a:r>
            <a:r>
              <a:rPr lang="en-US" altLang="en-US" sz="3200">
                <a:solidFill>
                  <a:srgbClr val="0070C0"/>
                </a:solidFill>
                <a:latin typeface="Times New Roman" panose="02020603050405020304" pitchFamily="18" charset="0"/>
                <a:cs typeface="Times New Roman" panose="02020603050405020304" pitchFamily="18" charset="0"/>
              </a:rPr>
              <a:t>i của ADN </a:t>
            </a:r>
            <a:endParaRPr lang="en-US" altLang="en-US" sz="3200">
              <a:solidFill>
                <a:srgbClr val="0070C0"/>
              </a:solidFill>
              <a:latin typeface="Times New Roman" panose="02020603050405020304" pitchFamily="18" charset="0"/>
              <a:ea typeface="Times New Roman" panose="02020603050405020304" pitchFamily="18" charset="0"/>
            </a:endParaRPr>
          </a:p>
        </p:txBody>
      </p:sp>
      <p:sp>
        <p:nvSpPr>
          <p:cNvPr id="81925" name="TextBox 7"/>
          <p:cNvSpPr txBox="1"/>
          <p:nvPr/>
        </p:nvSpPr>
        <p:spPr>
          <a:xfrm>
            <a:off x="2266950" y="3716338"/>
            <a:ext cx="4429125" cy="585787"/>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ctr">
              <a:lnSpc>
                <a:spcPct val="100000"/>
              </a:lnSpc>
              <a:spcBef>
                <a:spcPct val="0"/>
              </a:spcBef>
              <a:buClrTx/>
              <a:buFontTx/>
              <a:buNone/>
            </a:pPr>
            <a:r>
              <a:rPr lang="en-US" altLang="en-US" sz="3200" b="1">
                <a:solidFill>
                  <a:srgbClr val="FF0000"/>
                </a:solidFill>
                <a:latin typeface="Times New Roman" panose="02020603050405020304" pitchFamily="18" charset="0"/>
                <a:cs typeface="Times New Roman" panose="02020603050405020304" pitchFamily="18" charset="0"/>
              </a:rPr>
              <a:t>L</a:t>
            </a:r>
            <a:r>
              <a:rPr lang="en-US" altLang="en-US" sz="3200">
                <a:latin typeface="Times New Roman" panose="02020603050405020304" pitchFamily="18" charset="0"/>
                <a:cs typeface="Times New Roman" panose="02020603050405020304" pitchFamily="18" charset="0"/>
              </a:rPr>
              <a:t> = N . 3,4= C . 34 (A</a:t>
            </a:r>
            <a:r>
              <a:rPr lang="en-US" altLang="en-US" sz="3200" baseline="30000">
                <a:latin typeface="Times New Roman" panose="02020603050405020304" pitchFamily="18" charset="0"/>
                <a:cs typeface="Times New Roman" panose="02020603050405020304" pitchFamily="18" charset="0"/>
              </a:rPr>
              <a:t>o</a:t>
            </a:r>
            <a:r>
              <a:rPr lang="en-US" altLang="en-US" sz="3200">
                <a:latin typeface="Times New Roman" panose="02020603050405020304" pitchFamily="18" charset="0"/>
                <a:cs typeface="Times New Roman" panose="02020603050405020304" pitchFamily="18" charset="0"/>
              </a:rPr>
              <a:t>)</a:t>
            </a:r>
            <a:endParaRPr lang="en-US" altLang="en-US" sz="3200">
              <a:latin typeface="Times New Roman" panose="02020603050405020304" pitchFamily="18" charset="0"/>
              <a:ea typeface="Times New Roman" panose="02020603050405020304" pitchFamily="18" charset="0"/>
            </a:endParaRPr>
          </a:p>
        </p:txBody>
      </p:sp>
      <p:sp>
        <p:nvSpPr>
          <p:cNvPr id="81926" name="TextBox 7"/>
          <p:cNvSpPr txBox="1"/>
          <p:nvPr/>
        </p:nvSpPr>
        <p:spPr>
          <a:xfrm>
            <a:off x="900113" y="4424363"/>
            <a:ext cx="5795962" cy="584200"/>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nSpc>
                <a:spcPct val="100000"/>
              </a:lnSpc>
              <a:spcBef>
                <a:spcPct val="0"/>
              </a:spcBef>
              <a:buClrTx/>
              <a:buFontTx/>
              <a:buNone/>
            </a:pPr>
            <a:r>
              <a:rPr lang="en-US" altLang="en-US" sz="3200">
                <a:solidFill>
                  <a:srgbClr val="0070C0"/>
                </a:solidFill>
                <a:latin typeface="Times New Roman" panose="02020603050405020304" pitchFamily="18" charset="0"/>
                <a:cs typeface="Times New Roman" panose="02020603050405020304" pitchFamily="18" charset="0"/>
              </a:rPr>
              <a:t>5. Số vòng xoắn của ADN </a:t>
            </a:r>
            <a:endParaRPr lang="en-US" altLang="en-US" sz="3200">
              <a:solidFill>
                <a:srgbClr val="0070C0"/>
              </a:solidFill>
              <a:latin typeface="Times New Roman" panose="02020603050405020304" pitchFamily="18" charset="0"/>
              <a:ea typeface="Times New Roman" panose="02020603050405020304" pitchFamily="18" charset="0"/>
            </a:endParaRPr>
          </a:p>
        </p:txBody>
      </p:sp>
      <p:sp>
        <p:nvSpPr>
          <p:cNvPr id="81927" name="TextBox 11"/>
          <p:cNvSpPr txBox="1"/>
          <p:nvPr/>
        </p:nvSpPr>
        <p:spPr>
          <a:xfrm>
            <a:off x="2268538" y="5084763"/>
            <a:ext cx="3743325" cy="585787"/>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ctr">
              <a:lnSpc>
                <a:spcPct val="100000"/>
              </a:lnSpc>
              <a:spcBef>
                <a:spcPct val="0"/>
              </a:spcBef>
              <a:buClrTx/>
              <a:buFontTx/>
              <a:buNone/>
            </a:pPr>
            <a:r>
              <a:rPr lang="en-US" altLang="en-US" sz="3200" b="1">
                <a:solidFill>
                  <a:srgbClr val="FF0000"/>
                </a:solidFill>
                <a:latin typeface="Times New Roman" panose="02020603050405020304" pitchFamily="18" charset="0"/>
                <a:cs typeface="Times New Roman" panose="02020603050405020304" pitchFamily="18" charset="0"/>
              </a:rPr>
              <a:t>C</a:t>
            </a:r>
            <a:r>
              <a:rPr lang="en-US" altLang="en-US" sz="3200">
                <a:latin typeface="Times New Roman" panose="02020603050405020304" pitchFamily="18" charset="0"/>
                <a:cs typeface="Times New Roman" panose="02020603050405020304" pitchFamily="18" charset="0"/>
              </a:rPr>
              <a:t> = N: 20 = L : 34 </a:t>
            </a:r>
            <a:endParaRPr lang="en-US" altLang="en-US" sz="3200">
              <a:latin typeface="Times New Roman" panose="02020603050405020304" pitchFamily="18" charset="0"/>
              <a:ea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sz="quarter" idx="13"/>
          </p:nvPr>
        </p:nvSpPr>
        <p:spPr/>
        <p:txBody>
          <a:bodyPr/>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7" name="Title 1"/>
          <p:cNvSpPr>
            <a:spLocks noGrp="1"/>
          </p:cNvSpPr>
          <p:nvPr>
            <p:ph type="ctrTitle"/>
          </p:nvPr>
        </p:nvSpPr>
        <p:spPr>
          <a:xfrm>
            <a:off x="2705100" y="1412875"/>
            <a:ext cx="6407150" cy="1379538"/>
          </a:xfrm>
        </p:spPr>
        <p:txBody>
          <a:bodyPr vert="horz" wrap="square" lIns="91440" tIns="45720" rIns="91440" bIns="45720" anchor="b" anchorCtr="0"/>
          <a:p>
            <a:pPr defTabSz="685800" eaLnBrk="1" hangingPunct="1">
              <a:buClrTx/>
              <a:buSzTx/>
              <a:buFontTx/>
            </a:pPr>
            <a:r>
              <a:rPr lang="en-US" altLang="en-US" sz="4400" b="1" kern="1200">
                <a:solidFill>
                  <a:srgbClr val="FFC000"/>
                </a:solidFill>
                <a:latin typeface="Times New Roman" panose="02020603050405020304" pitchFamily="18" charset="0"/>
                <a:ea typeface="+mj-ea"/>
                <a:cs typeface="Times New Roman" panose="02020603050405020304" pitchFamily="18" charset="0"/>
              </a:rPr>
              <a:t>CHƯƠNG I: CƠ CHẾ DI TRUYỀN VÀ BIẾN DỊ</a:t>
            </a:r>
            <a:endParaRPr lang="en-US" altLang="en-US" sz="4400" b="1" kern="1200">
              <a:solidFill>
                <a:srgbClr val="FFC000"/>
              </a:solidFill>
              <a:latin typeface="Times New Roman" panose="02020603050405020304" pitchFamily="18" charset="0"/>
              <a:ea typeface="Times New Roman" panose="02020603050405020304" pitchFamily="18" charset="0"/>
              <a:cs typeface="+mj-cs"/>
            </a:endParaRPr>
          </a:p>
        </p:txBody>
      </p:sp>
      <p:sp>
        <p:nvSpPr>
          <p:cNvPr id="8" name="Title 1"/>
          <p:cNvSpPr txBox="1"/>
          <p:nvPr/>
        </p:nvSpPr>
        <p:spPr>
          <a:xfrm>
            <a:off x="2555875" y="3213100"/>
            <a:ext cx="6556375" cy="1527175"/>
          </a:xfrm>
          <a:prstGeom prst="rect">
            <a:avLst/>
          </a:prstGeom>
          <a:noFill/>
          <a:ln w="9525">
            <a:noFill/>
          </a:ln>
        </p:spPr>
        <p:txBody>
          <a:bodyPr anchor="b" anchorCtr="0"/>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lvl="0" indent="0" algn="ctr" defTabSz="914400" eaLnBrk="1" hangingPunct="1">
              <a:lnSpc>
                <a:spcPct val="100000"/>
              </a:lnSpc>
              <a:spcBef>
                <a:spcPct val="0"/>
              </a:spcBef>
              <a:buFontTx/>
              <a:buNone/>
            </a:pPr>
            <a:br>
              <a:rPr lang="en-US" altLang="en-US" sz="3800" b="1">
                <a:solidFill>
                  <a:srgbClr val="800000"/>
                </a:solidFill>
                <a:latin typeface="Times New Roman" panose="02020603050405020304" pitchFamily="18" charset="0"/>
                <a:cs typeface="Times New Roman" panose="02020603050405020304" pitchFamily="18" charset="0"/>
              </a:rPr>
            </a:br>
            <a:r>
              <a:rPr lang="en-US" altLang="en-US" sz="3800" b="1" u="sng">
                <a:solidFill>
                  <a:srgbClr val="002060"/>
                </a:solidFill>
                <a:latin typeface="Times New Roman" panose="02020603050405020304" pitchFamily="18" charset="0"/>
                <a:cs typeface="Times New Roman" panose="02020603050405020304" pitchFamily="18" charset="0"/>
              </a:rPr>
              <a:t>BÀI 1</a:t>
            </a:r>
            <a:r>
              <a:rPr lang="en-US" altLang="en-US" sz="3800" b="1">
                <a:solidFill>
                  <a:srgbClr val="002060"/>
                </a:solidFill>
                <a:latin typeface="Times New Roman" panose="02020603050405020304" pitchFamily="18" charset="0"/>
                <a:cs typeface="Times New Roman" panose="02020603050405020304" pitchFamily="18" charset="0"/>
              </a:rPr>
              <a:t>: </a:t>
            </a:r>
            <a:r>
              <a:rPr lang="en-US" altLang="en-US" sz="3800" b="1">
                <a:solidFill>
                  <a:srgbClr val="800000"/>
                </a:solidFill>
                <a:latin typeface="Times New Roman" panose="02020603050405020304" pitchFamily="18" charset="0"/>
                <a:cs typeface="Times New Roman" panose="02020603050405020304" pitchFamily="18" charset="0"/>
              </a:rPr>
              <a:t>GEN,MÃ DI TRUYỀN VÀ QUÁ TRÌNH NHÂN ĐÔI ADN</a:t>
            </a:r>
            <a:endParaRPr lang="en-US" altLang="en-US" sz="3800" b="1">
              <a:solidFill>
                <a:srgbClr val="800000"/>
              </a:solidFill>
              <a:latin typeface="Times New Roman" panose="02020603050405020304" pitchFamily="18" charset="0"/>
              <a:ea typeface="Times New Roman" panose="02020603050405020304" pitchFamily="18" charset="0"/>
            </a:endParaRPr>
          </a:p>
        </p:txBody>
      </p:sp>
      <p:sp>
        <p:nvSpPr>
          <p:cNvPr id="2" name="Subtitle 1"/>
          <p:cNvSpPr/>
          <p:nvPr>
            <p:ph type="subTitle" idx="1"/>
          </p:nvPr>
        </p:nvSpPr>
        <p:spPr/>
        <p:txBody>
          <a:bodyPr/>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00000"/>
                                          </p:val>
                                        </p:tav>
                                        <p:tav tm="100000">
                                          <p:val>
                                            <p:fltVal val="1.000000"/>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000000"/>
                                          </p:val>
                                        </p:tav>
                                        <p:tav tm="100000">
                                          <p:val>
                                            <p:fltVal val="1.000000"/>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000000"/>
                                          </p:val>
                                        </p:tav>
                                        <p:tav tm="100000">
                                          <p:val>
                                            <p:fltVal val="1.000000"/>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000000"/>
                                          </p:val>
                                        </p:tav>
                                        <p:tav tm="100000">
                                          <p:val>
                                            <p:fltVal val="1.000000"/>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1"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4098" name="Rectangle 2"/>
          <p:cNvSpPr>
            <a:spLocks noGrp="1"/>
          </p:cNvSpPr>
          <p:nvPr>
            <p:ph type="title"/>
          </p:nvPr>
        </p:nvSpPr>
        <p:spPr>
          <a:xfrm>
            <a:off x="1835150" y="333375"/>
            <a:ext cx="6645275" cy="981075"/>
          </a:xfrm>
        </p:spPr>
        <p:txBody>
          <a:bodyPr vert="horz" wrap="square" lIns="91440" tIns="45720" rIns="91440" bIns="45720" anchor="ctr" anchorCtr="0"/>
          <a:p>
            <a:pPr algn="ctr" eaLnBrk="1" hangingPunct="1"/>
            <a:r>
              <a:rPr lang="en-US" altLang="en-US" b="1" i="1">
                <a:solidFill>
                  <a:srgbClr val="990000"/>
                </a:solidFill>
                <a:latin typeface="Times New Roman" panose="02020603050405020304" pitchFamily="18" charset="0"/>
                <a:cs typeface="Times New Roman" panose="02020603050405020304" pitchFamily="18" charset="0"/>
              </a:rPr>
              <a:t>NỘI DUNG</a:t>
            </a:r>
            <a:endParaRPr lang="en-US" altLang="en-US" b="1" i="1">
              <a:solidFill>
                <a:srgbClr val="990000"/>
              </a:solidFill>
              <a:latin typeface="Times New Roman" panose="02020603050405020304" pitchFamily="18" charset="0"/>
              <a:ea typeface="Times New Roman" panose="02020603050405020304" pitchFamily="18" charset="0"/>
            </a:endParaRPr>
          </a:p>
        </p:txBody>
      </p:sp>
      <p:sp>
        <p:nvSpPr>
          <p:cNvPr id="4099" name="Rectangle 3"/>
          <p:cNvSpPr>
            <a:spLocks noGrp="1"/>
          </p:cNvSpPr>
          <p:nvPr>
            <p:ph idx="1"/>
          </p:nvPr>
        </p:nvSpPr>
        <p:spPr>
          <a:xfrm>
            <a:off x="1719263" y="1751013"/>
            <a:ext cx="6851650" cy="622300"/>
          </a:xfrm>
        </p:spPr>
        <p:txBody>
          <a:bodyPr vert="horz" wrap="square" lIns="91440" tIns="45720" rIns="91440" bIns="45720" anchor="t" anchorCtr="0"/>
          <a:p>
            <a:pPr marL="0" indent="0" algn="just" eaLnBrk="1" hangingPunct="1">
              <a:buFontTx/>
              <a:buNone/>
            </a:pPr>
            <a:r>
              <a:rPr lang="en-US" altLang="en-US" b="1">
                <a:solidFill>
                  <a:srgbClr val="7030A0"/>
                </a:solidFill>
                <a:latin typeface="Times New Roman" panose="02020603050405020304" pitchFamily="18" charset="0"/>
                <a:cs typeface="Times New Roman" panose="02020603050405020304" pitchFamily="18" charset="0"/>
              </a:rPr>
              <a:t>I. GEN </a:t>
            </a:r>
            <a:endParaRPr lang="en-US" altLang="en-US" b="1">
              <a:solidFill>
                <a:srgbClr val="7030A0"/>
              </a:solidFill>
              <a:latin typeface="Times New Roman" panose="02020603050405020304" pitchFamily="18" charset="0"/>
              <a:ea typeface="Times New Roman" panose="02020603050405020304" pitchFamily="18" charset="0"/>
            </a:endParaRPr>
          </a:p>
        </p:txBody>
      </p:sp>
      <p:sp>
        <p:nvSpPr>
          <p:cNvPr id="4" name="Rectangle 3"/>
          <p:cNvSpPr txBox="1"/>
          <p:nvPr/>
        </p:nvSpPr>
        <p:spPr>
          <a:xfrm>
            <a:off x="1619250" y="3041650"/>
            <a:ext cx="6851650" cy="709613"/>
          </a:xfrm>
          <a:prstGeom prst="rect">
            <a:avLst/>
          </a:prstGeom>
          <a:noFill/>
          <a:ln w="9525">
            <a:noFill/>
          </a:ln>
        </p:spPr>
        <p:txBody>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lvl="0" indent="0" algn="just" defTabSz="914400" eaLnBrk="1" hangingPunct="1">
              <a:lnSpc>
                <a:spcPct val="100000"/>
              </a:lnSpc>
              <a:spcBef>
                <a:spcPct val="20000"/>
              </a:spcBef>
              <a:buFontTx/>
              <a:buNone/>
            </a:pPr>
            <a:r>
              <a:rPr lang="en-US" altLang="en-US" sz="3200" b="1">
                <a:solidFill>
                  <a:srgbClr val="3366FF"/>
                </a:solidFill>
                <a:latin typeface="Times New Roman" panose="02020603050405020304" pitchFamily="18" charset="0"/>
                <a:cs typeface="Times New Roman" panose="02020603050405020304" pitchFamily="18" charset="0"/>
              </a:rPr>
              <a:t>II. MÃ DI TRUYỀN</a:t>
            </a:r>
            <a:endParaRPr lang="en-US" altLang="en-US" sz="3200" b="1">
              <a:solidFill>
                <a:srgbClr val="3366FF"/>
              </a:solidFill>
              <a:latin typeface="Times New Roman" panose="02020603050405020304" pitchFamily="18" charset="0"/>
              <a:ea typeface="Times New Roman" panose="02020603050405020304" pitchFamily="18" charset="0"/>
            </a:endParaRPr>
          </a:p>
        </p:txBody>
      </p:sp>
      <p:sp>
        <p:nvSpPr>
          <p:cNvPr id="5" name="Rectangle 3"/>
          <p:cNvSpPr txBox="1"/>
          <p:nvPr/>
        </p:nvSpPr>
        <p:spPr>
          <a:xfrm>
            <a:off x="1619250" y="4292600"/>
            <a:ext cx="7051675" cy="709613"/>
          </a:xfrm>
          <a:prstGeom prst="rect">
            <a:avLst/>
          </a:prstGeom>
          <a:noFill/>
          <a:ln w="9525">
            <a:noFill/>
          </a:ln>
        </p:spPr>
        <p:txBody>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lvl="0" indent="0" algn="just" defTabSz="914400" eaLnBrk="1" hangingPunct="1">
              <a:lnSpc>
                <a:spcPct val="100000"/>
              </a:lnSpc>
              <a:spcBef>
                <a:spcPct val="20000"/>
              </a:spcBef>
              <a:buFontTx/>
              <a:buNone/>
            </a:pPr>
            <a:r>
              <a:rPr lang="en-US" altLang="en-US" sz="3200" b="1">
                <a:solidFill>
                  <a:srgbClr val="FF0000"/>
                </a:solidFill>
                <a:latin typeface="Times New Roman" panose="02020603050405020304" pitchFamily="18" charset="0"/>
                <a:cs typeface="Times New Roman" panose="02020603050405020304" pitchFamily="18" charset="0"/>
              </a:rPr>
              <a:t>III. QUÁ TRÌNH TỰ NHÂN ĐÔI ADN</a:t>
            </a:r>
            <a:endParaRPr lang="en-US" altLang="en-US" sz="3200" b="1">
              <a:solidFill>
                <a:srgbClr val="FF0000"/>
              </a:solidFill>
              <a:latin typeface="Times New Roman" panose="02020603050405020304" pitchFamily="18" charset="0"/>
              <a:ea typeface="Times New Roman" panose="02020603050405020304" pitchFamily="18" charset="0"/>
            </a:endParaRPr>
          </a:p>
        </p:txBody>
      </p:sp>
      <p:sp>
        <p:nvSpPr>
          <p:cNvPr id="2" name="TextBox 1"/>
          <p:cNvSpPr txBox="1"/>
          <p:nvPr/>
        </p:nvSpPr>
        <p:spPr>
          <a:xfrm>
            <a:off x="2411413" y="2397125"/>
            <a:ext cx="4824412" cy="523875"/>
          </a:xfrm>
          <a:prstGeom prst="rect">
            <a:avLst/>
          </a:prstGeom>
          <a:noFill/>
          <a:ln w="9525">
            <a:noFill/>
          </a:ln>
        </p:spPr>
        <p:txBody>
          <a:bodyPr>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457200" lvl="0" indent="-457200" algn="just" defTabSz="914400">
              <a:lnSpc>
                <a:spcPct val="100000"/>
              </a:lnSpc>
              <a:spcBef>
                <a:spcPct val="0"/>
              </a:spcBef>
              <a:buFont typeface="Wingdings" panose="05000000000000000000" pitchFamily="2" charset="2"/>
              <a:buChar char="Ø"/>
            </a:pPr>
            <a:r>
              <a:rPr lang="en-US" altLang="en-US" sz="2800">
                <a:solidFill>
                  <a:srgbClr val="000099"/>
                </a:solidFill>
                <a:latin typeface="Times New Roman" panose="02020603050405020304" pitchFamily="18" charset="0"/>
                <a:cs typeface="Times New Roman" panose="02020603050405020304" pitchFamily="18" charset="0"/>
              </a:rPr>
              <a:t>Cấu trúc phân tử ADN (gen)</a:t>
            </a:r>
            <a:endParaRPr lang="en-US" altLang="en-US" sz="2800">
              <a:solidFill>
                <a:srgbClr val="000099"/>
              </a:solidFill>
              <a:latin typeface="Times New Roman" panose="02020603050405020304" pitchFamily="18" charset="0"/>
              <a:ea typeface="Times New Roman" panose="02020603050405020304" pitchFamily="18" charset="0"/>
            </a:endParaRPr>
          </a:p>
        </p:txBody>
      </p:sp>
      <p:sp>
        <p:nvSpPr>
          <p:cNvPr id="3" name="TextBox 2"/>
          <p:cNvSpPr txBox="1"/>
          <p:nvPr/>
        </p:nvSpPr>
        <p:spPr>
          <a:xfrm>
            <a:off x="2411413" y="3676650"/>
            <a:ext cx="6086475" cy="523875"/>
          </a:xfrm>
          <a:prstGeom prst="rect">
            <a:avLst/>
          </a:prstGeom>
          <a:noFill/>
        </p:spPr>
        <p:txBody>
          <a:bodyPr>
            <a:spAutoFit/>
          </a:bodyPr>
          <a:p>
            <a:pPr marL="285750" indent="-285750" algn="just">
              <a:buFont typeface="Wingdings" panose="05000000000000000000" pitchFamily="2" charset="2"/>
              <a:buChar char="Ø"/>
            </a:pPr>
            <a:r>
              <a:rPr lang="en-US" altLang="x-none" sz="2800">
                <a:solidFill>
                  <a:srgbClr val="385723"/>
                </a:solidFill>
                <a:latin typeface="Times New Roman" panose="02020603050405020304" pitchFamily="18" charset="0"/>
                <a:cs typeface="Times New Roman" panose="02020603050405020304" pitchFamily="18" charset="0"/>
              </a:rPr>
              <a:t> Khái niệm v</a:t>
            </a:r>
            <a:r>
              <a:rPr lang="en-US" altLang="x-none" sz="2800">
                <a:solidFill>
                  <a:srgbClr val="385723"/>
                </a:solidFill>
                <a:latin typeface="Times New Roman" panose="02020603050405020304" pitchFamily="18" charset="0"/>
                <a:ea typeface="Times New Roman" panose="02020603050405020304" pitchFamily="18" charset="0"/>
              </a:rPr>
              <a:t>à</a:t>
            </a:r>
            <a:r>
              <a:rPr lang="en-US" altLang="x-none" sz="2800">
                <a:solidFill>
                  <a:srgbClr val="385723"/>
                </a:solidFill>
                <a:latin typeface="Times New Roman" panose="02020603050405020304" pitchFamily="18" charset="0"/>
                <a:cs typeface="Times New Roman" panose="02020603050405020304" pitchFamily="18" charset="0"/>
              </a:rPr>
              <a:t> đặc điểm mã di truyền</a:t>
            </a:r>
            <a:endParaRPr lang="en-US" altLang="x-none" sz="2800">
              <a:solidFill>
                <a:srgbClr val="385723"/>
              </a:solidFill>
              <a:latin typeface="Times New Roman" panose="02020603050405020304" pitchFamily="18" charset="0"/>
              <a:ea typeface="Times New Roman" panose="02020603050405020304" pitchFamily="18" charset="0"/>
            </a:endParaRPr>
          </a:p>
        </p:txBody>
      </p:sp>
      <p:sp>
        <p:nvSpPr>
          <p:cNvPr id="6" name="TextBox 5"/>
          <p:cNvSpPr txBox="1"/>
          <p:nvPr/>
        </p:nvSpPr>
        <p:spPr>
          <a:xfrm>
            <a:off x="2411413" y="4975225"/>
            <a:ext cx="6015037" cy="523875"/>
          </a:xfrm>
          <a:prstGeom prst="rect">
            <a:avLst/>
          </a:prstGeom>
          <a:noFill/>
          <a:ln w="9525">
            <a:noFill/>
          </a:ln>
        </p:spPr>
        <p:txBody>
          <a:bodyPr>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285750" lvl="0" indent="-285750" algn="just" defTabSz="914400">
              <a:lnSpc>
                <a:spcPct val="100000"/>
              </a:lnSpc>
              <a:spcBef>
                <a:spcPct val="0"/>
              </a:spcBef>
              <a:buFont typeface="Wingdings" panose="05000000000000000000" pitchFamily="2" charset="2"/>
              <a:buChar char="Ø"/>
            </a:pPr>
            <a:r>
              <a:rPr lang="en-US" altLang="en-US" sz="2800">
                <a:solidFill>
                  <a:srgbClr val="C00000"/>
                </a:solidFill>
                <a:latin typeface="Times New Roman" panose="02020603050405020304" pitchFamily="18" charset="0"/>
                <a:cs typeface="Times New Roman" panose="02020603050405020304" pitchFamily="18" charset="0"/>
              </a:rPr>
              <a:t> Cơ  chế </a:t>
            </a:r>
            <a:endParaRPr lang="en-US" altLang="en-US" sz="2800">
              <a:solidFill>
                <a:srgbClr val="C00000"/>
              </a:solidFill>
              <a:latin typeface="Times New Roman" panose="02020603050405020304" pitchFamily="18" charset="0"/>
              <a:ea typeface="Times New Roman" panose="02020603050405020304" pitchFamily="18" charset="0"/>
            </a:endParaRPr>
          </a:p>
        </p:txBody>
      </p:sp>
      <p:sp>
        <p:nvSpPr>
          <p:cNvPr id="7" name="TextBox 6"/>
          <p:cNvSpPr txBox="1"/>
          <p:nvPr/>
        </p:nvSpPr>
        <p:spPr>
          <a:xfrm>
            <a:off x="2411413" y="5657850"/>
            <a:ext cx="3097213" cy="522288"/>
          </a:xfrm>
          <a:prstGeom prst="rect">
            <a:avLst/>
          </a:prstGeom>
          <a:noFill/>
        </p:spPr>
        <p:txBody>
          <a:bodyPr>
            <a:spAutoFit/>
          </a:bodyPr>
          <a:p>
            <a:pPr marL="457200" indent="-457200" algn="just">
              <a:buFont typeface="Wingdings" panose="05000000000000000000" pitchFamily="2" charset="2"/>
              <a:buChar char="Ø"/>
            </a:pPr>
            <a:r>
              <a:rPr lang="en-US" altLang="x-none" sz="2800">
                <a:solidFill>
                  <a:srgbClr val="70AD47"/>
                </a:solidFill>
                <a:latin typeface="Times New Roman" panose="02020603050405020304" pitchFamily="18" charset="0"/>
                <a:cs typeface="Times New Roman" panose="02020603050405020304" pitchFamily="18" charset="0"/>
              </a:rPr>
              <a:t>Ý nghĩa</a:t>
            </a:r>
            <a:endParaRPr lang="en-US" altLang="x-none" sz="2800">
              <a:solidFill>
                <a:srgbClr val="70AD47"/>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99">
                                            <p:txEl>
                                              <p:charRg st="0" end="8"/>
                                            </p:txEl>
                                          </p:spTgt>
                                        </p:tgtEl>
                                        <p:attrNameLst>
                                          <p:attrName>style.visibility</p:attrName>
                                        </p:attrNameLst>
                                      </p:cBhvr>
                                      <p:to>
                                        <p:strVal val="visible"/>
                                      </p:to>
                                    </p:set>
                                    <p:animEffect transition="in" filter="wipe(down)">
                                      <p:cBhvr>
                                        <p:cTn id="12" dur="500"/>
                                        <p:tgtEl>
                                          <p:spTgt spid="4099">
                                            <p:txEl>
                                              <p:charRg st="0" end="8"/>
                                            </p:txEl>
                                          </p:spTgt>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par>
                          <p:cTn id="31" fill="hold">
                            <p:stCondLst>
                              <p:cond delay="500"/>
                            </p:stCondLst>
                            <p:childTnLst>
                              <p:par>
                                <p:cTn id="32" presetID="16" presetClass="entr" presetSubtype="21"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Vertical)">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P spid="4" grpId="0"/>
      <p:bldP spid="5" grpId="0"/>
      <p:bldP spid="2" grpId="0"/>
      <p:bldP spid="3"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1"/>
          <p:cNvSpPr txBox="1"/>
          <p:nvPr/>
        </p:nvSpPr>
        <p:spPr>
          <a:xfrm>
            <a:off x="611188" y="2565400"/>
            <a:ext cx="8229600" cy="1143000"/>
          </a:xfrm>
          <a:prstGeom prst="rect">
            <a:avLst/>
          </a:prstGeom>
        </p:spPr>
        <p:txBody>
          <a:bodyPr anchor="ctr">
            <a:normAutofit fontScale="97500" lnSpcReduction="10000"/>
          </a:bodyPr>
          <a:lstStyle>
            <a:lvl1pPr algn="ctr" rtl="0" fontAlgn="base">
              <a:lnSpc>
                <a:spcPct val="90000"/>
              </a:lnSpc>
              <a:spcBef>
                <a:spcPct val="0"/>
              </a:spcBef>
              <a:spcAft>
                <a:spcPct val="0"/>
              </a:spcAft>
              <a:defRPr sz="3600" kern="1200" cap="all">
                <a:solidFill>
                  <a:schemeClr val="tx1"/>
                </a:solidFill>
                <a:latin typeface="+mj-lt"/>
                <a:ea typeface="+mj-ea"/>
                <a:cs typeface="+mj-cs"/>
              </a:defRPr>
            </a:lvl1pPr>
            <a:lvl2pPr algn="ctr" rtl="0" fontAlgn="base">
              <a:lnSpc>
                <a:spcPct val="90000"/>
              </a:lnSpc>
              <a:spcBef>
                <a:spcPct val="0"/>
              </a:spcBef>
              <a:spcAft>
                <a:spcPct val="0"/>
              </a:spcAft>
              <a:defRPr sz="3600">
                <a:solidFill>
                  <a:schemeClr val="tx1"/>
                </a:solidFill>
                <a:latin typeface="Tw Cen MT" pitchFamily="34" charset="0"/>
              </a:defRPr>
            </a:lvl2pPr>
            <a:lvl3pPr algn="ctr" rtl="0" fontAlgn="base">
              <a:lnSpc>
                <a:spcPct val="90000"/>
              </a:lnSpc>
              <a:spcBef>
                <a:spcPct val="0"/>
              </a:spcBef>
              <a:spcAft>
                <a:spcPct val="0"/>
              </a:spcAft>
              <a:defRPr sz="3600">
                <a:solidFill>
                  <a:schemeClr val="tx1"/>
                </a:solidFill>
                <a:latin typeface="Tw Cen MT" pitchFamily="34" charset="0"/>
              </a:defRPr>
            </a:lvl3pPr>
            <a:lvl4pPr algn="ctr" rtl="0" fontAlgn="base">
              <a:lnSpc>
                <a:spcPct val="90000"/>
              </a:lnSpc>
              <a:spcBef>
                <a:spcPct val="0"/>
              </a:spcBef>
              <a:spcAft>
                <a:spcPct val="0"/>
              </a:spcAft>
              <a:defRPr sz="3600">
                <a:solidFill>
                  <a:schemeClr val="tx1"/>
                </a:solidFill>
                <a:latin typeface="Tw Cen MT" pitchFamily="34" charset="0"/>
              </a:defRPr>
            </a:lvl4pPr>
            <a:lvl5pPr algn="ctr" rtl="0" fontAlgn="base">
              <a:lnSpc>
                <a:spcPct val="90000"/>
              </a:lnSpc>
              <a:spcBef>
                <a:spcPct val="0"/>
              </a:spcBef>
              <a:spcAft>
                <a:spcPct val="0"/>
              </a:spcAft>
              <a:defRPr sz="3600">
                <a:solidFill>
                  <a:schemeClr val="tx1"/>
                </a:solidFill>
                <a:latin typeface="Tw Cen MT" pitchFamily="34" charset="0"/>
              </a:defRPr>
            </a:lvl5pPr>
            <a:lvl6pPr marL="457200" algn="ctr" rtl="0" fontAlgn="base">
              <a:lnSpc>
                <a:spcPct val="90000"/>
              </a:lnSpc>
              <a:spcBef>
                <a:spcPct val="0"/>
              </a:spcBef>
              <a:spcAft>
                <a:spcPct val="0"/>
              </a:spcAft>
              <a:defRPr sz="3600">
                <a:solidFill>
                  <a:schemeClr val="tx1"/>
                </a:solidFill>
                <a:latin typeface="Tw Cen MT" pitchFamily="34" charset="0"/>
              </a:defRPr>
            </a:lvl6pPr>
            <a:lvl7pPr marL="914400" algn="ctr" rtl="0" fontAlgn="base">
              <a:lnSpc>
                <a:spcPct val="90000"/>
              </a:lnSpc>
              <a:spcBef>
                <a:spcPct val="0"/>
              </a:spcBef>
              <a:spcAft>
                <a:spcPct val="0"/>
              </a:spcAft>
              <a:defRPr sz="3600">
                <a:solidFill>
                  <a:schemeClr val="tx1"/>
                </a:solidFill>
                <a:latin typeface="Tw Cen MT" pitchFamily="34" charset="0"/>
              </a:defRPr>
            </a:lvl7pPr>
            <a:lvl8pPr marL="1371600" algn="ctr" rtl="0" fontAlgn="base">
              <a:lnSpc>
                <a:spcPct val="90000"/>
              </a:lnSpc>
              <a:spcBef>
                <a:spcPct val="0"/>
              </a:spcBef>
              <a:spcAft>
                <a:spcPct val="0"/>
              </a:spcAft>
              <a:defRPr sz="3600">
                <a:solidFill>
                  <a:schemeClr val="tx1"/>
                </a:solidFill>
                <a:latin typeface="Tw Cen MT" pitchFamily="34" charset="0"/>
              </a:defRPr>
            </a:lvl8pPr>
            <a:lvl9pPr marL="1828800" algn="ctr" rtl="0" fontAlgn="base">
              <a:lnSpc>
                <a:spcPct val="90000"/>
              </a:lnSpc>
              <a:spcBef>
                <a:spcPct val="0"/>
              </a:spcBef>
              <a:spcAft>
                <a:spcPct val="0"/>
              </a:spcAft>
              <a:defRPr sz="3600">
                <a:solidFill>
                  <a:schemeClr val="tx1"/>
                </a:solidFill>
                <a:latin typeface="Tw Cen MT" pitchFamily="34" charset="0"/>
              </a:defRPr>
            </a:lvl9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en-US" altLang="en-US" sz="8000" b="1" i="0" u="none" strike="noStrike" kern="1200" cap="all"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I. Gen </a:t>
            </a:r>
            <a:endParaRPr kumimoji="0" lang="en-US" altLang="en-US" sz="8000" b="1" i="0" u="none" strike="noStrike" kern="1200" cap="all"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7041" name="Picture 5"/>
          <p:cNvPicPr>
            <a:picLocks noChangeAspect="1"/>
          </p:cNvPicPr>
          <p:nvPr/>
        </p:nvPicPr>
        <p:blipFill>
          <a:blip r:embed="rId1"/>
          <a:stretch>
            <a:fillRect/>
          </a:stretch>
        </p:blipFill>
        <p:spPr>
          <a:xfrm>
            <a:off x="4886325" y="3433763"/>
            <a:ext cx="4237038" cy="3432175"/>
          </a:xfrm>
          <a:prstGeom prst="rect">
            <a:avLst/>
          </a:prstGeom>
          <a:noFill/>
          <a:ln w="9525">
            <a:noFill/>
          </a:ln>
        </p:spPr>
      </p:pic>
      <p:sp>
        <p:nvSpPr>
          <p:cNvPr id="13314" name="Title 1"/>
          <p:cNvSpPr>
            <a:spLocks noGrp="1"/>
          </p:cNvSpPr>
          <p:nvPr>
            <p:ph type="title"/>
          </p:nvPr>
        </p:nvSpPr>
        <p:spPr>
          <a:xfrm>
            <a:off x="539750" y="188913"/>
            <a:ext cx="8229600" cy="1143000"/>
          </a:xfrm>
        </p:spPr>
        <p:txBody>
          <a:bodyPr vert="horz" lIns="91440" tIns="45720" rIns="91440" bIns="45720" rtlCol="0" anchor="ctr"/>
          <a:p>
            <a:pPr eaLnBrk="1" hangingPunct="1">
              <a:buNone/>
            </a:pPr>
            <a:r>
              <a:rPr lang="en-US" altLang="en-US" sz="6000" b="1">
                <a:solidFill>
                  <a:srgbClr val="C00000"/>
                </a:solidFill>
                <a:latin typeface="Times New Roman" panose="02020603050405020304" pitchFamily="18" charset="0"/>
                <a:cs typeface="Times New Roman" panose="02020603050405020304" pitchFamily="18" charset="0"/>
              </a:rPr>
              <a:t>KHÁI NIỆM GEN </a:t>
            </a:r>
            <a:endParaRPr lang="en-US" altLang="en-US" sz="6000" b="1">
              <a:solidFill>
                <a:srgbClr val="C00000"/>
              </a:solidFill>
              <a:latin typeface="Times New Roman" panose="02020603050405020304" pitchFamily="18" charset="0"/>
              <a:ea typeface="Times New Roman" panose="02020603050405020304" pitchFamily="18" charset="0"/>
            </a:endParaRPr>
          </a:p>
        </p:txBody>
      </p:sp>
      <p:pic>
        <p:nvPicPr>
          <p:cNvPr id="87043" name="Picture 4"/>
          <p:cNvPicPr>
            <a:picLocks noChangeAspect="1"/>
          </p:cNvPicPr>
          <p:nvPr/>
        </p:nvPicPr>
        <p:blipFill>
          <a:blip r:embed="rId2"/>
          <a:stretch>
            <a:fillRect/>
          </a:stretch>
        </p:blipFill>
        <p:spPr>
          <a:xfrm>
            <a:off x="0" y="3662363"/>
            <a:ext cx="4886325" cy="3195637"/>
          </a:xfrm>
          <a:prstGeom prst="rect">
            <a:avLst/>
          </a:prstGeom>
          <a:noFill/>
          <a:ln w="9525">
            <a:noFill/>
          </a:ln>
        </p:spPr>
      </p:pic>
      <p:sp>
        <p:nvSpPr>
          <p:cNvPr id="2" name="Cloud Callout 1"/>
          <p:cNvSpPr/>
          <p:nvPr/>
        </p:nvSpPr>
        <p:spPr>
          <a:xfrm>
            <a:off x="2051050" y="1331913"/>
            <a:ext cx="6119813" cy="3313113"/>
          </a:xfrm>
          <a:prstGeom prst="cloudCallout">
            <a:avLst>
              <a:gd name="adj1" fmla="val -33962"/>
              <a:gd name="adj2" fmla="val 7672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5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Gen </a:t>
            </a:r>
            <a:r>
              <a:rPr kumimoji="0" lang="en-US" sz="54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là</a:t>
            </a:r>
            <a:r>
              <a:rPr kumimoji="0" lang="en-US" sz="5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gì</a:t>
            </a:r>
            <a:r>
              <a:rPr kumimoji="0" lang="en-US" sz="5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a:t>
            </a:r>
            <a:endParaRPr kumimoji="0" lang="en-US" sz="5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2"/>
          <p:cNvSpPr/>
          <p:nvPr/>
        </p:nvSpPr>
        <p:spPr>
          <a:xfrm>
            <a:off x="565150" y="1625600"/>
            <a:ext cx="8013700" cy="22098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a:buNone/>
            </a:pPr>
            <a:r>
              <a:rPr lang="en-US" altLang="x-none" sz="3200">
                <a:solidFill>
                  <a:srgbClr val="FF0000"/>
                </a:solidFill>
                <a:latin typeface="Times New Roman" panose="02020603050405020304" pitchFamily="18" charset="0"/>
                <a:cs typeface="Times New Roman" panose="02020603050405020304" pitchFamily="18" charset="0"/>
              </a:rPr>
              <a:t>Gen </a:t>
            </a:r>
            <a:r>
              <a:rPr lang="en-US" altLang="x-none" sz="3200">
                <a:solidFill>
                  <a:srgbClr val="002060"/>
                </a:solidFill>
                <a:latin typeface="Times New Roman" panose="02020603050405020304" pitchFamily="18" charset="0"/>
                <a:cs typeface="Times New Roman" panose="02020603050405020304" pitchFamily="18" charset="0"/>
              </a:rPr>
              <a:t>l</a:t>
            </a:r>
            <a:r>
              <a:rPr lang="en-US" altLang="x-none" sz="3200">
                <a:solidFill>
                  <a:srgbClr val="002060"/>
                </a:solidFill>
                <a:latin typeface="Times New Roman" panose="02020603050405020304" pitchFamily="18" charset="0"/>
                <a:ea typeface="Times New Roman" panose="02020603050405020304" pitchFamily="18" charset="0"/>
              </a:rPr>
              <a:t>à</a:t>
            </a:r>
            <a:r>
              <a:rPr lang="en-US" altLang="x-none" sz="3200">
                <a:solidFill>
                  <a:srgbClr val="002060"/>
                </a:solidFill>
                <a:latin typeface="Times New Roman" panose="02020603050405020304" pitchFamily="18" charset="0"/>
                <a:cs typeface="Times New Roman" panose="02020603050405020304" pitchFamily="18" charset="0"/>
              </a:rPr>
              <a:t> </a:t>
            </a:r>
            <a:r>
              <a:rPr lang="en-US" altLang="x-none" sz="3200" i="1" u="sng">
                <a:solidFill>
                  <a:srgbClr val="C00000"/>
                </a:solidFill>
                <a:latin typeface="Times New Roman" panose="02020603050405020304" pitchFamily="18" charset="0"/>
                <a:cs typeface="Times New Roman" panose="02020603050405020304" pitchFamily="18" charset="0"/>
              </a:rPr>
              <a:t>một đoạn của ADN</a:t>
            </a:r>
            <a:r>
              <a:rPr lang="en-US" altLang="x-none" sz="3200">
                <a:solidFill>
                  <a:srgbClr val="C00000"/>
                </a:solidFill>
                <a:latin typeface="Times New Roman" panose="02020603050405020304" pitchFamily="18" charset="0"/>
                <a:cs typeface="Times New Roman" panose="02020603050405020304" pitchFamily="18" charset="0"/>
              </a:rPr>
              <a:t> </a:t>
            </a:r>
            <a:r>
              <a:rPr lang="en-US" altLang="x-none" sz="3200">
                <a:solidFill>
                  <a:srgbClr val="002060"/>
                </a:solidFill>
                <a:latin typeface="Times New Roman" panose="02020603050405020304" pitchFamily="18" charset="0"/>
                <a:cs typeface="Times New Roman" panose="02020603050405020304" pitchFamily="18" charset="0"/>
              </a:rPr>
              <a:t>mang thông tin mã hóa cho một sản phẩm nhất định (1 phân tử ARN hoặc 1 chuỗi polipeptit).</a:t>
            </a:r>
            <a:endParaRPr lang="en-US" altLang="x-none" sz="3200">
              <a:solidFill>
                <a:srgbClr val="002060"/>
              </a:solidFill>
              <a:latin typeface="Times New Roman" panose="02020603050405020304" pitchFamily="18" charset="0"/>
              <a:cs typeface="Times New Roman" panose="02020603050405020304" pitchFamily="18" charset="0"/>
            </a:endParaRPr>
          </a:p>
          <a:p>
            <a:pPr lvl="0" algn="just">
              <a:buNone/>
            </a:pPr>
            <a:r>
              <a:rPr lang="en-US" altLang="x-none" sz="3200">
                <a:solidFill>
                  <a:srgbClr val="002060"/>
                </a:solidFill>
                <a:latin typeface="Times New Roman" panose="02020603050405020304" pitchFamily="18" charset="0"/>
                <a:cs typeface="Times New Roman" panose="02020603050405020304" pitchFamily="18" charset="0"/>
              </a:rPr>
              <a:t> </a:t>
            </a:r>
            <a:endParaRPr lang="en-US" altLang="x-none" sz="320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Title 1"/>
          <p:cNvSpPr>
            <a:spLocks noGrp="1"/>
          </p:cNvSpPr>
          <p:nvPr>
            <p:ph type="title"/>
          </p:nvPr>
        </p:nvSpPr>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defRPr/>
            </a:pPr>
            <a:endParaRPr kumimoji="0" lang="en-US" altLang="en-US" sz="3600" b="0" i="0" u="none" strike="noStrike" kern="1200" cap="all" spc="0" normalizeH="0" baseline="0" noProof="0">
              <a:ln>
                <a:noFill/>
              </a:ln>
              <a:solidFill>
                <a:schemeClr val="tx1"/>
              </a:solidFill>
              <a:effectLst/>
              <a:uLnTx/>
              <a:uFillTx/>
              <a:latin typeface="+mj-lt"/>
              <a:ea typeface="+mj-ea"/>
              <a:cs typeface="+mj-cs"/>
            </a:endParaRPr>
          </a:p>
        </p:txBody>
      </p:sp>
      <p:sp>
        <p:nvSpPr>
          <p:cNvPr id="15363" name="Content Placeholder 2"/>
          <p:cNvSpPr>
            <a:spLocks noGrp="1"/>
          </p:cNvSpPr>
          <p:nvPr>
            <p:ph sz="quarter" idx="13"/>
          </p:nvPr>
        </p:nvSpPr>
        <p:spPr>
          <a:xfrm>
            <a:off x="685800" y="2366963"/>
            <a:ext cx="7772400" cy="3424238"/>
          </a:xfrm>
        </p:spPr>
        <p:txBody>
          <a:bodyPr vert="horz" lIns="91440" tIns="45720" rIns="91440" bIns="45720" rtlCol="0">
            <a:normAutofit/>
          </a:bodyPr>
          <a:lstStyle/>
          <a:p>
            <a:pPr marL="228600" marR="0" lvl="0" indent="-228600" algn="l" defTabSz="914400" rtl="0" eaLnBrk="1" fontAlgn="auto" latinLnBrk="0" hangingPunct="1">
              <a:lnSpc>
                <a:spcPct val="120000"/>
              </a:lnSpc>
              <a:spcBef>
                <a:spcPts val="1000"/>
              </a:spcBef>
              <a:spcAft>
                <a:spcPts val="0"/>
              </a:spcAft>
              <a:buClr>
                <a:schemeClr val="tx1"/>
              </a:buClr>
              <a:buSzTx/>
              <a:buFont typeface="Arial" panose="020B0604020202020204" pitchFamily="34" charset="0"/>
              <a:buChar char="•"/>
              <a:defRPr/>
            </a:pPr>
            <a:endParaRPr kumimoji="0" lang="en-US" altLang="en-US" sz="2000" b="0" i="0" u="none" strike="noStrike" kern="1200" cap="all" spc="0" normalizeH="0" baseline="0" noProof="0" dirty="0">
              <a:ln>
                <a:noFill/>
              </a:ln>
              <a:solidFill>
                <a:schemeClr val="tx1"/>
              </a:solidFill>
              <a:effectLst/>
              <a:uLnTx/>
              <a:uFillTx/>
              <a:latin typeface="+mn-lt"/>
              <a:ea typeface="+mn-ea"/>
              <a:cs typeface="+mn-cs"/>
            </a:endParaRPr>
          </a:p>
        </p:txBody>
      </p:sp>
      <p:pic>
        <p:nvPicPr>
          <p:cNvPr id="89091" name="Picture 1"/>
          <p:cNvPicPr>
            <a:picLocks noChangeAspect="1"/>
          </p:cNvPicPr>
          <p:nvPr/>
        </p:nvPicPr>
        <p:blipFill>
          <a:blip r:embed="rId1"/>
          <a:stretch>
            <a:fillRect/>
          </a:stretch>
        </p:blipFill>
        <p:spPr>
          <a:xfrm>
            <a:off x="0" y="6350"/>
            <a:ext cx="9144000" cy="7023100"/>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7" name="Title 1"/>
          <p:cNvSpPr>
            <a:spLocks noGrp="1"/>
          </p:cNvSpPr>
          <p:nvPr>
            <p:ph type="title"/>
          </p:nvPr>
        </p:nvSpPr>
        <p:spPr/>
        <p:txBody>
          <a:bodyPr vert="horz" wrap="square" lIns="91440" tIns="45720" rIns="91440" bIns="45720" anchor="ctr" anchorCtr="0"/>
          <a:p>
            <a:endParaRPr lang="en-US" altLang="en-US"/>
          </a:p>
        </p:txBody>
      </p:sp>
      <p:pic>
        <p:nvPicPr>
          <p:cNvPr id="4" name="Picture 3"/>
          <p:cNvPicPr>
            <a:picLocks noChangeAspect="1"/>
          </p:cNvPicPr>
          <p:nvPr/>
        </p:nvPicPr>
        <p:blipFill>
          <a:blip r:embed="rId1"/>
          <a:stretch>
            <a:fillRect/>
          </a:stretch>
        </p:blipFill>
        <p:spPr>
          <a:xfrm>
            <a:off x="-42862" y="692150"/>
            <a:ext cx="9144000" cy="4857750"/>
          </a:xfrm>
          <a:prstGeom prst="rect">
            <a:avLst/>
          </a:prstGeom>
          <a:noFill/>
          <a:ln w="9525">
            <a:noFill/>
          </a:ln>
        </p:spPr>
      </p:pic>
      <p:pic>
        <p:nvPicPr>
          <p:cNvPr id="7" name="Picture 6"/>
          <p:cNvPicPr>
            <a:picLocks noChangeAspect="1"/>
          </p:cNvPicPr>
          <p:nvPr/>
        </p:nvPicPr>
        <p:blipFill>
          <a:blip r:embed="rId2"/>
          <a:stretch>
            <a:fillRect/>
          </a:stretch>
        </p:blipFill>
        <p:spPr>
          <a:xfrm>
            <a:off x="-434975" y="465138"/>
            <a:ext cx="10407650" cy="602773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xit" presetSubtype="4" fill="hold" nodeType="clickEffect">
                                  <p:stCondLst>
                                    <p:cond delay="0"/>
                                  </p:stCondLst>
                                  <p:childTnLst>
                                    <p:anim calcmode="lin" valueType="num">
                                      <p:cBhvr additive="base">
                                        <p:cTn id="11" dur="500"/>
                                        <p:tgtEl>
                                          <p:spTgt spid="4"/>
                                        </p:tgtEl>
                                        <p:attrNameLst>
                                          <p:attrName>ppt_y</p:attrName>
                                        </p:attrNameLst>
                                      </p:cBhvr>
                                      <p:tavLst>
                                        <p:tav tm="0">
                                          <p:val>
                                            <p:strVal val="#ppt_y"/>
                                          </p:val>
                                        </p:tav>
                                        <p:tav tm="100000">
                                          <p:val>
                                            <p:strVal val="#ppt_y+#ppt_h*1.125000"/>
                                          </p:val>
                                        </p:tav>
                                      </p:tavLst>
                                    </p:anim>
                                    <p:animEffect transition="out" filter="wipe(down)">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par>
                          <p:cTn id="14" fill="hold">
                            <p:stCondLst>
                              <p:cond delay="500"/>
                            </p:stCondLst>
                            <p:childTnLst>
                              <p:par>
                                <p:cTn id="15" presetID="18" presetClass="entr" presetSubtype="12"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Title 1"/>
          <p:cNvSpPr>
            <a:spLocks noGrp="1"/>
          </p:cNvSpPr>
          <p:nvPr>
            <p:ph type="title"/>
          </p:nvPr>
        </p:nvSpPr>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defRPr/>
            </a:pPr>
            <a:endParaRPr kumimoji="0" lang="en-US" altLang="en-US" sz="3600" b="0" i="0" u="none" strike="noStrike" kern="1200" cap="all" spc="0" normalizeH="0" baseline="0" noProof="0">
              <a:ln>
                <a:noFill/>
              </a:ln>
              <a:solidFill>
                <a:schemeClr val="tx1"/>
              </a:solidFill>
              <a:effectLst/>
              <a:uLnTx/>
              <a:uFillTx/>
              <a:latin typeface="+mj-lt"/>
              <a:ea typeface="+mj-ea"/>
              <a:cs typeface="+mj-cs"/>
            </a:endParaRPr>
          </a:p>
        </p:txBody>
      </p:sp>
      <p:pic>
        <p:nvPicPr>
          <p:cNvPr id="92162" name="Content Placeholder 3"/>
          <p:cNvPicPr>
            <a:picLocks noGrp="1" noChangeAspect="1"/>
          </p:cNvPicPr>
          <p:nvPr>
            <p:ph sz="quarter" idx="13"/>
          </p:nvPr>
        </p:nvPicPr>
        <p:blipFill>
          <a:blip r:embed="rId1"/>
          <a:srcRect/>
          <a:stretch>
            <a:fillRect/>
          </a:stretch>
        </p:blipFill>
        <p:spPr>
          <a:xfrm>
            <a:off x="-20637" y="0"/>
            <a:ext cx="9144000" cy="6858000"/>
          </a:xfr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2705" name="Picture 4"/>
          <p:cNvPicPr>
            <a:picLocks noChangeAspect="1"/>
          </p:cNvPicPr>
          <p:nvPr/>
        </p:nvPicPr>
        <p:blipFill>
          <a:blip r:embed="rId1"/>
          <a:stretch>
            <a:fillRect/>
          </a:stretch>
        </p:blipFill>
        <p:spPr>
          <a:xfrm>
            <a:off x="0" y="0"/>
            <a:ext cx="9177338" cy="6858000"/>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4209" name="Picture 4"/>
          <p:cNvPicPr>
            <a:picLocks noChangeAspect="1"/>
          </p:cNvPicPr>
          <p:nvPr/>
        </p:nvPicPr>
        <p:blipFill>
          <a:blip r:embed="rId1"/>
          <a:stretch>
            <a:fillRect/>
          </a:stretch>
        </p:blipFill>
        <p:spPr>
          <a:xfrm>
            <a:off x="-1587" y="0"/>
            <a:ext cx="9396412" cy="5362575"/>
          </a:xfrm>
          <a:prstGeom prst="rect">
            <a:avLst/>
          </a:prstGeom>
          <a:noFill/>
          <a:ln w="9525">
            <a:noFill/>
          </a:ln>
        </p:spPr>
      </p:pic>
      <p:sp>
        <p:nvSpPr>
          <p:cNvPr id="94210" name="TextBox 5"/>
          <p:cNvSpPr txBox="1"/>
          <p:nvPr/>
        </p:nvSpPr>
        <p:spPr>
          <a:xfrm>
            <a:off x="468313" y="5876925"/>
            <a:ext cx="8064500" cy="585788"/>
          </a:xfrm>
          <a:prstGeom prst="rect">
            <a:avLst/>
          </a:prstGeom>
          <a:noFill/>
          <a:ln w="9525">
            <a:noFill/>
          </a:ln>
        </p:spPr>
        <p:txBody>
          <a:bodyPr>
            <a:spAutoFit/>
          </a:bodyPr>
          <a:p>
            <a:pPr marL="457200" indent="-457200" algn="just">
              <a:buFont typeface="Wingdings" panose="05000000000000000000" pitchFamily="2" charset="2"/>
              <a:buChar char="v"/>
            </a:pPr>
            <a:r>
              <a:rPr lang="en-US" altLang="en-US" sz="3200">
                <a:solidFill>
                  <a:srgbClr val="002060"/>
                </a:solidFill>
                <a:latin typeface="Times New Roman" panose="02020603050405020304" pitchFamily="18" charset="0"/>
                <a:cs typeface="Times New Roman" panose="02020603050405020304" pitchFamily="18" charset="0"/>
              </a:rPr>
              <a:t>Các loại gen: gen cấu trúc v</a:t>
            </a:r>
            <a:r>
              <a:rPr lang="en-US" altLang="en-US" sz="3200">
                <a:solidFill>
                  <a:srgbClr val="002060"/>
                </a:solidFill>
                <a:latin typeface="Times New Roman" panose="02020603050405020304" pitchFamily="18" charset="0"/>
                <a:ea typeface="Times New Roman" panose="02020603050405020304" pitchFamily="18" charset="0"/>
              </a:rPr>
              <a:t>à</a:t>
            </a:r>
            <a:r>
              <a:rPr lang="en-US" altLang="en-US" sz="3200">
                <a:solidFill>
                  <a:srgbClr val="002060"/>
                </a:solidFill>
                <a:latin typeface="Times New Roman" panose="02020603050405020304" pitchFamily="18" charset="0"/>
                <a:cs typeface="Times New Roman" panose="02020603050405020304" pitchFamily="18" charset="0"/>
              </a:rPr>
              <a:t> gen chức năng</a:t>
            </a:r>
            <a:endParaRPr lang="en-US" altLang="en-US" sz="3200">
              <a:solidFill>
                <a:srgbClr val="00206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9458" name="Title 1"/>
          <p:cNvSpPr>
            <a:spLocks noGrp="1"/>
          </p:cNvSpPr>
          <p:nvPr>
            <p:ph type="title"/>
          </p:nvPr>
        </p:nvSpPr>
        <p:spPr>
          <a:xfrm>
            <a:off x="395288" y="188913"/>
            <a:ext cx="8229600" cy="981075"/>
          </a:xfrm>
        </p:spPr>
        <p:txBody>
          <a:bodyPr vert="horz" lIns="91440" tIns="45720" rIns="91440" bIns="45720" rtlCol="0" anchor="ctr"/>
          <a:p>
            <a:pPr eaLnBrk="1" hangingPunct="1">
              <a:buNone/>
            </a:pPr>
            <a:r>
              <a:rPr lang="en-US" altLang="en-US" b="1">
                <a:solidFill>
                  <a:srgbClr val="C00000"/>
                </a:solidFill>
                <a:latin typeface="Times New Roman" panose="02020603050405020304" pitchFamily="18" charset="0"/>
                <a:cs typeface="Times New Roman" panose="02020603050405020304" pitchFamily="18" charset="0"/>
              </a:rPr>
              <a:t>CẤU TRÚC CỦA GEN</a:t>
            </a:r>
            <a:endParaRPr lang="en-US" altLang="en-US" b="1">
              <a:solidFill>
                <a:srgbClr val="C00000"/>
              </a:solidFill>
              <a:latin typeface="Times New Roman" panose="02020603050405020304" pitchFamily="18" charset="0"/>
              <a:ea typeface="Times New Roman" panose="02020603050405020304" pitchFamily="18" charset="0"/>
            </a:endParaRPr>
          </a:p>
        </p:txBody>
      </p:sp>
      <p:grpSp>
        <p:nvGrpSpPr>
          <p:cNvPr id="6" name="Group 5"/>
          <p:cNvGrpSpPr/>
          <p:nvPr/>
        </p:nvGrpSpPr>
        <p:grpSpPr>
          <a:xfrm>
            <a:off x="1354138" y="1816100"/>
            <a:ext cx="7878762" cy="1609725"/>
            <a:chOff x="79107" y="4451359"/>
            <a:chExt cx="8992807" cy="689824"/>
          </a:xfrm>
        </p:grpSpPr>
        <p:grpSp>
          <p:nvGrpSpPr>
            <p:cNvPr id="96261" name="Group 32"/>
            <p:cNvGrpSpPr/>
            <p:nvPr/>
          </p:nvGrpSpPr>
          <p:grpSpPr>
            <a:xfrm>
              <a:off x="2094544" y="4579847"/>
              <a:ext cx="6516056" cy="399856"/>
              <a:chOff x="144" y="816"/>
              <a:chExt cx="5424" cy="384"/>
            </a:xfrm>
          </p:grpSpPr>
          <p:sp>
            <p:nvSpPr>
              <p:cNvPr id="14" name="Rectangle 33"/>
              <p:cNvSpPr>
                <a:spLocks noChangeArrowheads="1"/>
              </p:cNvSpPr>
              <p:nvPr/>
            </p:nvSpPr>
            <p:spPr bwMode="auto">
              <a:xfrm>
                <a:off x="144" y="816"/>
                <a:ext cx="1775" cy="384"/>
              </a:xfrm>
              <a:prstGeom prst="rect">
                <a:avLst/>
              </a:prstGeom>
              <a:solidFill>
                <a:srgbClr val="00CCFF"/>
              </a:solidFill>
              <a:ln>
                <a:noFill/>
              </a:ln>
            </p:spPr>
            <p:txBody>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ctr">
                  <a:lnSpc>
                    <a:spcPct val="100000"/>
                  </a:lnSpc>
                  <a:spcBef>
                    <a:spcPct val="0"/>
                  </a:spcBef>
                  <a:buClrTx/>
                  <a:buFontTx/>
                  <a:buNone/>
                </a:pPr>
                <a:r>
                  <a:rPr lang="en-US" altLang="en-US" sz="1800" b="1">
                    <a:solidFill>
                      <a:srgbClr val="000000"/>
                    </a:solidFill>
                    <a:latin typeface="Times New Roman" panose="02020603050405020304" pitchFamily="18" charset="0"/>
                    <a:cs typeface="Times New Roman" panose="02020603050405020304" pitchFamily="18" charset="0"/>
                  </a:rPr>
                  <a:t>Vùng điều ho</a:t>
                </a:r>
                <a:r>
                  <a:rPr lang="en-US" altLang="en-US" sz="1800" b="1">
                    <a:solidFill>
                      <a:srgbClr val="000000"/>
                    </a:solidFill>
                    <a:latin typeface="Times New Roman" panose="02020603050405020304" pitchFamily="18" charset="0"/>
                    <a:ea typeface="Times New Roman" panose="02020603050405020304" pitchFamily="18" charset="0"/>
                  </a:rPr>
                  <a:t>à</a:t>
                </a:r>
                <a:endParaRPr lang="en-US" altLang="en-US" sz="1800" b="1">
                  <a:solidFill>
                    <a:srgbClr val="000000"/>
                  </a:solidFill>
                  <a:latin typeface="Times New Roman" panose="02020603050405020304" pitchFamily="18" charset="0"/>
                  <a:cs typeface="Times New Roman" panose="02020603050405020304" pitchFamily="18" charset="0"/>
                </a:endParaRPr>
              </a:p>
              <a:p>
                <a:pPr marL="0" lvl="0" indent="0" algn="ctr">
                  <a:lnSpc>
                    <a:spcPct val="100000"/>
                  </a:lnSpc>
                  <a:spcBef>
                    <a:spcPct val="0"/>
                  </a:spcBef>
                  <a:buClrTx/>
                  <a:buFontTx/>
                  <a:buNone/>
                </a:pPr>
                <a:endParaRPr lang="en-US" altLang="en-US" sz="1800" b="1">
                  <a:solidFill>
                    <a:srgbClr val="000000"/>
                  </a:solidFill>
                  <a:latin typeface="Times New Roman" panose="02020603050405020304" pitchFamily="18" charset="0"/>
                  <a:ea typeface="Times New Roman" panose="02020603050405020304" pitchFamily="18" charset="0"/>
                </a:endParaRPr>
              </a:p>
            </p:txBody>
          </p:sp>
          <p:sp>
            <p:nvSpPr>
              <p:cNvPr id="15" name="Rectangle 34"/>
              <p:cNvSpPr>
                <a:spLocks noChangeArrowheads="1"/>
              </p:cNvSpPr>
              <p:nvPr/>
            </p:nvSpPr>
            <p:spPr bwMode="auto">
              <a:xfrm>
                <a:off x="4174" y="816"/>
                <a:ext cx="1392" cy="384"/>
              </a:xfrm>
              <a:prstGeom prst="rect">
                <a:avLst/>
              </a:prstGeom>
              <a:solidFill>
                <a:srgbClr val="CC66FF"/>
              </a:solidFill>
              <a:ln>
                <a:noFill/>
              </a:ln>
            </p:spPr>
            <p:txBody>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ctr">
                  <a:lnSpc>
                    <a:spcPct val="100000"/>
                  </a:lnSpc>
                  <a:spcBef>
                    <a:spcPct val="0"/>
                  </a:spcBef>
                  <a:buClrTx/>
                  <a:buFontTx/>
                  <a:buNone/>
                </a:pPr>
                <a:r>
                  <a:rPr lang="en-US" altLang="en-US" sz="1800" b="1">
                    <a:solidFill>
                      <a:srgbClr val="000000"/>
                    </a:solidFill>
                    <a:latin typeface="Times New Roman" panose="02020603050405020304" pitchFamily="18" charset="0"/>
                    <a:cs typeface="Times New Roman" panose="02020603050405020304" pitchFamily="18" charset="0"/>
                  </a:rPr>
                  <a:t>Vùng kết thúc</a:t>
                </a:r>
                <a:endParaRPr lang="en-US" altLang="en-US" sz="1800" b="1">
                  <a:solidFill>
                    <a:srgbClr val="000000"/>
                  </a:solidFill>
                  <a:latin typeface="Times New Roman" panose="02020603050405020304" pitchFamily="18" charset="0"/>
                  <a:cs typeface="Times New Roman" panose="02020603050405020304" pitchFamily="18" charset="0"/>
                </a:endParaRPr>
              </a:p>
              <a:p>
                <a:pPr marL="0" lvl="0" indent="0" algn="ctr">
                  <a:lnSpc>
                    <a:spcPct val="100000"/>
                  </a:lnSpc>
                  <a:spcBef>
                    <a:spcPct val="0"/>
                  </a:spcBef>
                  <a:buClrTx/>
                  <a:buFontTx/>
                  <a:buNone/>
                </a:pPr>
                <a:endParaRPr lang="en-US" altLang="en-US" sz="1800" b="1">
                  <a:solidFill>
                    <a:srgbClr val="000000"/>
                  </a:solidFill>
                  <a:latin typeface="Arial" panose="020B0604020202020204" pitchFamily="34" charset="0"/>
                  <a:ea typeface="Arial" panose="020B0604020202020204" pitchFamily="34" charset="0"/>
                </a:endParaRPr>
              </a:p>
            </p:txBody>
          </p:sp>
          <p:sp>
            <p:nvSpPr>
              <p:cNvPr id="16" name="Rectangle 35"/>
              <p:cNvSpPr>
                <a:spLocks noChangeArrowheads="1"/>
              </p:cNvSpPr>
              <p:nvPr/>
            </p:nvSpPr>
            <p:spPr bwMode="auto">
              <a:xfrm>
                <a:off x="1919" y="816"/>
                <a:ext cx="2255" cy="384"/>
              </a:xfrm>
              <a:prstGeom prst="rect">
                <a:avLst/>
              </a:prstGeom>
              <a:solidFill>
                <a:srgbClr val="339966"/>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altLang="en-US" sz="1800" b="1" i="0" u="none" strike="noStrike" kern="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Vùng mã hoá</a:t>
                </a:r>
                <a:endParaRPr kumimoji="0" lang="en-US" altLang="en-US" sz="1800" b="1" i="0" u="none" strike="noStrike" kern="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auto" latinLnBrk="0" hangingPunct="0">
                  <a:lnSpc>
                    <a:spcPct val="100000"/>
                  </a:lnSpc>
                  <a:spcBef>
                    <a:spcPts val="0"/>
                  </a:spcBef>
                  <a:spcAft>
                    <a:spcPts val="0"/>
                  </a:spcAft>
                  <a:buClrTx/>
                  <a:buSzTx/>
                  <a:buFontTx/>
                  <a:buNone/>
                  <a:defRPr/>
                </a:pPr>
                <a:endParaRPr kumimoji="0" lang="en-US" altLang="en-US" sz="1800" b="1" i="0" u="none" strike="noStrike" kern="0" cap="none" spc="0" normalizeH="0" baseline="0" noProof="0">
                  <a:ln>
                    <a:noFill/>
                  </a:ln>
                  <a:solidFill>
                    <a:srgbClr val="FFFF00"/>
                  </a:solidFill>
                  <a:effectLst/>
                  <a:uLnTx/>
                  <a:uFillTx/>
                  <a:latin typeface=".VnTime" panose="020B7200000000000000" pitchFamily="34" charset="0"/>
                  <a:ea typeface="+mn-ea"/>
                  <a:cs typeface="+mn-cs"/>
                </a:endParaRPr>
              </a:p>
            </p:txBody>
          </p:sp>
        </p:grpSp>
        <p:grpSp>
          <p:nvGrpSpPr>
            <p:cNvPr id="96262" name="Group 49"/>
            <p:cNvGrpSpPr/>
            <p:nvPr/>
          </p:nvGrpSpPr>
          <p:grpSpPr>
            <a:xfrm>
              <a:off x="79107" y="4463891"/>
              <a:ext cx="2325546" cy="677292"/>
              <a:chOff x="155307" y="2090023"/>
              <a:chExt cx="2325546" cy="677292"/>
            </a:xfrm>
          </p:grpSpPr>
          <p:sp>
            <p:nvSpPr>
              <p:cNvPr id="12" name="TextBox 14"/>
              <p:cNvSpPr txBox="1">
                <a:spLocks noChangeArrowheads="1"/>
              </p:cNvSpPr>
              <p:nvPr/>
            </p:nvSpPr>
            <p:spPr bwMode="auto">
              <a:xfrm>
                <a:off x="155307" y="2089736"/>
                <a:ext cx="2324757" cy="172116"/>
              </a:xfrm>
              <a:prstGeom prst="rect">
                <a:avLst/>
              </a:prstGeom>
              <a:noFill/>
              <a:ln>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ctr" eaLnBrk="1" hangingPunct="1">
                  <a:lnSpc>
                    <a:spcPct val="100000"/>
                  </a:lnSpc>
                  <a:spcBef>
                    <a:spcPct val="0"/>
                  </a:spcBef>
                  <a:buClrTx/>
                  <a:buFontTx/>
                  <a:buNone/>
                </a:pPr>
                <a:r>
                  <a:rPr lang="en-US" altLang="en-US" sz="1800" b="1">
                    <a:solidFill>
                      <a:srgbClr val="000000"/>
                    </a:solidFill>
                    <a:latin typeface="Times New Roman" panose="02020603050405020304" pitchFamily="18" charset="0"/>
                    <a:cs typeface="Times New Roman" panose="02020603050405020304" pitchFamily="18" charset="0"/>
                  </a:rPr>
                  <a:t>Mạch mã gốc 3’</a:t>
                </a:r>
                <a:endParaRPr lang="en-US" altLang="en-US" sz="1800" b="1">
                  <a:solidFill>
                    <a:srgbClr val="000000"/>
                  </a:solidFill>
                  <a:latin typeface="Times New Roman" panose="02020603050405020304" pitchFamily="18" charset="0"/>
                  <a:ea typeface="Times New Roman" panose="02020603050405020304" pitchFamily="18" charset="0"/>
                </a:endParaRPr>
              </a:p>
            </p:txBody>
          </p:sp>
          <p:sp>
            <p:nvSpPr>
              <p:cNvPr id="13" name="TextBox 15"/>
              <p:cNvSpPr txBox="1">
                <a:spLocks noChangeArrowheads="1"/>
              </p:cNvSpPr>
              <p:nvPr/>
            </p:nvSpPr>
            <p:spPr bwMode="auto">
              <a:xfrm>
                <a:off x="215101" y="2595199"/>
                <a:ext cx="2264963" cy="172116"/>
              </a:xfrm>
              <a:prstGeom prst="rect">
                <a:avLst/>
              </a:prstGeom>
              <a:noFill/>
              <a:ln>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ctr" eaLnBrk="1" hangingPunct="1">
                  <a:lnSpc>
                    <a:spcPct val="100000"/>
                  </a:lnSpc>
                  <a:spcBef>
                    <a:spcPct val="0"/>
                  </a:spcBef>
                  <a:buClrTx/>
                  <a:buFontTx/>
                  <a:buNone/>
                </a:pPr>
                <a:r>
                  <a:rPr lang="en-US" altLang="en-US" sz="1800" b="1">
                    <a:solidFill>
                      <a:srgbClr val="000000"/>
                    </a:solidFill>
                    <a:latin typeface="Times New Roman" panose="02020603050405020304" pitchFamily="18" charset="0"/>
                    <a:cs typeface="Times New Roman" panose="02020603050405020304" pitchFamily="18" charset="0"/>
                  </a:rPr>
                  <a:t>Mạch bổ sung 5’</a:t>
                </a:r>
                <a:endParaRPr lang="en-US" altLang="en-US" sz="1800" b="1">
                  <a:solidFill>
                    <a:srgbClr val="000000"/>
                  </a:solidFill>
                  <a:latin typeface="Times New Roman" panose="02020603050405020304" pitchFamily="18" charset="0"/>
                  <a:ea typeface="Times New Roman" panose="02020603050405020304" pitchFamily="18" charset="0"/>
                </a:endParaRPr>
              </a:p>
            </p:txBody>
          </p:sp>
        </p:grpSp>
        <p:grpSp>
          <p:nvGrpSpPr>
            <p:cNvPr id="96263" name="Group 53"/>
            <p:cNvGrpSpPr/>
            <p:nvPr/>
          </p:nvGrpSpPr>
          <p:grpSpPr>
            <a:xfrm>
              <a:off x="8538514" y="4451359"/>
              <a:ext cx="533400" cy="655999"/>
              <a:chOff x="8538514" y="2089159"/>
              <a:chExt cx="533400" cy="655999"/>
            </a:xfrm>
          </p:grpSpPr>
          <p:sp>
            <p:nvSpPr>
              <p:cNvPr id="10" name="TextBox 12"/>
              <p:cNvSpPr txBox="1">
                <a:spLocks noChangeArrowheads="1"/>
              </p:cNvSpPr>
              <p:nvPr/>
            </p:nvSpPr>
            <p:spPr bwMode="auto">
              <a:xfrm>
                <a:off x="8539194" y="2089159"/>
                <a:ext cx="532720" cy="369403"/>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a:t>
                </a:r>
                <a:endPar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TextBox 13"/>
              <p:cNvSpPr txBox="1">
                <a:spLocks noChangeArrowheads="1"/>
              </p:cNvSpPr>
              <p:nvPr/>
            </p:nvSpPr>
            <p:spPr bwMode="auto">
              <a:xfrm>
                <a:off x="8560938" y="2587139"/>
                <a:ext cx="510976" cy="157830"/>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sp>
        <p:nvSpPr>
          <p:cNvPr id="17" name="Cloud Callout 16"/>
          <p:cNvSpPr/>
          <p:nvPr/>
        </p:nvSpPr>
        <p:spPr>
          <a:xfrm>
            <a:off x="1828800" y="3994150"/>
            <a:ext cx="6624638" cy="2863850"/>
          </a:xfrm>
          <a:prstGeom prst="cloudCallout">
            <a:avLst>
              <a:gd name="adj1" fmla="val -13360"/>
              <a:gd name="adj2" fmla="val -75283"/>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p>
            <a:pPr algn="ctr" eaLnBrk="1" hangingPunct="1">
              <a:buNone/>
            </a:pPr>
            <a:r>
              <a:rPr lang="en-US" altLang="x-none" sz="4000">
                <a:solidFill>
                  <a:srgbClr val="000000"/>
                </a:solidFill>
                <a:latin typeface="Arial" panose="020B0604020202020204" pitchFamily="34" charset="0"/>
              </a:rPr>
              <a:t>Quan sát hình mô tả cấu tạo chung của gen cấu trúc</a:t>
            </a:r>
            <a:endParaRPr lang="en-US" altLang="x-none" sz="4000">
              <a:solidFill>
                <a:srgbClr val="00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0482" name="Title 1"/>
          <p:cNvSpPr>
            <a:spLocks noGrp="1"/>
          </p:cNvSpPr>
          <p:nvPr>
            <p:ph type="title"/>
          </p:nvPr>
        </p:nvSpPr>
        <p:spPr>
          <a:xfrm>
            <a:off x="890588" y="130175"/>
            <a:ext cx="8229600" cy="981075"/>
          </a:xfrm>
        </p:spPr>
        <p:txBody>
          <a:bodyPr vert="horz" lIns="91440" tIns="45720" rIns="91440" bIns="45720" rtlCol="0" anchor="ctr"/>
          <a:p>
            <a:pPr eaLnBrk="1" hangingPunct="1">
              <a:buNone/>
            </a:pPr>
            <a:r>
              <a:rPr lang="en-US" altLang="en-US" b="1">
                <a:solidFill>
                  <a:srgbClr val="C00000"/>
                </a:solidFill>
                <a:latin typeface="Times New Roman" panose="02020603050405020304" pitchFamily="18" charset="0"/>
                <a:cs typeface="Times New Roman" panose="02020603050405020304" pitchFamily="18" charset="0"/>
              </a:rPr>
              <a:t>CẤU TRÚC CỦA GEN</a:t>
            </a:r>
            <a:endParaRPr lang="en-US" altLang="en-US" b="1">
              <a:solidFill>
                <a:srgbClr val="C00000"/>
              </a:solidFill>
              <a:latin typeface="Times New Roman" panose="02020603050405020304" pitchFamily="18" charset="0"/>
              <a:ea typeface="Times New Roman" panose="02020603050405020304" pitchFamily="18" charset="0"/>
            </a:endParaRPr>
          </a:p>
        </p:txBody>
      </p:sp>
      <p:pic>
        <p:nvPicPr>
          <p:cNvPr id="97283" name="Picture 1"/>
          <p:cNvPicPr>
            <a:picLocks noChangeAspect="1"/>
          </p:cNvPicPr>
          <p:nvPr/>
        </p:nvPicPr>
        <p:blipFill>
          <a:blip r:embed="rId2"/>
          <a:stretch>
            <a:fillRect/>
          </a:stretch>
        </p:blipFill>
        <p:spPr>
          <a:xfrm>
            <a:off x="1135063" y="1111250"/>
            <a:ext cx="7985125" cy="1295400"/>
          </a:xfrm>
          <a:prstGeom prst="rect">
            <a:avLst/>
          </a:prstGeom>
          <a:noFill/>
          <a:ln w="9525">
            <a:noFill/>
          </a:ln>
        </p:spPr>
      </p:pic>
      <p:cxnSp>
        <p:nvCxnSpPr>
          <p:cNvPr id="5" name="Straight Arrow Connector 4"/>
          <p:cNvCxnSpPr/>
          <p:nvPr/>
        </p:nvCxnSpPr>
        <p:spPr>
          <a:xfrm flipH="1">
            <a:off x="1457325" y="1868488"/>
            <a:ext cx="2322513" cy="649288"/>
          </a:xfrm>
          <a:prstGeom prst="straightConnector1">
            <a:avLst/>
          </a:prstGeom>
          <a:ln>
            <a:solidFill>
              <a:srgbClr val="FF0000"/>
            </a:solidFill>
            <a:tailEnd type="triangle"/>
          </a:ln>
        </p:spPr>
        <p:style>
          <a:lnRef idx="3">
            <a:schemeClr val="accent4"/>
          </a:lnRef>
          <a:fillRef idx="0">
            <a:schemeClr val="accent4"/>
          </a:fillRef>
          <a:effectRef idx="2">
            <a:schemeClr val="accent4"/>
          </a:effectRef>
          <a:fontRef idx="minor">
            <a:schemeClr val="tx1"/>
          </a:fontRef>
        </p:style>
      </p:cxnSp>
      <p:sp>
        <p:nvSpPr>
          <p:cNvPr id="20" name="Rounded Rectangle 19"/>
          <p:cNvSpPr/>
          <p:nvPr/>
        </p:nvSpPr>
        <p:spPr>
          <a:xfrm>
            <a:off x="0" y="2565400"/>
            <a:ext cx="2916238" cy="4292600"/>
          </a:xfrm>
          <a:prstGeom prst="round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457200" lvl="0" indent="-457200" algn="just">
              <a:buFont typeface="Wingdings" panose="05000000000000000000" pitchFamily="2" charset="2"/>
              <a:buChar char="§"/>
            </a:pPr>
            <a:r>
              <a:rPr lang="en-US" altLang="x-none" sz="2800">
                <a:solidFill>
                  <a:srgbClr val="FF0000"/>
                </a:solidFill>
                <a:latin typeface="Times New Roman" panose="02020603050405020304" pitchFamily="18" charset="0"/>
                <a:cs typeface="Times New Roman" panose="02020603050405020304" pitchFamily="18" charset="0"/>
              </a:rPr>
              <a:t>Vị trí: </a:t>
            </a:r>
            <a:r>
              <a:rPr lang="en-US" altLang="x-none" sz="2800">
                <a:solidFill>
                  <a:srgbClr val="002060"/>
                </a:solidFill>
                <a:latin typeface="Times New Roman" panose="02020603050405020304" pitchFamily="18" charset="0"/>
                <a:cs typeface="Times New Roman" panose="02020603050405020304" pitchFamily="18" charset="0"/>
              </a:rPr>
              <a:t>đầu 3</a:t>
            </a:r>
            <a:r>
              <a:rPr lang="en-US" altLang="x-none" sz="2800" baseline="30000">
                <a:solidFill>
                  <a:srgbClr val="002060"/>
                </a:solidFill>
                <a:latin typeface="Times New Roman" panose="02020603050405020304" pitchFamily="18" charset="0"/>
                <a:cs typeface="Times New Roman" panose="02020603050405020304" pitchFamily="18" charset="0"/>
              </a:rPr>
              <a:t>’</a:t>
            </a:r>
            <a:r>
              <a:rPr lang="en-US" altLang="x-none" sz="2800">
                <a:solidFill>
                  <a:srgbClr val="002060"/>
                </a:solidFill>
                <a:latin typeface="Times New Roman" panose="02020603050405020304" pitchFamily="18" charset="0"/>
                <a:cs typeface="Times New Roman" panose="02020603050405020304" pitchFamily="18" charset="0"/>
              </a:rPr>
              <a:t> của mạch gốc.</a:t>
            </a:r>
            <a:endParaRPr lang="en-US" altLang="x-none" sz="2800">
              <a:solidFill>
                <a:srgbClr val="002060"/>
              </a:solidFill>
              <a:latin typeface="Times New Roman" panose="02020603050405020304" pitchFamily="18" charset="0"/>
              <a:cs typeface="Times New Roman" panose="02020603050405020304" pitchFamily="18" charset="0"/>
            </a:endParaRPr>
          </a:p>
          <a:p>
            <a:pPr marL="457200" lvl="0" indent="-457200" algn="just">
              <a:buFont typeface="Wingdings" panose="05000000000000000000" pitchFamily="2" charset="2"/>
              <a:buChar char="§"/>
            </a:pPr>
            <a:r>
              <a:rPr lang="en-US" altLang="x-none" sz="2800">
                <a:solidFill>
                  <a:srgbClr val="7030A0"/>
                </a:solidFill>
                <a:latin typeface="Times New Roman" panose="02020603050405020304" pitchFamily="18" charset="0"/>
                <a:cs typeface="Times New Roman" panose="02020603050405020304" pitchFamily="18" charset="0"/>
              </a:rPr>
              <a:t>Chức năng: </a:t>
            </a:r>
            <a:r>
              <a:rPr lang="en-US" altLang="x-none" sz="2800">
                <a:solidFill>
                  <a:srgbClr val="1C1C1C"/>
                </a:solidFill>
                <a:latin typeface="Times New Roman" panose="02020603050405020304" pitchFamily="18" charset="0"/>
                <a:cs typeface="Times New Roman" panose="02020603050405020304" pitchFamily="18" charset="0"/>
              </a:rPr>
              <a:t>l</a:t>
            </a:r>
            <a:r>
              <a:rPr lang="en-US" altLang="x-none" sz="2800">
                <a:solidFill>
                  <a:srgbClr val="1C1C1C"/>
                </a:solidFill>
                <a:latin typeface="Times New Roman" panose="02020603050405020304" pitchFamily="18" charset="0"/>
                <a:ea typeface="Times New Roman" panose="02020603050405020304" pitchFamily="18" charset="0"/>
              </a:rPr>
              <a:t>à</a:t>
            </a:r>
            <a:r>
              <a:rPr lang="en-US" altLang="x-none" sz="2800">
                <a:solidFill>
                  <a:srgbClr val="1C1C1C"/>
                </a:solidFill>
                <a:latin typeface="Times New Roman" panose="02020603050405020304" pitchFamily="18" charset="0"/>
                <a:cs typeface="Times New Roman" panose="02020603050405020304" pitchFamily="18" charset="0"/>
              </a:rPr>
              <a:t> nơi ARN polimeraza bám v</a:t>
            </a:r>
            <a:r>
              <a:rPr lang="en-US" altLang="x-none" sz="2800">
                <a:solidFill>
                  <a:srgbClr val="1C1C1C"/>
                </a:solidFill>
                <a:latin typeface="Times New Roman" panose="02020603050405020304" pitchFamily="18" charset="0"/>
                <a:ea typeface="Times New Roman" panose="02020603050405020304" pitchFamily="18" charset="0"/>
              </a:rPr>
              <a:t>à</a:t>
            </a:r>
            <a:r>
              <a:rPr lang="en-US" altLang="x-none" sz="2800">
                <a:solidFill>
                  <a:srgbClr val="1C1C1C"/>
                </a:solidFill>
                <a:latin typeface="Times New Roman" panose="02020603050405020304" pitchFamily="18" charset="0"/>
                <a:cs typeface="Times New Roman" panose="02020603050405020304" pitchFamily="18" charset="0"/>
              </a:rPr>
              <a:t>o khỏi động quá trình dịch mã</a:t>
            </a:r>
            <a:endParaRPr lang="en-US" altLang="x-none" sz="2800">
              <a:solidFill>
                <a:srgbClr val="7030A0"/>
              </a:solidFill>
              <a:latin typeface="Times New Roman" panose="02020603050405020304" pitchFamily="18" charset="0"/>
              <a:cs typeface="Times New Roman" panose="02020603050405020304" pitchFamily="18" charset="0"/>
            </a:endParaRPr>
          </a:p>
          <a:p>
            <a:pPr marL="457200" lvl="0" indent="-457200" algn="just">
              <a:buNone/>
            </a:pPr>
            <a:r>
              <a:rPr lang="en-US" altLang="x-none" sz="2800">
                <a:solidFill>
                  <a:srgbClr val="FF0000"/>
                </a:solidFill>
                <a:latin typeface="Times New Roman" panose="02020603050405020304" pitchFamily="18" charset="0"/>
                <a:cs typeface="Times New Roman" panose="02020603050405020304" pitchFamily="18" charset="0"/>
              </a:rPr>
              <a:t> </a:t>
            </a:r>
            <a:endParaRPr lang="en-US" altLang="x-none" sz="2800">
              <a:solidFill>
                <a:srgbClr val="FF0000"/>
              </a:solidFill>
              <a:latin typeface="Times New Roman" panose="02020603050405020304" pitchFamily="18" charset="0"/>
              <a:ea typeface="Times New Roman" panose="02020603050405020304" pitchFamily="18" charset="0"/>
            </a:endParaRPr>
          </a:p>
        </p:txBody>
      </p:sp>
      <p:cxnSp>
        <p:nvCxnSpPr>
          <p:cNvPr id="35" name="Straight Arrow Connector 34"/>
          <p:cNvCxnSpPr>
            <a:endCxn id="36" idx="0"/>
          </p:cNvCxnSpPr>
          <p:nvPr/>
        </p:nvCxnSpPr>
        <p:spPr>
          <a:xfrm flipH="1">
            <a:off x="4967288" y="1916113"/>
            <a:ext cx="612775" cy="649288"/>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36" name="Rounded Rectangle 35"/>
          <p:cNvSpPr/>
          <p:nvPr/>
        </p:nvSpPr>
        <p:spPr>
          <a:xfrm>
            <a:off x="3563938" y="2565400"/>
            <a:ext cx="2808288" cy="42926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457200" lvl="0" indent="-457200" algn="just">
              <a:buFont typeface="Wingdings" panose="05000000000000000000" pitchFamily="2" charset="2"/>
              <a:buChar char="ü"/>
            </a:pPr>
            <a:r>
              <a:rPr lang="en-US" altLang="x-none" sz="2800">
                <a:solidFill>
                  <a:srgbClr val="000099"/>
                </a:solidFill>
                <a:latin typeface="Times New Roman" panose="02020603050405020304" pitchFamily="18" charset="0"/>
                <a:cs typeface="Times New Roman" panose="02020603050405020304" pitchFamily="18" charset="0"/>
              </a:rPr>
              <a:t>Mang thông tin mã hóa (khác nhau ở sv nhân sơ v</a:t>
            </a:r>
            <a:r>
              <a:rPr lang="en-US" altLang="x-none" sz="2800">
                <a:solidFill>
                  <a:srgbClr val="000099"/>
                </a:solidFill>
                <a:latin typeface="Times New Roman" panose="02020603050405020304" pitchFamily="18" charset="0"/>
                <a:ea typeface="Times New Roman" panose="02020603050405020304" pitchFamily="18" charset="0"/>
              </a:rPr>
              <a:t>à</a:t>
            </a:r>
            <a:r>
              <a:rPr lang="en-US" altLang="x-none" sz="2800">
                <a:solidFill>
                  <a:srgbClr val="000099"/>
                </a:solidFill>
                <a:latin typeface="Times New Roman" panose="02020603050405020304" pitchFamily="18" charset="0"/>
                <a:cs typeface="Times New Roman" panose="02020603050405020304" pitchFamily="18" charset="0"/>
              </a:rPr>
              <a:t> sv nhân thực)</a:t>
            </a:r>
            <a:endParaRPr lang="en-US" altLang="x-none" sz="2800">
              <a:solidFill>
                <a:srgbClr val="000099"/>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arn(inVertical)">
                                      <p:cBhvr>
                                        <p:cTn id="15" dur="500"/>
                                        <p:tgtEl>
                                          <p:spTgt spid="36"/>
                                        </p:tgtEl>
                                      </p:cBhvr>
                                    </p:animEffect>
                                  </p:childTnLst>
                                </p:cTn>
                              </p:par>
                              <p:par>
                                <p:cTn id="16" presetID="16" presetClass="entr" presetSubtype="21"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barn(inVertical)">
                                      <p:cBhvr>
                                        <p:cTn id="1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4578" name="Title 1"/>
          <p:cNvSpPr>
            <a:spLocks noGrp="1"/>
          </p:cNvSpPr>
          <p:nvPr>
            <p:ph type="title"/>
          </p:nvPr>
        </p:nvSpPr>
        <p:spPr>
          <a:xfrm>
            <a:off x="890588" y="130175"/>
            <a:ext cx="8229600" cy="981075"/>
          </a:xfrm>
        </p:spPr>
        <p:txBody>
          <a:bodyPr vert="horz" lIns="91440" tIns="45720" rIns="91440" bIns="45720" rtlCol="0" anchor="ctr"/>
          <a:p>
            <a:pPr eaLnBrk="1" hangingPunct="1">
              <a:buNone/>
            </a:pPr>
            <a:r>
              <a:rPr lang="en-US" altLang="en-US" b="1">
                <a:solidFill>
                  <a:srgbClr val="C00000"/>
                </a:solidFill>
                <a:latin typeface="Times New Roman" panose="02020603050405020304" pitchFamily="18" charset="0"/>
                <a:cs typeface="Times New Roman" panose="02020603050405020304" pitchFamily="18" charset="0"/>
              </a:rPr>
              <a:t>CẤU TRÚC CỦA GEN</a:t>
            </a:r>
            <a:endParaRPr lang="en-US" altLang="en-US" b="1">
              <a:solidFill>
                <a:srgbClr val="C00000"/>
              </a:solidFill>
              <a:latin typeface="Times New Roman" panose="02020603050405020304" pitchFamily="18" charset="0"/>
              <a:ea typeface="Times New Roman" panose="02020603050405020304" pitchFamily="18" charset="0"/>
            </a:endParaRPr>
          </a:p>
        </p:txBody>
      </p:sp>
      <p:pic>
        <p:nvPicPr>
          <p:cNvPr id="99331" name="Picture 1"/>
          <p:cNvPicPr>
            <a:picLocks noChangeAspect="1"/>
          </p:cNvPicPr>
          <p:nvPr/>
        </p:nvPicPr>
        <p:blipFill>
          <a:blip r:embed="rId2"/>
          <a:stretch>
            <a:fillRect/>
          </a:stretch>
        </p:blipFill>
        <p:spPr>
          <a:xfrm>
            <a:off x="1135063" y="1111250"/>
            <a:ext cx="7985125" cy="1295400"/>
          </a:xfrm>
          <a:prstGeom prst="rect">
            <a:avLst/>
          </a:prstGeom>
          <a:noFill/>
          <a:ln w="9525">
            <a:noFill/>
          </a:ln>
        </p:spPr>
      </p:pic>
      <p:cxnSp>
        <p:nvCxnSpPr>
          <p:cNvPr id="5" name="Straight Arrow Connector 4"/>
          <p:cNvCxnSpPr/>
          <p:nvPr/>
        </p:nvCxnSpPr>
        <p:spPr>
          <a:xfrm flipH="1">
            <a:off x="1457325" y="1916113"/>
            <a:ext cx="2322513" cy="649288"/>
          </a:xfrm>
          <a:prstGeom prst="straightConnector1">
            <a:avLst/>
          </a:prstGeom>
          <a:ln>
            <a:solidFill>
              <a:srgbClr val="FF0000"/>
            </a:solidFill>
            <a:tailEnd type="triangle"/>
          </a:ln>
        </p:spPr>
        <p:style>
          <a:lnRef idx="3">
            <a:schemeClr val="accent4"/>
          </a:lnRef>
          <a:fillRef idx="0">
            <a:schemeClr val="accent4"/>
          </a:fillRef>
          <a:effectRef idx="2">
            <a:schemeClr val="accent4"/>
          </a:effectRef>
          <a:fontRef idx="minor">
            <a:schemeClr val="tx1"/>
          </a:fontRef>
        </p:style>
      </p:cxnSp>
      <p:sp>
        <p:nvSpPr>
          <p:cNvPr id="20" name="Rounded Rectangle 19"/>
          <p:cNvSpPr/>
          <p:nvPr/>
        </p:nvSpPr>
        <p:spPr>
          <a:xfrm>
            <a:off x="0" y="2565400"/>
            <a:ext cx="3017838" cy="4292600"/>
          </a:xfrm>
          <a:prstGeom prst="round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457200" lvl="0" indent="-457200" algn="just">
              <a:buFont typeface="Wingdings" panose="05000000000000000000" pitchFamily="2" charset="2"/>
              <a:buChar char="§"/>
            </a:pPr>
            <a:r>
              <a:rPr lang="en-US" altLang="x-none" sz="2800">
                <a:solidFill>
                  <a:srgbClr val="FF0000"/>
                </a:solidFill>
                <a:latin typeface="Times New Roman" panose="02020603050405020304" pitchFamily="18" charset="0"/>
                <a:cs typeface="Times New Roman" panose="02020603050405020304" pitchFamily="18" charset="0"/>
              </a:rPr>
              <a:t>Vị trí: </a:t>
            </a:r>
            <a:r>
              <a:rPr lang="en-US" altLang="x-none" sz="2800">
                <a:solidFill>
                  <a:srgbClr val="002060"/>
                </a:solidFill>
                <a:latin typeface="Times New Roman" panose="02020603050405020304" pitchFamily="18" charset="0"/>
                <a:cs typeface="Times New Roman" panose="02020603050405020304" pitchFamily="18" charset="0"/>
              </a:rPr>
              <a:t>đầu 3</a:t>
            </a:r>
            <a:r>
              <a:rPr lang="en-US" altLang="x-none" sz="2800" baseline="30000">
                <a:solidFill>
                  <a:srgbClr val="002060"/>
                </a:solidFill>
                <a:latin typeface="Times New Roman" panose="02020603050405020304" pitchFamily="18" charset="0"/>
                <a:cs typeface="Times New Roman" panose="02020603050405020304" pitchFamily="18" charset="0"/>
              </a:rPr>
              <a:t>’</a:t>
            </a:r>
            <a:r>
              <a:rPr lang="en-US" altLang="x-none" sz="2800">
                <a:solidFill>
                  <a:srgbClr val="002060"/>
                </a:solidFill>
                <a:latin typeface="Times New Roman" panose="02020603050405020304" pitchFamily="18" charset="0"/>
                <a:cs typeface="Times New Roman" panose="02020603050405020304" pitchFamily="18" charset="0"/>
              </a:rPr>
              <a:t> của mạch gốc.</a:t>
            </a:r>
            <a:endParaRPr lang="en-US" altLang="x-none" sz="2800">
              <a:solidFill>
                <a:srgbClr val="002060"/>
              </a:solidFill>
              <a:latin typeface="Times New Roman" panose="02020603050405020304" pitchFamily="18" charset="0"/>
              <a:cs typeface="Times New Roman" panose="02020603050405020304" pitchFamily="18" charset="0"/>
            </a:endParaRPr>
          </a:p>
          <a:p>
            <a:pPr marL="457200" lvl="0" indent="-457200" algn="just">
              <a:buFont typeface="Wingdings" panose="05000000000000000000" pitchFamily="2" charset="2"/>
              <a:buChar char="§"/>
            </a:pPr>
            <a:r>
              <a:rPr lang="en-US" altLang="x-none" sz="2800">
                <a:solidFill>
                  <a:srgbClr val="7030A0"/>
                </a:solidFill>
                <a:latin typeface="Times New Roman" panose="02020603050405020304" pitchFamily="18" charset="0"/>
                <a:cs typeface="Times New Roman" panose="02020603050405020304" pitchFamily="18" charset="0"/>
              </a:rPr>
              <a:t>Chức năng: </a:t>
            </a:r>
            <a:r>
              <a:rPr lang="en-US" altLang="x-none" sz="2800">
                <a:solidFill>
                  <a:srgbClr val="1C1C1C"/>
                </a:solidFill>
                <a:latin typeface="Times New Roman" panose="02020603050405020304" pitchFamily="18" charset="0"/>
                <a:cs typeface="Times New Roman" panose="02020603050405020304" pitchFamily="18" charset="0"/>
              </a:rPr>
              <a:t>l</a:t>
            </a:r>
            <a:r>
              <a:rPr lang="en-US" altLang="x-none" sz="2800">
                <a:solidFill>
                  <a:srgbClr val="1C1C1C"/>
                </a:solidFill>
                <a:latin typeface="Times New Roman" panose="02020603050405020304" pitchFamily="18" charset="0"/>
                <a:ea typeface="Times New Roman" panose="02020603050405020304" pitchFamily="18" charset="0"/>
              </a:rPr>
              <a:t>à</a:t>
            </a:r>
            <a:r>
              <a:rPr lang="en-US" altLang="x-none" sz="2800">
                <a:solidFill>
                  <a:srgbClr val="1C1C1C"/>
                </a:solidFill>
                <a:latin typeface="Times New Roman" panose="02020603050405020304" pitchFamily="18" charset="0"/>
                <a:cs typeface="Times New Roman" panose="02020603050405020304" pitchFamily="18" charset="0"/>
              </a:rPr>
              <a:t> nơi ARN polimeraza bám v</a:t>
            </a:r>
            <a:r>
              <a:rPr lang="en-US" altLang="x-none" sz="2800">
                <a:solidFill>
                  <a:srgbClr val="1C1C1C"/>
                </a:solidFill>
                <a:latin typeface="Times New Roman" panose="02020603050405020304" pitchFamily="18" charset="0"/>
                <a:ea typeface="Times New Roman" panose="02020603050405020304" pitchFamily="18" charset="0"/>
              </a:rPr>
              <a:t>à</a:t>
            </a:r>
            <a:r>
              <a:rPr lang="en-US" altLang="x-none" sz="2800">
                <a:solidFill>
                  <a:srgbClr val="1C1C1C"/>
                </a:solidFill>
                <a:latin typeface="Times New Roman" panose="02020603050405020304" pitchFamily="18" charset="0"/>
                <a:cs typeface="Times New Roman" panose="02020603050405020304" pitchFamily="18" charset="0"/>
              </a:rPr>
              <a:t>o khỏi động quá trình dịch mã</a:t>
            </a:r>
            <a:endParaRPr lang="en-US" altLang="x-none" sz="2800">
              <a:solidFill>
                <a:srgbClr val="7030A0"/>
              </a:solidFill>
              <a:latin typeface="Times New Roman" panose="02020603050405020304" pitchFamily="18" charset="0"/>
              <a:cs typeface="Times New Roman" panose="02020603050405020304" pitchFamily="18" charset="0"/>
            </a:endParaRPr>
          </a:p>
          <a:p>
            <a:pPr marL="457200" lvl="0" indent="-457200" algn="just">
              <a:buNone/>
            </a:pPr>
            <a:r>
              <a:rPr lang="en-US" altLang="x-none" sz="2800">
                <a:solidFill>
                  <a:srgbClr val="FF0000"/>
                </a:solidFill>
                <a:latin typeface="Times New Roman" panose="02020603050405020304" pitchFamily="18" charset="0"/>
                <a:cs typeface="Times New Roman" panose="02020603050405020304" pitchFamily="18" charset="0"/>
              </a:rPr>
              <a:t> </a:t>
            </a:r>
            <a:endParaRPr lang="en-US" altLang="x-none" sz="2800">
              <a:solidFill>
                <a:srgbClr val="FF0000"/>
              </a:solidFill>
              <a:latin typeface="Times New Roman" panose="02020603050405020304" pitchFamily="18" charset="0"/>
              <a:ea typeface="Times New Roman" panose="02020603050405020304" pitchFamily="18" charset="0"/>
            </a:endParaRPr>
          </a:p>
        </p:txBody>
      </p:sp>
      <p:cxnSp>
        <p:nvCxnSpPr>
          <p:cNvPr id="35" name="Straight Arrow Connector 34"/>
          <p:cNvCxnSpPr>
            <a:endCxn id="36" idx="0"/>
          </p:cNvCxnSpPr>
          <p:nvPr/>
        </p:nvCxnSpPr>
        <p:spPr>
          <a:xfrm flipH="1">
            <a:off x="4967288" y="1916113"/>
            <a:ext cx="612775" cy="649288"/>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36" name="Rounded Rectangle 35"/>
          <p:cNvSpPr/>
          <p:nvPr/>
        </p:nvSpPr>
        <p:spPr>
          <a:xfrm>
            <a:off x="3182938" y="2565400"/>
            <a:ext cx="2808288" cy="42926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457200" lvl="0" indent="-457200" algn="just">
              <a:buFont typeface="Wingdings" panose="05000000000000000000" pitchFamily="2" charset="2"/>
              <a:buChar char="ü"/>
            </a:pPr>
            <a:r>
              <a:rPr lang="en-US" altLang="x-none" sz="2800">
                <a:solidFill>
                  <a:srgbClr val="000099"/>
                </a:solidFill>
                <a:latin typeface="Times New Roman" panose="02020603050405020304" pitchFamily="18" charset="0"/>
                <a:cs typeface="Times New Roman" panose="02020603050405020304" pitchFamily="18" charset="0"/>
              </a:rPr>
              <a:t>Mang thông tin mã hóa (khác nhau ở sv nhân sơ v</a:t>
            </a:r>
            <a:r>
              <a:rPr lang="en-US" altLang="x-none" sz="2800">
                <a:solidFill>
                  <a:srgbClr val="000099"/>
                </a:solidFill>
                <a:latin typeface="Times New Roman" panose="02020603050405020304" pitchFamily="18" charset="0"/>
                <a:ea typeface="Times New Roman" panose="02020603050405020304" pitchFamily="18" charset="0"/>
              </a:rPr>
              <a:t>à</a:t>
            </a:r>
            <a:r>
              <a:rPr lang="en-US" altLang="x-none" sz="2800">
                <a:solidFill>
                  <a:srgbClr val="000099"/>
                </a:solidFill>
                <a:latin typeface="Times New Roman" panose="02020603050405020304" pitchFamily="18" charset="0"/>
                <a:cs typeface="Times New Roman" panose="02020603050405020304" pitchFamily="18" charset="0"/>
              </a:rPr>
              <a:t> sv nhân thực)</a:t>
            </a:r>
            <a:endParaRPr lang="en-US" altLang="x-none" sz="2800">
              <a:solidFill>
                <a:srgbClr val="000099"/>
              </a:solidFill>
              <a:latin typeface="Times New Roman" panose="02020603050405020304" pitchFamily="18" charset="0"/>
              <a:ea typeface="Times New Roman" panose="02020603050405020304" pitchFamily="18" charset="0"/>
            </a:endParaRPr>
          </a:p>
        </p:txBody>
      </p:sp>
      <p:cxnSp>
        <p:nvCxnSpPr>
          <p:cNvPr id="6" name="Straight Arrow Connector 5"/>
          <p:cNvCxnSpPr/>
          <p:nvPr/>
        </p:nvCxnSpPr>
        <p:spPr>
          <a:xfrm>
            <a:off x="7812088" y="1916113"/>
            <a:ext cx="288925" cy="649288"/>
          </a:xfrm>
          <a:prstGeom prst="straightConnector1">
            <a:avLst/>
          </a:prstGeom>
          <a:ln>
            <a:solidFill>
              <a:srgbClr val="FF0000"/>
            </a:solidFill>
            <a:tailEnd type="triangle"/>
          </a:ln>
        </p:spPr>
        <p:style>
          <a:lnRef idx="3">
            <a:schemeClr val="accent4"/>
          </a:lnRef>
          <a:fillRef idx="0">
            <a:schemeClr val="accent4"/>
          </a:fillRef>
          <a:effectRef idx="2">
            <a:schemeClr val="accent4"/>
          </a:effectRef>
          <a:fontRef idx="minor">
            <a:schemeClr val="tx1"/>
          </a:fontRef>
        </p:style>
      </p:cxnSp>
      <p:sp>
        <p:nvSpPr>
          <p:cNvPr id="7" name="Rounded Rectangle 6"/>
          <p:cNvSpPr/>
          <p:nvPr/>
        </p:nvSpPr>
        <p:spPr>
          <a:xfrm>
            <a:off x="6156325" y="2565400"/>
            <a:ext cx="2963863" cy="42926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457200" lvl="0" indent="-457200" algn="just">
              <a:buFont typeface="Wingdings" panose="05000000000000000000" pitchFamily="2" charset="2"/>
              <a:buChar char="§"/>
            </a:pPr>
            <a:r>
              <a:rPr lang="en-US" altLang="x-none" sz="2800">
                <a:solidFill>
                  <a:srgbClr val="FF0000"/>
                </a:solidFill>
                <a:latin typeface="Arial" panose="020B0604020202020204" pitchFamily="34" charset="0"/>
              </a:rPr>
              <a:t>Vị trí: </a:t>
            </a:r>
            <a:r>
              <a:rPr lang="en-US" altLang="x-none" sz="2800">
                <a:solidFill>
                  <a:srgbClr val="542176"/>
                </a:solidFill>
                <a:latin typeface="Arial" panose="020B0604020202020204" pitchFamily="34" charset="0"/>
              </a:rPr>
              <a:t>nằm ở đầu 5</a:t>
            </a:r>
            <a:r>
              <a:rPr lang="en-US" altLang="x-none" sz="2800" baseline="30000">
                <a:solidFill>
                  <a:srgbClr val="542176"/>
                </a:solidFill>
                <a:latin typeface="Arial" panose="020B0604020202020204" pitchFamily="34" charset="0"/>
              </a:rPr>
              <a:t>’</a:t>
            </a:r>
            <a:r>
              <a:rPr lang="en-US" altLang="x-none" sz="2800">
                <a:solidFill>
                  <a:srgbClr val="542176"/>
                </a:solidFill>
                <a:latin typeface="Arial" panose="020B0604020202020204" pitchFamily="34" charset="0"/>
              </a:rPr>
              <a:t> của mạch gốc</a:t>
            </a:r>
            <a:endParaRPr lang="en-US" altLang="x-none" sz="2800">
              <a:solidFill>
                <a:srgbClr val="542176"/>
              </a:solidFill>
              <a:latin typeface="Arial" panose="020B0604020202020204" pitchFamily="34" charset="0"/>
            </a:endParaRPr>
          </a:p>
          <a:p>
            <a:pPr marL="457200" lvl="0" indent="-457200" algn="just">
              <a:buFont typeface="Wingdings" panose="05000000000000000000" pitchFamily="2" charset="2"/>
              <a:buChar char="§"/>
            </a:pPr>
            <a:r>
              <a:rPr lang="en-US" altLang="x-none" sz="2800">
                <a:solidFill>
                  <a:srgbClr val="C00000"/>
                </a:solidFill>
                <a:latin typeface="Arial" panose="020B0604020202020204" pitchFamily="34" charset="0"/>
              </a:rPr>
              <a:t>Chức năng: </a:t>
            </a:r>
            <a:r>
              <a:rPr lang="en-US" altLang="x-none" sz="2800">
                <a:solidFill>
                  <a:srgbClr val="542176"/>
                </a:solidFill>
                <a:latin typeface="Arial" panose="020B0604020202020204" pitchFamily="34" charset="0"/>
              </a:rPr>
              <a:t>mang tín hiệu kết thúc phiên mã</a:t>
            </a:r>
            <a:endParaRPr lang="en-US" altLang="x-none" sz="280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377" name="Picture 9"/>
          <p:cNvPicPr>
            <a:picLocks noChangeAspect="1"/>
          </p:cNvPicPr>
          <p:nvPr/>
        </p:nvPicPr>
        <p:blipFill>
          <a:blip r:embed="rId1"/>
          <a:stretch>
            <a:fillRect/>
          </a:stretch>
        </p:blipFill>
        <p:spPr>
          <a:xfrm>
            <a:off x="0" y="3175"/>
            <a:ext cx="9121775" cy="6018213"/>
          </a:xfrm>
          <a:prstGeom prst="rect">
            <a:avLst/>
          </a:prstGeom>
          <a:noFill/>
          <a:ln w="9525">
            <a:noFill/>
          </a:ln>
        </p:spPr>
      </p:pic>
      <p:sp>
        <p:nvSpPr>
          <p:cNvPr id="9" name="TextBox 8"/>
          <p:cNvSpPr txBox="1"/>
          <p:nvPr/>
        </p:nvSpPr>
        <p:spPr>
          <a:xfrm>
            <a:off x="215900" y="6165850"/>
            <a:ext cx="8712200" cy="646113"/>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just">
              <a:lnSpc>
                <a:spcPct val="100000"/>
              </a:lnSpc>
              <a:spcBef>
                <a:spcPct val="0"/>
              </a:spcBef>
              <a:buClrTx/>
              <a:buFontTx/>
              <a:buNone/>
            </a:pPr>
            <a:r>
              <a:rPr lang="en-US" altLang="en-US" sz="3600" b="1">
                <a:solidFill>
                  <a:srgbClr val="FF0000"/>
                </a:solidFill>
                <a:latin typeface="Times New Roman" panose="02020603050405020304" pitchFamily="18" charset="0"/>
                <a:cs typeface="Times New Roman" panose="02020603050405020304" pitchFamily="18" charset="0"/>
              </a:rPr>
              <a:t>☀︎ Chiều 3’-5’ thường l</a:t>
            </a:r>
            <a:r>
              <a:rPr lang="en-US" altLang="en-US" sz="3600" b="1">
                <a:solidFill>
                  <a:srgbClr val="FF0000"/>
                </a:solidFill>
                <a:latin typeface="Times New Roman" panose="02020603050405020304" pitchFamily="18" charset="0"/>
                <a:ea typeface="Times New Roman" panose="02020603050405020304" pitchFamily="18" charset="0"/>
              </a:rPr>
              <a:t>à</a:t>
            </a:r>
            <a:r>
              <a:rPr lang="en-US" altLang="en-US" sz="3600" b="1">
                <a:solidFill>
                  <a:srgbClr val="FF0000"/>
                </a:solidFill>
                <a:latin typeface="Times New Roman" panose="02020603050405020304" pitchFamily="18" charset="0"/>
                <a:cs typeface="Times New Roman" panose="02020603050405020304" pitchFamily="18" charset="0"/>
              </a:rPr>
              <a:t> mạch gốc của gen</a:t>
            </a:r>
            <a:endParaRPr lang="en-US" altLang="en-US" sz="3600" b="1">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3425" name="Group 6"/>
          <p:cNvGrpSpPr/>
          <p:nvPr/>
        </p:nvGrpSpPr>
        <p:grpSpPr>
          <a:xfrm>
            <a:off x="-41275" y="393700"/>
            <a:ext cx="8858250" cy="2690813"/>
            <a:chOff x="304800" y="3966646"/>
            <a:chExt cx="8839200" cy="1900758"/>
          </a:xfrm>
        </p:grpSpPr>
        <p:sp>
          <p:nvSpPr>
            <p:cNvPr id="5" name="Text Box 30"/>
            <p:cNvSpPr txBox="1">
              <a:spLocks noChangeArrowheads="1"/>
            </p:cNvSpPr>
            <p:nvPr/>
          </p:nvSpPr>
          <p:spPr bwMode="auto">
            <a:xfrm>
              <a:off x="2037790" y="3966646"/>
              <a:ext cx="6158926" cy="522568"/>
            </a:xfrm>
            <a:prstGeom prst="rect">
              <a:avLst/>
            </a:prstGeom>
            <a:noFill/>
            <a:ln w="9525">
              <a:noFill/>
              <a:miter lim="800000"/>
            </a:ln>
            <a:effectLst/>
          </p:spPr>
          <p:txBody>
            <a:bodyPr>
              <a:spAutoFit/>
            </a:bodyPr>
            <a:p>
              <a:pPr eaLnBrk="1" hangingPunct="1">
                <a:spcBef>
                  <a:spcPct val="50000"/>
                </a:spcBef>
                <a:buNone/>
              </a:pPr>
              <a:r>
                <a:rPr lang="en-US" altLang="x-none" sz="2800" b="1">
                  <a:solidFill>
                    <a:srgbClr val="0000CC"/>
                  </a:solidFill>
                  <a:effectLst>
                    <a:outerShdw blurRad="38100" dist="38100" dir="2700000">
                      <a:srgbClr val="000000"/>
                    </a:outerShdw>
                  </a:effectLst>
                  <a:latin typeface="Times New Roman" panose="02020603050405020304" pitchFamily="18" charset="0"/>
                  <a:cs typeface="Times New Roman" panose="02020603050405020304" pitchFamily="18" charset="0"/>
                </a:rPr>
                <a:t>* Gen cấu trúc ở sinh vật nhân sơ </a:t>
              </a:r>
              <a:endParaRPr lang="en-US" altLang="x-none" sz="2800" b="1">
                <a:solidFill>
                  <a:srgbClr val="0000CC"/>
                </a:solidFill>
                <a:effectLst>
                  <a:outerShdw blurRad="38100" dist="38100" dir="2700000">
                    <a:srgbClr val="000000"/>
                  </a:outerShdw>
                </a:effectLst>
                <a:latin typeface="Times New Roman" panose="02020603050405020304" pitchFamily="18" charset="0"/>
                <a:ea typeface="Times New Roman" panose="02020603050405020304" pitchFamily="18" charset="0"/>
              </a:endParaRPr>
            </a:p>
          </p:txBody>
        </p:sp>
        <p:grpSp>
          <p:nvGrpSpPr>
            <p:cNvPr id="103447" name="Group 32"/>
            <p:cNvGrpSpPr/>
            <p:nvPr/>
          </p:nvGrpSpPr>
          <p:grpSpPr>
            <a:xfrm>
              <a:off x="2094544" y="4579847"/>
              <a:ext cx="6516056" cy="399856"/>
              <a:chOff x="144" y="816"/>
              <a:chExt cx="5424" cy="384"/>
            </a:xfrm>
          </p:grpSpPr>
          <p:sp>
            <p:nvSpPr>
              <p:cNvPr id="15" name="Rectangle 33"/>
              <p:cNvSpPr>
                <a:spLocks noChangeArrowheads="1"/>
              </p:cNvSpPr>
              <p:nvPr/>
            </p:nvSpPr>
            <p:spPr bwMode="auto">
              <a:xfrm>
                <a:off x="144" y="816"/>
                <a:ext cx="1776" cy="377"/>
              </a:xfrm>
              <a:prstGeom prst="rect">
                <a:avLst/>
              </a:prstGeom>
              <a:solidFill>
                <a:srgbClr val="00CCFF"/>
              </a:solidFill>
              <a:ln>
                <a:noFill/>
              </a:ln>
            </p:spPr>
            <p:txBody>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ctr">
                  <a:lnSpc>
                    <a:spcPct val="100000"/>
                  </a:lnSpc>
                  <a:spcBef>
                    <a:spcPct val="0"/>
                  </a:spcBef>
                  <a:buClrTx/>
                  <a:buFontTx/>
                  <a:buNone/>
                </a:pPr>
                <a:r>
                  <a:rPr lang="en-US" altLang="en-US" sz="1800" b="1">
                    <a:solidFill>
                      <a:srgbClr val="000000"/>
                    </a:solidFill>
                    <a:latin typeface="Times New Roman" panose="02020603050405020304" pitchFamily="18" charset="0"/>
                    <a:cs typeface="Times New Roman" panose="02020603050405020304" pitchFamily="18" charset="0"/>
                  </a:rPr>
                  <a:t>Vùng điều ho</a:t>
                </a:r>
                <a:r>
                  <a:rPr lang="en-US" altLang="en-US" sz="1800" b="1">
                    <a:solidFill>
                      <a:srgbClr val="000000"/>
                    </a:solidFill>
                    <a:latin typeface="Times New Roman" panose="02020603050405020304" pitchFamily="18" charset="0"/>
                    <a:ea typeface="Times New Roman" panose="02020603050405020304" pitchFamily="18" charset="0"/>
                  </a:rPr>
                  <a:t>à</a:t>
                </a:r>
                <a:endParaRPr lang="en-US" altLang="en-US" sz="1800" b="1">
                  <a:solidFill>
                    <a:srgbClr val="000000"/>
                  </a:solidFill>
                  <a:latin typeface="Times New Roman" panose="02020603050405020304" pitchFamily="18" charset="0"/>
                  <a:cs typeface="Times New Roman" panose="02020603050405020304" pitchFamily="18" charset="0"/>
                </a:endParaRPr>
              </a:p>
              <a:p>
                <a:pPr marL="0" lvl="0" indent="0" algn="ctr">
                  <a:lnSpc>
                    <a:spcPct val="100000"/>
                  </a:lnSpc>
                  <a:spcBef>
                    <a:spcPct val="0"/>
                  </a:spcBef>
                  <a:buClrTx/>
                  <a:buFontTx/>
                  <a:buNone/>
                </a:pPr>
                <a:endParaRPr lang="en-US" altLang="en-US" sz="1800" b="1">
                  <a:solidFill>
                    <a:srgbClr val="000000"/>
                  </a:solidFill>
                  <a:latin typeface="Times New Roman" panose="02020603050405020304" pitchFamily="18" charset="0"/>
                  <a:ea typeface="Times New Roman" panose="02020603050405020304" pitchFamily="18" charset="0"/>
                </a:endParaRPr>
              </a:p>
            </p:txBody>
          </p:sp>
          <p:sp>
            <p:nvSpPr>
              <p:cNvPr id="16" name="Rectangle 34"/>
              <p:cNvSpPr>
                <a:spLocks noChangeArrowheads="1"/>
              </p:cNvSpPr>
              <p:nvPr/>
            </p:nvSpPr>
            <p:spPr bwMode="auto">
              <a:xfrm>
                <a:off x="4175" y="816"/>
                <a:ext cx="1390" cy="377"/>
              </a:xfrm>
              <a:prstGeom prst="rect">
                <a:avLst/>
              </a:prstGeom>
              <a:solidFill>
                <a:srgbClr val="CC66FF"/>
              </a:solidFill>
              <a:ln>
                <a:noFill/>
              </a:ln>
            </p:spPr>
            <p:txBody>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ctr">
                  <a:lnSpc>
                    <a:spcPct val="100000"/>
                  </a:lnSpc>
                  <a:spcBef>
                    <a:spcPct val="0"/>
                  </a:spcBef>
                  <a:buClrTx/>
                  <a:buFontTx/>
                  <a:buNone/>
                </a:pPr>
                <a:r>
                  <a:rPr lang="en-US" altLang="en-US" sz="1800" b="1">
                    <a:solidFill>
                      <a:srgbClr val="000000"/>
                    </a:solidFill>
                    <a:latin typeface="Times New Roman" panose="02020603050405020304" pitchFamily="18" charset="0"/>
                    <a:cs typeface="Times New Roman" panose="02020603050405020304" pitchFamily="18" charset="0"/>
                  </a:rPr>
                  <a:t>Vùng kết thúc</a:t>
                </a:r>
                <a:endParaRPr lang="en-US" altLang="en-US" sz="1800" b="1">
                  <a:solidFill>
                    <a:srgbClr val="000000"/>
                  </a:solidFill>
                  <a:latin typeface="Times New Roman" panose="02020603050405020304" pitchFamily="18" charset="0"/>
                  <a:cs typeface="Times New Roman" panose="02020603050405020304" pitchFamily="18" charset="0"/>
                </a:endParaRPr>
              </a:p>
              <a:p>
                <a:pPr marL="0" lvl="0" indent="0" algn="ctr">
                  <a:lnSpc>
                    <a:spcPct val="100000"/>
                  </a:lnSpc>
                  <a:spcBef>
                    <a:spcPct val="0"/>
                  </a:spcBef>
                  <a:buClrTx/>
                  <a:buFontTx/>
                  <a:buNone/>
                </a:pPr>
                <a:endParaRPr lang="en-US" altLang="en-US" sz="1800" b="1">
                  <a:solidFill>
                    <a:srgbClr val="000000"/>
                  </a:solidFill>
                  <a:latin typeface="Arial" panose="020B0604020202020204" pitchFamily="34" charset="0"/>
                  <a:ea typeface="Arial" panose="020B0604020202020204" pitchFamily="34" charset="0"/>
                </a:endParaRPr>
              </a:p>
            </p:txBody>
          </p:sp>
          <p:sp>
            <p:nvSpPr>
              <p:cNvPr id="17" name="Rectangle 35"/>
              <p:cNvSpPr>
                <a:spLocks noChangeArrowheads="1"/>
              </p:cNvSpPr>
              <p:nvPr/>
            </p:nvSpPr>
            <p:spPr bwMode="auto">
              <a:xfrm>
                <a:off x="1920" y="816"/>
                <a:ext cx="2255" cy="377"/>
              </a:xfrm>
              <a:prstGeom prst="rect">
                <a:avLst/>
              </a:prstGeom>
              <a:solidFill>
                <a:srgbClr val="339966"/>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altLang="en-US" sz="1800" b="1" i="0" u="none" strike="noStrike" kern="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Vùng mã hoá</a:t>
                </a:r>
                <a:endParaRPr kumimoji="0" lang="en-US" altLang="en-US" sz="1800" b="1" i="0" u="none" strike="noStrike" kern="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auto" latinLnBrk="0" hangingPunct="0">
                  <a:lnSpc>
                    <a:spcPct val="100000"/>
                  </a:lnSpc>
                  <a:spcBef>
                    <a:spcPts val="0"/>
                  </a:spcBef>
                  <a:spcAft>
                    <a:spcPts val="0"/>
                  </a:spcAft>
                  <a:buClrTx/>
                  <a:buSzTx/>
                  <a:buFontTx/>
                  <a:buNone/>
                  <a:defRPr/>
                </a:pPr>
                <a:endParaRPr kumimoji="0" lang="en-US" altLang="en-US" sz="1800" b="1" i="0" u="none" strike="noStrike" kern="0" cap="none" spc="0" normalizeH="0" baseline="0" noProof="0">
                  <a:ln>
                    <a:noFill/>
                  </a:ln>
                  <a:solidFill>
                    <a:srgbClr val="FFFF00"/>
                  </a:solidFill>
                  <a:effectLst/>
                  <a:uLnTx/>
                  <a:uFillTx/>
                  <a:latin typeface=".VnTime" panose="020B7200000000000000" pitchFamily="34" charset="0"/>
                  <a:ea typeface="+mn-ea"/>
                  <a:cs typeface="+mn-cs"/>
                </a:endParaRPr>
              </a:p>
            </p:txBody>
          </p:sp>
        </p:grpSp>
        <p:sp>
          <p:nvSpPr>
            <p:cNvPr id="7" name="Rectangle 37"/>
            <p:cNvSpPr>
              <a:spLocks noChangeArrowheads="1"/>
            </p:cNvSpPr>
            <p:nvPr/>
          </p:nvSpPr>
          <p:spPr bwMode="auto">
            <a:xfrm>
              <a:off x="4337883" y="5479403"/>
              <a:ext cx="2569388" cy="388001"/>
            </a:xfrm>
            <a:prstGeom prst="rect">
              <a:avLst/>
            </a:prstGeom>
            <a:noFill/>
            <a:ln>
              <a:noFill/>
            </a:ln>
          </p:spPr>
          <p:txBody>
            <a:bodyPr wrap="none">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eaLnBrk="1" hangingPunct="1">
                <a:lnSpc>
                  <a:spcPct val="100000"/>
                </a:lnSpc>
                <a:spcBef>
                  <a:spcPct val="0"/>
                </a:spcBef>
                <a:buClrTx/>
                <a:buFontTx/>
                <a:buNone/>
              </a:pPr>
              <a:r>
                <a:rPr lang="en-US" altLang="en-US" sz="2400" b="1">
                  <a:solidFill>
                    <a:srgbClr val="000000"/>
                  </a:solidFill>
                  <a:latin typeface="Times New Roman" panose="02020603050405020304" pitchFamily="18" charset="0"/>
                  <a:cs typeface="Times New Roman" panose="02020603050405020304" pitchFamily="18" charset="0"/>
                </a:rPr>
                <a:t>Gen không phân mảnh</a:t>
              </a:r>
              <a:endParaRPr lang="en-US" altLang="en-US" sz="2400" b="1">
                <a:solidFill>
                  <a:srgbClr val="000000"/>
                </a:solidFill>
                <a:latin typeface="Times New Roman" panose="02020603050405020304" pitchFamily="18" charset="0"/>
                <a:ea typeface="Times New Roman" panose="02020603050405020304" pitchFamily="18" charset="0"/>
              </a:endParaRPr>
            </a:p>
          </p:txBody>
        </p:sp>
        <p:cxnSp>
          <p:nvCxnSpPr>
            <p:cNvPr id="8" name="Straight Arrow Connector 7"/>
            <p:cNvCxnSpPr/>
            <p:nvPr/>
          </p:nvCxnSpPr>
          <p:spPr>
            <a:xfrm rot="16200000" flipH="1" flipV="1">
              <a:off x="5292683" y="5184014"/>
              <a:ext cx="412672" cy="3168"/>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grpSp>
          <p:nvGrpSpPr>
            <p:cNvPr id="103450" name="Group 49"/>
            <p:cNvGrpSpPr/>
            <p:nvPr/>
          </p:nvGrpSpPr>
          <p:grpSpPr>
            <a:xfrm>
              <a:off x="304800" y="4431268"/>
              <a:ext cx="1981200" cy="750332"/>
              <a:chOff x="381000" y="2057400"/>
              <a:chExt cx="1981200" cy="750332"/>
            </a:xfrm>
          </p:grpSpPr>
          <p:sp>
            <p:nvSpPr>
              <p:cNvPr id="13" name="TextBox 15"/>
              <p:cNvSpPr txBox="1">
                <a:spLocks noChangeArrowheads="1"/>
              </p:cNvSpPr>
              <p:nvPr/>
            </p:nvSpPr>
            <p:spPr bwMode="auto">
              <a:xfrm>
                <a:off x="381000" y="2057034"/>
                <a:ext cx="1981692" cy="368938"/>
              </a:xfrm>
              <a:prstGeom prst="rect">
                <a:avLst/>
              </a:prstGeom>
              <a:noFill/>
              <a:ln>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ctr" eaLnBrk="1" hangingPunct="1">
                  <a:lnSpc>
                    <a:spcPct val="100000"/>
                  </a:lnSpc>
                  <a:spcBef>
                    <a:spcPct val="0"/>
                  </a:spcBef>
                  <a:buClrTx/>
                  <a:buFontTx/>
                  <a:buNone/>
                </a:pPr>
                <a:r>
                  <a:rPr lang="en-US" altLang="en-US" sz="1800" b="1">
                    <a:solidFill>
                      <a:srgbClr val="000000"/>
                    </a:solidFill>
                    <a:latin typeface="Times New Roman" panose="02020603050405020304" pitchFamily="18" charset="0"/>
                    <a:cs typeface="Times New Roman" panose="02020603050405020304" pitchFamily="18" charset="0"/>
                  </a:rPr>
                  <a:t>Mạch mã góc 3’</a:t>
                </a:r>
                <a:endParaRPr lang="en-US" altLang="en-US" sz="1800" b="1">
                  <a:solidFill>
                    <a:srgbClr val="000000"/>
                  </a:solidFill>
                  <a:latin typeface="Times New Roman" panose="02020603050405020304" pitchFamily="18" charset="0"/>
                  <a:ea typeface="Times New Roman" panose="02020603050405020304" pitchFamily="18" charset="0"/>
                </a:endParaRPr>
              </a:p>
            </p:txBody>
          </p:sp>
          <p:sp>
            <p:nvSpPr>
              <p:cNvPr id="14" name="TextBox 16"/>
              <p:cNvSpPr txBox="1">
                <a:spLocks noChangeArrowheads="1"/>
              </p:cNvSpPr>
              <p:nvPr/>
            </p:nvSpPr>
            <p:spPr bwMode="auto">
              <a:xfrm>
                <a:off x="381000" y="2438307"/>
                <a:ext cx="1981692" cy="368938"/>
              </a:xfrm>
              <a:prstGeom prst="rect">
                <a:avLst/>
              </a:prstGeom>
              <a:noFill/>
              <a:ln>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ctr" eaLnBrk="1" hangingPunct="1">
                  <a:lnSpc>
                    <a:spcPct val="100000"/>
                  </a:lnSpc>
                  <a:spcBef>
                    <a:spcPct val="0"/>
                  </a:spcBef>
                  <a:buClrTx/>
                  <a:buFontTx/>
                  <a:buNone/>
                </a:pPr>
                <a:r>
                  <a:rPr lang="en-US" altLang="en-US" sz="1800" b="1">
                    <a:solidFill>
                      <a:srgbClr val="000000"/>
                    </a:solidFill>
                    <a:latin typeface="Times New Roman" panose="02020603050405020304" pitchFamily="18" charset="0"/>
                    <a:cs typeface="Times New Roman" panose="02020603050405020304" pitchFamily="18" charset="0"/>
                  </a:rPr>
                  <a:t>Mạch bổ sung 5’</a:t>
                </a:r>
                <a:endParaRPr lang="en-US" altLang="en-US" sz="1800" b="1">
                  <a:solidFill>
                    <a:srgbClr val="000000"/>
                  </a:solidFill>
                  <a:latin typeface="Times New Roman" panose="02020603050405020304" pitchFamily="18" charset="0"/>
                  <a:ea typeface="Times New Roman" panose="02020603050405020304" pitchFamily="18" charset="0"/>
                </a:endParaRPr>
              </a:p>
            </p:txBody>
          </p:sp>
        </p:grpSp>
        <p:grpSp>
          <p:nvGrpSpPr>
            <p:cNvPr id="103451" name="Group 53"/>
            <p:cNvGrpSpPr/>
            <p:nvPr/>
          </p:nvGrpSpPr>
          <p:grpSpPr>
            <a:xfrm>
              <a:off x="8610600" y="4431268"/>
              <a:ext cx="533400" cy="750332"/>
              <a:chOff x="8610600" y="2069068"/>
              <a:chExt cx="533400" cy="750332"/>
            </a:xfrm>
          </p:grpSpPr>
          <p:sp>
            <p:nvSpPr>
              <p:cNvPr id="11" name="TextBox 13"/>
              <p:cNvSpPr txBox="1">
                <a:spLocks noChangeArrowheads="1"/>
              </p:cNvSpPr>
              <p:nvPr/>
            </p:nvSpPr>
            <p:spPr bwMode="auto">
              <a:xfrm>
                <a:off x="8610164" y="2068702"/>
                <a:ext cx="533836" cy="368938"/>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1800" b="1" i="0" u="none" strike="noStrike" kern="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5’</a:t>
                </a:r>
                <a:endParaRPr kumimoji="0" lang="en-US" altLang="en-US" sz="1800" b="1" i="0" u="none" strike="noStrike" kern="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Box 14"/>
              <p:cNvSpPr txBox="1">
                <a:spLocks noChangeArrowheads="1"/>
              </p:cNvSpPr>
              <p:nvPr/>
            </p:nvSpPr>
            <p:spPr bwMode="auto">
              <a:xfrm>
                <a:off x="8610164" y="2449975"/>
                <a:ext cx="533836" cy="368938"/>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1800" b="1" i="0" u="none" strike="noStrike" kern="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altLang="en-US" sz="1800" b="1" i="0" u="none" strike="noStrike" kern="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grpSp>
        <p:nvGrpSpPr>
          <p:cNvPr id="103426" name="Group 21"/>
          <p:cNvGrpSpPr/>
          <p:nvPr/>
        </p:nvGrpSpPr>
        <p:grpSpPr>
          <a:xfrm>
            <a:off x="-117475" y="3149600"/>
            <a:ext cx="9323388" cy="2952750"/>
            <a:chOff x="228600" y="1295401"/>
            <a:chExt cx="8763000" cy="2332934"/>
          </a:xfrm>
        </p:grpSpPr>
        <p:sp>
          <p:nvSpPr>
            <p:cNvPr id="19" name="Text Box 28"/>
            <p:cNvSpPr txBox="1">
              <a:spLocks noChangeArrowheads="1"/>
            </p:cNvSpPr>
            <p:nvPr/>
          </p:nvSpPr>
          <p:spPr bwMode="auto">
            <a:xfrm>
              <a:off x="1981797" y="1295401"/>
              <a:ext cx="5866868" cy="524283"/>
            </a:xfrm>
            <a:prstGeom prst="rect">
              <a:avLst/>
            </a:prstGeom>
            <a:noFill/>
            <a:ln w="9525">
              <a:noFill/>
              <a:miter lim="800000"/>
            </a:ln>
            <a:effectLst/>
          </p:spPr>
          <p:txBody>
            <a:bodyPr>
              <a:spAutoFit/>
            </a:bodyPr>
            <a:p>
              <a:pPr>
                <a:spcBef>
                  <a:spcPct val="50000"/>
                </a:spcBef>
                <a:buNone/>
              </a:pPr>
              <a:r>
                <a:rPr lang="en-US" altLang="x-none" sz="2800" b="1">
                  <a:solidFill>
                    <a:srgbClr val="0000CC"/>
                  </a:solidFill>
                  <a:effectLst>
                    <a:outerShdw blurRad="38100" dist="38100" dir="2700000">
                      <a:srgbClr val="000000"/>
                    </a:outerShdw>
                  </a:effectLst>
                  <a:latin typeface="Tw Cen MT" pitchFamily="34" charset="0"/>
                </a:rPr>
                <a:t>* </a:t>
              </a:r>
              <a:r>
                <a:rPr lang="en-US" altLang="x-none" sz="2800" b="1">
                  <a:solidFill>
                    <a:srgbClr val="0000CC"/>
                  </a:solidFill>
                  <a:effectLst>
                    <a:outerShdw blurRad="38100" dist="38100" dir="2700000">
                      <a:srgbClr val="000000"/>
                    </a:outerShdw>
                  </a:effectLst>
                  <a:latin typeface="Times New Roman" panose="02020603050405020304" pitchFamily="18" charset="0"/>
                  <a:cs typeface="Times New Roman" panose="02020603050405020304" pitchFamily="18" charset="0"/>
                </a:rPr>
                <a:t>Gen cấu trúc ở sinh vật nhân thực</a:t>
              </a:r>
              <a:endParaRPr lang="en-US" altLang="x-none" sz="2800" b="1">
                <a:solidFill>
                  <a:srgbClr val="0000CC"/>
                </a:solidFill>
                <a:effectLst>
                  <a:outerShdw blurRad="38100" dist="38100" dir="2700000">
                    <a:srgbClr val="000000"/>
                  </a:outerShdw>
                </a:effectLst>
                <a:latin typeface="Times New Roman" panose="02020603050405020304" pitchFamily="18" charset="0"/>
                <a:ea typeface="Times New Roman" panose="02020603050405020304" pitchFamily="18" charset="0"/>
              </a:endParaRPr>
            </a:p>
          </p:txBody>
        </p:sp>
        <p:grpSp>
          <p:nvGrpSpPr>
            <p:cNvPr id="103428" name="Group 17"/>
            <p:cNvGrpSpPr/>
            <p:nvPr/>
          </p:nvGrpSpPr>
          <p:grpSpPr>
            <a:xfrm>
              <a:off x="2472139" y="3108393"/>
              <a:ext cx="5893850" cy="519942"/>
              <a:chOff x="4140" y="8640"/>
              <a:chExt cx="9360" cy="540"/>
            </a:xfrm>
          </p:grpSpPr>
          <p:sp>
            <p:nvSpPr>
              <p:cNvPr id="103441" name="Rectangle 18"/>
              <p:cNvSpPr/>
              <p:nvPr/>
            </p:nvSpPr>
            <p:spPr>
              <a:xfrm>
                <a:off x="5580" y="8640"/>
                <a:ext cx="2520" cy="540"/>
              </a:xfrm>
              <a:prstGeom prst="rect">
                <a:avLst/>
              </a:prstGeom>
              <a:solidFill>
                <a:srgbClr val="FFCC00"/>
              </a:solidFill>
              <a:ln w="9525">
                <a:noFill/>
              </a:ln>
            </p:spPr>
            <p:txBody>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ctr">
                  <a:lnSpc>
                    <a:spcPct val="100000"/>
                  </a:lnSpc>
                  <a:spcBef>
                    <a:spcPct val="0"/>
                  </a:spcBef>
                  <a:buClrTx/>
                  <a:buFontTx/>
                  <a:buNone/>
                </a:pPr>
                <a:r>
                  <a:rPr lang="en-US" altLang="en-US" sz="1800" b="1">
                    <a:latin typeface="Times New Roman" panose="02020603050405020304" pitchFamily="18" charset="0"/>
                    <a:cs typeface="Times New Roman" panose="02020603050405020304" pitchFamily="18" charset="0"/>
                  </a:rPr>
                  <a:t>Intron</a:t>
                </a:r>
                <a:endParaRPr lang="en-US" altLang="en-US" sz="1800" b="1">
                  <a:latin typeface="Times New Roman" panose="02020603050405020304" pitchFamily="18" charset="0"/>
                  <a:ea typeface="Times New Roman" panose="02020603050405020304" pitchFamily="18" charset="0"/>
                </a:endParaRPr>
              </a:p>
            </p:txBody>
          </p:sp>
          <p:sp>
            <p:nvSpPr>
              <p:cNvPr id="103442" name="Rectangle 19"/>
              <p:cNvSpPr/>
              <p:nvPr/>
            </p:nvSpPr>
            <p:spPr>
              <a:xfrm>
                <a:off x="4140" y="8640"/>
                <a:ext cx="1440" cy="540"/>
              </a:xfrm>
              <a:prstGeom prst="rect">
                <a:avLst/>
              </a:prstGeom>
              <a:solidFill>
                <a:srgbClr val="00CCFF"/>
              </a:solidFill>
              <a:ln w="9525">
                <a:noFill/>
              </a:ln>
            </p:spPr>
            <p:txBody>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ctr">
                  <a:lnSpc>
                    <a:spcPct val="100000"/>
                  </a:lnSpc>
                  <a:spcBef>
                    <a:spcPct val="0"/>
                  </a:spcBef>
                  <a:buClrTx/>
                  <a:buFontTx/>
                  <a:buNone/>
                </a:pPr>
                <a:r>
                  <a:rPr lang="en-US" altLang="en-US" sz="1800" b="1">
                    <a:solidFill>
                      <a:srgbClr val="FF0000"/>
                    </a:solidFill>
                    <a:latin typeface="Times New Roman" panose="02020603050405020304" pitchFamily="18" charset="0"/>
                    <a:cs typeface="Times New Roman" panose="02020603050405020304" pitchFamily="18" charset="0"/>
                  </a:rPr>
                  <a:t>Exon</a:t>
                </a:r>
                <a:endParaRPr lang="en-US" altLang="en-US" sz="1800" b="1">
                  <a:solidFill>
                    <a:srgbClr val="FF0000"/>
                  </a:solidFill>
                  <a:latin typeface="Times New Roman" panose="02020603050405020304" pitchFamily="18" charset="0"/>
                  <a:ea typeface="Times New Roman" panose="02020603050405020304" pitchFamily="18" charset="0"/>
                </a:endParaRPr>
              </a:p>
            </p:txBody>
          </p:sp>
          <p:sp>
            <p:nvSpPr>
              <p:cNvPr id="103443" name="Rectangle 20"/>
              <p:cNvSpPr/>
              <p:nvPr/>
            </p:nvSpPr>
            <p:spPr>
              <a:xfrm>
                <a:off x="12420" y="8640"/>
                <a:ext cx="1080" cy="540"/>
              </a:xfrm>
              <a:prstGeom prst="rect">
                <a:avLst/>
              </a:prstGeom>
              <a:solidFill>
                <a:srgbClr val="00CCFF"/>
              </a:solidFill>
              <a:ln w="9525">
                <a:noFill/>
              </a:ln>
            </p:spPr>
            <p:txBody>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ctr">
                  <a:lnSpc>
                    <a:spcPct val="100000"/>
                  </a:lnSpc>
                  <a:spcBef>
                    <a:spcPct val="0"/>
                  </a:spcBef>
                  <a:buClrTx/>
                  <a:buFontTx/>
                  <a:buNone/>
                </a:pPr>
                <a:r>
                  <a:rPr lang="en-US" altLang="en-US" sz="1800" b="1">
                    <a:solidFill>
                      <a:srgbClr val="FF0000"/>
                    </a:solidFill>
                    <a:latin typeface="Times New Roman" panose="02020603050405020304" pitchFamily="18" charset="0"/>
                    <a:cs typeface="Times New Roman" panose="02020603050405020304" pitchFamily="18" charset="0"/>
                  </a:rPr>
                  <a:t>Exon</a:t>
                </a:r>
                <a:endParaRPr lang="en-US" altLang="en-US" sz="1800" b="1">
                  <a:solidFill>
                    <a:srgbClr val="FF0000"/>
                  </a:solidFill>
                  <a:latin typeface="Times New Roman" panose="02020603050405020304" pitchFamily="18" charset="0"/>
                  <a:ea typeface="Times New Roman" panose="02020603050405020304" pitchFamily="18" charset="0"/>
                </a:endParaRPr>
              </a:p>
            </p:txBody>
          </p:sp>
          <p:sp>
            <p:nvSpPr>
              <p:cNvPr id="103444" name="Rectangle 21"/>
              <p:cNvSpPr/>
              <p:nvPr/>
            </p:nvSpPr>
            <p:spPr>
              <a:xfrm>
                <a:off x="8100" y="8640"/>
                <a:ext cx="1311" cy="540"/>
              </a:xfrm>
              <a:prstGeom prst="rect">
                <a:avLst/>
              </a:prstGeom>
              <a:solidFill>
                <a:srgbClr val="00CCFF"/>
              </a:solidFill>
              <a:ln w="9525">
                <a:noFill/>
              </a:ln>
            </p:spPr>
            <p:txBody>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ctr">
                  <a:lnSpc>
                    <a:spcPct val="100000"/>
                  </a:lnSpc>
                  <a:spcBef>
                    <a:spcPct val="0"/>
                  </a:spcBef>
                  <a:buClrTx/>
                  <a:buFontTx/>
                  <a:buNone/>
                </a:pPr>
                <a:r>
                  <a:rPr lang="en-US" altLang="en-US" b="1">
                    <a:solidFill>
                      <a:srgbClr val="FF0000"/>
                    </a:solidFill>
                    <a:latin typeface="Times New Roman" panose="02020603050405020304" pitchFamily="18" charset="0"/>
                    <a:cs typeface="Times New Roman" panose="02020603050405020304" pitchFamily="18" charset="0"/>
                  </a:rPr>
                  <a:t>Exon</a:t>
                </a:r>
                <a:endParaRPr lang="en-US" altLang="en-US" b="1">
                  <a:solidFill>
                    <a:srgbClr val="FF0000"/>
                  </a:solidFill>
                  <a:latin typeface="Times New Roman" panose="02020603050405020304" pitchFamily="18" charset="0"/>
                  <a:ea typeface="Times New Roman" panose="02020603050405020304" pitchFamily="18" charset="0"/>
                </a:endParaRPr>
              </a:p>
            </p:txBody>
          </p:sp>
          <p:sp>
            <p:nvSpPr>
              <p:cNvPr id="103445" name="Rectangle 22"/>
              <p:cNvSpPr/>
              <p:nvPr/>
            </p:nvSpPr>
            <p:spPr>
              <a:xfrm>
                <a:off x="9290" y="8640"/>
                <a:ext cx="3130" cy="540"/>
              </a:xfrm>
              <a:prstGeom prst="rect">
                <a:avLst/>
              </a:prstGeom>
              <a:solidFill>
                <a:srgbClr val="FFCC00"/>
              </a:solidFill>
              <a:ln w="9525">
                <a:noFill/>
              </a:ln>
            </p:spPr>
            <p:txBody>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ctr">
                  <a:lnSpc>
                    <a:spcPct val="100000"/>
                  </a:lnSpc>
                  <a:spcBef>
                    <a:spcPct val="0"/>
                  </a:spcBef>
                  <a:buClrTx/>
                  <a:buFontTx/>
                  <a:buNone/>
                </a:pPr>
                <a:r>
                  <a:rPr lang="en-US" altLang="en-US" sz="1800" b="1">
                    <a:latin typeface="Times New Roman" panose="02020603050405020304" pitchFamily="18" charset="0"/>
                    <a:cs typeface="Times New Roman" panose="02020603050405020304" pitchFamily="18" charset="0"/>
                  </a:rPr>
                  <a:t>Intron</a:t>
                </a:r>
                <a:endParaRPr lang="en-US" altLang="en-US" sz="1800" b="1">
                  <a:latin typeface="Times New Roman" panose="02020603050405020304" pitchFamily="18" charset="0"/>
                  <a:ea typeface="Times New Roman" panose="02020603050405020304" pitchFamily="18" charset="0"/>
                </a:endParaRPr>
              </a:p>
            </p:txBody>
          </p:sp>
        </p:grpSp>
        <p:sp>
          <p:nvSpPr>
            <p:cNvPr id="103429" name="Text Box 31"/>
            <p:cNvSpPr txBox="1"/>
            <p:nvPr/>
          </p:nvSpPr>
          <p:spPr>
            <a:xfrm>
              <a:off x="4168000" y="2731841"/>
              <a:ext cx="2606895" cy="492443"/>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ctr" eaLnBrk="1" hangingPunct="1">
                <a:lnSpc>
                  <a:spcPct val="100000"/>
                </a:lnSpc>
                <a:spcBef>
                  <a:spcPct val="50000"/>
                </a:spcBef>
                <a:buClrTx/>
                <a:buFontTx/>
                <a:buNone/>
              </a:pPr>
              <a:r>
                <a:rPr lang="en-US" altLang="en-US" sz="2600" b="1">
                  <a:latin typeface="Times New Roman" panose="02020603050405020304" pitchFamily="18" charset="0"/>
                  <a:cs typeface="Times New Roman" panose="02020603050405020304" pitchFamily="18" charset="0"/>
                </a:rPr>
                <a:t>Gen phân mảnh</a:t>
              </a:r>
              <a:endParaRPr lang="en-US" altLang="en-US" sz="2600" b="1">
                <a:latin typeface="Times New Roman" panose="02020603050405020304" pitchFamily="18" charset="0"/>
                <a:ea typeface="Times New Roman" panose="02020603050405020304" pitchFamily="18" charset="0"/>
              </a:endParaRPr>
            </a:p>
          </p:txBody>
        </p:sp>
        <p:grpSp>
          <p:nvGrpSpPr>
            <p:cNvPr id="103430" name="Group 44"/>
            <p:cNvGrpSpPr/>
            <p:nvPr/>
          </p:nvGrpSpPr>
          <p:grpSpPr>
            <a:xfrm>
              <a:off x="2018767" y="1935652"/>
              <a:ext cx="6403893" cy="404966"/>
              <a:chOff x="144" y="816"/>
              <a:chExt cx="5424" cy="384"/>
            </a:xfrm>
          </p:grpSpPr>
          <p:sp>
            <p:nvSpPr>
              <p:cNvPr id="103438" name="Rectangle 45"/>
              <p:cNvSpPr/>
              <p:nvPr/>
            </p:nvSpPr>
            <p:spPr>
              <a:xfrm>
                <a:off x="144" y="816"/>
                <a:ext cx="1776" cy="384"/>
              </a:xfrm>
              <a:prstGeom prst="rect">
                <a:avLst/>
              </a:prstGeom>
              <a:solidFill>
                <a:srgbClr val="00CCFF"/>
              </a:solidFill>
              <a:ln w="9525">
                <a:noFill/>
              </a:ln>
            </p:spPr>
            <p:txBody>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ctr">
                  <a:lnSpc>
                    <a:spcPct val="100000"/>
                  </a:lnSpc>
                  <a:spcBef>
                    <a:spcPct val="0"/>
                  </a:spcBef>
                  <a:buClrTx/>
                  <a:buFontTx/>
                  <a:buNone/>
                </a:pPr>
                <a:r>
                  <a:rPr lang="en-US" altLang="en-US" sz="1800" b="1">
                    <a:latin typeface="Times New Roman" panose="02020603050405020304" pitchFamily="18" charset="0"/>
                    <a:cs typeface="Times New Roman" panose="02020603050405020304" pitchFamily="18" charset="0"/>
                  </a:rPr>
                  <a:t>Vùng điều ho</a:t>
                </a:r>
                <a:r>
                  <a:rPr lang="en-US" altLang="en-US" sz="1800" b="1">
                    <a:latin typeface="Times New Roman" panose="02020603050405020304" pitchFamily="18" charset="0"/>
                    <a:ea typeface="Times New Roman" panose="02020603050405020304" pitchFamily="18" charset="0"/>
                  </a:rPr>
                  <a:t>à</a:t>
                </a:r>
                <a:endParaRPr lang="en-US" altLang="en-US" sz="1800" b="1">
                  <a:latin typeface="Times New Roman" panose="02020603050405020304" pitchFamily="18" charset="0"/>
                  <a:ea typeface="Times New Roman" panose="02020603050405020304" pitchFamily="18" charset="0"/>
                </a:endParaRPr>
              </a:p>
            </p:txBody>
          </p:sp>
          <p:sp>
            <p:nvSpPr>
              <p:cNvPr id="103439" name="Rectangle 46"/>
              <p:cNvSpPr/>
              <p:nvPr/>
            </p:nvSpPr>
            <p:spPr>
              <a:xfrm>
                <a:off x="4176" y="816"/>
                <a:ext cx="1392" cy="384"/>
              </a:xfrm>
              <a:prstGeom prst="rect">
                <a:avLst/>
              </a:prstGeom>
              <a:solidFill>
                <a:srgbClr val="CC66FF"/>
              </a:solidFill>
              <a:ln w="9525">
                <a:noFill/>
              </a:ln>
            </p:spPr>
            <p:txBody>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ctr">
                  <a:lnSpc>
                    <a:spcPct val="100000"/>
                  </a:lnSpc>
                  <a:spcBef>
                    <a:spcPct val="0"/>
                  </a:spcBef>
                  <a:buClrTx/>
                  <a:buFontTx/>
                  <a:buNone/>
                </a:pPr>
                <a:r>
                  <a:rPr lang="en-US" altLang="en-US" sz="1800" b="1">
                    <a:latin typeface="Times New Roman" panose="02020603050405020304" pitchFamily="18" charset="0"/>
                    <a:cs typeface="Times New Roman" panose="02020603050405020304" pitchFamily="18" charset="0"/>
                  </a:rPr>
                  <a:t>Vùng kết thúc</a:t>
                </a:r>
                <a:endParaRPr lang="en-US" altLang="en-US" sz="1800" b="1">
                  <a:latin typeface="Times New Roman" panose="02020603050405020304" pitchFamily="18" charset="0"/>
                  <a:ea typeface="Times New Roman" panose="02020603050405020304" pitchFamily="18" charset="0"/>
                </a:endParaRPr>
              </a:p>
            </p:txBody>
          </p:sp>
          <p:sp>
            <p:nvSpPr>
              <p:cNvPr id="103440" name="Rectangle 47"/>
              <p:cNvSpPr/>
              <p:nvPr/>
            </p:nvSpPr>
            <p:spPr>
              <a:xfrm>
                <a:off x="1920" y="816"/>
                <a:ext cx="2256" cy="384"/>
              </a:xfrm>
              <a:prstGeom prst="rect">
                <a:avLst/>
              </a:prstGeom>
              <a:solidFill>
                <a:srgbClr val="339933"/>
              </a:solidFill>
              <a:ln w="9525">
                <a:noFill/>
              </a:ln>
            </p:spPr>
            <p:txBody>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ctr">
                  <a:lnSpc>
                    <a:spcPct val="100000"/>
                  </a:lnSpc>
                  <a:spcBef>
                    <a:spcPct val="0"/>
                  </a:spcBef>
                  <a:buClrTx/>
                  <a:buFontTx/>
                  <a:buNone/>
                </a:pPr>
                <a:r>
                  <a:rPr lang="en-US" altLang="en-US" sz="1800" b="1">
                    <a:solidFill>
                      <a:srgbClr val="FFFF00"/>
                    </a:solidFill>
                    <a:latin typeface="Times New Roman" panose="02020603050405020304" pitchFamily="18" charset="0"/>
                    <a:cs typeface="Times New Roman" panose="02020603050405020304" pitchFamily="18" charset="0"/>
                  </a:rPr>
                  <a:t>Vùng mã hoá</a:t>
                </a:r>
                <a:endParaRPr lang="en-US" altLang="en-US" sz="1800" b="1">
                  <a:solidFill>
                    <a:srgbClr val="FFFF00"/>
                  </a:solidFill>
                  <a:latin typeface="Times New Roman" panose="02020603050405020304" pitchFamily="18" charset="0"/>
                  <a:ea typeface="Times New Roman" panose="02020603050405020304" pitchFamily="18" charset="0"/>
                </a:endParaRPr>
              </a:p>
            </p:txBody>
          </p:sp>
        </p:grpSp>
        <p:cxnSp>
          <p:nvCxnSpPr>
            <p:cNvPr id="23" name="Straight Arrow Connector 22"/>
            <p:cNvCxnSpPr/>
            <p:nvPr/>
          </p:nvCxnSpPr>
          <p:spPr>
            <a:xfrm rot="16200000" flipH="1" flipV="1">
              <a:off x="5170822" y="2559463"/>
              <a:ext cx="413908" cy="29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103432" name="Group 48"/>
            <p:cNvGrpSpPr/>
            <p:nvPr/>
          </p:nvGrpSpPr>
          <p:grpSpPr>
            <a:xfrm>
              <a:off x="228600" y="1752600"/>
              <a:ext cx="1981200" cy="750332"/>
              <a:chOff x="381000" y="2057400"/>
              <a:chExt cx="1981200" cy="750332"/>
            </a:xfrm>
          </p:grpSpPr>
          <p:sp>
            <p:nvSpPr>
              <p:cNvPr id="103436" name="TextBox 31"/>
              <p:cNvSpPr txBox="1"/>
              <p:nvPr/>
            </p:nvSpPr>
            <p:spPr>
              <a:xfrm>
                <a:off x="381000" y="2057400"/>
                <a:ext cx="1981200" cy="369332"/>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ctr" eaLnBrk="1" hangingPunct="1">
                  <a:lnSpc>
                    <a:spcPct val="100000"/>
                  </a:lnSpc>
                  <a:spcBef>
                    <a:spcPct val="0"/>
                  </a:spcBef>
                  <a:buClrTx/>
                  <a:buFontTx/>
                  <a:buNone/>
                </a:pPr>
                <a:r>
                  <a:rPr lang="en-US" altLang="en-US" sz="1800" b="1">
                    <a:latin typeface="Times New Roman" panose="02020603050405020304" pitchFamily="18" charset="0"/>
                    <a:cs typeface="Times New Roman" panose="02020603050405020304" pitchFamily="18" charset="0"/>
                  </a:rPr>
                  <a:t>Mạch mã góc 3’</a:t>
                </a:r>
                <a:endParaRPr lang="en-US" altLang="en-US" sz="1800" b="1">
                  <a:latin typeface="Times New Roman" panose="02020603050405020304" pitchFamily="18" charset="0"/>
                  <a:ea typeface="Times New Roman" panose="02020603050405020304" pitchFamily="18" charset="0"/>
                </a:endParaRPr>
              </a:p>
            </p:txBody>
          </p:sp>
          <p:sp>
            <p:nvSpPr>
              <p:cNvPr id="103437" name="TextBox 32"/>
              <p:cNvSpPr txBox="1"/>
              <p:nvPr/>
            </p:nvSpPr>
            <p:spPr>
              <a:xfrm>
                <a:off x="381000" y="2438400"/>
                <a:ext cx="1981200" cy="369332"/>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ctr" eaLnBrk="1" hangingPunct="1">
                  <a:lnSpc>
                    <a:spcPct val="100000"/>
                  </a:lnSpc>
                  <a:spcBef>
                    <a:spcPct val="0"/>
                  </a:spcBef>
                  <a:buClrTx/>
                  <a:buFontTx/>
                  <a:buNone/>
                </a:pPr>
                <a:r>
                  <a:rPr lang="en-US" altLang="en-US" sz="1800" b="1">
                    <a:latin typeface="Times New Roman" panose="02020603050405020304" pitchFamily="18" charset="0"/>
                    <a:cs typeface="Times New Roman" panose="02020603050405020304" pitchFamily="18" charset="0"/>
                  </a:rPr>
                  <a:t>Mạch bổ sung 5’</a:t>
                </a:r>
                <a:endParaRPr lang="en-US" altLang="en-US" sz="1800" b="1">
                  <a:latin typeface="Times New Roman" panose="02020603050405020304" pitchFamily="18" charset="0"/>
                  <a:ea typeface="Times New Roman" panose="02020603050405020304" pitchFamily="18" charset="0"/>
                </a:endParaRPr>
              </a:p>
            </p:txBody>
          </p:sp>
        </p:grpSp>
        <p:grpSp>
          <p:nvGrpSpPr>
            <p:cNvPr id="103433" name="Group 52"/>
            <p:cNvGrpSpPr/>
            <p:nvPr/>
          </p:nvGrpSpPr>
          <p:grpSpPr>
            <a:xfrm>
              <a:off x="8458200" y="1764268"/>
              <a:ext cx="533400" cy="750332"/>
              <a:chOff x="8610600" y="2069068"/>
              <a:chExt cx="533400" cy="750332"/>
            </a:xfrm>
          </p:grpSpPr>
          <p:sp>
            <p:nvSpPr>
              <p:cNvPr id="103434" name="TextBox 29"/>
              <p:cNvSpPr txBox="1"/>
              <p:nvPr/>
            </p:nvSpPr>
            <p:spPr>
              <a:xfrm>
                <a:off x="8610600" y="2069068"/>
                <a:ext cx="533400" cy="369332"/>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eaLnBrk="1" hangingPunct="1">
                  <a:lnSpc>
                    <a:spcPct val="100000"/>
                  </a:lnSpc>
                  <a:spcBef>
                    <a:spcPct val="0"/>
                  </a:spcBef>
                  <a:buClrTx/>
                  <a:buFontTx/>
                  <a:buNone/>
                </a:pPr>
                <a:r>
                  <a:rPr lang="en-US" altLang="en-US" sz="1800" b="1">
                    <a:latin typeface="Times New Roman" panose="02020603050405020304" pitchFamily="18" charset="0"/>
                    <a:cs typeface="Times New Roman" panose="02020603050405020304" pitchFamily="18" charset="0"/>
                  </a:rPr>
                  <a:t>5’</a:t>
                </a:r>
                <a:endParaRPr lang="en-US" altLang="en-US" sz="1800" b="1">
                  <a:latin typeface="Times New Roman" panose="02020603050405020304" pitchFamily="18" charset="0"/>
                  <a:ea typeface="Times New Roman" panose="02020603050405020304" pitchFamily="18" charset="0"/>
                </a:endParaRPr>
              </a:p>
            </p:txBody>
          </p:sp>
          <p:sp>
            <p:nvSpPr>
              <p:cNvPr id="103435" name="TextBox 30"/>
              <p:cNvSpPr txBox="1"/>
              <p:nvPr/>
            </p:nvSpPr>
            <p:spPr>
              <a:xfrm>
                <a:off x="8610600" y="2450068"/>
                <a:ext cx="533400" cy="369332"/>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eaLnBrk="1" hangingPunct="1">
                  <a:lnSpc>
                    <a:spcPct val="100000"/>
                  </a:lnSpc>
                  <a:spcBef>
                    <a:spcPct val="0"/>
                  </a:spcBef>
                  <a:buClrTx/>
                  <a:buFontTx/>
                  <a:buNone/>
                </a:pPr>
                <a:r>
                  <a:rPr lang="en-US" altLang="en-US" sz="1800" b="1">
                    <a:latin typeface="Times New Roman" panose="02020603050405020304" pitchFamily="18" charset="0"/>
                    <a:cs typeface="Times New Roman" panose="02020603050405020304" pitchFamily="18" charset="0"/>
                  </a:rPr>
                  <a:t>3’</a:t>
                </a:r>
                <a:endParaRPr lang="en-US" altLang="en-US" sz="1800" b="1">
                  <a:latin typeface="Times New Roman" panose="02020603050405020304" pitchFamily="18" charset="0"/>
                  <a:ea typeface="Times New Roman" panose="02020603050405020304" pitchFamily="18" charset="0"/>
                </a:endParaRPr>
              </a:p>
            </p:txBody>
          </p:sp>
        </p:gr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15"/>
          <p:cNvSpPr txBox="1"/>
          <p:nvPr/>
        </p:nvSpPr>
        <p:spPr>
          <a:xfrm>
            <a:off x="1619250" y="2492375"/>
            <a:ext cx="7524750" cy="1143000"/>
          </a:xfrm>
          <a:prstGeom prst="rect">
            <a:avLst/>
          </a:prstGeom>
        </p:spPr>
        <p:txBody>
          <a:bodyPr anchor="ct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lnSpc>
                <a:spcPct val="90000"/>
              </a:lnSpc>
              <a:spcBef>
                <a:spcPct val="0"/>
              </a:spcBef>
              <a:buNone/>
            </a:pPr>
            <a:r>
              <a:rPr lang="en-US" altLang="en-US" sz="6000" b="1">
                <a:solidFill>
                  <a:srgbClr val="FFFF00"/>
                </a:solidFill>
                <a:latin typeface="Times New Roman" panose="02020603050405020304" pitchFamily="18" charset="0"/>
                <a:cs typeface="Times New Roman" panose="02020603050405020304" pitchFamily="18" charset="0"/>
              </a:rPr>
              <a:t>II. MÃ DI TRUYỀN</a:t>
            </a:r>
            <a:endParaRPr lang="en-US" altLang="en-US" sz="6000" b="1">
              <a:solidFill>
                <a:srgbClr val="FFFF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7650" name="Title 1"/>
          <p:cNvSpPr>
            <a:spLocks noGrp="1"/>
          </p:cNvSpPr>
          <p:nvPr>
            <p:ph type="title"/>
          </p:nvPr>
        </p:nvSpPr>
        <p:spPr>
          <a:xfrm>
            <a:off x="1042988" y="568325"/>
            <a:ext cx="8229600" cy="981075"/>
          </a:xfrm>
        </p:spPr>
        <p:txBody>
          <a:bodyPr vert="horz" lIns="91440" tIns="45720" rIns="91440" bIns="45720" rtlCol="0" anchor="ctr"/>
          <a:p>
            <a:pPr eaLnBrk="1" hangingPunct="1">
              <a:buNone/>
            </a:pPr>
            <a:r>
              <a:rPr lang="en-US" altLang="en-US" b="1">
                <a:solidFill>
                  <a:srgbClr val="FF0000"/>
                </a:solidFill>
                <a:latin typeface="Times New Roman" panose="02020603050405020304" pitchFamily="18" charset="0"/>
                <a:cs typeface="Times New Roman" panose="02020603050405020304" pitchFamily="18" charset="0"/>
              </a:rPr>
              <a:t>KHÁI NIỆM MÃ DI TRUYỀN</a:t>
            </a:r>
            <a:endParaRPr lang="en-US" altLang="en-US" b="1">
              <a:solidFill>
                <a:srgbClr val="FF0000"/>
              </a:solidFill>
              <a:latin typeface="Times New Roman" panose="02020603050405020304" pitchFamily="18" charset="0"/>
              <a:ea typeface="Times New Roman" panose="02020603050405020304" pitchFamily="18" charset="0"/>
            </a:endParaRPr>
          </a:p>
        </p:txBody>
      </p:sp>
      <p:pic>
        <p:nvPicPr>
          <p:cNvPr id="106499" name="Picture 1"/>
          <p:cNvPicPr>
            <a:picLocks noChangeAspect="1"/>
          </p:cNvPicPr>
          <p:nvPr/>
        </p:nvPicPr>
        <p:blipFill>
          <a:blip r:embed="rId2"/>
          <a:stretch>
            <a:fillRect/>
          </a:stretch>
        </p:blipFill>
        <p:spPr>
          <a:xfrm>
            <a:off x="1555750" y="1557338"/>
            <a:ext cx="7588250" cy="5683250"/>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8674" name="Title 1"/>
          <p:cNvSpPr>
            <a:spLocks noGrp="1"/>
          </p:cNvSpPr>
          <p:nvPr>
            <p:ph type="title"/>
          </p:nvPr>
        </p:nvSpPr>
        <p:spPr>
          <a:xfrm>
            <a:off x="911225" y="260350"/>
            <a:ext cx="8229600" cy="981075"/>
          </a:xfrm>
        </p:spPr>
        <p:txBody>
          <a:bodyPr vert="horz" lIns="91440" tIns="45720" rIns="91440" bIns="45720" rtlCol="0" anchor="ctr"/>
          <a:p>
            <a:pPr eaLnBrk="1" hangingPunct="1">
              <a:buNone/>
            </a:pPr>
            <a:r>
              <a:rPr lang="en-US" altLang="en-US" b="1">
                <a:solidFill>
                  <a:srgbClr val="FF0000"/>
                </a:solidFill>
                <a:latin typeface="Times New Roman" panose="02020603050405020304" pitchFamily="18" charset="0"/>
                <a:cs typeface="Times New Roman" panose="02020603050405020304" pitchFamily="18" charset="0"/>
              </a:rPr>
              <a:t>KHÁI NIỆM MÃ DI TRUYỀN</a:t>
            </a:r>
            <a:endParaRPr lang="en-US" altLang="en-US" b="1">
              <a:solidFill>
                <a:srgbClr val="FF0000"/>
              </a:solidFill>
              <a:latin typeface="Times New Roman" panose="02020603050405020304" pitchFamily="18" charset="0"/>
              <a:ea typeface="Times New Roman" panose="02020603050405020304" pitchFamily="18" charset="0"/>
            </a:endParaRPr>
          </a:p>
        </p:txBody>
      </p:sp>
      <p:sp>
        <p:nvSpPr>
          <p:cNvPr id="2" name="Cloud Callout 1"/>
          <p:cNvSpPr/>
          <p:nvPr/>
        </p:nvSpPr>
        <p:spPr>
          <a:xfrm>
            <a:off x="2339975" y="1916113"/>
            <a:ext cx="5688013" cy="2952750"/>
          </a:xfrm>
          <a:prstGeom prst="cloudCallout">
            <a:avLst>
              <a:gd name="adj1" fmla="val -34840"/>
              <a:gd name="adj2" fmla="val 7833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US" altLang="x-none" sz="3600">
                <a:solidFill>
                  <a:srgbClr val="002060"/>
                </a:solidFill>
                <a:latin typeface="Times New Roman" panose="02020603050405020304" pitchFamily="18" charset="0"/>
                <a:cs typeface="Times New Roman" panose="02020603050405020304" pitchFamily="18" charset="0"/>
              </a:rPr>
              <a:t>Mã di truyền l</a:t>
            </a:r>
            <a:r>
              <a:rPr lang="en-US" altLang="x-none" sz="3600">
                <a:solidFill>
                  <a:srgbClr val="002060"/>
                </a:solidFill>
                <a:latin typeface="Times New Roman" panose="02020603050405020304" pitchFamily="18" charset="0"/>
                <a:ea typeface="Times New Roman" panose="02020603050405020304" pitchFamily="18" charset="0"/>
              </a:rPr>
              <a:t>à</a:t>
            </a:r>
            <a:r>
              <a:rPr lang="en-US" altLang="x-none" sz="3600">
                <a:solidFill>
                  <a:srgbClr val="002060"/>
                </a:solidFill>
                <a:latin typeface="Times New Roman" panose="02020603050405020304" pitchFamily="18" charset="0"/>
                <a:cs typeface="Times New Roman" panose="02020603050405020304" pitchFamily="18" charset="0"/>
              </a:rPr>
              <a:t> gì?</a:t>
            </a:r>
            <a:endParaRPr lang="en-US" altLang="x-none" sz="3600">
              <a:solidFill>
                <a:srgbClr val="002060"/>
              </a:solidFill>
              <a:latin typeface="Times New Roman" panose="02020603050405020304" pitchFamily="18" charset="0"/>
              <a:ea typeface="Times New Roman" panose="02020603050405020304" pitchFamily="18" charset="0"/>
            </a:endParaRPr>
          </a:p>
        </p:txBody>
      </p:sp>
      <p:sp>
        <p:nvSpPr>
          <p:cNvPr id="3" name="Rounded Rectangle 2"/>
          <p:cNvSpPr/>
          <p:nvPr/>
        </p:nvSpPr>
        <p:spPr>
          <a:xfrm>
            <a:off x="1619250" y="1700213"/>
            <a:ext cx="7308850" cy="1692275"/>
          </a:xfrm>
          <a:prstGeom prst="round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457200" lvl="0" indent="-457200" algn="just">
              <a:buFont typeface="Wingdings" panose="05000000000000000000" pitchFamily="2" charset="2"/>
              <a:buChar char="Ø"/>
            </a:pPr>
            <a:r>
              <a:rPr lang="en-US" altLang="x-none" sz="3200">
                <a:solidFill>
                  <a:srgbClr val="7030A0"/>
                </a:solidFill>
                <a:latin typeface="Times New Roman" panose="02020603050405020304" pitchFamily="18" charset="0"/>
                <a:cs typeface="Times New Roman" panose="02020603050405020304" pitchFamily="18" charset="0"/>
              </a:rPr>
              <a:t>Mã di truyền </a:t>
            </a:r>
            <a:r>
              <a:rPr lang="en-US" altLang="x-none" sz="3200">
                <a:solidFill>
                  <a:srgbClr val="002060"/>
                </a:solidFill>
                <a:latin typeface="Times New Roman" panose="02020603050405020304" pitchFamily="18" charset="0"/>
                <a:cs typeface="Times New Roman" panose="02020603050405020304" pitchFamily="18" charset="0"/>
              </a:rPr>
              <a:t>l</a:t>
            </a:r>
            <a:r>
              <a:rPr lang="en-US" altLang="x-none" sz="3200">
                <a:solidFill>
                  <a:srgbClr val="002060"/>
                </a:solidFill>
                <a:latin typeface="Times New Roman" panose="02020603050405020304" pitchFamily="18" charset="0"/>
                <a:ea typeface="Times New Roman" panose="02020603050405020304" pitchFamily="18" charset="0"/>
              </a:rPr>
              <a:t>à</a:t>
            </a:r>
            <a:r>
              <a:rPr lang="en-US" altLang="x-none" sz="3200">
                <a:solidFill>
                  <a:srgbClr val="C00000"/>
                </a:solidFill>
                <a:latin typeface="Times New Roman" panose="02020603050405020304" pitchFamily="18" charset="0"/>
                <a:cs typeface="Times New Roman" panose="02020603050405020304" pitchFamily="18" charset="0"/>
              </a:rPr>
              <a:t> </a:t>
            </a:r>
            <a:r>
              <a:rPr lang="en-US" altLang="x-none" sz="3200" i="1" u="sng">
                <a:solidFill>
                  <a:srgbClr val="C00000"/>
                </a:solidFill>
                <a:latin typeface="Times New Roman" panose="02020603050405020304" pitchFamily="18" charset="0"/>
                <a:cs typeface="Times New Roman" panose="02020603050405020304" pitchFamily="18" charset="0"/>
              </a:rPr>
              <a:t>trình tự sắp xếp các nucleotit</a:t>
            </a:r>
            <a:r>
              <a:rPr lang="en-US" altLang="x-none" sz="3200">
                <a:solidFill>
                  <a:srgbClr val="C00000"/>
                </a:solidFill>
                <a:latin typeface="Times New Roman" panose="02020603050405020304" pitchFamily="18" charset="0"/>
                <a:cs typeface="Times New Roman" panose="02020603050405020304" pitchFamily="18" charset="0"/>
              </a:rPr>
              <a:t> </a:t>
            </a:r>
            <a:r>
              <a:rPr lang="en-US" altLang="x-none" sz="3200">
                <a:solidFill>
                  <a:srgbClr val="002060"/>
                </a:solidFill>
                <a:latin typeface="Times New Roman" panose="02020603050405020304" pitchFamily="18" charset="0"/>
                <a:cs typeface="Times New Roman" panose="02020603050405020304" pitchFamily="18" charset="0"/>
              </a:rPr>
              <a:t>trên gen quy định trình tự axit amin trong protein</a:t>
            </a:r>
            <a:endParaRPr lang="en-US" altLang="x-none" sz="3200">
              <a:solidFill>
                <a:srgbClr val="00206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9698" name="Title 1"/>
          <p:cNvSpPr>
            <a:spLocks noGrp="1"/>
          </p:cNvSpPr>
          <p:nvPr>
            <p:ph type="title"/>
          </p:nvPr>
        </p:nvSpPr>
        <p:spPr>
          <a:xfrm>
            <a:off x="911225" y="260350"/>
            <a:ext cx="8229600" cy="981075"/>
          </a:xfrm>
        </p:spPr>
        <p:txBody>
          <a:bodyPr vert="horz" lIns="91440" tIns="45720" rIns="91440" bIns="45720" rtlCol="0" anchor="ctr"/>
          <a:p>
            <a:pPr eaLnBrk="1" hangingPunct="1">
              <a:buNone/>
            </a:pPr>
            <a:r>
              <a:rPr lang="en-US" altLang="en-US" b="1">
                <a:solidFill>
                  <a:srgbClr val="C00000"/>
                </a:solidFill>
                <a:latin typeface="Times New Roman" panose="02020603050405020304" pitchFamily="18" charset="0"/>
                <a:cs typeface="Times New Roman" panose="02020603050405020304" pitchFamily="18" charset="0"/>
              </a:rPr>
              <a:t>KHÁI NIỆM MÃ DI TRUYỀN</a:t>
            </a:r>
            <a:endParaRPr lang="en-US" altLang="en-US" b="1">
              <a:solidFill>
                <a:srgbClr val="C00000"/>
              </a:solidFill>
              <a:latin typeface="Times New Roman" panose="02020603050405020304" pitchFamily="18" charset="0"/>
              <a:ea typeface="Times New Roman" panose="02020603050405020304" pitchFamily="18" charset="0"/>
            </a:endParaRPr>
          </a:p>
        </p:txBody>
      </p:sp>
      <p:pic>
        <p:nvPicPr>
          <p:cNvPr id="108547" name="Picture 2"/>
          <p:cNvPicPr>
            <a:picLocks noChangeAspect="1"/>
          </p:cNvPicPr>
          <p:nvPr/>
        </p:nvPicPr>
        <p:blipFill>
          <a:blip r:embed="rId2"/>
          <a:stretch>
            <a:fillRect/>
          </a:stretch>
        </p:blipFill>
        <p:spPr>
          <a:xfrm>
            <a:off x="0" y="0"/>
            <a:ext cx="9140825" cy="6848475"/>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3729" name="Picture 3"/>
          <p:cNvPicPr>
            <a:picLocks noChangeAspect="1"/>
          </p:cNvPicPr>
          <p:nvPr/>
        </p:nvPicPr>
        <p:blipFill>
          <a:blip r:embed="rId1"/>
          <a:stretch>
            <a:fillRect/>
          </a:stretch>
        </p:blipFill>
        <p:spPr>
          <a:xfrm>
            <a:off x="1763713" y="-41275"/>
            <a:ext cx="5616575" cy="6864350"/>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0593" name="Picture 3"/>
          <p:cNvPicPr>
            <a:picLocks noChangeAspect="1"/>
          </p:cNvPicPr>
          <p:nvPr/>
        </p:nvPicPr>
        <p:blipFill>
          <a:blip r:embed="rId1"/>
          <a:stretch>
            <a:fillRect/>
          </a:stretch>
        </p:blipFill>
        <p:spPr>
          <a:xfrm>
            <a:off x="2195513" y="-100012"/>
            <a:ext cx="4346575" cy="7388225"/>
          </a:xfrm>
          <a:prstGeom prst="rect">
            <a:avLst/>
          </a:prstGeom>
          <a:noFill/>
          <a:ln w="9525">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1746" name="Title 1"/>
          <p:cNvSpPr>
            <a:spLocks noGrp="1"/>
          </p:cNvSpPr>
          <p:nvPr>
            <p:ph type="title"/>
          </p:nvPr>
        </p:nvSpPr>
        <p:spPr>
          <a:xfrm>
            <a:off x="1042988" y="477838"/>
            <a:ext cx="8229600" cy="981075"/>
          </a:xfrm>
        </p:spPr>
        <p:txBody>
          <a:bodyPr vert="horz" lIns="91440" tIns="45720" rIns="91440" bIns="45720" rtlCol="0" anchor="ctr"/>
          <a:p>
            <a:pPr eaLnBrk="1" hangingPunct="1">
              <a:buNone/>
            </a:pPr>
            <a:r>
              <a:rPr lang="en-US" altLang="en-US" b="1">
                <a:solidFill>
                  <a:srgbClr val="FF0000"/>
                </a:solidFill>
                <a:latin typeface="Times New Roman" panose="02020603050405020304" pitchFamily="18" charset="0"/>
                <a:cs typeface="Times New Roman" panose="02020603050405020304" pitchFamily="18" charset="0"/>
              </a:rPr>
              <a:t>KHÁI NIỆM MÃ DI TRUYỀN</a:t>
            </a:r>
            <a:endParaRPr lang="en-US" altLang="en-US" b="1">
              <a:solidFill>
                <a:srgbClr val="FF0000"/>
              </a:solidFill>
              <a:latin typeface="Times New Roman" panose="02020603050405020304" pitchFamily="18" charset="0"/>
              <a:ea typeface="Times New Roman" panose="02020603050405020304" pitchFamily="18" charset="0"/>
            </a:endParaRPr>
          </a:p>
        </p:txBody>
      </p:sp>
      <p:sp>
        <p:nvSpPr>
          <p:cNvPr id="49155" name="TextBox 7"/>
          <p:cNvSpPr txBox="1"/>
          <p:nvPr/>
        </p:nvSpPr>
        <p:spPr>
          <a:xfrm>
            <a:off x="2484438" y="4475163"/>
            <a:ext cx="5759450" cy="523875"/>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342900" lvl="0" indent="-342900" algn="just">
              <a:lnSpc>
                <a:spcPct val="100000"/>
              </a:lnSpc>
              <a:spcBef>
                <a:spcPct val="0"/>
              </a:spcBef>
              <a:buClrTx/>
              <a:buFont typeface="Wingdings" panose="05000000000000000000" pitchFamily="2" charset="2"/>
              <a:buChar char="§"/>
            </a:pPr>
            <a:r>
              <a:rPr lang="en-US" altLang="en-US" sz="2800">
                <a:solidFill>
                  <a:srgbClr val="7030A0"/>
                </a:solidFill>
                <a:latin typeface="Times New Roman" panose="02020603050405020304" pitchFamily="18" charset="0"/>
                <a:cs typeface="Times New Roman" panose="02020603050405020304" pitchFamily="18" charset="0"/>
              </a:rPr>
              <a:t>1 mã mở đầu: AUG (metionin)</a:t>
            </a:r>
            <a:endParaRPr lang="en-US" altLang="en-US" sz="2800">
              <a:solidFill>
                <a:srgbClr val="7030A0"/>
              </a:solidFill>
              <a:latin typeface="Times New Roman" panose="02020603050405020304" pitchFamily="18" charset="0"/>
              <a:ea typeface="Times New Roman" panose="02020603050405020304" pitchFamily="18" charset="0"/>
            </a:endParaRPr>
          </a:p>
        </p:txBody>
      </p:sp>
      <p:sp>
        <p:nvSpPr>
          <p:cNvPr id="9" name="TextBox 8"/>
          <p:cNvSpPr txBox="1"/>
          <p:nvPr/>
        </p:nvSpPr>
        <p:spPr>
          <a:xfrm>
            <a:off x="2843213" y="5173663"/>
            <a:ext cx="5837237" cy="522287"/>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342900" lvl="0" indent="-342900" algn="just">
              <a:lnSpc>
                <a:spcPct val="100000"/>
              </a:lnSpc>
              <a:spcBef>
                <a:spcPct val="0"/>
              </a:spcBef>
              <a:buClrTx/>
              <a:buFont typeface="Wingdings" panose="05000000000000000000" pitchFamily="2" charset="2"/>
              <a:buChar char="§"/>
            </a:pPr>
            <a:r>
              <a:rPr lang="en-US" altLang="en-US" sz="2800">
                <a:solidFill>
                  <a:srgbClr val="002060"/>
                </a:solidFill>
                <a:latin typeface="Times New Roman" panose="02020603050405020304" pitchFamily="18" charset="0"/>
                <a:cs typeface="Times New Roman" panose="02020603050405020304" pitchFamily="18" charset="0"/>
              </a:rPr>
              <a:t>3 mã kết thúc: UAA, UAG, UGA</a:t>
            </a:r>
            <a:endParaRPr lang="en-US" altLang="en-US" sz="2800">
              <a:solidFill>
                <a:srgbClr val="002060"/>
              </a:solidFill>
              <a:latin typeface="Times New Roman" panose="02020603050405020304" pitchFamily="18" charset="0"/>
              <a:ea typeface="Times New Roman" panose="02020603050405020304" pitchFamily="18" charset="0"/>
            </a:endParaRPr>
          </a:p>
        </p:txBody>
      </p:sp>
      <p:sp>
        <p:nvSpPr>
          <p:cNvPr id="49157" name="TextBox 9"/>
          <p:cNvSpPr txBox="1"/>
          <p:nvPr/>
        </p:nvSpPr>
        <p:spPr>
          <a:xfrm>
            <a:off x="1562100" y="1582738"/>
            <a:ext cx="7456488" cy="1384300"/>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285750" lvl="0" indent="-285750" algn="just">
              <a:lnSpc>
                <a:spcPct val="100000"/>
              </a:lnSpc>
              <a:spcBef>
                <a:spcPct val="0"/>
              </a:spcBef>
              <a:buClrTx/>
              <a:buFont typeface="Wingdings" panose="05000000000000000000" pitchFamily="2" charset="2"/>
              <a:buChar char="Ø"/>
            </a:pPr>
            <a:r>
              <a:rPr lang="en-US" altLang="en-US" sz="2800">
                <a:solidFill>
                  <a:srgbClr val="C00000"/>
                </a:solidFill>
                <a:latin typeface="Times New Roman" panose="02020603050405020304" pitchFamily="18" charset="0"/>
                <a:cs typeface="Times New Roman" panose="02020603050405020304" pitchFamily="18" charset="0"/>
              </a:rPr>
              <a:t>Mã di truyền </a:t>
            </a:r>
            <a:r>
              <a:rPr lang="en-US" altLang="en-US" sz="2800">
                <a:solidFill>
                  <a:srgbClr val="0070C0"/>
                </a:solidFill>
                <a:latin typeface="Times New Roman" panose="02020603050405020304" pitchFamily="18" charset="0"/>
                <a:cs typeface="Times New Roman" panose="02020603050405020304" pitchFamily="18" charset="0"/>
              </a:rPr>
              <a:t>l</a:t>
            </a:r>
            <a:r>
              <a:rPr lang="en-US" altLang="en-US" sz="2800">
                <a:solidFill>
                  <a:srgbClr val="0070C0"/>
                </a:solidFill>
                <a:latin typeface="Times New Roman" panose="02020603050405020304" pitchFamily="18" charset="0"/>
                <a:ea typeface="Times New Roman" panose="02020603050405020304" pitchFamily="18" charset="0"/>
              </a:rPr>
              <a:t>à</a:t>
            </a:r>
            <a:r>
              <a:rPr lang="en-US" altLang="en-US" sz="2800">
                <a:solidFill>
                  <a:srgbClr val="0070C0"/>
                </a:solidFill>
                <a:latin typeface="Times New Roman" panose="02020603050405020304" pitchFamily="18" charset="0"/>
                <a:cs typeface="Times New Roman" panose="02020603050405020304" pitchFamily="18" charset="0"/>
              </a:rPr>
              <a:t> </a:t>
            </a:r>
            <a:r>
              <a:rPr lang="en-US" altLang="en-US" sz="2800" i="1" u="sng">
                <a:solidFill>
                  <a:srgbClr val="0070C0"/>
                </a:solidFill>
                <a:latin typeface="Times New Roman" panose="02020603050405020304" pitchFamily="18" charset="0"/>
                <a:cs typeface="Times New Roman" panose="02020603050405020304" pitchFamily="18" charset="0"/>
              </a:rPr>
              <a:t>trình tự sắp xếp các nucleotit </a:t>
            </a:r>
            <a:r>
              <a:rPr lang="en-US" altLang="en-US" sz="2800">
                <a:solidFill>
                  <a:srgbClr val="0070C0"/>
                </a:solidFill>
                <a:latin typeface="Times New Roman" panose="02020603050405020304" pitchFamily="18" charset="0"/>
                <a:cs typeface="Times New Roman" panose="02020603050405020304" pitchFamily="18" charset="0"/>
              </a:rPr>
              <a:t>trên gen quy định trình tự axit amin trong protein</a:t>
            </a:r>
            <a:endParaRPr lang="en-US" altLang="en-US" sz="2800">
              <a:solidFill>
                <a:srgbClr val="0070C0"/>
              </a:solidFill>
              <a:latin typeface="Times New Roman" panose="02020603050405020304" pitchFamily="18" charset="0"/>
              <a:ea typeface="Times New Roman" panose="02020603050405020304" pitchFamily="18" charset="0"/>
            </a:endParaRPr>
          </a:p>
        </p:txBody>
      </p:sp>
      <p:sp>
        <p:nvSpPr>
          <p:cNvPr id="49158" name="TextBox 10"/>
          <p:cNvSpPr txBox="1"/>
          <p:nvPr/>
        </p:nvSpPr>
        <p:spPr>
          <a:xfrm>
            <a:off x="1547813" y="2940050"/>
            <a:ext cx="5545137" cy="522288"/>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457200" lvl="0" indent="-457200" algn="just">
              <a:lnSpc>
                <a:spcPct val="100000"/>
              </a:lnSpc>
              <a:spcBef>
                <a:spcPct val="0"/>
              </a:spcBef>
              <a:buClrTx/>
              <a:buFont typeface="Wingdings" panose="05000000000000000000" pitchFamily="2" charset="2"/>
              <a:buChar char="Ø"/>
            </a:pPr>
            <a:r>
              <a:rPr lang="en-US" altLang="en-US" sz="2800">
                <a:solidFill>
                  <a:srgbClr val="002060"/>
                </a:solidFill>
                <a:latin typeface="Times New Roman" panose="02020603050405020304" pitchFamily="18" charset="0"/>
                <a:cs typeface="Times New Roman" panose="02020603050405020304" pitchFamily="18" charset="0"/>
              </a:rPr>
              <a:t>Mã di truyền l</a:t>
            </a:r>
            <a:r>
              <a:rPr lang="en-US" altLang="en-US" sz="2800">
                <a:solidFill>
                  <a:srgbClr val="002060"/>
                </a:solidFill>
                <a:latin typeface="Times New Roman" panose="02020603050405020304" pitchFamily="18" charset="0"/>
                <a:ea typeface="Times New Roman" panose="02020603050405020304" pitchFamily="18" charset="0"/>
              </a:rPr>
              <a:t>à</a:t>
            </a:r>
            <a:r>
              <a:rPr lang="en-US" altLang="en-US" sz="2800">
                <a:solidFill>
                  <a:srgbClr val="002060"/>
                </a:solidFill>
                <a:latin typeface="Times New Roman" panose="02020603050405020304" pitchFamily="18" charset="0"/>
                <a:cs typeface="Times New Roman" panose="02020603050405020304" pitchFamily="18" charset="0"/>
              </a:rPr>
              <a:t> </a:t>
            </a:r>
            <a:r>
              <a:rPr lang="en-US" altLang="en-US" sz="2800" i="1" u="sng">
                <a:solidFill>
                  <a:srgbClr val="C00000"/>
                </a:solidFill>
                <a:latin typeface="Times New Roman" panose="02020603050405020304" pitchFamily="18" charset="0"/>
                <a:cs typeface="Times New Roman" panose="02020603050405020304" pitchFamily="18" charset="0"/>
              </a:rPr>
              <a:t>mã bộ 3</a:t>
            </a:r>
            <a:endParaRPr lang="en-US" altLang="en-US" sz="2800" i="1" u="sng">
              <a:solidFill>
                <a:srgbClr val="C00000"/>
              </a:solidFill>
              <a:latin typeface="Times New Roman" panose="02020603050405020304" pitchFamily="18" charset="0"/>
              <a:ea typeface="Times New Roman" panose="02020603050405020304" pitchFamily="18" charset="0"/>
            </a:endParaRPr>
          </a:p>
        </p:txBody>
      </p:sp>
      <p:sp>
        <p:nvSpPr>
          <p:cNvPr id="49159" name="TextBox 11"/>
          <p:cNvSpPr txBox="1"/>
          <p:nvPr/>
        </p:nvSpPr>
        <p:spPr>
          <a:xfrm>
            <a:off x="1547813" y="3775075"/>
            <a:ext cx="5688012" cy="523875"/>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457200" lvl="0" indent="-457200" algn="just">
              <a:lnSpc>
                <a:spcPct val="100000"/>
              </a:lnSpc>
              <a:spcBef>
                <a:spcPct val="0"/>
              </a:spcBef>
              <a:buClrTx/>
              <a:buFont typeface="Wingdings" panose="05000000000000000000" pitchFamily="2" charset="2"/>
              <a:buChar char="Ø"/>
            </a:pPr>
            <a:r>
              <a:rPr lang="en-US" altLang="en-US" sz="2800">
                <a:solidFill>
                  <a:srgbClr val="422C16"/>
                </a:solidFill>
                <a:latin typeface="Times New Roman" panose="02020603050405020304" pitchFamily="18" charset="0"/>
                <a:cs typeface="Times New Roman" panose="02020603050405020304" pitchFamily="18" charset="0"/>
              </a:rPr>
              <a:t>Có  </a:t>
            </a:r>
            <a:r>
              <a:rPr lang="en-US" altLang="en-US" sz="2800">
                <a:solidFill>
                  <a:srgbClr val="FF0000"/>
                </a:solidFill>
                <a:latin typeface="Times New Roman" panose="02020603050405020304" pitchFamily="18" charset="0"/>
                <a:cs typeface="Times New Roman" panose="02020603050405020304" pitchFamily="18" charset="0"/>
              </a:rPr>
              <a:t>4</a:t>
            </a:r>
            <a:r>
              <a:rPr lang="en-US" altLang="en-US" sz="2800" baseline="30000">
                <a:solidFill>
                  <a:srgbClr val="FF0000"/>
                </a:solidFill>
                <a:latin typeface="Times New Roman" panose="02020603050405020304" pitchFamily="18" charset="0"/>
                <a:cs typeface="Times New Roman" panose="02020603050405020304" pitchFamily="18" charset="0"/>
              </a:rPr>
              <a:t>3 </a:t>
            </a:r>
            <a:r>
              <a:rPr lang="en-US" altLang="en-US" sz="2800">
                <a:solidFill>
                  <a:srgbClr val="FF0000"/>
                </a:solidFill>
                <a:latin typeface="Times New Roman" panose="02020603050405020304" pitchFamily="18" charset="0"/>
                <a:cs typeface="Times New Roman" panose="02020603050405020304" pitchFamily="18" charset="0"/>
              </a:rPr>
              <a:t>= 64 </a:t>
            </a:r>
            <a:r>
              <a:rPr lang="en-US" altLang="en-US" sz="2800">
                <a:solidFill>
                  <a:srgbClr val="422C16"/>
                </a:solidFill>
                <a:latin typeface="Times New Roman" panose="02020603050405020304" pitchFamily="18" charset="0"/>
                <a:cs typeface="Times New Roman" panose="02020603050405020304" pitchFamily="18" charset="0"/>
              </a:rPr>
              <a:t>bộ ba khác nhau</a:t>
            </a:r>
            <a:endParaRPr lang="en-US" altLang="en-US" sz="2800">
              <a:solidFill>
                <a:srgbClr val="422C16"/>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9157"/>
                                        </p:tgtEl>
                                        <p:attrNameLst>
                                          <p:attrName>style.visibility</p:attrName>
                                        </p:attrNameLst>
                                      </p:cBhvr>
                                      <p:to>
                                        <p:strVal val="visible"/>
                                      </p:to>
                                    </p:set>
                                    <p:animEffect transition="in" filter="barn(inVertical)">
                                      <p:cBhvr>
                                        <p:cTn id="7" dur="500"/>
                                        <p:tgtEl>
                                          <p:spTgt spid="4915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9158"/>
                                        </p:tgtEl>
                                        <p:attrNameLst>
                                          <p:attrName>style.visibility</p:attrName>
                                        </p:attrNameLst>
                                      </p:cBhvr>
                                      <p:to>
                                        <p:strVal val="visible"/>
                                      </p:to>
                                    </p:set>
                                    <p:animEffect transition="in" filter="barn(inVertical)">
                                      <p:cBhvr>
                                        <p:cTn id="12" dur="500"/>
                                        <p:tgtEl>
                                          <p:spTgt spid="4915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9159"/>
                                        </p:tgtEl>
                                        <p:attrNameLst>
                                          <p:attrName>style.visibility</p:attrName>
                                        </p:attrNameLst>
                                      </p:cBhvr>
                                      <p:to>
                                        <p:strVal val="visible"/>
                                      </p:to>
                                    </p:set>
                                    <p:animEffect transition="in" filter="barn(inVertical)">
                                      <p:cBhvr>
                                        <p:cTn id="17" dur="500"/>
                                        <p:tgtEl>
                                          <p:spTgt spid="4915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9155"/>
                                        </p:tgtEl>
                                        <p:attrNameLst>
                                          <p:attrName>style.visibility</p:attrName>
                                        </p:attrNameLst>
                                      </p:cBhvr>
                                      <p:to>
                                        <p:strVal val="visible"/>
                                      </p:to>
                                    </p:set>
                                    <p:animEffect transition="in" filter="barn(inVertical)">
                                      <p:cBhvr>
                                        <p:cTn id="22" dur="500"/>
                                        <p:tgtEl>
                                          <p:spTgt spid="4915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p:bldP spid="9" grpId="0"/>
      <p:bldP spid="49157" grpId="0"/>
      <p:bldP spid="49158" grpId="0"/>
      <p:bldP spid="4915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Cloud Callout 3"/>
          <p:cNvSpPr/>
          <p:nvPr/>
        </p:nvSpPr>
        <p:spPr>
          <a:xfrm>
            <a:off x="1433513" y="1289050"/>
            <a:ext cx="6911975" cy="2863850"/>
          </a:xfrm>
          <a:prstGeom prst="cloudCallout">
            <a:avLst>
              <a:gd name="adj1" fmla="val -36221"/>
              <a:gd name="adj2" fmla="val 8431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a:buNone/>
            </a:pPr>
            <a:r>
              <a:rPr lang="en-US" altLang="x-none" sz="4000">
                <a:solidFill>
                  <a:srgbClr val="C00000"/>
                </a:solidFill>
                <a:latin typeface="Times New Roman" panose="02020603050405020304" pitchFamily="18" charset="0"/>
                <a:cs typeface="Times New Roman" panose="02020603050405020304" pitchFamily="18" charset="0"/>
              </a:rPr>
              <a:t>Tại sao lại có 4</a:t>
            </a:r>
            <a:r>
              <a:rPr lang="en-US" altLang="x-none" sz="4000" baseline="30000">
                <a:solidFill>
                  <a:srgbClr val="C00000"/>
                </a:solidFill>
                <a:latin typeface="Times New Roman" panose="02020603050405020304" pitchFamily="18" charset="0"/>
                <a:cs typeface="Times New Roman" panose="02020603050405020304" pitchFamily="18" charset="0"/>
              </a:rPr>
              <a:t>3</a:t>
            </a:r>
            <a:r>
              <a:rPr lang="en-US" altLang="x-none" sz="4000">
                <a:solidFill>
                  <a:srgbClr val="C00000"/>
                </a:solidFill>
                <a:latin typeface="Times New Roman" panose="02020603050405020304" pitchFamily="18" charset="0"/>
                <a:cs typeface="Times New Roman" panose="02020603050405020304" pitchFamily="18" charset="0"/>
              </a:rPr>
              <a:t>=64 aa?</a:t>
            </a:r>
            <a:endParaRPr lang="en-US" altLang="x-none" sz="4000">
              <a:solidFill>
                <a:srgbClr val="C00000"/>
              </a:solidFill>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nvGraphicFramePr>
        <p:xfrm>
          <a:off x="496888" y="811213"/>
          <a:ext cx="3505200" cy="609600"/>
        </p:xfrm>
        <a:graphic>
          <a:graphicData uri="http://schemas.openxmlformats.org/drawingml/2006/table">
            <a:tbl>
              <a:tblPr/>
              <a:tblGrid>
                <a:gridCol w="876300"/>
                <a:gridCol w="876300"/>
                <a:gridCol w="876300"/>
                <a:gridCol w="876300"/>
              </a:tblGrid>
              <a:tr h="609600">
                <a:tc>
                  <a:txBody>
                    <a:bodyPr/>
                    <a:lstStyle>
                      <a:lvl1pPr eaLnBrk="0" hangingPunct="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2800" b="1" i="0" u="none" strike="noStrike" cap="none" normalizeH="0" baseline="0">
                          <a:ln>
                            <a:noFill/>
                          </a:ln>
                          <a:solidFill>
                            <a:srgbClr val="FFFFFF"/>
                          </a:solidFill>
                          <a:effectLst/>
                          <a:latin typeface="Arial" panose="020B0604020202020204" pitchFamily="34" charset="0"/>
                        </a:rPr>
                        <a:t>A</a:t>
                      </a:r>
                      <a:endParaRPr kumimoji="0" lang="en-US" altLang="en-US" sz="2800" b="1" i="0" u="none" strike="noStrike" cap="none" normalizeH="0" baseline="0">
                        <a:ln>
                          <a:noFill/>
                        </a:ln>
                        <a:solidFill>
                          <a:srgbClr val="FFFFFF"/>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lvl1pPr eaLnBrk="0" hangingPunct="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2800" b="1" i="0" u="none" strike="noStrike" cap="none" normalizeH="0" baseline="0">
                          <a:ln>
                            <a:noFill/>
                          </a:ln>
                          <a:solidFill>
                            <a:srgbClr val="FFFFFF"/>
                          </a:solidFill>
                          <a:effectLst/>
                          <a:latin typeface="Arial" panose="020B0604020202020204" pitchFamily="34" charset="0"/>
                        </a:rPr>
                        <a:t>T</a:t>
                      </a:r>
                      <a:endParaRPr kumimoji="0" lang="en-US" altLang="en-US" sz="2800" b="1" i="0" u="none" strike="noStrike" cap="none" normalizeH="0" baseline="0">
                        <a:ln>
                          <a:noFill/>
                        </a:ln>
                        <a:solidFill>
                          <a:srgbClr val="FFFFFF"/>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lvl1pPr eaLnBrk="0" hangingPunct="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2800" b="1" i="0" u="none" strike="noStrike" cap="none" normalizeH="0" baseline="0" dirty="0">
                          <a:ln>
                            <a:noFill/>
                          </a:ln>
                          <a:solidFill>
                            <a:srgbClr val="FFFFFF"/>
                          </a:solidFill>
                          <a:effectLst/>
                          <a:latin typeface="Arial" panose="020B0604020202020204" pitchFamily="34" charset="0"/>
                        </a:rPr>
                        <a:t>G</a:t>
                      </a:r>
                      <a:endParaRPr kumimoji="0" lang="en-US" altLang="en-US" sz="2800" b="1" i="0" u="none" strike="noStrike" cap="none" normalizeH="0" baseline="0" dirty="0">
                        <a:ln>
                          <a:noFill/>
                        </a:ln>
                        <a:solidFill>
                          <a:srgbClr val="FFFFFF"/>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lvl1pPr eaLnBrk="0" hangingPunct="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2800" b="1" i="0" u="none" strike="noStrike" cap="none" normalizeH="0" baseline="0" dirty="0">
                          <a:ln>
                            <a:noFill/>
                          </a:ln>
                          <a:solidFill>
                            <a:srgbClr val="FFFFFF"/>
                          </a:solidFill>
                          <a:effectLst/>
                          <a:latin typeface="Arial" panose="020B0604020202020204" pitchFamily="34" charset="0"/>
                        </a:rPr>
                        <a:t>X</a:t>
                      </a:r>
                      <a:endParaRPr kumimoji="0" lang="en-US" altLang="en-US" sz="2800" b="1" i="0" u="none" strike="noStrike" cap="none" normalizeH="0" baseline="0" dirty="0">
                        <a:ln>
                          <a:noFill/>
                        </a:ln>
                        <a:solidFill>
                          <a:srgbClr val="FFFFFF"/>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r>
            </a:tbl>
          </a:graphicData>
        </a:graphic>
      </p:graphicFrame>
      <p:graphicFrame>
        <p:nvGraphicFramePr>
          <p:cNvPr id="6" name="Table 5"/>
          <p:cNvGraphicFramePr>
            <a:graphicFrameLocks noGrp="1"/>
          </p:cNvGraphicFramePr>
          <p:nvPr/>
        </p:nvGraphicFramePr>
        <p:xfrm>
          <a:off x="6554788" y="619125"/>
          <a:ext cx="2286000" cy="576263"/>
        </p:xfrm>
        <a:graphic>
          <a:graphicData uri="http://schemas.openxmlformats.org/drawingml/2006/table">
            <a:tbl>
              <a:tblPr firstRow="1" bandRow="1">
                <a:tableStyleId>{00A15C55-8517-42AA-B614-E9B94910E393}</a:tableStyleId>
              </a:tblPr>
              <a:tblGrid>
                <a:gridCol w="2286000"/>
              </a:tblGrid>
              <a:tr h="576263">
                <a:tc>
                  <a:txBody>
                    <a:bodyPr/>
                    <a:lstStyle/>
                    <a:p>
                      <a:pPr algn="ctr"/>
                      <a:r>
                        <a:rPr lang="en-US" sz="2800" dirty="0"/>
                        <a:t>20 </a:t>
                      </a:r>
                      <a:r>
                        <a:rPr lang="en-US" sz="2800" dirty="0" err="1"/>
                        <a:t>axit</a:t>
                      </a:r>
                      <a:r>
                        <a:rPr lang="en-US" sz="2800" dirty="0"/>
                        <a:t> </a:t>
                      </a:r>
                      <a:r>
                        <a:rPr lang="en-US" sz="2800" dirty="0" err="1"/>
                        <a:t>amin</a:t>
                      </a:r>
                      <a:endParaRPr lang="en-US" sz="2800" dirty="0"/>
                    </a:p>
                  </a:txBody>
                  <a:tcPr marT="45736" marB="45736">
                    <a:solidFill>
                      <a:schemeClr val="accent1"/>
                    </a:solidFill>
                  </a:tcPr>
                </a:tc>
              </a:tr>
            </a:tbl>
          </a:graphicData>
        </a:graphic>
      </p:graphicFrame>
      <p:graphicFrame>
        <p:nvGraphicFramePr>
          <p:cNvPr id="7" name="Table 6"/>
          <p:cNvGraphicFramePr>
            <a:graphicFrameLocks noGrp="1"/>
          </p:cNvGraphicFramePr>
          <p:nvPr/>
        </p:nvGraphicFramePr>
        <p:xfrm>
          <a:off x="1601788" y="2362200"/>
          <a:ext cx="1409700" cy="685800"/>
        </p:xfrm>
        <a:graphic>
          <a:graphicData uri="http://schemas.openxmlformats.org/drawingml/2006/table">
            <a:tbl>
              <a:tblPr firstRow="1" bandRow="1">
                <a:tableStyleId>{93296810-A885-4BE3-A3E7-6D5BEEA58F35}</a:tableStyleId>
              </a:tblPr>
              <a:tblGrid>
                <a:gridCol w="1409700"/>
              </a:tblGrid>
              <a:tr h="685800">
                <a:tc>
                  <a:txBody>
                    <a:bodyPr/>
                    <a:lstStyle/>
                    <a:p>
                      <a:r>
                        <a:rPr lang="en-US" sz="3300" dirty="0"/>
                        <a:t> </a:t>
                      </a:r>
                      <a:r>
                        <a:rPr lang="en-US" sz="3200" dirty="0"/>
                        <a:t>Nu</a:t>
                      </a:r>
                      <a:endParaRPr lang="en-US" sz="3200" dirty="0"/>
                    </a:p>
                  </a:txBody>
                  <a:tcPr marL="169164" marR="169164" marT="84551" marB="84551"/>
                </a:tc>
              </a:tr>
            </a:tbl>
          </a:graphicData>
        </a:graphic>
      </p:graphicFrame>
      <p:graphicFrame>
        <p:nvGraphicFramePr>
          <p:cNvPr id="8" name="Table 7"/>
          <p:cNvGraphicFramePr>
            <a:graphicFrameLocks noGrp="1"/>
          </p:cNvGraphicFramePr>
          <p:nvPr/>
        </p:nvGraphicFramePr>
        <p:xfrm>
          <a:off x="6935788" y="2362200"/>
          <a:ext cx="1409700" cy="685800"/>
        </p:xfrm>
        <a:graphic>
          <a:graphicData uri="http://schemas.openxmlformats.org/drawingml/2006/table">
            <a:tbl>
              <a:tblPr firstRow="1" bandRow="1">
                <a:tableStyleId>{00A15C55-8517-42AA-B614-E9B94910E393}</a:tableStyleId>
              </a:tblPr>
              <a:tblGrid>
                <a:gridCol w="1409700"/>
              </a:tblGrid>
              <a:tr h="685800">
                <a:tc>
                  <a:txBody>
                    <a:bodyPr/>
                    <a:lstStyle/>
                    <a:p>
                      <a:r>
                        <a:rPr lang="en-US" sz="3200" dirty="0"/>
                        <a:t>4 </a:t>
                      </a:r>
                      <a:r>
                        <a:rPr lang="en-US" sz="3200" dirty="0" err="1"/>
                        <a:t>aa</a:t>
                      </a:r>
                      <a:endParaRPr lang="en-US" sz="3200" dirty="0"/>
                    </a:p>
                  </a:txBody>
                  <a:tcPr marL="169164" marR="169164" marT="84551" marB="84551">
                    <a:solidFill>
                      <a:schemeClr val="accent1"/>
                    </a:solidFill>
                  </a:tcPr>
                </a:tc>
              </a:tr>
            </a:tbl>
          </a:graphicData>
        </a:graphic>
      </p:graphicFrame>
      <p:graphicFrame>
        <p:nvGraphicFramePr>
          <p:cNvPr id="9" name="Table 8"/>
          <p:cNvGraphicFramePr>
            <a:graphicFrameLocks noGrp="1"/>
          </p:cNvGraphicFramePr>
          <p:nvPr/>
        </p:nvGraphicFramePr>
        <p:xfrm>
          <a:off x="6249988" y="3429000"/>
          <a:ext cx="2590800" cy="685800"/>
        </p:xfrm>
        <a:graphic>
          <a:graphicData uri="http://schemas.openxmlformats.org/drawingml/2006/table">
            <a:tbl>
              <a:tblPr firstRow="1" bandRow="1">
                <a:tableStyleId>{00A15C55-8517-42AA-B614-E9B94910E393}</a:tableStyleId>
              </a:tblPr>
              <a:tblGrid>
                <a:gridCol w="2590800"/>
              </a:tblGrid>
              <a:tr h="685800">
                <a:tc>
                  <a:txBody>
                    <a:bodyPr/>
                    <a:lstStyle/>
                    <a:p>
                      <a:r>
                        <a:rPr lang="en-US" sz="3300" dirty="0"/>
                        <a:t>4</a:t>
                      </a:r>
                      <a:r>
                        <a:rPr lang="en-US" sz="3300" baseline="30000" dirty="0"/>
                        <a:t>2</a:t>
                      </a:r>
                      <a:r>
                        <a:rPr lang="en-US" sz="3300" baseline="0" dirty="0"/>
                        <a:t> = 16 </a:t>
                      </a:r>
                      <a:r>
                        <a:rPr lang="en-US" sz="3300" baseline="0" dirty="0" err="1"/>
                        <a:t>aa</a:t>
                      </a:r>
                      <a:endParaRPr lang="en-US" sz="3300" dirty="0"/>
                    </a:p>
                  </a:txBody>
                  <a:tcPr marL="169101" marR="169101" marT="84551" marB="84551">
                    <a:solidFill>
                      <a:schemeClr val="accent1"/>
                    </a:solidFill>
                  </a:tcPr>
                </a:tc>
              </a:tr>
            </a:tbl>
          </a:graphicData>
        </a:graphic>
      </p:graphicFrame>
      <p:graphicFrame>
        <p:nvGraphicFramePr>
          <p:cNvPr id="10" name="Table 9"/>
          <p:cNvGraphicFramePr>
            <a:graphicFrameLocks noGrp="1"/>
          </p:cNvGraphicFramePr>
          <p:nvPr/>
        </p:nvGraphicFramePr>
        <p:xfrm>
          <a:off x="763588" y="3444875"/>
          <a:ext cx="2819400" cy="593725"/>
        </p:xfrm>
        <a:graphic>
          <a:graphicData uri="http://schemas.openxmlformats.org/drawingml/2006/table">
            <a:tbl>
              <a:tblPr firstRow="1" bandRow="1">
                <a:tableStyleId>{93296810-A885-4BE3-A3E7-6D5BEEA58F35}</a:tableStyleId>
              </a:tblPr>
              <a:tblGrid>
                <a:gridCol w="1409700"/>
                <a:gridCol w="1409700"/>
              </a:tblGrid>
              <a:tr h="593725">
                <a:tc>
                  <a:txBody>
                    <a:bodyPr/>
                    <a:lstStyle/>
                    <a:p>
                      <a:pPr algn="ctr"/>
                      <a:r>
                        <a:rPr lang="en-US" sz="3200" dirty="0" err="1"/>
                        <a:t>Nu</a:t>
                      </a:r>
                      <a:endParaRPr lang="en-US" sz="3200" dirty="0"/>
                    </a:p>
                  </a:txBody>
                  <a:tcPr marT="45671" marB="45671"/>
                </a:tc>
                <a:tc>
                  <a:txBody>
                    <a:bodyPr/>
                    <a:lstStyle/>
                    <a:p>
                      <a:pPr algn="ctr"/>
                      <a:r>
                        <a:rPr lang="en-US" sz="3200" dirty="0" err="1"/>
                        <a:t>Nu</a:t>
                      </a:r>
                      <a:endParaRPr lang="en-US" sz="3200" dirty="0"/>
                    </a:p>
                  </a:txBody>
                  <a:tcPr marT="45671" marB="45671"/>
                </a:tc>
              </a:tr>
            </a:tbl>
          </a:graphicData>
        </a:graphic>
      </p:graphicFrame>
      <p:graphicFrame>
        <p:nvGraphicFramePr>
          <p:cNvPr id="11" name="Table 10"/>
          <p:cNvGraphicFramePr>
            <a:graphicFrameLocks noGrp="1"/>
          </p:cNvGraphicFramePr>
          <p:nvPr/>
        </p:nvGraphicFramePr>
        <p:xfrm>
          <a:off x="611188" y="4495800"/>
          <a:ext cx="3276600" cy="762000"/>
        </p:xfrm>
        <a:graphic>
          <a:graphicData uri="http://schemas.openxmlformats.org/drawingml/2006/table">
            <a:tbl>
              <a:tblPr firstRow="1" bandRow="1">
                <a:tableStyleId>{93296810-A885-4BE3-A3E7-6D5BEEA58F35}</a:tableStyleId>
              </a:tblPr>
              <a:tblGrid>
                <a:gridCol w="1092200"/>
                <a:gridCol w="1092200"/>
                <a:gridCol w="1092200"/>
              </a:tblGrid>
              <a:tr h="762000">
                <a:tc>
                  <a:txBody>
                    <a:bodyPr/>
                    <a:lstStyle/>
                    <a:p>
                      <a:r>
                        <a:rPr lang="en-US" sz="3200" dirty="0" err="1"/>
                        <a:t>Nuc</a:t>
                      </a:r>
                      <a:endParaRPr lang="en-US" sz="3200" dirty="0"/>
                    </a:p>
                  </a:txBody>
                  <a:tcPr/>
                </a:tc>
                <a:tc>
                  <a:txBody>
                    <a:bodyPr/>
                    <a:lstStyle/>
                    <a:p>
                      <a:r>
                        <a:rPr lang="en-US" sz="3200" dirty="0" err="1"/>
                        <a:t>Nu</a:t>
                      </a:r>
                      <a:endParaRPr lang="en-US" sz="3200" dirty="0"/>
                    </a:p>
                  </a:txBody>
                  <a:tcPr/>
                </a:tc>
                <a:tc>
                  <a:txBody>
                    <a:bodyPr/>
                    <a:lstStyle/>
                    <a:p>
                      <a:r>
                        <a:rPr lang="en-US" sz="3200" dirty="0"/>
                        <a:t>Nu</a:t>
                      </a:r>
                      <a:endParaRPr lang="en-US" sz="3200" dirty="0"/>
                    </a:p>
                  </a:txBody>
                  <a:tcPr/>
                </a:tc>
              </a:tr>
            </a:tbl>
          </a:graphicData>
        </a:graphic>
      </p:graphicFrame>
      <p:graphicFrame>
        <p:nvGraphicFramePr>
          <p:cNvPr id="12" name="Table 11"/>
          <p:cNvGraphicFramePr>
            <a:graphicFrameLocks noGrp="1"/>
          </p:cNvGraphicFramePr>
          <p:nvPr/>
        </p:nvGraphicFramePr>
        <p:xfrm>
          <a:off x="6249988" y="4572000"/>
          <a:ext cx="2590800" cy="685800"/>
        </p:xfrm>
        <a:graphic>
          <a:graphicData uri="http://schemas.openxmlformats.org/drawingml/2006/table">
            <a:tbl>
              <a:tblPr firstRow="1" bandRow="1">
                <a:tableStyleId>{00A15C55-8517-42AA-B614-E9B94910E393}</a:tableStyleId>
              </a:tblPr>
              <a:tblGrid>
                <a:gridCol w="2590800"/>
              </a:tblGrid>
              <a:tr h="685800">
                <a:tc>
                  <a:txBody>
                    <a:bodyPr/>
                    <a:lstStyle/>
                    <a:p>
                      <a:r>
                        <a:rPr lang="en-US" sz="3300" dirty="0"/>
                        <a:t>4</a:t>
                      </a:r>
                      <a:r>
                        <a:rPr lang="en-US" sz="3300" baseline="30000" dirty="0"/>
                        <a:t>3</a:t>
                      </a:r>
                      <a:r>
                        <a:rPr lang="en-US" sz="3300" baseline="0" dirty="0"/>
                        <a:t> = 64 </a:t>
                      </a:r>
                      <a:r>
                        <a:rPr lang="en-US" sz="3300" baseline="0" dirty="0" err="1"/>
                        <a:t>aa</a:t>
                      </a:r>
                      <a:endParaRPr lang="en-US" sz="3300" dirty="0"/>
                    </a:p>
                  </a:txBody>
                  <a:tcPr marL="169101" marR="169101" marT="84551" marB="84551">
                    <a:solidFill>
                      <a:schemeClr val="accent1"/>
                    </a:solidFill>
                  </a:tcPr>
                </a:tc>
              </a:tr>
            </a:tbl>
          </a:graphicData>
        </a:graphic>
      </p:graphicFrame>
      <p:cxnSp>
        <p:nvCxnSpPr>
          <p:cNvPr id="13" name="Straight Arrow Connector 12"/>
          <p:cNvCxnSpPr/>
          <p:nvPr/>
        </p:nvCxnSpPr>
        <p:spPr>
          <a:xfrm>
            <a:off x="3049588" y="2743200"/>
            <a:ext cx="3886200" cy="1588"/>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a:off x="3659188" y="3733800"/>
            <a:ext cx="2514600" cy="1588"/>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p:nvPr/>
        </p:nvCxnSpPr>
        <p:spPr>
          <a:xfrm>
            <a:off x="3887788" y="4800600"/>
            <a:ext cx="2286000" cy="1588"/>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sp>
        <p:nvSpPr>
          <p:cNvPr id="16" name="Multiply 15"/>
          <p:cNvSpPr/>
          <p:nvPr/>
        </p:nvSpPr>
        <p:spPr>
          <a:xfrm>
            <a:off x="4497388" y="2209800"/>
            <a:ext cx="1066800" cy="990600"/>
          </a:xfrm>
          <a:prstGeom prst="mathMultiply">
            <a:avLst/>
          </a:prstGeom>
        </p:spPr>
        <p:style>
          <a:lnRef idx="1">
            <a:schemeClr val="dk1"/>
          </a:lnRef>
          <a:fillRef idx="3">
            <a:schemeClr val="dk1"/>
          </a:fillRef>
          <a:effectRef idx="2">
            <a:schemeClr val="dk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Multiply 16"/>
          <p:cNvSpPr/>
          <p:nvPr/>
        </p:nvSpPr>
        <p:spPr>
          <a:xfrm>
            <a:off x="4497388" y="3200400"/>
            <a:ext cx="1066800" cy="990600"/>
          </a:xfrm>
          <a:prstGeom prst="mathMultiply">
            <a:avLst/>
          </a:prstGeom>
        </p:spPr>
        <p:style>
          <a:lnRef idx="1">
            <a:schemeClr val="dk1"/>
          </a:lnRef>
          <a:fillRef idx="3">
            <a:schemeClr val="dk1"/>
          </a:fillRef>
          <a:effectRef idx="2">
            <a:schemeClr val="dk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aphicFrame>
        <p:nvGraphicFramePr>
          <p:cNvPr id="18" name="Table 17"/>
          <p:cNvGraphicFramePr>
            <a:graphicFrameLocks noGrp="1"/>
          </p:cNvGraphicFramePr>
          <p:nvPr/>
        </p:nvGraphicFramePr>
        <p:xfrm>
          <a:off x="611188" y="5584825"/>
          <a:ext cx="3276600" cy="762000"/>
        </p:xfrm>
        <a:graphic>
          <a:graphicData uri="http://schemas.openxmlformats.org/drawingml/2006/table">
            <a:tbl>
              <a:tblPr firstRow="1" bandRow="1">
                <a:tableStyleId>{93296810-A885-4BE3-A3E7-6D5BEEA58F35}</a:tableStyleId>
              </a:tblPr>
              <a:tblGrid>
                <a:gridCol w="1092200"/>
                <a:gridCol w="1092200"/>
                <a:gridCol w="1092200"/>
              </a:tblGrid>
              <a:tr h="762000">
                <a:tc>
                  <a:txBody>
                    <a:bodyPr/>
                    <a:lstStyle/>
                    <a:p>
                      <a:r>
                        <a:rPr lang="en-US" sz="3200" dirty="0" err="1"/>
                        <a:t>Nuc</a:t>
                      </a:r>
                      <a:endParaRPr lang="en-US" sz="3200" dirty="0"/>
                    </a:p>
                  </a:txBody>
                  <a:tcPr/>
                </a:tc>
                <a:tc>
                  <a:txBody>
                    <a:bodyPr/>
                    <a:lstStyle/>
                    <a:p>
                      <a:r>
                        <a:rPr lang="en-US" sz="3200" dirty="0" err="1"/>
                        <a:t>Nu</a:t>
                      </a:r>
                      <a:endParaRPr lang="en-US" sz="3200" dirty="0"/>
                    </a:p>
                  </a:txBody>
                  <a:tcPr/>
                </a:tc>
                <a:tc>
                  <a:txBody>
                    <a:bodyPr/>
                    <a:lstStyle/>
                    <a:p>
                      <a:r>
                        <a:rPr lang="en-US" sz="3200" dirty="0"/>
                        <a:t>Nu</a:t>
                      </a:r>
                      <a:endParaRPr lang="en-US" sz="3200" dirty="0"/>
                    </a:p>
                  </a:txBody>
                  <a:tcPr/>
                </a:tc>
              </a:tr>
            </a:tbl>
          </a:graphicData>
        </a:graphic>
      </p:graphicFrame>
      <p:graphicFrame>
        <p:nvGraphicFramePr>
          <p:cNvPr id="20" name="Table 19"/>
          <p:cNvGraphicFramePr>
            <a:graphicFrameLocks noGrp="1"/>
          </p:cNvGraphicFramePr>
          <p:nvPr/>
        </p:nvGraphicFramePr>
        <p:xfrm>
          <a:off x="3849688" y="5584825"/>
          <a:ext cx="1066800" cy="758825"/>
        </p:xfrm>
        <a:graphic>
          <a:graphicData uri="http://schemas.openxmlformats.org/drawingml/2006/table">
            <a:tbl>
              <a:tblPr firstRow="1" bandRow="1">
                <a:tableStyleId>{93296810-A885-4BE3-A3E7-6D5BEEA58F35}</a:tableStyleId>
              </a:tblPr>
              <a:tblGrid>
                <a:gridCol w="1066800"/>
              </a:tblGrid>
              <a:tr h="758825">
                <a:tc>
                  <a:txBody>
                    <a:bodyPr/>
                    <a:lstStyle/>
                    <a:p>
                      <a:r>
                        <a:rPr lang="en-US" sz="3300" dirty="0"/>
                        <a:t> </a:t>
                      </a:r>
                      <a:r>
                        <a:rPr lang="en-US" sz="3200" dirty="0"/>
                        <a:t>Nu</a:t>
                      </a:r>
                      <a:endParaRPr lang="en-US" sz="3200" dirty="0"/>
                    </a:p>
                  </a:txBody>
                  <a:tcPr marL="169164" marR="169164" marT="84551" marB="84551"/>
                </a:tc>
              </a:tr>
            </a:tbl>
          </a:graphicData>
        </a:graphic>
      </p:graphicFrame>
      <p:cxnSp>
        <p:nvCxnSpPr>
          <p:cNvPr id="21" name="Straight Arrow Connector 20"/>
          <p:cNvCxnSpPr/>
          <p:nvPr/>
        </p:nvCxnSpPr>
        <p:spPr>
          <a:xfrm>
            <a:off x="4916488" y="6013450"/>
            <a:ext cx="1527175" cy="26988"/>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graphicFrame>
        <p:nvGraphicFramePr>
          <p:cNvPr id="22" name="Table 21"/>
          <p:cNvGraphicFramePr>
            <a:graphicFrameLocks noGrp="1"/>
          </p:cNvGraphicFramePr>
          <p:nvPr/>
        </p:nvGraphicFramePr>
        <p:xfrm>
          <a:off x="6443663" y="5595938"/>
          <a:ext cx="2590800" cy="685800"/>
        </p:xfrm>
        <a:graphic>
          <a:graphicData uri="http://schemas.openxmlformats.org/drawingml/2006/table">
            <a:tbl>
              <a:tblPr firstRow="1" bandRow="1">
                <a:tableStyleId>{00A15C55-8517-42AA-B614-E9B94910E393}</a:tableStyleId>
              </a:tblPr>
              <a:tblGrid>
                <a:gridCol w="2590800"/>
              </a:tblGrid>
              <a:tr h="685800">
                <a:tc>
                  <a:txBody>
                    <a:bodyPr/>
                    <a:lstStyle/>
                    <a:p>
                      <a:r>
                        <a:rPr lang="en-US" sz="3300" dirty="0"/>
                        <a:t>4</a:t>
                      </a:r>
                      <a:r>
                        <a:rPr lang="en-US" sz="3300" baseline="30000" dirty="0"/>
                        <a:t>4</a:t>
                      </a:r>
                      <a:r>
                        <a:rPr lang="en-US" sz="3300" baseline="0" dirty="0"/>
                        <a:t> = 256 aa</a:t>
                      </a:r>
                      <a:endParaRPr lang="en-US" sz="3300" dirty="0"/>
                    </a:p>
                  </a:txBody>
                  <a:tcPr marL="169101" marR="169101" marT="84551" marB="84551">
                    <a:solidFill>
                      <a:schemeClr val="accent1"/>
                    </a:solidFill>
                  </a:tcPr>
                </a:tc>
              </a:tr>
            </a:tbl>
          </a:graphicData>
        </a:graphic>
      </p:graphicFrame>
      <p:sp>
        <p:nvSpPr>
          <p:cNvPr id="23" name="Multiply 22"/>
          <p:cNvSpPr/>
          <p:nvPr/>
        </p:nvSpPr>
        <p:spPr>
          <a:xfrm>
            <a:off x="5106988" y="5518150"/>
            <a:ext cx="1066800" cy="990600"/>
          </a:xfrm>
          <a:prstGeom prst="mathMultiply">
            <a:avLst/>
          </a:prstGeom>
        </p:spPr>
        <p:style>
          <a:lnRef idx="1">
            <a:schemeClr val="dk1"/>
          </a:lnRef>
          <a:fillRef idx="3">
            <a:schemeClr val="dk1"/>
          </a:fillRef>
          <a:effectRef idx="2">
            <a:schemeClr val="dk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0"/>
                                        <p:tgtEl>
                                          <p:spTgt spid="4"/>
                                        </p:tgtEl>
                                        <p:attrNameLst>
                                          <p:attrName>ppt_y</p:attrName>
                                        </p:attrNameLst>
                                      </p:cBhvr>
                                      <p:tavLst>
                                        <p:tav tm="0">
                                          <p:val>
                                            <p:strVal val="ppt_y"/>
                                          </p:val>
                                        </p:tav>
                                        <p:tav tm="100000">
                                          <p:val>
                                            <p:strVal val="ppt_y+.1"/>
                                          </p:val>
                                        </p:tav>
                                      </p:tavLst>
                                    </p:anim>
                                    <p:set>
                                      <p:cBhvr>
                                        <p:cTn id="9" dur="1" fill="hold">
                                          <p:stCondLst>
                                            <p:cond delay="9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linds(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par>
                                <p:cTn id="20" presetID="3" presetClass="entr" presetSubtype="1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ox(i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par>
                                <p:cTn id="38" presetID="3" presetClass="entr" presetSubtype="1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linds(horizont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ox(in)">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linds(horizontal)">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linds(horizontal)">
                                      <p:cBhvr>
                                        <p:cTn id="55" dur="500"/>
                                        <p:tgtEl>
                                          <p:spTgt spid="15"/>
                                        </p:tgtEl>
                                      </p:cBhvr>
                                    </p:animEffect>
                                  </p:childTnLst>
                                </p:cTn>
                              </p:par>
                              <p:par>
                                <p:cTn id="56" presetID="3" presetClass="entr" presetSubtype="10"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blinds(horizontal)">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dissolve">
                                      <p:cBhvr>
                                        <p:cTn id="63" dur="500"/>
                                        <p:tgtEl>
                                          <p:spTgt spid="20"/>
                                        </p:tgtEl>
                                      </p:cBhvr>
                                    </p:animEffect>
                                  </p:childTnLst>
                                </p:cTn>
                              </p:par>
                              <p:par>
                                <p:cTn id="64" presetID="9" presetClass="entr" presetSubtype="0" fill="hold"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dissolve">
                                      <p:cBhvr>
                                        <p:cTn id="66" dur="500"/>
                                        <p:tgtEl>
                                          <p:spTgt spid="18"/>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nodeType="click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blinds(horizontal)">
                                      <p:cBhvr>
                                        <p:cTn id="71" dur="500"/>
                                        <p:tgtEl>
                                          <p:spTgt spid="21"/>
                                        </p:tgtEl>
                                      </p:cBhvr>
                                    </p:animEffect>
                                  </p:childTnLst>
                                </p:cTn>
                              </p:par>
                              <p:par>
                                <p:cTn id="72" presetID="3" presetClass="entr" presetSubtype="10" fill="hold"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linds(horizontal)">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16"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box(in)">
                                      <p:cBhvr>
                                        <p:cTn id="7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4818" name="Title 1"/>
          <p:cNvSpPr>
            <a:spLocks noGrp="1"/>
          </p:cNvSpPr>
          <p:nvPr>
            <p:ph type="title"/>
          </p:nvPr>
        </p:nvSpPr>
        <p:spPr>
          <a:xfrm>
            <a:off x="911225" y="260350"/>
            <a:ext cx="8229600" cy="981075"/>
          </a:xfrm>
        </p:spPr>
        <p:txBody>
          <a:bodyPr vert="horz" lIns="91440" tIns="45720" rIns="91440" bIns="45720" rtlCol="0" anchor="ctr"/>
          <a:p>
            <a:pPr eaLnBrk="1" hangingPunct="1">
              <a:buNone/>
            </a:pPr>
            <a:r>
              <a:rPr lang="en-US" altLang="en-US" b="1">
                <a:solidFill>
                  <a:srgbClr val="C00000"/>
                </a:solidFill>
                <a:latin typeface="Times New Roman" panose="02020603050405020304" pitchFamily="18" charset="0"/>
                <a:cs typeface="Times New Roman" panose="02020603050405020304" pitchFamily="18" charset="0"/>
              </a:rPr>
              <a:t>KHÁI NIỆM MÃ DI TRUYỀN</a:t>
            </a:r>
            <a:endParaRPr lang="en-US" altLang="en-US" b="1">
              <a:solidFill>
                <a:srgbClr val="C00000"/>
              </a:solidFill>
              <a:latin typeface="Times New Roman" panose="02020603050405020304" pitchFamily="18" charset="0"/>
              <a:ea typeface="Times New Roman" panose="02020603050405020304" pitchFamily="18" charset="0"/>
            </a:endParaRPr>
          </a:p>
        </p:txBody>
      </p:sp>
      <p:pic>
        <p:nvPicPr>
          <p:cNvPr id="115715" name="Picture 4"/>
          <p:cNvPicPr>
            <a:picLocks noChangeAspect="1"/>
          </p:cNvPicPr>
          <p:nvPr/>
        </p:nvPicPr>
        <p:blipFill>
          <a:blip r:embed="rId2"/>
          <a:stretch>
            <a:fillRect/>
          </a:stretch>
        </p:blipFill>
        <p:spPr>
          <a:xfrm>
            <a:off x="-22225" y="-14287"/>
            <a:ext cx="9274175" cy="6872287"/>
          </a:xfrm>
          <a:prstGeom prst="rect">
            <a:avLst/>
          </a:prstGeom>
          <a:noFill/>
          <a:ln w="9525">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6866" name="Title 1"/>
          <p:cNvSpPr>
            <a:spLocks noGrp="1"/>
          </p:cNvSpPr>
          <p:nvPr>
            <p:ph type="title"/>
          </p:nvPr>
        </p:nvSpPr>
        <p:spPr>
          <a:xfrm>
            <a:off x="911225" y="260350"/>
            <a:ext cx="8229600" cy="981075"/>
          </a:xfrm>
        </p:spPr>
        <p:txBody>
          <a:bodyPr vert="horz" lIns="91440" tIns="45720" rIns="91440" bIns="45720" rtlCol="0" anchor="ctr"/>
          <a:p>
            <a:pPr eaLnBrk="1" hangingPunct="1">
              <a:buNone/>
            </a:pPr>
            <a:r>
              <a:rPr lang="en-US" altLang="en-US" b="1">
                <a:solidFill>
                  <a:srgbClr val="C00000"/>
                </a:solidFill>
                <a:latin typeface="Times New Roman" panose="02020603050405020304" pitchFamily="18" charset="0"/>
                <a:cs typeface="Times New Roman" panose="02020603050405020304" pitchFamily="18" charset="0"/>
              </a:rPr>
              <a:t>ĐẶC ĐIỂM MÃ DI TRUYỀN</a:t>
            </a:r>
            <a:endParaRPr lang="en-US" altLang="en-US" b="1">
              <a:solidFill>
                <a:srgbClr val="C00000"/>
              </a:solidFill>
              <a:latin typeface="Times New Roman" panose="02020603050405020304" pitchFamily="18" charset="0"/>
              <a:ea typeface="Times New Roman" panose="02020603050405020304" pitchFamily="18" charset="0"/>
            </a:endParaRPr>
          </a:p>
        </p:txBody>
      </p:sp>
      <p:sp>
        <p:nvSpPr>
          <p:cNvPr id="5" name="Oval 4"/>
          <p:cNvSpPr/>
          <p:nvPr/>
        </p:nvSpPr>
        <p:spPr>
          <a:xfrm>
            <a:off x="1763713" y="1844675"/>
            <a:ext cx="7086600" cy="3581400"/>
          </a:xfrm>
          <a:prstGeom prst="ellipse">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p>
            <a:pPr algn="ctr" eaLnBrk="1" hangingPunct="1">
              <a:buNone/>
            </a:pPr>
            <a:r>
              <a:rPr lang="en-US" altLang="x-none" sz="4000" b="1">
                <a:solidFill>
                  <a:srgbClr val="002060"/>
                </a:solidFill>
                <a:latin typeface="Times New Roman" panose="02020603050405020304" pitchFamily="18" charset="0"/>
                <a:cs typeface="Times New Roman" panose="02020603050405020304" pitchFamily="18" charset="0"/>
              </a:rPr>
              <a:t>Nghiên cứu SGK v</a:t>
            </a:r>
            <a:r>
              <a:rPr lang="en-US" altLang="x-none" sz="4000" b="1">
                <a:solidFill>
                  <a:srgbClr val="002060"/>
                </a:solidFill>
                <a:latin typeface="Times New Roman" panose="02020603050405020304" pitchFamily="18" charset="0"/>
                <a:ea typeface="Times New Roman" panose="02020603050405020304" pitchFamily="18" charset="0"/>
              </a:rPr>
              <a:t>à</a:t>
            </a:r>
            <a:r>
              <a:rPr lang="en-US" altLang="x-none" sz="4000" b="1">
                <a:solidFill>
                  <a:srgbClr val="002060"/>
                </a:solidFill>
                <a:latin typeface="Times New Roman" panose="02020603050405020304" pitchFamily="18" charset="0"/>
                <a:cs typeface="Times New Roman" panose="02020603050405020304" pitchFamily="18" charset="0"/>
              </a:rPr>
              <a:t> cho biết các đặc điểm của mã di truyền?</a:t>
            </a:r>
            <a:endParaRPr lang="en-US" altLang="x-none" sz="4000" b="1">
              <a:solidFill>
                <a:srgbClr val="002060"/>
              </a:solidFill>
              <a:latin typeface="Times New Roman" panose="02020603050405020304" pitchFamily="18" charset="0"/>
              <a:cs typeface="Times New Roman" panose="02020603050405020304" pitchFamily="18" charset="0"/>
            </a:endParaRPr>
          </a:p>
          <a:p>
            <a:pPr algn="ctr" eaLnBrk="1" hangingPunct="1">
              <a:buNone/>
            </a:pPr>
            <a:endParaRPr lang="en-US" altLang="x-none">
              <a:solidFill>
                <a:srgbClr val="00206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7890" name="Title 1"/>
          <p:cNvSpPr>
            <a:spLocks noGrp="1"/>
          </p:cNvSpPr>
          <p:nvPr>
            <p:ph type="title"/>
          </p:nvPr>
        </p:nvSpPr>
        <p:spPr>
          <a:xfrm>
            <a:off x="911225" y="260350"/>
            <a:ext cx="8229600" cy="981075"/>
          </a:xfrm>
        </p:spPr>
        <p:txBody>
          <a:bodyPr vert="horz" lIns="91440" tIns="45720" rIns="91440" bIns="45720" rtlCol="0" anchor="ctr"/>
          <a:p>
            <a:pPr eaLnBrk="1" hangingPunct="1">
              <a:buNone/>
            </a:pPr>
            <a:r>
              <a:rPr lang="en-US" altLang="en-US" b="1">
                <a:solidFill>
                  <a:srgbClr val="C00000"/>
                </a:solidFill>
                <a:latin typeface="Times New Roman" panose="02020603050405020304" pitchFamily="18" charset="0"/>
                <a:cs typeface="Times New Roman" panose="02020603050405020304" pitchFamily="18" charset="0"/>
              </a:rPr>
              <a:t>ĐẶC ĐIỂM MÃ DI TRUYỀN</a:t>
            </a:r>
            <a:endParaRPr lang="en-US" altLang="en-US" b="1">
              <a:solidFill>
                <a:srgbClr val="C00000"/>
              </a:solidFill>
              <a:latin typeface="Times New Roman" panose="02020603050405020304" pitchFamily="18" charset="0"/>
              <a:ea typeface="Times New Roman" panose="02020603050405020304" pitchFamily="18" charset="0"/>
            </a:endParaRPr>
          </a:p>
        </p:txBody>
      </p:sp>
      <p:sp>
        <p:nvSpPr>
          <p:cNvPr id="2" name="Smiley Face 1"/>
          <p:cNvSpPr/>
          <p:nvPr/>
        </p:nvSpPr>
        <p:spPr>
          <a:xfrm>
            <a:off x="1636713" y="2060575"/>
            <a:ext cx="414338" cy="37465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Smiley Face 5"/>
          <p:cNvSpPr/>
          <p:nvPr/>
        </p:nvSpPr>
        <p:spPr>
          <a:xfrm>
            <a:off x="1636713" y="5330825"/>
            <a:ext cx="414338" cy="401638"/>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Smiley Face 6"/>
          <p:cNvSpPr/>
          <p:nvPr/>
        </p:nvSpPr>
        <p:spPr>
          <a:xfrm>
            <a:off x="1636713" y="3284538"/>
            <a:ext cx="414338" cy="407988"/>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Smiley Face 7"/>
          <p:cNvSpPr/>
          <p:nvPr/>
        </p:nvSpPr>
        <p:spPr>
          <a:xfrm>
            <a:off x="1636713" y="4414838"/>
            <a:ext cx="414338" cy="382588"/>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TextBox 2"/>
          <p:cNvSpPr txBox="1"/>
          <p:nvPr/>
        </p:nvSpPr>
        <p:spPr>
          <a:xfrm>
            <a:off x="2051050" y="1841500"/>
            <a:ext cx="6697663" cy="954088"/>
          </a:xfrm>
          <a:prstGeom prst="rect">
            <a:avLst/>
          </a:prstGeom>
          <a:noFill/>
        </p:spPr>
        <p:txBody>
          <a:bodyPr>
            <a:spAutoFit/>
          </a:bodyPr>
          <a:p>
            <a:pPr algn="just">
              <a:buNone/>
            </a:pPr>
            <a:r>
              <a:rPr lang="en-US" altLang="x-none" sz="2800" i="1" u="sng">
                <a:solidFill>
                  <a:srgbClr val="C00000"/>
                </a:solidFill>
                <a:latin typeface="Times New Roman" panose="02020603050405020304" pitchFamily="18" charset="0"/>
                <a:cs typeface="Times New Roman" panose="02020603050405020304" pitchFamily="18" charset="0"/>
              </a:rPr>
              <a:t>Tính liên tục</a:t>
            </a:r>
            <a:r>
              <a:rPr lang="en-US" altLang="x-none" sz="2800" i="1">
                <a:solidFill>
                  <a:srgbClr val="C00000"/>
                </a:solidFill>
                <a:latin typeface="Times New Roman" panose="02020603050405020304" pitchFamily="18" charset="0"/>
                <a:cs typeface="Times New Roman" panose="02020603050405020304" pitchFamily="18" charset="0"/>
              </a:rPr>
              <a:t>: </a:t>
            </a:r>
            <a:r>
              <a:rPr lang="en-US" altLang="x-none" sz="2800">
                <a:solidFill>
                  <a:srgbClr val="755017"/>
                </a:solidFill>
                <a:latin typeface="Times New Roman" panose="02020603050405020304" pitchFamily="18" charset="0"/>
                <a:cs typeface="Times New Roman" panose="02020603050405020304" pitchFamily="18" charset="0"/>
              </a:rPr>
              <a:t>đọc liên tục từng bộ 3 trên mARN theo chiều 5’-3’</a:t>
            </a:r>
            <a:endParaRPr lang="en-US" altLang="x-none" sz="2800">
              <a:solidFill>
                <a:srgbClr val="755017"/>
              </a:solidFill>
              <a:latin typeface="Times New Roman" panose="02020603050405020304" pitchFamily="18" charset="0"/>
              <a:ea typeface="Times New Roman" panose="02020603050405020304" pitchFamily="18" charset="0"/>
            </a:endParaRPr>
          </a:p>
        </p:txBody>
      </p:sp>
      <p:sp>
        <p:nvSpPr>
          <p:cNvPr id="9" name="TextBox 8"/>
          <p:cNvSpPr txBox="1"/>
          <p:nvPr/>
        </p:nvSpPr>
        <p:spPr>
          <a:xfrm>
            <a:off x="2058988" y="3095625"/>
            <a:ext cx="6553200" cy="954088"/>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just">
              <a:lnSpc>
                <a:spcPct val="100000"/>
              </a:lnSpc>
              <a:spcBef>
                <a:spcPct val="0"/>
              </a:spcBef>
              <a:buClrTx/>
              <a:buFontTx/>
              <a:buNone/>
            </a:pPr>
            <a:r>
              <a:rPr lang="en-US" altLang="en-US" sz="2800" i="1" u="sng">
                <a:solidFill>
                  <a:srgbClr val="C00000"/>
                </a:solidFill>
                <a:latin typeface="Times New Roman" panose="02020603050405020304" pitchFamily="18" charset="0"/>
                <a:cs typeface="Times New Roman" panose="02020603050405020304" pitchFamily="18" charset="0"/>
              </a:rPr>
              <a:t>Tính phổ biến</a:t>
            </a:r>
            <a:r>
              <a:rPr lang="en-US" altLang="en-US" sz="2800">
                <a:solidFill>
                  <a:srgbClr val="C00000"/>
                </a:solidFill>
                <a:latin typeface="Times New Roman" panose="02020603050405020304" pitchFamily="18" charset="0"/>
                <a:cs typeface="Times New Roman" panose="02020603050405020304" pitchFamily="18" charset="0"/>
              </a:rPr>
              <a:t>: </a:t>
            </a:r>
            <a:r>
              <a:rPr lang="en-US" altLang="en-US" sz="2800">
                <a:solidFill>
                  <a:srgbClr val="002060"/>
                </a:solidFill>
                <a:latin typeface="Times New Roman" panose="02020603050405020304" pitchFamily="18" charset="0"/>
                <a:cs typeface="Times New Roman" panose="02020603050405020304" pitchFamily="18" charset="0"/>
              </a:rPr>
              <a:t>hầu hết các lo</a:t>
            </a:r>
            <a:r>
              <a:rPr lang="en-US" altLang="en-US" sz="2800">
                <a:solidFill>
                  <a:srgbClr val="002060"/>
                </a:solidFill>
                <a:latin typeface="Times New Roman" panose="02020603050405020304" pitchFamily="18" charset="0"/>
                <a:ea typeface="Times New Roman" panose="02020603050405020304" pitchFamily="18" charset="0"/>
              </a:rPr>
              <a:t>à</a:t>
            </a:r>
            <a:r>
              <a:rPr lang="en-US" altLang="en-US" sz="2800">
                <a:solidFill>
                  <a:srgbClr val="002060"/>
                </a:solidFill>
                <a:latin typeface="Times New Roman" panose="02020603050405020304" pitchFamily="18" charset="0"/>
                <a:cs typeface="Times New Roman" panose="02020603050405020304" pitchFamily="18" charset="0"/>
              </a:rPr>
              <a:t>i đều dùng chung một bộ mã di truyền</a:t>
            </a:r>
            <a:endParaRPr lang="en-US" altLang="en-US" sz="2800">
              <a:solidFill>
                <a:srgbClr val="002060"/>
              </a:solidFill>
              <a:latin typeface="Times New Roman" panose="02020603050405020304" pitchFamily="18" charset="0"/>
              <a:ea typeface="Times New Roman" panose="02020603050405020304" pitchFamily="18" charset="0"/>
            </a:endParaRPr>
          </a:p>
        </p:txBody>
      </p:sp>
      <p:sp>
        <p:nvSpPr>
          <p:cNvPr id="10" name="TextBox 9"/>
          <p:cNvSpPr txBox="1"/>
          <p:nvPr/>
        </p:nvSpPr>
        <p:spPr>
          <a:xfrm>
            <a:off x="2060575" y="4373563"/>
            <a:ext cx="6904038" cy="523875"/>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just">
              <a:lnSpc>
                <a:spcPct val="100000"/>
              </a:lnSpc>
              <a:spcBef>
                <a:spcPct val="0"/>
              </a:spcBef>
              <a:buClrTx/>
              <a:buFontTx/>
              <a:buNone/>
            </a:pPr>
            <a:r>
              <a:rPr lang="en-US" altLang="en-US" sz="2800" i="1" u="sng">
                <a:solidFill>
                  <a:srgbClr val="C00000"/>
                </a:solidFill>
                <a:latin typeface="Times New Roman" panose="02020603050405020304" pitchFamily="18" charset="0"/>
                <a:cs typeface="Times New Roman" panose="02020603050405020304" pitchFamily="18" charset="0"/>
              </a:rPr>
              <a:t>Tính đặc hiệu</a:t>
            </a:r>
            <a:r>
              <a:rPr lang="en-US" altLang="en-US" sz="2800">
                <a:latin typeface="Times New Roman" panose="02020603050405020304" pitchFamily="18" charset="0"/>
                <a:cs typeface="Times New Roman" panose="02020603050405020304" pitchFamily="18" charset="0"/>
              </a:rPr>
              <a:t>: 1 bộ 3 chỉ mã hóa cho 1 loại aa</a:t>
            </a:r>
            <a:endParaRPr lang="en-US" altLang="en-US" sz="2800">
              <a:latin typeface="Times New Roman" panose="02020603050405020304" pitchFamily="18" charset="0"/>
              <a:ea typeface="Times New Roman" panose="02020603050405020304" pitchFamily="18" charset="0"/>
            </a:endParaRPr>
          </a:p>
        </p:txBody>
      </p:sp>
      <p:sp>
        <p:nvSpPr>
          <p:cNvPr id="11" name="TextBox 10"/>
          <p:cNvSpPr txBox="1"/>
          <p:nvPr/>
        </p:nvSpPr>
        <p:spPr>
          <a:xfrm>
            <a:off x="2058988" y="5221288"/>
            <a:ext cx="7081838" cy="954088"/>
          </a:xfrm>
          <a:prstGeom prst="rect">
            <a:avLst/>
          </a:prstGeom>
          <a:noFill/>
        </p:spPr>
        <p:txBody>
          <a:bodyPr>
            <a:spAutoFit/>
          </a:bodyPr>
          <a:p>
            <a:pPr algn="just">
              <a:buNone/>
            </a:pPr>
            <a:r>
              <a:rPr lang="en-US" altLang="x-none" sz="2800" i="1" u="sng">
                <a:solidFill>
                  <a:srgbClr val="C00000"/>
                </a:solidFill>
                <a:latin typeface="Times New Roman" panose="02020603050405020304" pitchFamily="18" charset="0"/>
                <a:cs typeface="Times New Roman" panose="02020603050405020304" pitchFamily="18" charset="0"/>
              </a:rPr>
              <a:t>Tính thoái hóa</a:t>
            </a:r>
            <a:r>
              <a:rPr lang="en-US" altLang="x-none" sz="2800">
                <a:solidFill>
                  <a:srgbClr val="C00000"/>
                </a:solidFill>
                <a:latin typeface="Times New Roman" panose="02020603050405020304" pitchFamily="18" charset="0"/>
                <a:cs typeface="Times New Roman" panose="02020603050405020304" pitchFamily="18" charset="0"/>
              </a:rPr>
              <a:t>: </a:t>
            </a:r>
            <a:r>
              <a:rPr lang="en-US" altLang="x-none" sz="2800">
                <a:solidFill>
                  <a:srgbClr val="1F6B5A"/>
                </a:solidFill>
                <a:latin typeface="Times New Roman" panose="02020603050405020304" pitchFamily="18" charset="0"/>
                <a:cs typeface="Times New Roman" panose="02020603050405020304" pitchFamily="18" charset="0"/>
              </a:rPr>
              <a:t>nhiều bộ 3 cùng xác định 1 loại aa ( trừ AUG, UGG)</a:t>
            </a:r>
            <a:endParaRPr lang="en-US" altLang="x-none" sz="2800">
              <a:solidFill>
                <a:srgbClr val="1F6B5A"/>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3" grpId="0"/>
      <p:bldP spid="9" grpId="0"/>
      <p:bldP spid="10"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Title 1"/>
          <p:cNvSpPr>
            <a:spLocks noGrp="1"/>
          </p:cNvSpPr>
          <p:nvPr>
            <p:ph type="title"/>
          </p:nvPr>
        </p:nvSpPr>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defRPr/>
            </a:pPr>
            <a:endParaRPr kumimoji="0" lang="en-US" altLang="en-US" sz="3600" b="0" i="0" u="none" strike="noStrike" kern="1200" cap="all" spc="0" normalizeH="0" baseline="0" noProof="0">
              <a:ln>
                <a:noFill/>
              </a:ln>
              <a:solidFill>
                <a:schemeClr val="tx1"/>
              </a:solidFill>
              <a:effectLst/>
              <a:uLnTx/>
              <a:uFillTx/>
              <a:latin typeface="+mj-lt"/>
              <a:ea typeface="+mj-ea"/>
              <a:cs typeface="+mj-cs"/>
            </a:endParaRPr>
          </a:p>
        </p:txBody>
      </p:sp>
      <p:sp>
        <p:nvSpPr>
          <p:cNvPr id="39939" name="Content Placeholder 2"/>
          <p:cNvSpPr>
            <a:spLocks noGrp="1"/>
          </p:cNvSpPr>
          <p:nvPr>
            <p:ph sz="quarter" idx="13"/>
          </p:nvPr>
        </p:nvSpPr>
        <p:spPr>
          <a:xfrm>
            <a:off x="685800" y="2366963"/>
            <a:ext cx="7772400" cy="3424238"/>
          </a:xfrm>
        </p:spPr>
        <p:txBody>
          <a:bodyPr vert="horz" lIns="91440" tIns="45720" rIns="91440" bIns="45720" rtlCol="0">
            <a:normAutofit/>
          </a:bodyPr>
          <a:lstStyle/>
          <a:p>
            <a:pPr marL="228600" marR="0" lvl="0" indent="-228600" algn="l" defTabSz="914400" rtl="0" eaLnBrk="1" fontAlgn="auto" latinLnBrk="0" hangingPunct="1">
              <a:lnSpc>
                <a:spcPct val="120000"/>
              </a:lnSpc>
              <a:spcBef>
                <a:spcPts val="1000"/>
              </a:spcBef>
              <a:spcAft>
                <a:spcPts val="0"/>
              </a:spcAft>
              <a:buClr>
                <a:schemeClr val="tx1"/>
              </a:buClr>
              <a:buSzTx/>
              <a:buFont typeface="Arial" panose="020B0604020202020204" pitchFamily="34" charset="0"/>
              <a:buChar char="•"/>
              <a:defRPr/>
            </a:pPr>
            <a:endParaRPr kumimoji="0" lang="en-US" altLang="en-US" sz="2000" b="0" i="0" u="none" strike="noStrike" kern="1200" cap="all" spc="0" normalizeH="0" baseline="0" noProof="0">
              <a:ln>
                <a:noFill/>
              </a:ln>
              <a:solidFill>
                <a:schemeClr val="tx1"/>
              </a:solidFill>
              <a:effectLst/>
              <a:uLnTx/>
              <a:uFillTx/>
              <a:latin typeface="+mn-lt"/>
              <a:ea typeface="+mn-ea"/>
              <a:cs typeface="+mn-cs"/>
            </a:endParaRPr>
          </a:p>
        </p:txBody>
      </p:sp>
      <p:pic>
        <p:nvPicPr>
          <p:cNvPr id="120835" name="Content Placeholder 5" descr="codon.gif"/>
          <p:cNvPicPr>
            <a:picLocks noChangeAspect="1"/>
          </p:cNvPicPr>
          <p:nvPr/>
        </p:nvPicPr>
        <p:blipFill>
          <a:blip r:embed="rId1"/>
          <a:stretch>
            <a:fillRect/>
          </a:stretch>
        </p:blipFill>
        <p:spPr>
          <a:xfrm>
            <a:off x="-23812" y="-30162"/>
            <a:ext cx="9167812" cy="6888162"/>
          </a:xfrm>
          <a:prstGeom prst="rect">
            <a:avLst/>
          </a:prstGeom>
          <a:solidFill>
            <a:srgbClr val="FFFFFF"/>
          </a:solidFill>
          <a:ln w="9525">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p:nvPr/>
        </p:nvSpPr>
        <p:spPr>
          <a:xfrm>
            <a:off x="865188" y="1223963"/>
            <a:ext cx="8064500" cy="1865312"/>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342900" lvl="0" indent="-342900" algn="just" eaLnBrk="1" hangingPunct="1">
              <a:lnSpc>
                <a:spcPct val="150000"/>
              </a:lnSpc>
              <a:spcBef>
                <a:spcPct val="20000"/>
              </a:spcBef>
              <a:buClrTx/>
              <a:buFontTx/>
              <a:buNone/>
            </a:pPr>
            <a:r>
              <a:rPr lang="en-US" altLang="en-US" sz="3600">
                <a:solidFill>
                  <a:srgbClr val="000000"/>
                </a:solidFill>
                <a:latin typeface="Times New Roman" panose="02020603050405020304" pitchFamily="18" charset="0"/>
                <a:cs typeface="Times New Roman" panose="02020603050405020304" pitchFamily="18" charset="0"/>
              </a:rPr>
              <a:t>Một đoạn mARN có trình tự sau:</a:t>
            </a:r>
            <a:endParaRPr lang="en-US" altLang="en-US" sz="3600">
              <a:solidFill>
                <a:srgbClr val="000000"/>
              </a:solidFill>
              <a:latin typeface="Times New Roman" panose="02020603050405020304" pitchFamily="18" charset="0"/>
              <a:cs typeface="Times New Roman" panose="02020603050405020304" pitchFamily="18" charset="0"/>
            </a:endParaRPr>
          </a:p>
          <a:p>
            <a:pPr marL="342900" lvl="0" indent="-342900" algn="ctr" eaLnBrk="1" hangingPunct="1">
              <a:lnSpc>
                <a:spcPct val="150000"/>
              </a:lnSpc>
              <a:spcBef>
                <a:spcPct val="20000"/>
              </a:spcBef>
              <a:buClrTx/>
              <a:buFontTx/>
              <a:buNone/>
            </a:pPr>
            <a:r>
              <a:rPr lang="en-US" altLang="en-US" sz="3600">
                <a:solidFill>
                  <a:srgbClr val="000000"/>
                </a:solidFill>
                <a:latin typeface="Times New Roman" panose="02020603050405020304" pitchFamily="18" charset="0"/>
                <a:cs typeface="Times New Roman" panose="02020603050405020304" pitchFamily="18" charset="0"/>
              </a:rPr>
              <a:t>	 </a:t>
            </a:r>
            <a:r>
              <a:rPr lang="en-US" altLang="en-US" sz="3600" b="1">
                <a:solidFill>
                  <a:srgbClr val="C00000"/>
                </a:solidFill>
                <a:latin typeface="Times New Roman" panose="02020603050405020304" pitchFamily="18" charset="0"/>
                <a:cs typeface="Times New Roman" panose="02020603050405020304" pitchFamily="18" charset="0"/>
              </a:rPr>
              <a:t>3’ XXUAGGUGAUXG 5’ </a:t>
            </a:r>
            <a:endParaRPr lang="en-US" altLang="en-US" sz="3600" b="1">
              <a:solidFill>
                <a:srgbClr val="C00000"/>
              </a:solidFill>
              <a:latin typeface="Times New Roman" panose="02020603050405020304" pitchFamily="18" charset="0"/>
              <a:ea typeface="Times New Roman" panose="02020603050405020304" pitchFamily="18" charset="0"/>
            </a:endParaRPr>
          </a:p>
        </p:txBody>
      </p:sp>
      <p:sp>
        <p:nvSpPr>
          <p:cNvPr id="5" name="Rectangle 4"/>
          <p:cNvSpPr/>
          <p:nvPr/>
        </p:nvSpPr>
        <p:spPr>
          <a:xfrm>
            <a:off x="457200" y="3213100"/>
            <a:ext cx="8472488" cy="823913"/>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342900" lvl="0" indent="-342900" algn="just" eaLnBrk="1" hangingPunct="1">
              <a:lnSpc>
                <a:spcPct val="150000"/>
              </a:lnSpc>
              <a:spcBef>
                <a:spcPct val="20000"/>
              </a:spcBef>
              <a:buClrTx/>
            </a:pPr>
            <a:r>
              <a:rPr lang="en-US" altLang="en-US" sz="3600">
                <a:solidFill>
                  <a:srgbClr val="002060"/>
                </a:solidFill>
                <a:latin typeface="Times New Roman" panose="02020603050405020304" pitchFamily="18" charset="0"/>
                <a:cs typeface="Times New Roman" panose="02020603050405020304" pitchFamily="18" charset="0"/>
              </a:rPr>
              <a:t>Đọc tên các bộ ba trên phân tử mARN.</a:t>
            </a:r>
            <a:endParaRPr lang="en-US" altLang="en-US" sz="3600">
              <a:solidFill>
                <a:srgbClr val="002060"/>
              </a:solidFill>
              <a:latin typeface="Times New Roman" panose="02020603050405020304" pitchFamily="18" charset="0"/>
              <a:ea typeface="Times New Roman" panose="02020603050405020304" pitchFamily="18" charset="0"/>
            </a:endParaRPr>
          </a:p>
        </p:txBody>
      </p:sp>
      <p:sp>
        <p:nvSpPr>
          <p:cNvPr id="6" name="Rectangle 5"/>
          <p:cNvSpPr/>
          <p:nvPr/>
        </p:nvSpPr>
        <p:spPr>
          <a:xfrm>
            <a:off x="433388" y="4284663"/>
            <a:ext cx="7981950" cy="1654175"/>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342900" lvl="0" indent="-342900" algn="just" eaLnBrk="1" hangingPunct="1">
              <a:lnSpc>
                <a:spcPct val="150000"/>
              </a:lnSpc>
              <a:spcBef>
                <a:spcPct val="20000"/>
              </a:spcBef>
              <a:buClrTx/>
            </a:pPr>
            <a:r>
              <a:rPr lang="en-US" altLang="en-US" sz="3600">
                <a:solidFill>
                  <a:srgbClr val="1C1C1C"/>
                </a:solidFill>
                <a:latin typeface="Times New Roman" panose="02020603050405020304" pitchFamily="18" charset="0"/>
                <a:cs typeface="Times New Roman" panose="02020603050405020304" pitchFamily="18" charset="0"/>
              </a:rPr>
              <a:t>Trình tự các aa của đoạn pôlipeptit do mARN đó mã hóa?</a:t>
            </a:r>
            <a:endParaRPr lang="en-US" altLang="en-US" sz="3600">
              <a:solidFill>
                <a:srgbClr val="1C1C1C"/>
              </a:solidFill>
              <a:latin typeface="Times New Roman" panose="02020603050405020304" pitchFamily="18" charset="0"/>
              <a:ea typeface="Times New Roman" panose="02020603050405020304" pitchFamily="18" charset="0"/>
            </a:endParaRPr>
          </a:p>
        </p:txBody>
      </p:sp>
      <p:sp>
        <p:nvSpPr>
          <p:cNvPr id="7" name="Rounded Rectangle 6"/>
          <p:cNvSpPr/>
          <p:nvPr/>
        </p:nvSpPr>
        <p:spPr>
          <a:xfrm>
            <a:off x="2965450" y="198438"/>
            <a:ext cx="3838575" cy="96361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US" altLang="x-none" sz="4800">
                <a:solidFill>
                  <a:srgbClr val="C00000"/>
                </a:solidFill>
                <a:latin typeface="Times New Roman" panose="02020603050405020304" pitchFamily="18" charset="0"/>
                <a:cs typeface="Times New Roman" panose="02020603050405020304" pitchFamily="18" charset="0"/>
              </a:rPr>
              <a:t>Vận dụng</a:t>
            </a:r>
            <a:endParaRPr lang="en-US" altLang="x-none" sz="4800">
              <a:solidFill>
                <a:srgbClr val="C0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1"/>
          <p:cNvSpPr txBox="1"/>
          <p:nvPr/>
        </p:nvSpPr>
        <p:spPr>
          <a:xfrm>
            <a:off x="1371600" y="2565400"/>
            <a:ext cx="7772400" cy="1595438"/>
          </a:xfrm>
          <a:prstGeom prst="rect">
            <a:avLst/>
          </a:prstGeom>
        </p:spPr>
        <p:txBody>
          <a:bodyPr anchor="ctr">
            <a:normAutofit/>
          </a:bodyPr>
          <a:lstStyle>
            <a:lvl1pPr algn="ctr" rtl="0" fontAlgn="base">
              <a:lnSpc>
                <a:spcPct val="90000"/>
              </a:lnSpc>
              <a:spcBef>
                <a:spcPct val="0"/>
              </a:spcBef>
              <a:spcAft>
                <a:spcPct val="0"/>
              </a:spcAft>
              <a:defRPr sz="3600" kern="1200" cap="all">
                <a:solidFill>
                  <a:schemeClr val="tx1"/>
                </a:solidFill>
                <a:latin typeface="+mj-lt"/>
                <a:ea typeface="+mj-ea"/>
                <a:cs typeface="+mj-cs"/>
              </a:defRPr>
            </a:lvl1pPr>
            <a:lvl2pPr algn="ctr" rtl="0" fontAlgn="base">
              <a:lnSpc>
                <a:spcPct val="90000"/>
              </a:lnSpc>
              <a:spcBef>
                <a:spcPct val="0"/>
              </a:spcBef>
              <a:spcAft>
                <a:spcPct val="0"/>
              </a:spcAft>
              <a:defRPr sz="3600">
                <a:solidFill>
                  <a:schemeClr val="tx1"/>
                </a:solidFill>
                <a:latin typeface="Tw Cen MT" pitchFamily="34" charset="0"/>
              </a:defRPr>
            </a:lvl2pPr>
            <a:lvl3pPr algn="ctr" rtl="0" fontAlgn="base">
              <a:lnSpc>
                <a:spcPct val="90000"/>
              </a:lnSpc>
              <a:spcBef>
                <a:spcPct val="0"/>
              </a:spcBef>
              <a:spcAft>
                <a:spcPct val="0"/>
              </a:spcAft>
              <a:defRPr sz="3600">
                <a:solidFill>
                  <a:schemeClr val="tx1"/>
                </a:solidFill>
                <a:latin typeface="Tw Cen MT" pitchFamily="34" charset="0"/>
              </a:defRPr>
            </a:lvl3pPr>
            <a:lvl4pPr algn="ctr" rtl="0" fontAlgn="base">
              <a:lnSpc>
                <a:spcPct val="90000"/>
              </a:lnSpc>
              <a:spcBef>
                <a:spcPct val="0"/>
              </a:spcBef>
              <a:spcAft>
                <a:spcPct val="0"/>
              </a:spcAft>
              <a:defRPr sz="3600">
                <a:solidFill>
                  <a:schemeClr val="tx1"/>
                </a:solidFill>
                <a:latin typeface="Tw Cen MT" pitchFamily="34" charset="0"/>
              </a:defRPr>
            </a:lvl4pPr>
            <a:lvl5pPr algn="ctr" rtl="0" fontAlgn="base">
              <a:lnSpc>
                <a:spcPct val="90000"/>
              </a:lnSpc>
              <a:spcBef>
                <a:spcPct val="0"/>
              </a:spcBef>
              <a:spcAft>
                <a:spcPct val="0"/>
              </a:spcAft>
              <a:defRPr sz="3600">
                <a:solidFill>
                  <a:schemeClr val="tx1"/>
                </a:solidFill>
                <a:latin typeface="Tw Cen MT" pitchFamily="34" charset="0"/>
              </a:defRPr>
            </a:lvl5pPr>
            <a:lvl6pPr marL="457200" algn="ctr" rtl="0" fontAlgn="base">
              <a:lnSpc>
                <a:spcPct val="90000"/>
              </a:lnSpc>
              <a:spcBef>
                <a:spcPct val="0"/>
              </a:spcBef>
              <a:spcAft>
                <a:spcPct val="0"/>
              </a:spcAft>
              <a:defRPr sz="3600">
                <a:solidFill>
                  <a:schemeClr val="tx1"/>
                </a:solidFill>
                <a:latin typeface="Tw Cen MT" pitchFamily="34" charset="0"/>
              </a:defRPr>
            </a:lvl6pPr>
            <a:lvl7pPr marL="914400" algn="ctr" rtl="0" fontAlgn="base">
              <a:lnSpc>
                <a:spcPct val="90000"/>
              </a:lnSpc>
              <a:spcBef>
                <a:spcPct val="0"/>
              </a:spcBef>
              <a:spcAft>
                <a:spcPct val="0"/>
              </a:spcAft>
              <a:defRPr sz="3600">
                <a:solidFill>
                  <a:schemeClr val="tx1"/>
                </a:solidFill>
                <a:latin typeface="Tw Cen MT" pitchFamily="34" charset="0"/>
              </a:defRPr>
            </a:lvl7pPr>
            <a:lvl8pPr marL="1371600" algn="ctr" rtl="0" fontAlgn="base">
              <a:lnSpc>
                <a:spcPct val="90000"/>
              </a:lnSpc>
              <a:spcBef>
                <a:spcPct val="0"/>
              </a:spcBef>
              <a:spcAft>
                <a:spcPct val="0"/>
              </a:spcAft>
              <a:defRPr sz="3600">
                <a:solidFill>
                  <a:schemeClr val="tx1"/>
                </a:solidFill>
                <a:latin typeface="Tw Cen MT" pitchFamily="34" charset="0"/>
              </a:defRPr>
            </a:lvl8pPr>
            <a:lvl9pPr marL="1828800" algn="ctr" rtl="0" fontAlgn="base">
              <a:lnSpc>
                <a:spcPct val="90000"/>
              </a:lnSpc>
              <a:spcBef>
                <a:spcPct val="0"/>
              </a:spcBef>
              <a:spcAft>
                <a:spcPct val="0"/>
              </a:spcAft>
              <a:defRPr sz="3600">
                <a:solidFill>
                  <a:schemeClr val="tx1"/>
                </a:solidFill>
                <a:latin typeface="Tw Cen MT" pitchFamily="34" charset="0"/>
              </a:defRPr>
            </a:lvl9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en-US" altLang="en-US" sz="4800" b="1" i="0" u="none" strike="noStrike" kern="1200" cap="all"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rPr>
              <a:t>III</a:t>
            </a:r>
            <a:r>
              <a:rPr kumimoji="0" lang="en-US" altLang="en-US" sz="4800" b="0" i="0" u="none" strike="noStrike" kern="1200" cap="all"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rPr>
              <a:t>.</a:t>
            </a:r>
            <a:r>
              <a:rPr kumimoji="0" lang="en-US" altLang="en-US" sz="5400" b="1" i="0" u="none" strike="noStrike" kern="1200" cap="all"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rPr>
              <a:t> </a:t>
            </a:r>
            <a:r>
              <a:rPr kumimoji="0" lang="en-US" altLang="en-US" sz="5400" b="1" i="0" u="none" strike="noStrike" kern="1200" cap="all" spc="0" normalizeH="0" baseline="0" noProof="0" dirty="0" err="1">
                <a:ln>
                  <a:noFill/>
                </a:ln>
                <a:solidFill>
                  <a:srgbClr val="FFFF00"/>
                </a:solidFill>
                <a:effectLst/>
                <a:uLnTx/>
                <a:uFillTx/>
                <a:latin typeface="Times New Roman" panose="02020603050405020304" pitchFamily="18" charset="0"/>
                <a:ea typeface="+mj-ea"/>
                <a:cs typeface="Times New Roman" panose="02020603050405020304" pitchFamily="18" charset="0"/>
              </a:rPr>
              <a:t>Quá</a:t>
            </a:r>
            <a:r>
              <a:rPr kumimoji="0" lang="en-US" altLang="en-US" sz="5400" b="1" i="0" u="none" strike="noStrike" kern="1200" cap="all"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rPr>
              <a:t> </a:t>
            </a:r>
            <a:r>
              <a:rPr kumimoji="0" lang="en-US" altLang="en-US" sz="5400" b="1" i="0" u="none" strike="noStrike" kern="1200" cap="all" spc="0" normalizeH="0" baseline="0" noProof="0" dirty="0" err="1">
                <a:ln>
                  <a:noFill/>
                </a:ln>
                <a:solidFill>
                  <a:srgbClr val="FFFF00"/>
                </a:solidFill>
                <a:effectLst/>
                <a:uLnTx/>
                <a:uFillTx/>
                <a:latin typeface="Times New Roman" panose="02020603050405020304" pitchFamily="18" charset="0"/>
                <a:ea typeface="+mj-ea"/>
                <a:cs typeface="Times New Roman" panose="02020603050405020304" pitchFamily="18" charset="0"/>
              </a:rPr>
              <a:t>trình</a:t>
            </a:r>
            <a:r>
              <a:rPr kumimoji="0" lang="en-US" altLang="en-US" sz="5400" b="1" i="0" u="none" strike="noStrike" kern="1200" cap="all"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rPr>
              <a:t> </a:t>
            </a:r>
            <a:r>
              <a:rPr kumimoji="0" lang="en-US" altLang="en-US" sz="5400" b="1" i="0" u="none" strike="noStrike" kern="1200" cap="all" spc="0" normalizeH="0" baseline="0" noProof="0" dirty="0" err="1">
                <a:ln>
                  <a:noFill/>
                </a:ln>
                <a:solidFill>
                  <a:srgbClr val="FFFF00"/>
                </a:solidFill>
                <a:effectLst/>
                <a:uLnTx/>
                <a:uFillTx/>
                <a:latin typeface="Times New Roman" panose="02020603050405020304" pitchFamily="18" charset="0"/>
                <a:ea typeface="+mj-ea"/>
                <a:cs typeface="Times New Roman" panose="02020603050405020304" pitchFamily="18" charset="0"/>
              </a:rPr>
              <a:t>nhân</a:t>
            </a:r>
            <a:r>
              <a:rPr kumimoji="0" lang="en-US" altLang="en-US" sz="5400" b="1" i="0" u="none" strike="noStrike" kern="1200" cap="all"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rPr>
              <a:t> </a:t>
            </a:r>
            <a:r>
              <a:rPr kumimoji="0" lang="en-US" altLang="en-US" sz="5400" b="1" i="0" u="none" strike="noStrike" kern="1200" cap="all" spc="0" normalizeH="0" baseline="0" noProof="0" dirty="0" err="1">
                <a:ln>
                  <a:noFill/>
                </a:ln>
                <a:solidFill>
                  <a:srgbClr val="FFFF00"/>
                </a:solidFill>
                <a:effectLst/>
                <a:uLnTx/>
                <a:uFillTx/>
                <a:latin typeface="Times New Roman" panose="02020603050405020304" pitchFamily="18" charset="0"/>
                <a:ea typeface="+mj-ea"/>
                <a:cs typeface="Times New Roman" panose="02020603050405020304" pitchFamily="18" charset="0"/>
              </a:rPr>
              <a:t>đôi</a:t>
            </a:r>
            <a:r>
              <a:rPr kumimoji="0" lang="en-US" altLang="en-US" sz="5400" b="1" i="0" u="none" strike="noStrike" kern="1200" cap="all"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rPr>
              <a:t> </a:t>
            </a:r>
            <a:r>
              <a:rPr kumimoji="0" lang="en-US" altLang="en-US" sz="5400" b="1" i="0" u="none" strike="noStrike" kern="1200" cap="all" spc="0" normalizeH="0" baseline="0" noProof="0" dirty="0" err="1">
                <a:ln>
                  <a:noFill/>
                </a:ln>
                <a:solidFill>
                  <a:srgbClr val="FFFF00"/>
                </a:solidFill>
                <a:effectLst/>
                <a:uLnTx/>
                <a:uFillTx/>
                <a:latin typeface="Times New Roman" panose="02020603050405020304" pitchFamily="18" charset="0"/>
                <a:ea typeface="+mj-ea"/>
                <a:cs typeface="Times New Roman" panose="02020603050405020304" pitchFamily="18" charset="0"/>
              </a:rPr>
              <a:t>Adn</a:t>
            </a:r>
            <a:endParaRPr kumimoji="0" lang="en-US" altLang="en-US" sz="4800" b="0" i="0" u="none" strike="noStrike" kern="1200" cap="all"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29" name="Title 1"/>
          <p:cNvSpPr>
            <a:spLocks noGrp="1"/>
          </p:cNvSpPr>
          <p:nvPr>
            <p:ph type="title"/>
          </p:nvPr>
        </p:nvSpPr>
        <p:spPr>
          <a:xfrm>
            <a:off x="1830388" y="260350"/>
            <a:ext cx="6856412" cy="1143000"/>
          </a:xfrm>
        </p:spPr>
        <p:txBody>
          <a:bodyPr vert="horz" wrap="square" lIns="91440" tIns="45720" rIns="91440" bIns="45720" anchor="ctr" anchorCtr="0"/>
          <a:p>
            <a:r>
              <a:rPr lang="en-US" altLang="en-US" sz="4800" b="1">
                <a:solidFill>
                  <a:srgbClr val="FFFF00"/>
                </a:solidFill>
                <a:latin typeface="Times New Roman" panose="02020603050405020304" pitchFamily="18" charset="0"/>
                <a:cs typeface="Times New Roman" panose="02020603050405020304" pitchFamily="18" charset="0"/>
              </a:rPr>
              <a:t>1. Thời điểm v</a:t>
            </a:r>
            <a:r>
              <a:rPr lang="en-US" altLang="en-US" sz="4800" b="1">
                <a:solidFill>
                  <a:srgbClr val="FFFF00"/>
                </a:solidFill>
                <a:latin typeface="Times New Roman" panose="02020603050405020304" pitchFamily="18" charset="0"/>
                <a:ea typeface="Times New Roman" panose="02020603050405020304" pitchFamily="18" charset="0"/>
              </a:rPr>
              <a:t>à</a:t>
            </a:r>
            <a:r>
              <a:rPr lang="en-US" altLang="en-US" sz="4800" b="1">
                <a:solidFill>
                  <a:srgbClr val="FFFF00"/>
                </a:solidFill>
                <a:latin typeface="Times New Roman" panose="02020603050405020304" pitchFamily="18" charset="0"/>
                <a:cs typeface="Times New Roman" panose="02020603050405020304" pitchFamily="18" charset="0"/>
              </a:rPr>
              <a:t> vị trí</a:t>
            </a:r>
            <a:endParaRPr lang="en-US" altLang="en-US" sz="4800" b="1">
              <a:solidFill>
                <a:srgbClr val="FFFF00"/>
              </a:solidFill>
              <a:latin typeface="Times New Roman" panose="02020603050405020304" pitchFamily="18" charset="0"/>
              <a:ea typeface="Times New Roman" panose="02020603050405020304" pitchFamily="18" charset="0"/>
            </a:endParaRPr>
          </a:p>
        </p:txBody>
      </p:sp>
      <p:sp>
        <p:nvSpPr>
          <p:cNvPr id="2" name="TextBox 1"/>
          <p:cNvSpPr txBox="1"/>
          <p:nvPr/>
        </p:nvSpPr>
        <p:spPr>
          <a:xfrm>
            <a:off x="1517650" y="2335213"/>
            <a:ext cx="7200900" cy="1200150"/>
          </a:xfrm>
          <a:prstGeom prst="rect">
            <a:avLst/>
          </a:prstGeom>
          <a:noFill/>
        </p:spPr>
        <p:txBody>
          <a:bodyPr>
            <a:spAutoFit/>
          </a:bodyPr>
          <a:p>
            <a:pPr marL="457200" indent="-457200" algn="just">
              <a:buFont typeface="Wingdings" panose="05000000000000000000" pitchFamily="2" charset="2"/>
              <a:buChar char="v"/>
            </a:pPr>
            <a:r>
              <a:rPr lang="en-US" altLang="x-none" sz="3600" b="1" i="1">
                <a:solidFill>
                  <a:srgbClr val="FFC000"/>
                </a:solidFill>
                <a:latin typeface="Times New Roman" panose="02020603050405020304" pitchFamily="18" charset="0"/>
                <a:cs typeface="Times New Roman" panose="02020603050405020304" pitchFamily="18" charset="0"/>
              </a:rPr>
              <a:t>Thời điểm: </a:t>
            </a:r>
            <a:r>
              <a:rPr lang="en-US" altLang="x-none" sz="3600">
                <a:solidFill>
                  <a:srgbClr val="F2F2F2"/>
                </a:solidFill>
                <a:latin typeface="Times New Roman" panose="02020603050405020304" pitchFamily="18" charset="0"/>
                <a:cs typeface="Times New Roman" panose="02020603050405020304" pitchFamily="18" charset="0"/>
              </a:rPr>
              <a:t>tr</a:t>
            </a:r>
            <a:r>
              <a:rPr lang="vi-VN" altLang="x-none" sz="3600">
                <a:solidFill>
                  <a:srgbClr val="F2F2F2"/>
                </a:solidFill>
                <a:latin typeface="Times New Roman" panose="02020603050405020304" pitchFamily="18" charset="0"/>
                <a:cs typeface="Times New Roman" panose="02020603050405020304" pitchFamily="18" charset="0"/>
              </a:rPr>
              <a:t>ư</a:t>
            </a:r>
            <a:r>
              <a:rPr lang="en-US" altLang="x-none" sz="3600">
                <a:solidFill>
                  <a:srgbClr val="F2F2F2"/>
                </a:solidFill>
                <a:latin typeface="Times New Roman" panose="02020603050405020304" pitchFamily="18" charset="0"/>
                <a:cs typeface="Times New Roman" panose="02020603050405020304" pitchFamily="18" charset="0"/>
              </a:rPr>
              <a:t>ớc khi tế b</a:t>
            </a:r>
            <a:r>
              <a:rPr lang="en-US" altLang="x-none" sz="3600">
                <a:solidFill>
                  <a:srgbClr val="F2F2F2"/>
                </a:solidFill>
                <a:latin typeface="Times New Roman" panose="02020603050405020304" pitchFamily="18" charset="0"/>
                <a:ea typeface="Times New Roman" panose="02020603050405020304" pitchFamily="18" charset="0"/>
              </a:rPr>
              <a:t>à</a:t>
            </a:r>
            <a:r>
              <a:rPr lang="en-US" altLang="x-none" sz="3600">
                <a:solidFill>
                  <a:srgbClr val="F2F2F2"/>
                </a:solidFill>
                <a:latin typeface="Times New Roman" panose="02020603050405020304" pitchFamily="18" charset="0"/>
                <a:cs typeface="Times New Roman" panose="02020603050405020304" pitchFamily="18" charset="0"/>
              </a:rPr>
              <a:t>o phân chia (</a:t>
            </a:r>
            <a:r>
              <a:rPr lang="en-US" altLang="x-none" sz="3600" i="1">
                <a:solidFill>
                  <a:srgbClr val="FF0000"/>
                </a:solidFill>
                <a:latin typeface="Times New Roman" panose="02020603050405020304" pitchFamily="18" charset="0"/>
                <a:cs typeface="Times New Roman" panose="02020603050405020304" pitchFamily="18" charset="0"/>
              </a:rPr>
              <a:t>pha S của kì trung gian</a:t>
            </a:r>
            <a:r>
              <a:rPr lang="en-US" altLang="x-none" sz="3600">
                <a:solidFill>
                  <a:srgbClr val="F2F2F2"/>
                </a:solidFill>
                <a:latin typeface="Times New Roman" panose="02020603050405020304" pitchFamily="18" charset="0"/>
                <a:cs typeface="Times New Roman" panose="02020603050405020304" pitchFamily="18" charset="0"/>
              </a:rPr>
              <a:t>)</a:t>
            </a:r>
            <a:endParaRPr lang="en-US" altLang="x-none" sz="3600">
              <a:solidFill>
                <a:srgbClr val="F2F2F2"/>
              </a:solidFill>
              <a:latin typeface="Times New Roman" panose="02020603050405020304" pitchFamily="18" charset="0"/>
              <a:ea typeface="Times New Roman" panose="02020603050405020304" pitchFamily="18" charset="0"/>
            </a:endParaRPr>
          </a:p>
        </p:txBody>
      </p:sp>
      <p:sp>
        <p:nvSpPr>
          <p:cNvPr id="3" name="TextBox 2"/>
          <p:cNvSpPr txBox="1"/>
          <p:nvPr/>
        </p:nvSpPr>
        <p:spPr>
          <a:xfrm>
            <a:off x="1482725" y="3998913"/>
            <a:ext cx="7027863" cy="646113"/>
          </a:xfrm>
          <a:prstGeom prst="rect">
            <a:avLst/>
          </a:prstGeom>
          <a:noFill/>
        </p:spPr>
        <p:txBody>
          <a:bodyPr>
            <a:spAutoFit/>
          </a:bodyPr>
          <a:p>
            <a:pPr marL="457200" indent="-457200" algn="just">
              <a:buFont typeface="Wingdings" panose="05000000000000000000" pitchFamily="2" charset="2"/>
              <a:buChar char="v"/>
            </a:pPr>
            <a:r>
              <a:rPr lang="en-US" altLang="x-none" sz="3600" b="1" i="1">
                <a:solidFill>
                  <a:srgbClr val="FFC000"/>
                </a:solidFill>
                <a:latin typeface="Times New Roman" panose="02020603050405020304" pitchFamily="18" charset="0"/>
                <a:cs typeface="Times New Roman" panose="02020603050405020304" pitchFamily="18" charset="0"/>
              </a:rPr>
              <a:t>Vị trí:</a:t>
            </a:r>
            <a:r>
              <a:rPr lang="en-US" altLang="x-none" sz="3600" b="1" i="1">
                <a:solidFill>
                  <a:srgbClr val="262673"/>
                </a:solidFill>
                <a:latin typeface="Times New Roman" panose="02020603050405020304" pitchFamily="18" charset="0"/>
                <a:cs typeface="Times New Roman" panose="02020603050405020304" pitchFamily="18" charset="0"/>
              </a:rPr>
              <a:t> </a:t>
            </a:r>
            <a:r>
              <a:rPr lang="en-US" altLang="x-none" sz="3600">
                <a:solidFill>
                  <a:srgbClr val="262673"/>
                </a:solidFill>
                <a:latin typeface="Times New Roman" panose="02020603050405020304" pitchFamily="18" charset="0"/>
                <a:cs typeface="Times New Roman" panose="02020603050405020304" pitchFamily="18" charset="0"/>
              </a:rPr>
              <a:t>trong nhân tế b</a:t>
            </a:r>
            <a:r>
              <a:rPr lang="en-US" altLang="x-none" sz="3600">
                <a:solidFill>
                  <a:srgbClr val="262673"/>
                </a:solidFill>
                <a:latin typeface="Times New Roman" panose="02020603050405020304" pitchFamily="18" charset="0"/>
                <a:ea typeface="Times New Roman" panose="02020603050405020304" pitchFamily="18" charset="0"/>
              </a:rPr>
              <a:t>à</a:t>
            </a:r>
            <a:r>
              <a:rPr lang="en-US" altLang="x-none" sz="3600">
                <a:solidFill>
                  <a:srgbClr val="262673"/>
                </a:solidFill>
                <a:latin typeface="Times New Roman" panose="02020603050405020304" pitchFamily="18" charset="0"/>
                <a:cs typeface="Times New Roman" panose="02020603050405020304" pitchFamily="18" charset="0"/>
              </a:rPr>
              <a:t>o</a:t>
            </a:r>
            <a:endParaRPr lang="en-US" altLang="x-none" sz="3600">
              <a:solidFill>
                <a:srgbClr val="FFC000"/>
              </a:solidFill>
              <a:latin typeface="Times New Roman" panose="02020603050405020304" pitchFamily="18" charset="0"/>
              <a:ea typeface="Times New Roman" panose="02020603050405020304" pitchFamily="18" charset="0"/>
            </a:endParaRPr>
          </a:p>
        </p:txBody>
      </p:sp>
      <p:sp>
        <p:nvSpPr>
          <p:cNvPr id="4" name="Thought Bubble: Cloud 3"/>
          <p:cNvSpPr/>
          <p:nvPr/>
        </p:nvSpPr>
        <p:spPr>
          <a:xfrm>
            <a:off x="2195513" y="1844675"/>
            <a:ext cx="6048375" cy="3671888"/>
          </a:xfrm>
          <a:prstGeom prst="cloudCallout">
            <a:avLst>
              <a:gd name="adj1" fmla="val -51687"/>
              <a:gd name="adj2" fmla="val 59832"/>
            </a:avLst>
          </a:prstGeom>
          <a:solidFill>
            <a:schemeClr val="accent6">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US" altLang="x-none" sz="3600">
                <a:solidFill>
                  <a:srgbClr val="990000"/>
                </a:solidFill>
                <a:latin typeface="Times New Roman" panose="02020603050405020304" pitchFamily="18" charset="0"/>
                <a:cs typeface="Times New Roman" panose="02020603050405020304" pitchFamily="18" charset="0"/>
              </a:rPr>
              <a:t>Quá trình nhân đôi của ADN diễn ra ở đâu? Khi n</a:t>
            </a:r>
            <a:r>
              <a:rPr lang="en-US" altLang="x-none" sz="3600">
                <a:solidFill>
                  <a:srgbClr val="990000"/>
                </a:solidFill>
                <a:latin typeface="Times New Roman" panose="02020603050405020304" pitchFamily="18" charset="0"/>
                <a:ea typeface="Times New Roman" panose="02020603050405020304" pitchFamily="18" charset="0"/>
              </a:rPr>
              <a:t>à</a:t>
            </a:r>
            <a:r>
              <a:rPr lang="en-US" altLang="x-none" sz="3600">
                <a:solidFill>
                  <a:srgbClr val="990000"/>
                </a:solidFill>
                <a:latin typeface="Times New Roman" panose="02020603050405020304" pitchFamily="18" charset="0"/>
                <a:cs typeface="Times New Roman" panose="02020603050405020304" pitchFamily="18" charset="0"/>
              </a:rPr>
              <a:t>o?</a:t>
            </a:r>
            <a:endParaRPr lang="en-US" altLang="x-none" sz="3600">
              <a:solidFill>
                <a:srgbClr val="99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4"/>
                                        </p:tgtEl>
                                      </p:cBhvr>
                                    </p:animEffect>
                                    <p:anim calcmode="lin" valueType="num">
                                      <p:cBhvr>
                                        <p:cTn id="14" dur="1000"/>
                                        <p:tgtEl>
                                          <p:spTgt spid="4"/>
                                        </p:tgtEl>
                                        <p:attrNameLst>
                                          <p:attrName>ppt_x</p:attrName>
                                        </p:attrNameLst>
                                      </p:cBhvr>
                                      <p:tavLst>
                                        <p:tav tm="0">
                                          <p:val>
                                            <p:strVal val="ppt_x"/>
                                          </p:val>
                                        </p:tav>
                                        <p:tav tm="100000">
                                          <p:val>
                                            <p:strVal val="ppt_x"/>
                                          </p:val>
                                        </p:tav>
                                      </p:tavLst>
                                    </p:anim>
                                    <p:anim calcmode="lin" valueType="num">
                                      <p:cBhvr>
                                        <p:cTn id="15" dur="1000"/>
                                        <p:tgtEl>
                                          <p:spTgt spid="4"/>
                                        </p:tgtEl>
                                        <p:attrNameLst>
                                          <p:attrName>ppt_y</p:attrName>
                                        </p:attrNameLst>
                                      </p:cBhvr>
                                      <p:tavLst>
                                        <p:tav tm="0">
                                          <p:val>
                                            <p:strVal val="ppt_y"/>
                                          </p:val>
                                        </p:tav>
                                        <p:tav tm="100000">
                                          <p:val>
                                            <p:strVal val="ppt_y+.1"/>
                                          </p:val>
                                        </p:tav>
                                      </p:tavLst>
                                    </p:anim>
                                    <p:set>
                                      <p:cBhvr>
                                        <p:cTn id="16" dur="1" fill="hold">
                                          <p:stCondLst>
                                            <p:cond delay="999"/>
                                          </p:stCondLst>
                                        </p:cTn>
                                        <p:tgtEl>
                                          <p:spTgt spid="4"/>
                                        </p:tgtEl>
                                        <p:attrNameLst>
                                          <p:attrName>style.visibility</p:attrName>
                                        </p:attrNameLst>
                                      </p:cBhvr>
                                      <p:to>
                                        <p:strVal val="hidden"/>
                                      </p:to>
                                    </p:set>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Title 1"/>
          <p:cNvSpPr>
            <a:spLocks noGrp="1"/>
          </p:cNvSpPr>
          <p:nvPr>
            <p:ph type="title"/>
          </p:nvPr>
        </p:nvSpPr>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defRPr/>
            </a:pPr>
            <a:endParaRPr kumimoji="0" lang="en-US" altLang="en-US" sz="3600" b="0" i="0" u="none" strike="noStrike" kern="1200" cap="all" spc="0" normalizeH="0" baseline="0" noProof="0">
              <a:ln>
                <a:noFill/>
              </a:ln>
              <a:solidFill>
                <a:schemeClr val="tx1"/>
              </a:solidFill>
              <a:effectLst/>
              <a:uLnTx/>
              <a:uFillTx/>
              <a:latin typeface="+mj-lt"/>
              <a:ea typeface="+mj-ea"/>
              <a:cs typeface="+mj-cs"/>
            </a:endParaRPr>
          </a:p>
        </p:txBody>
      </p:sp>
      <p:pic>
        <p:nvPicPr>
          <p:cNvPr id="74754" name="Picture 3"/>
          <p:cNvPicPr>
            <a:picLocks noChangeAspect="1"/>
          </p:cNvPicPr>
          <p:nvPr/>
        </p:nvPicPr>
        <p:blipFill>
          <a:blip r:embed="rId1"/>
          <a:stretch>
            <a:fillRect/>
          </a:stretch>
        </p:blipFill>
        <p:spPr>
          <a:xfrm>
            <a:off x="11113" y="3175"/>
            <a:ext cx="9172575" cy="6854825"/>
          </a:xfrm>
          <a:prstGeom prst="rect">
            <a:avLst/>
          </a:prstGeom>
          <a:noFill/>
          <a:ln w="9525">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3" name="TextBox 2"/>
          <p:cNvSpPr txBox="1"/>
          <p:nvPr/>
        </p:nvSpPr>
        <p:spPr>
          <a:xfrm>
            <a:off x="1476375" y="476250"/>
            <a:ext cx="7416800" cy="7699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0"/>
              </a:spcBef>
              <a:buNone/>
            </a:pPr>
            <a:r>
              <a:rPr lang="en-US" altLang="en-US" sz="4400" b="1">
                <a:solidFill>
                  <a:srgbClr val="FFFF00"/>
                </a:solidFill>
                <a:latin typeface="Times New Roman" panose="02020603050405020304" pitchFamily="18" charset="0"/>
                <a:cs typeface="Times New Roman" panose="02020603050405020304" pitchFamily="18" charset="0"/>
              </a:rPr>
              <a:t>Quá trình nhân đôi của ADN</a:t>
            </a:r>
            <a:endParaRPr lang="en-US" altLang="en-US" sz="4400" b="1">
              <a:solidFill>
                <a:srgbClr val="FFFF00"/>
              </a:solidFill>
              <a:latin typeface="Times New Roman" panose="02020603050405020304" pitchFamily="18" charset="0"/>
              <a:ea typeface="Times New Roman" panose="02020603050405020304" pitchFamily="18" charset="0"/>
            </a:endParaRPr>
          </a:p>
        </p:txBody>
      </p:sp>
      <p:sp>
        <p:nvSpPr>
          <p:cNvPr id="4" name="Rectangle: Rounded Corners 3"/>
          <p:cNvSpPr/>
          <p:nvPr/>
        </p:nvSpPr>
        <p:spPr>
          <a:xfrm>
            <a:off x="1443038" y="1628775"/>
            <a:ext cx="7667625" cy="5013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TextBox 4"/>
          <p:cNvSpPr txBox="1"/>
          <p:nvPr/>
        </p:nvSpPr>
        <p:spPr>
          <a:xfrm>
            <a:off x="1530350" y="1662113"/>
            <a:ext cx="7308850" cy="15684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algn="just" eaLnBrk="1" hangingPunct="1">
              <a:lnSpc>
                <a:spcPct val="150000"/>
              </a:lnSpc>
              <a:buFont typeface="Wingdings" panose="05000000000000000000" pitchFamily="2" charset="2"/>
              <a:buChar char="v"/>
            </a:pPr>
            <a:r>
              <a:rPr lang="en-US" altLang="en-US">
                <a:solidFill>
                  <a:srgbClr val="C00000"/>
                </a:solidFill>
                <a:latin typeface="Times New Roman" panose="02020603050405020304" pitchFamily="18" charset="0"/>
                <a:cs typeface="Times New Roman" panose="02020603050405020304" pitchFamily="18" charset="0"/>
              </a:rPr>
              <a:t>Theo dõi đoạn phim về quá trình nhân đôi ADN v</a:t>
            </a:r>
            <a:r>
              <a:rPr lang="en-US" altLang="en-US">
                <a:solidFill>
                  <a:srgbClr val="C00000"/>
                </a:solidFill>
                <a:latin typeface="Times New Roman" panose="02020603050405020304" pitchFamily="18" charset="0"/>
                <a:ea typeface="Times New Roman" panose="02020603050405020304" pitchFamily="18" charset="0"/>
              </a:rPr>
              <a:t>à</a:t>
            </a:r>
            <a:r>
              <a:rPr lang="en-US" altLang="en-US">
                <a:solidFill>
                  <a:srgbClr val="C00000"/>
                </a:solidFill>
                <a:latin typeface="Times New Roman" panose="02020603050405020304" pitchFamily="18" charset="0"/>
                <a:cs typeface="Times New Roman" panose="02020603050405020304" pitchFamily="18" charset="0"/>
              </a:rPr>
              <a:t> cho biết:</a:t>
            </a:r>
            <a:endParaRPr lang="en-US" altLang="en-US">
              <a:solidFill>
                <a:srgbClr val="C00000"/>
              </a:solidFill>
              <a:latin typeface="Times New Roman" panose="02020603050405020304" pitchFamily="18" charset="0"/>
              <a:ea typeface="Times New Roman" panose="02020603050405020304" pitchFamily="18" charset="0"/>
            </a:endParaRPr>
          </a:p>
        </p:txBody>
      </p:sp>
      <p:sp>
        <p:nvSpPr>
          <p:cNvPr id="7" name="TextBox 6"/>
          <p:cNvSpPr txBox="1"/>
          <p:nvPr/>
        </p:nvSpPr>
        <p:spPr>
          <a:xfrm>
            <a:off x="2135188" y="3228975"/>
            <a:ext cx="6826250" cy="10779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514350" lvl="0" indent="-514350" algn="just">
              <a:spcBef>
                <a:spcPct val="0"/>
              </a:spcBef>
              <a:buAutoNum type="arabicPeriod"/>
            </a:pPr>
            <a:r>
              <a:rPr lang="en-US" altLang="en-US">
                <a:solidFill>
                  <a:srgbClr val="000099"/>
                </a:solidFill>
                <a:latin typeface="Times New Roman" panose="02020603050405020304" pitchFamily="18" charset="0"/>
                <a:cs typeface="Times New Roman" panose="02020603050405020304" pitchFamily="18" charset="0"/>
              </a:rPr>
              <a:t>Th</a:t>
            </a:r>
            <a:r>
              <a:rPr lang="en-US" altLang="en-US">
                <a:solidFill>
                  <a:srgbClr val="000099"/>
                </a:solidFill>
                <a:latin typeface="Times New Roman" panose="02020603050405020304" pitchFamily="18" charset="0"/>
                <a:ea typeface="Times New Roman" panose="02020603050405020304" pitchFamily="18" charset="0"/>
              </a:rPr>
              <a:t>à</a:t>
            </a:r>
            <a:r>
              <a:rPr lang="en-US" altLang="en-US">
                <a:solidFill>
                  <a:srgbClr val="000099"/>
                </a:solidFill>
                <a:latin typeface="Times New Roman" panose="02020603050405020304" pitchFamily="18" charset="0"/>
                <a:cs typeface="Times New Roman" panose="02020603050405020304" pitchFamily="18" charset="0"/>
              </a:rPr>
              <a:t>nh phần tham gia v</a:t>
            </a:r>
            <a:r>
              <a:rPr lang="en-US" altLang="en-US">
                <a:solidFill>
                  <a:srgbClr val="000099"/>
                </a:solidFill>
                <a:latin typeface="Times New Roman" panose="02020603050405020304" pitchFamily="18" charset="0"/>
                <a:ea typeface="Times New Roman" panose="02020603050405020304" pitchFamily="18" charset="0"/>
              </a:rPr>
              <a:t>à</a:t>
            </a:r>
            <a:r>
              <a:rPr lang="en-US" altLang="en-US">
                <a:solidFill>
                  <a:srgbClr val="000099"/>
                </a:solidFill>
                <a:latin typeface="Times New Roman" panose="02020603050405020304" pitchFamily="18" charset="0"/>
                <a:cs typeface="Times New Roman" panose="02020603050405020304" pitchFamily="18" charset="0"/>
              </a:rPr>
              <a:t>o quá trình nhân đôi ADN ?</a:t>
            </a:r>
            <a:endParaRPr lang="en-US" altLang="en-US">
              <a:solidFill>
                <a:srgbClr val="000099"/>
              </a:solidFill>
              <a:latin typeface="Times New Roman" panose="02020603050405020304" pitchFamily="18" charset="0"/>
              <a:ea typeface="Times New Roman" panose="02020603050405020304" pitchFamily="18" charset="0"/>
            </a:endParaRPr>
          </a:p>
        </p:txBody>
      </p:sp>
      <p:sp>
        <p:nvSpPr>
          <p:cNvPr id="8" name="TextBox 7"/>
          <p:cNvSpPr txBox="1"/>
          <p:nvPr/>
        </p:nvSpPr>
        <p:spPr>
          <a:xfrm>
            <a:off x="2208213" y="4260850"/>
            <a:ext cx="6630987" cy="10763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a:spcBef>
                <a:spcPct val="0"/>
              </a:spcBef>
              <a:buNone/>
            </a:pPr>
            <a:r>
              <a:rPr lang="en-US" altLang="en-US">
                <a:solidFill>
                  <a:srgbClr val="800000"/>
                </a:solidFill>
                <a:latin typeface="Times New Roman" panose="02020603050405020304" pitchFamily="18" charset="0"/>
                <a:cs typeface="Times New Roman" panose="02020603050405020304" pitchFamily="18" charset="0"/>
              </a:rPr>
              <a:t>2. Các nguyên tắc của quá trình nhân đôi của ADN ?</a:t>
            </a:r>
            <a:endParaRPr lang="en-US" altLang="en-US" sz="2000">
              <a:solidFill>
                <a:srgbClr val="800000"/>
              </a:solidFill>
              <a:latin typeface="Times New Roman" panose="02020603050405020304" pitchFamily="18" charset="0"/>
              <a:ea typeface="Times New Roman" panose="02020603050405020304" pitchFamily="18" charset="0"/>
            </a:endParaRPr>
          </a:p>
        </p:txBody>
      </p:sp>
      <p:sp>
        <p:nvSpPr>
          <p:cNvPr id="10" name="TextBox 9"/>
          <p:cNvSpPr txBox="1"/>
          <p:nvPr/>
        </p:nvSpPr>
        <p:spPr>
          <a:xfrm>
            <a:off x="2225675" y="5340350"/>
            <a:ext cx="6735763" cy="10763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a:spcBef>
                <a:spcPct val="0"/>
              </a:spcBef>
              <a:buNone/>
            </a:pPr>
            <a:r>
              <a:rPr lang="en-US" altLang="en-US">
                <a:solidFill>
                  <a:srgbClr val="422C16"/>
                </a:solidFill>
                <a:latin typeface="Times New Roman" panose="02020603050405020304" pitchFamily="18" charset="0"/>
                <a:cs typeface="Times New Roman" panose="02020603050405020304" pitchFamily="18" charset="0"/>
              </a:rPr>
              <a:t>3. Mô tả các bước của quá trình nhân đôi ADN ?</a:t>
            </a:r>
            <a:endParaRPr lang="en-US" altLang="en-US">
              <a:solidFill>
                <a:srgbClr val="422C16"/>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DNA replication - 3D.mp4">
            <a:hlinkClick r:id="" action="ppaction://media"/>
          </p:cNvPr>
          <p:cNvPicPr>
            <a:picLocks noRot="1" noChangeAspect="1"/>
          </p:cNvPicPr>
          <p:nvPr>
            <a:videoFile r:link="rId1"/>
            <p:extLst>
              <p:ext uri="{DAA4B4D4-6D71-4841-9C94-3DE7FCFB9230}">
                <p14:media xmlns:p14="http://schemas.microsoft.com/office/powerpoint/2010/main" r:link="rId2"/>
              </p:ext>
            </p:extLst>
          </p:nvPr>
        </p:nvPicPr>
        <p:blipFill>
          <a:blip r:embed="rId3"/>
          <a:stretch>
            <a:fillRect/>
          </a:stretch>
        </p:blipFill>
        <p:spPr>
          <a:xfrm>
            <a:off x="-23812" y="-26987"/>
            <a:ext cx="9167812" cy="6875462"/>
          </a:xfrm>
          <a:prstGeom prst="rect">
            <a:avLst/>
          </a:prstGeom>
          <a:noFill/>
          <a:ln w="9525">
            <a:noFill/>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1" name="Title 1"/>
          <p:cNvSpPr>
            <a:spLocks noGrp="1"/>
          </p:cNvSpPr>
          <p:nvPr>
            <p:ph type="title"/>
          </p:nvPr>
        </p:nvSpPr>
        <p:spPr>
          <a:xfrm>
            <a:off x="1763713" y="260350"/>
            <a:ext cx="6769100" cy="1143000"/>
          </a:xfrm>
        </p:spPr>
        <p:txBody>
          <a:bodyPr vert="horz" wrap="square" lIns="91440" tIns="45720" rIns="91440" bIns="45720" anchor="ctr" anchorCtr="0"/>
          <a:p>
            <a:r>
              <a:rPr lang="en-US" altLang="en-US" sz="4000" b="1">
                <a:solidFill>
                  <a:srgbClr val="FFFF00"/>
                </a:solidFill>
                <a:latin typeface="Times New Roman" panose="02020603050405020304" pitchFamily="18" charset="0"/>
                <a:cs typeface="Times New Roman" panose="02020603050405020304" pitchFamily="18" charset="0"/>
              </a:rPr>
              <a:t>2. Th</a:t>
            </a:r>
            <a:r>
              <a:rPr lang="en-US" altLang="en-US" sz="4000" b="1">
                <a:solidFill>
                  <a:srgbClr val="FFFF00"/>
                </a:solidFill>
                <a:latin typeface="Times New Roman" panose="02020603050405020304" pitchFamily="18" charset="0"/>
                <a:ea typeface="Times New Roman" panose="02020603050405020304" pitchFamily="18" charset="0"/>
              </a:rPr>
              <a:t>à</a:t>
            </a:r>
            <a:r>
              <a:rPr lang="en-US" altLang="en-US" sz="4000" b="1">
                <a:solidFill>
                  <a:srgbClr val="FFFF00"/>
                </a:solidFill>
                <a:latin typeface="Times New Roman" panose="02020603050405020304" pitchFamily="18" charset="0"/>
                <a:cs typeface="Times New Roman" panose="02020603050405020304" pitchFamily="18" charset="0"/>
              </a:rPr>
              <a:t>nh phần</a:t>
            </a:r>
            <a:endParaRPr lang="en-US" altLang="en-US" sz="4000" b="1">
              <a:solidFill>
                <a:srgbClr val="FFFF00"/>
              </a:solidFill>
              <a:latin typeface="Times New Roman" panose="02020603050405020304" pitchFamily="18" charset="0"/>
              <a:ea typeface="Times New Roman" panose="02020603050405020304" pitchFamily="18" charset="0"/>
            </a:endParaRPr>
          </a:p>
        </p:txBody>
      </p:sp>
      <p:sp>
        <p:nvSpPr>
          <p:cNvPr id="128002" name="TextBox 1"/>
          <p:cNvSpPr txBox="1"/>
          <p:nvPr/>
        </p:nvSpPr>
        <p:spPr>
          <a:xfrm>
            <a:off x="1868488" y="1920875"/>
            <a:ext cx="6192837" cy="6477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457200" lvl="0" indent="-457200" algn="just">
              <a:spcBef>
                <a:spcPct val="0"/>
              </a:spcBef>
              <a:buFont typeface="Wingdings" panose="05000000000000000000" pitchFamily="2" charset="2"/>
              <a:buChar char="v"/>
            </a:pPr>
            <a:r>
              <a:rPr lang="en-US" altLang="en-US" sz="3600">
                <a:solidFill>
                  <a:srgbClr val="A7AFF7"/>
                </a:solidFill>
                <a:latin typeface="Times New Roman" panose="02020603050405020304" pitchFamily="18" charset="0"/>
                <a:cs typeface="Times New Roman" panose="02020603050405020304" pitchFamily="18" charset="0"/>
              </a:rPr>
              <a:t>Th</a:t>
            </a:r>
            <a:r>
              <a:rPr lang="en-US" altLang="en-US" sz="3600">
                <a:solidFill>
                  <a:srgbClr val="A7AFF7"/>
                </a:solidFill>
                <a:latin typeface="Times New Roman" panose="02020603050405020304" pitchFamily="18" charset="0"/>
                <a:ea typeface="Times New Roman" panose="02020603050405020304" pitchFamily="18" charset="0"/>
              </a:rPr>
              <a:t>à</a:t>
            </a:r>
            <a:r>
              <a:rPr lang="en-US" altLang="en-US" sz="3600">
                <a:solidFill>
                  <a:srgbClr val="A7AFF7"/>
                </a:solidFill>
                <a:latin typeface="Times New Roman" panose="02020603050405020304" pitchFamily="18" charset="0"/>
                <a:cs typeface="Times New Roman" panose="02020603050405020304" pitchFamily="18" charset="0"/>
              </a:rPr>
              <a:t>nh phần tham gia:</a:t>
            </a:r>
            <a:endParaRPr lang="en-US" altLang="en-US" sz="3600">
              <a:solidFill>
                <a:srgbClr val="A7AFF7"/>
              </a:solidFill>
              <a:latin typeface="Times New Roman" panose="02020603050405020304" pitchFamily="18" charset="0"/>
              <a:ea typeface="Times New Roman" panose="02020603050405020304" pitchFamily="18" charset="0"/>
            </a:endParaRPr>
          </a:p>
        </p:txBody>
      </p:sp>
      <p:sp>
        <p:nvSpPr>
          <p:cNvPr id="3" name="TextBox 2"/>
          <p:cNvSpPr txBox="1"/>
          <p:nvPr/>
        </p:nvSpPr>
        <p:spPr>
          <a:xfrm>
            <a:off x="3270250" y="2708275"/>
            <a:ext cx="4103688" cy="5857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457200" lvl="0" indent="-457200" algn="just">
              <a:spcBef>
                <a:spcPct val="0"/>
              </a:spcBef>
              <a:buFont typeface="Wingdings" panose="05000000000000000000" pitchFamily="2" charset="2"/>
              <a:buChar char="§"/>
            </a:pPr>
            <a:r>
              <a:rPr lang="en-US" altLang="en-US">
                <a:solidFill>
                  <a:srgbClr val="FFC000"/>
                </a:solidFill>
                <a:latin typeface="Times New Roman" panose="02020603050405020304" pitchFamily="18" charset="0"/>
                <a:cs typeface="Times New Roman" panose="02020603050405020304" pitchFamily="18" charset="0"/>
              </a:rPr>
              <a:t>ADN khuôn</a:t>
            </a:r>
            <a:endParaRPr lang="en-US" altLang="en-US">
              <a:solidFill>
                <a:srgbClr val="FFC000"/>
              </a:solidFill>
              <a:latin typeface="Times New Roman" panose="02020603050405020304" pitchFamily="18" charset="0"/>
              <a:ea typeface="Times New Roman" panose="02020603050405020304" pitchFamily="18" charset="0"/>
            </a:endParaRPr>
          </a:p>
        </p:txBody>
      </p:sp>
      <p:sp>
        <p:nvSpPr>
          <p:cNvPr id="5" name="TextBox 4"/>
          <p:cNvSpPr txBox="1">
            <a:spLocks noChangeArrowheads="1"/>
          </p:cNvSpPr>
          <p:nvPr/>
        </p:nvSpPr>
        <p:spPr bwMode="auto">
          <a:xfrm>
            <a:off x="3270250" y="3475038"/>
            <a:ext cx="5765800" cy="1077913"/>
          </a:xfrm>
          <a:prstGeom prst="rect">
            <a:avLst/>
          </a:prstGeom>
          <a:noFill/>
          <a:ln>
            <a:noFill/>
          </a:ln>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457200" marR="0" lvl="0" indent="-457200" algn="just" defTabSz="914400" rtl="0" eaLnBrk="0" fontAlgn="base" latinLnBrk="0" hangingPunct="0">
              <a:lnSpc>
                <a:spcPct val="100000"/>
              </a:lnSpc>
              <a:spcBef>
                <a:spcPct val="0"/>
              </a:spcBef>
              <a:spcAft>
                <a:spcPct val="0"/>
              </a:spcAft>
              <a:buClrTx/>
              <a:buSzTx/>
              <a:buFont typeface="Wingdings" panose="05000000000000000000" pitchFamily="2" charset="2"/>
              <a:buChar char="§"/>
              <a:defRPr/>
            </a:pPr>
            <a:r>
              <a:rPr kumimoji="0" lang="en-US" altLang="en-US" sz="3200" b="0" i="0"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Times New Roman" panose="02020603050405020304" pitchFamily="18" charset="0"/>
              </a:rPr>
              <a:t>Các</a:t>
            </a:r>
            <a:r>
              <a:rPr kumimoji="0" lang="en-US" altLang="en-US" sz="32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Times New Roman" panose="02020603050405020304" pitchFamily="18" charset="0"/>
              </a:rPr>
              <a:t>Enzim</a:t>
            </a:r>
            <a:r>
              <a:rPr kumimoji="0" lang="en-US" altLang="en-US" sz="32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a:ln>
                  <a:noFill/>
                </a:ln>
                <a:solidFill>
                  <a:schemeClr val="accent5"/>
                </a:solidFill>
                <a:effectLst/>
                <a:uLnTx/>
                <a:uFillTx/>
                <a:latin typeface="Times New Roman" panose="02020603050405020304" pitchFamily="18" charset="0"/>
                <a:ea typeface="+mn-ea"/>
                <a:cs typeface="Times New Roman" panose="02020603050405020304" pitchFamily="18" charset="0"/>
              </a:rPr>
              <a:t>helicase, </a:t>
            </a:r>
            <a:r>
              <a:rPr kumimoji="0" lang="en-US" altLang="en-US" sz="3200" b="0" i="0" u="none" strike="noStrike" kern="1200" cap="none" spc="0" normalizeH="0" baseline="0" noProof="0" dirty="0" err="1">
                <a:ln>
                  <a:noFill/>
                </a:ln>
                <a:solidFill>
                  <a:schemeClr val="accent5"/>
                </a:solidFill>
                <a:effectLst/>
                <a:uLnTx/>
                <a:uFillTx/>
                <a:latin typeface="Times New Roman" panose="02020603050405020304" pitchFamily="18" charset="0"/>
                <a:ea typeface="+mn-ea"/>
                <a:cs typeface="Times New Roman" panose="02020603050405020304" pitchFamily="18" charset="0"/>
              </a:rPr>
              <a:t>ligaza</a:t>
            </a:r>
            <a:r>
              <a:rPr kumimoji="0" lang="en-US" altLang="en-US" sz="3200" b="0" i="0" u="none" strike="noStrike" kern="1200" cap="none" spc="0" normalizeH="0" baseline="0" noProof="0" dirty="0">
                <a:ln>
                  <a:noFill/>
                </a:ln>
                <a:solidFill>
                  <a:schemeClr val="accent5"/>
                </a:solidFill>
                <a:effectLst/>
                <a:uLnTx/>
                <a:uFillTx/>
                <a:latin typeface="Times New Roman" panose="02020603050405020304" pitchFamily="18" charset="0"/>
                <a:ea typeface="+mn-ea"/>
                <a:cs typeface="Times New Roman" panose="02020603050405020304" pitchFamily="18" charset="0"/>
              </a:rPr>
              <a:t>, ADN-</a:t>
            </a:r>
            <a:r>
              <a:rPr kumimoji="0" lang="en-US" altLang="en-US" sz="3200" b="0" i="0" u="none" strike="noStrike" kern="1200" cap="none" spc="0" normalizeH="0" baseline="0" noProof="0" dirty="0" err="1">
                <a:ln>
                  <a:noFill/>
                </a:ln>
                <a:solidFill>
                  <a:schemeClr val="accent5"/>
                </a:solidFill>
                <a:effectLst/>
                <a:uLnTx/>
                <a:uFillTx/>
                <a:latin typeface="Times New Roman" panose="02020603050405020304" pitchFamily="18" charset="0"/>
                <a:ea typeface="+mn-ea"/>
                <a:cs typeface="Times New Roman" panose="02020603050405020304" pitchFamily="18" charset="0"/>
              </a:rPr>
              <a:t>polimeraza</a:t>
            </a:r>
            <a:r>
              <a:rPr kumimoji="0" lang="en-US" altLang="en-US" sz="3200" b="0" i="0" u="none" strike="noStrike" kern="1200" cap="none" spc="0" normalizeH="0" baseline="0" noProof="0" dirty="0">
                <a:ln>
                  <a:noFill/>
                </a:ln>
                <a:solidFill>
                  <a:schemeClr val="accent5"/>
                </a:solidFill>
                <a:effectLst/>
                <a:uLnTx/>
                <a:uFillTx/>
                <a:latin typeface="Times New Roman" panose="02020603050405020304" pitchFamily="18" charset="0"/>
                <a:ea typeface="+mn-ea"/>
                <a:cs typeface="Times New Roman" panose="02020603050405020304" pitchFamily="18" charset="0"/>
              </a:rPr>
              <a:t>, primase</a:t>
            </a:r>
            <a:r>
              <a:rPr kumimoji="0" lang="en-US" altLang="en-US" sz="32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a:t>
            </a:r>
            <a:endParaRPr kumimoji="0" lang="en-US" altLang="en-US" sz="32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p:cNvSpPr txBox="1"/>
          <p:nvPr/>
        </p:nvSpPr>
        <p:spPr>
          <a:xfrm>
            <a:off x="3270250" y="4640263"/>
            <a:ext cx="5046663" cy="5857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457200" lvl="0" indent="-457200" algn="just">
              <a:spcBef>
                <a:spcPct val="0"/>
              </a:spcBef>
              <a:buFont typeface="Wingdings" panose="05000000000000000000" pitchFamily="2" charset="2"/>
              <a:buChar char="§"/>
            </a:pPr>
            <a:r>
              <a:rPr lang="en-US" altLang="en-US">
                <a:solidFill>
                  <a:srgbClr val="FFFF00"/>
                </a:solidFill>
                <a:latin typeface="Times New Roman" panose="02020603050405020304" pitchFamily="18" charset="0"/>
                <a:cs typeface="Times New Roman" panose="02020603050405020304" pitchFamily="18" charset="0"/>
              </a:rPr>
              <a:t>Các Nu tự do: A; T; G; X</a:t>
            </a:r>
            <a:endParaRPr lang="en-US" altLang="en-US">
              <a:solidFill>
                <a:srgbClr val="FFFF00"/>
              </a:solidFill>
              <a:latin typeface="Times New Roman" panose="02020603050405020304" pitchFamily="18" charset="0"/>
              <a:ea typeface="Times New Roman" panose="02020603050405020304" pitchFamily="18" charset="0"/>
            </a:endParaRPr>
          </a:p>
        </p:txBody>
      </p:sp>
      <p:sp>
        <p:nvSpPr>
          <p:cNvPr id="8" name="TextBox 7"/>
          <p:cNvSpPr txBox="1"/>
          <p:nvPr/>
        </p:nvSpPr>
        <p:spPr>
          <a:xfrm>
            <a:off x="3270250" y="5297488"/>
            <a:ext cx="4103688"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457200" lvl="0" indent="-457200" algn="just">
              <a:spcBef>
                <a:spcPct val="0"/>
              </a:spcBef>
              <a:buFont typeface="Wingdings" panose="05000000000000000000" pitchFamily="2" charset="2"/>
              <a:buChar char="§"/>
            </a:pPr>
            <a:r>
              <a:rPr lang="en-US" altLang="en-US">
                <a:solidFill>
                  <a:srgbClr val="C00000"/>
                </a:solidFill>
                <a:latin typeface="Times New Roman" panose="02020603050405020304" pitchFamily="18" charset="0"/>
                <a:cs typeface="Times New Roman" panose="02020603050405020304" pitchFamily="18" charset="0"/>
              </a:rPr>
              <a:t>ATP</a:t>
            </a:r>
            <a:endParaRPr lang="en-US" altLang="en-US">
              <a:solidFill>
                <a:srgbClr val="C0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49" name="Title 1"/>
          <p:cNvSpPr>
            <a:spLocks noGrp="1"/>
          </p:cNvSpPr>
          <p:nvPr>
            <p:ph type="title"/>
          </p:nvPr>
        </p:nvSpPr>
        <p:spPr/>
        <p:txBody>
          <a:bodyPr vert="horz" wrap="square" lIns="91440" tIns="45720" rIns="91440" bIns="45720" anchor="ctr" anchorCtr="0"/>
          <a:p>
            <a:r>
              <a:rPr lang="en-US" altLang="en-US" sz="4800" b="1">
                <a:solidFill>
                  <a:srgbClr val="FFFF00"/>
                </a:solidFill>
                <a:latin typeface="Times New Roman" panose="02020603050405020304" pitchFamily="18" charset="0"/>
                <a:cs typeface="Times New Roman" panose="02020603050405020304" pitchFamily="18" charset="0"/>
              </a:rPr>
              <a:t>3. Nguyên tắc</a:t>
            </a:r>
            <a:endParaRPr lang="en-US" altLang="en-US" sz="4800" b="1">
              <a:solidFill>
                <a:srgbClr val="FFFF00"/>
              </a:solidFill>
              <a:latin typeface="Times New Roman" panose="02020603050405020304" pitchFamily="18" charset="0"/>
              <a:ea typeface="Times New Roman" panose="02020603050405020304" pitchFamily="18" charset="0"/>
            </a:endParaRPr>
          </a:p>
        </p:txBody>
      </p:sp>
      <p:sp>
        <p:nvSpPr>
          <p:cNvPr id="2" name="TextBox 1"/>
          <p:cNvSpPr txBox="1"/>
          <p:nvPr/>
        </p:nvSpPr>
        <p:spPr>
          <a:xfrm>
            <a:off x="2268538" y="2276475"/>
            <a:ext cx="5399087" cy="646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457200" lvl="0" indent="-457200" algn="just">
              <a:spcBef>
                <a:spcPct val="0"/>
              </a:spcBef>
              <a:buFont typeface="Wingdings" panose="05000000000000000000" pitchFamily="2" charset="2"/>
              <a:buChar char="Ø"/>
            </a:pPr>
            <a:r>
              <a:rPr lang="en-US" altLang="en-US" sz="3600">
                <a:solidFill>
                  <a:srgbClr val="FFC000"/>
                </a:solidFill>
                <a:latin typeface="Times New Roman" panose="02020603050405020304" pitchFamily="18" charset="0"/>
                <a:cs typeface="Times New Roman" panose="02020603050405020304" pitchFamily="18" charset="0"/>
              </a:rPr>
              <a:t>Nguyên tắc bổ sung</a:t>
            </a:r>
            <a:endParaRPr lang="en-US" altLang="en-US" sz="3600">
              <a:solidFill>
                <a:srgbClr val="FFC000"/>
              </a:solidFill>
              <a:latin typeface="Times New Roman" panose="02020603050405020304" pitchFamily="18" charset="0"/>
              <a:ea typeface="Times New Roman" panose="02020603050405020304" pitchFamily="18" charset="0"/>
            </a:endParaRPr>
          </a:p>
        </p:txBody>
      </p:sp>
      <p:sp>
        <p:nvSpPr>
          <p:cNvPr id="4" name="TextBox 3"/>
          <p:cNvSpPr txBox="1"/>
          <p:nvPr/>
        </p:nvSpPr>
        <p:spPr>
          <a:xfrm>
            <a:off x="2268538" y="3349625"/>
            <a:ext cx="5399087" cy="6477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457200" lvl="0" indent="-457200" algn="just">
              <a:spcBef>
                <a:spcPct val="0"/>
              </a:spcBef>
              <a:buFont typeface="Wingdings" panose="05000000000000000000" pitchFamily="2" charset="2"/>
              <a:buChar char="Ø"/>
            </a:pPr>
            <a:r>
              <a:rPr lang="en-US" altLang="en-US" sz="3600">
                <a:solidFill>
                  <a:srgbClr val="A7AFF7"/>
                </a:solidFill>
                <a:latin typeface="Times New Roman" panose="02020603050405020304" pitchFamily="18" charset="0"/>
                <a:cs typeface="Times New Roman" panose="02020603050405020304" pitchFamily="18" charset="0"/>
              </a:rPr>
              <a:t>Nguyên tắc bán bảo to</a:t>
            </a:r>
            <a:r>
              <a:rPr lang="en-US" altLang="en-US" sz="3600">
                <a:solidFill>
                  <a:srgbClr val="A7AFF7"/>
                </a:solidFill>
                <a:latin typeface="Times New Roman" panose="02020603050405020304" pitchFamily="18" charset="0"/>
                <a:ea typeface="Times New Roman" panose="02020603050405020304" pitchFamily="18" charset="0"/>
              </a:rPr>
              <a:t>à</a:t>
            </a:r>
            <a:r>
              <a:rPr lang="en-US" altLang="en-US" sz="3600">
                <a:solidFill>
                  <a:srgbClr val="A7AFF7"/>
                </a:solidFill>
                <a:latin typeface="Times New Roman" panose="02020603050405020304" pitchFamily="18" charset="0"/>
                <a:cs typeface="Times New Roman" panose="02020603050405020304" pitchFamily="18" charset="0"/>
              </a:rPr>
              <a:t>n</a:t>
            </a:r>
            <a:endParaRPr lang="en-US" altLang="en-US" sz="3600">
              <a:solidFill>
                <a:srgbClr val="A7AFF7"/>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3" name="Title 1"/>
          <p:cNvSpPr>
            <a:spLocks noGrp="1"/>
          </p:cNvSpPr>
          <p:nvPr>
            <p:ph type="title"/>
          </p:nvPr>
        </p:nvSpPr>
        <p:spPr/>
        <p:txBody>
          <a:bodyPr vert="horz" wrap="square" lIns="91440" tIns="45720" rIns="91440" bIns="45720" anchor="ctr" anchorCtr="0"/>
          <a:p>
            <a:r>
              <a:rPr lang="en-US" altLang="en-US" sz="4800" b="1">
                <a:solidFill>
                  <a:srgbClr val="FFFF00"/>
                </a:solidFill>
                <a:latin typeface="Times New Roman" panose="02020603050405020304" pitchFamily="18" charset="0"/>
                <a:cs typeface="Times New Roman" panose="02020603050405020304" pitchFamily="18" charset="0"/>
              </a:rPr>
              <a:t>4. Diễn biến</a:t>
            </a:r>
            <a:endParaRPr lang="en-US" altLang="en-US" sz="4800" b="1">
              <a:solidFill>
                <a:srgbClr val="FFFF00"/>
              </a:solidFill>
              <a:latin typeface="Times New Roman" panose="02020603050405020304" pitchFamily="18" charset="0"/>
              <a:ea typeface="Times New Roman" panose="02020603050405020304" pitchFamily="18" charset="0"/>
            </a:endParaRPr>
          </a:p>
        </p:txBody>
      </p:sp>
      <p:graphicFrame>
        <p:nvGraphicFramePr>
          <p:cNvPr id="3" name="Diagram 2"/>
          <p:cNvGraphicFramePr/>
          <p:nvPr/>
        </p:nvGraphicFramePr>
        <p:xfrm>
          <a:off x="1143000" y="1988840"/>
          <a:ext cx="8001000" cy="453650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2F905F94-C17D-4C1F-9ECA-A257AB93C9EA}"/>
                                            </p:graphicEl>
                                          </p:spTgt>
                                        </p:tgtEl>
                                        <p:attrNameLst>
                                          <p:attrName>style.visibility</p:attrName>
                                        </p:attrNameLst>
                                      </p:cBhvr>
                                      <p:to>
                                        <p:strVal val="visible"/>
                                      </p:to>
                                    </p:set>
                                    <p:animEffect transition="in" filter="fade">
                                      <p:cBhvr>
                                        <p:cTn id="7" dur="2000"/>
                                        <p:tgtEl>
                                          <p:spTgt spid="3">
                                            <p:graphicEl>
                                              <a:dgm id="{2F905F94-C17D-4C1F-9ECA-A257AB93C9E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4CB2290A-6341-4072-8B7C-4769AEB55DE0}"/>
                                            </p:graphicEl>
                                          </p:spTgt>
                                        </p:tgtEl>
                                        <p:attrNameLst>
                                          <p:attrName>style.visibility</p:attrName>
                                        </p:attrNameLst>
                                      </p:cBhvr>
                                      <p:to>
                                        <p:strVal val="visible"/>
                                      </p:to>
                                    </p:set>
                                    <p:animEffect transition="in" filter="fade">
                                      <p:cBhvr>
                                        <p:cTn id="12" dur="2000"/>
                                        <p:tgtEl>
                                          <p:spTgt spid="3">
                                            <p:graphicEl>
                                              <a:dgm id="{4CB2290A-6341-4072-8B7C-4769AEB55DE0}"/>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graphicEl>
                                              <a:dgm id="{9605CB43-6BC5-4253-A8BB-5522AD027F88}"/>
                                            </p:graphicEl>
                                          </p:spTgt>
                                        </p:tgtEl>
                                        <p:attrNameLst>
                                          <p:attrName>style.visibility</p:attrName>
                                        </p:attrNameLst>
                                      </p:cBhvr>
                                      <p:to>
                                        <p:strVal val="visible"/>
                                      </p:to>
                                    </p:set>
                                    <p:animEffect transition="in" filter="fade">
                                      <p:cBhvr>
                                        <p:cTn id="15" dur="2000"/>
                                        <p:tgtEl>
                                          <p:spTgt spid="3">
                                            <p:graphicEl>
                                              <a:dgm id="{9605CB43-6BC5-4253-A8BB-5522AD027F8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graphicEl>
                                              <a:dgm id="{4E6F3F39-6EEE-44D2-814A-F548FFA75096}"/>
                                            </p:graphicEl>
                                          </p:spTgt>
                                        </p:tgtEl>
                                        <p:attrNameLst>
                                          <p:attrName>style.visibility</p:attrName>
                                        </p:attrNameLst>
                                      </p:cBhvr>
                                      <p:to>
                                        <p:strVal val="visible"/>
                                      </p:to>
                                    </p:set>
                                    <p:animEffect transition="in" filter="fade">
                                      <p:cBhvr>
                                        <p:cTn id="20" dur="2000"/>
                                        <p:tgtEl>
                                          <p:spTgt spid="3">
                                            <p:graphicEl>
                                              <a:dgm id="{4E6F3F39-6EEE-44D2-814A-F548FFA75096}"/>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graphicEl>
                                              <a:dgm id="{BEA6C321-97FF-4567-A71F-3CFCB937C5A7}"/>
                                            </p:graphicEl>
                                          </p:spTgt>
                                        </p:tgtEl>
                                        <p:attrNameLst>
                                          <p:attrName>style.visibility</p:attrName>
                                        </p:attrNameLst>
                                      </p:cBhvr>
                                      <p:to>
                                        <p:strVal val="visible"/>
                                      </p:to>
                                    </p:set>
                                    <p:animEffect transition="in" filter="fade">
                                      <p:cBhvr>
                                        <p:cTn id="23" dur="2000"/>
                                        <p:tgtEl>
                                          <p:spTgt spid="3">
                                            <p:graphicEl>
                                              <a:dgm id="{BEA6C321-97FF-4567-A71F-3CFCB937C5A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2097" name="Picture 5"/>
          <p:cNvPicPr>
            <a:picLocks noChangeAspect="1"/>
          </p:cNvPicPr>
          <p:nvPr/>
        </p:nvPicPr>
        <p:blipFill>
          <a:blip r:embed="rId1"/>
          <a:stretch>
            <a:fillRect/>
          </a:stretch>
        </p:blipFill>
        <p:spPr>
          <a:xfrm>
            <a:off x="0" y="2997200"/>
            <a:ext cx="9158288" cy="3860800"/>
          </a:xfrm>
          <a:prstGeom prst="rect">
            <a:avLst/>
          </a:prstGeom>
          <a:noFill/>
          <a:ln w="9525">
            <a:noFill/>
          </a:ln>
        </p:spPr>
      </p:pic>
      <p:sp>
        <p:nvSpPr>
          <p:cNvPr id="132098" name="Title 1"/>
          <p:cNvSpPr>
            <a:spLocks noGrp="1"/>
          </p:cNvSpPr>
          <p:nvPr>
            <p:ph type="title"/>
          </p:nvPr>
        </p:nvSpPr>
        <p:spPr>
          <a:xfrm>
            <a:off x="230188" y="31750"/>
            <a:ext cx="8229600" cy="1143000"/>
          </a:xfrm>
        </p:spPr>
        <p:txBody>
          <a:bodyPr vert="horz" wrap="square" lIns="91440" tIns="45720" rIns="91440" bIns="45720" anchor="ctr" anchorCtr="0"/>
          <a:p>
            <a:r>
              <a:rPr lang="en-US" altLang="en-US" sz="4800" b="1">
                <a:solidFill>
                  <a:srgbClr val="FF0000"/>
                </a:solidFill>
                <a:latin typeface="Times New Roman" panose="02020603050405020304" pitchFamily="18" charset="0"/>
                <a:cs typeface="Times New Roman" panose="02020603050405020304" pitchFamily="18" charset="0"/>
              </a:rPr>
              <a:t>4. Diễn biến</a:t>
            </a:r>
            <a:endParaRPr lang="en-US" altLang="en-US" sz="4800" b="1">
              <a:solidFill>
                <a:srgbClr val="FF0000"/>
              </a:solidFill>
              <a:latin typeface="Times New Roman" panose="02020603050405020304" pitchFamily="18" charset="0"/>
              <a:ea typeface="Times New Roman" panose="02020603050405020304" pitchFamily="18" charset="0"/>
            </a:endParaRPr>
          </a:p>
        </p:txBody>
      </p:sp>
      <p:sp>
        <p:nvSpPr>
          <p:cNvPr id="2" name="TextBox 1"/>
          <p:cNvSpPr txBox="1"/>
          <p:nvPr/>
        </p:nvSpPr>
        <p:spPr>
          <a:xfrm>
            <a:off x="684213" y="1125538"/>
            <a:ext cx="6840537" cy="64611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spcBef>
                <a:spcPct val="0"/>
              </a:spcBef>
              <a:buFontTx/>
              <a:buNone/>
            </a:pPr>
            <a:r>
              <a:rPr lang="en-US" altLang="en-US" sz="3600" b="1" i="1">
                <a:solidFill>
                  <a:srgbClr val="002060"/>
                </a:solidFill>
                <a:latin typeface="Times New Roman" panose="02020603050405020304" pitchFamily="18" charset="0"/>
                <a:cs typeface="Times New Roman" panose="02020603050405020304" pitchFamily="18" charset="0"/>
              </a:rPr>
              <a:t>Bước 1: </a:t>
            </a:r>
            <a:r>
              <a:rPr lang="en-US" altLang="en-US" sz="3600">
                <a:solidFill>
                  <a:srgbClr val="002060"/>
                </a:solidFill>
                <a:latin typeface="Times New Roman" panose="02020603050405020304" pitchFamily="18" charset="0"/>
                <a:cs typeface="Times New Roman" panose="02020603050405020304" pitchFamily="18" charset="0"/>
              </a:rPr>
              <a:t>Tháo xoắn phân tử ADN</a:t>
            </a:r>
            <a:endParaRPr lang="en-US" altLang="en-US" sz="3600">
              <a:solidFill>
                <a:srgbClr val="002060"/>
              </a:solidFill>
              <a:latin typeface="Times New Roman" panose="02020603050405020304" pitchFamily="18" charset="0"/>
              <a:ea typeface="Times New Roman" panose="02020603050405020304" pitchFamily="18" charset="0"/>
            </a:endParaRPr>
          </a:p>
        </p:txBody>
      </p:sp>
      <p:sp>
        <p:nvSpPr>
          <p:cNvPr id="3" name="TextBox 2"/>
          <p:cNvSpPr txBox="1"/>
          <p:nvPr/>
        </p:nvSpPr>
        <p:spPr>
          <a:xfrm>
            <a:off x="1001713" y="1997075"/>
            <a:ext cx="7747000" cy="15700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457200" lvl="0" indent="-457200" algn="just">
              <a:spcBef>
                <a:spcPct val="0"/>
              </a:spcBef>
              <a:buFont typeface="Wingdings" panose="05000000000000000000" pitchFamily="2" charset="2"/>
              <a:buChar char="Ø"/>
            </a:pPr>
            <a:r>
              <a:rPr lang="en-US" altLang="en-US">
                <a:solidFill>
                  <a:srgbClr val="7030A0"/>
                </a:solidFill>
                <a:latin typeface="Times New Roman" panose="02020603050405020304" pitchFamily="18" charset="0"/>
                <a:cs typeface="Times New Roman" panose="02020603050405020304" pitchFamily="18" charset="0"/>
              </a:rPr>
              <a:t>Enzim tháo xoắn tách 2 mạch đơn của phân tử ADN tạo nên chạc hình chữ Y, để lộ ra 2 mạch khuôn.</a:t>
            </a:r>
            <a:endParaRPr lang="en-US" altLang="en-US">
              <a:solidFill>
                <a:srgbClr val="7030A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21" name="Title 1"/>
          <p:cNvSpPr>
            <a:spLocks noGrp="1"/>
          </p:cNvSpPr>
          <p:nvPr>
            <p:ph type="title"/>
          </p:nvPr>
        </p:nvSpPr>
        <p:spPr>
          <a:xfrm>
            <a:off x="611188" y="0"/>
            <a:ext cx="7886700" cy="1325563"/>
          </a:xfrm>
        </p:spPr>
        <p:txBody>
          <a:bodyPr vert="horz" wrap="square" lIns="91440" tIns="45720" rIns="91440" bIns="45720" anchor="ctr" anchorCtr="0"/>
          <a:p>
            <a:pPr algn="ctr" eaLnBrk="1" hangingPunct="1"/>
            <a:r>
              <a:rPr lang="en-US" altLang="en-US" sz="4800" b="1">
                <a:solidFill>
                  <a:srgbClr val="C00000"/>
                </a:solidFill>
                <a:latin typeface="Times New Roman" panose="02020603050405020304" pitchFamily="18" charset="0"/>
                <a:cs typeface="Times New Roman" panose="02020603050405020304" pitchFamily="18" charset="0"/>
              </a:rPr>
              <a:t>4. Diễn biến</a:t>
            </a:r>
            <a:endParaRPr lang="en-US" altLang="en-US" sz="4800" b="1">
              <a:solidFill>
                <a:srgbClr val="C00000"/>
              </a:solidFill>
              <a:latin typeface="Times New Roman" panose="02020603050405020304" pitchFamily="18" charset="0"/>
              <a:ea typeface="Times New Roman" panose="02020603050405020304" pitchFamily="18" charset="0"/>
            </a:endParaRPr>
          </a:p>
        </p:txBody>
      </p:sp>
      <p:sp>
        <p:nvSpPr>
          <p:cNvPr id="6" name="TextBox 5"/>
          <p:cNvSpPr txBox="1"/>
          <p:nvPr/>
        </p:nvSpPr>
        <p:spPr>
          <a:xfrm>
            <a:off x="301625" y="1073150"/>
            <a:ext cx="8240713" cy="1076325"/>
          </a:xfrm>
          <a:prstGeom prst="rect">
            <a:avLst/>
          </a:prstGeom>
          <a:noFill/>
        </p:spPr>
        <p:txBody>
          <a:bodyPr>
            <a:spAutoFit/>
          </a:bodyPr>
          <a:p>
            <a:pPr algn="just">
              <a:buNone/>
            </a:pPr>
            <a:r>
              <a:rPr lang="en-US" altLang="x-none" sz="3200" b="1" i="1">
                <a:solidFill>
                  <a:srgbClr val="C00000"/>
                </a:solidFill>
                <a:latin typeface="Times New Roman" panose="02020603050405020304" pitchFamily="18" charset="0"/>
                <a:cs typeface="Times New Roman" panose="02020603050405020304" pitchFamily="18" charset="0"/>
              </a:rPr>
              <a:t>Bước 2</a:t>
            </a:r>
            <a:r>
              <a:rPr lang="en-US" altLang="x-none" sz="3200">
                <a:solidFill>
                  <a:srgbClr val="C00000"/>
                </a:solidFill>
                <a:latin typeface="Times New Roman" panose="02020603050405020304" pitchFamily="18" charset="0"/>
                <a:cs typeface="Times New Roman" panose="02020603050405020304" pitchFamily="18" charset="0"/>
              </a:rPr>
              <a:t>: </a:t>
            </a:r>
            <a:r>
              <a:rPr lang="en-US" altLang="x-none" sz="3200">
                <a:solidFill>
                  <a:srgbClr val="002060"/>
                </a:solidFill>
                <a:latin typeface="Times New Roman" panose="02020603050405020304" pitchFamily="18" charset="0"/>
                <a:cs typeface="Times New Roman" panose="02020603050405020304" pitchFamily="18" charset="0"/>
              </a:rPr>
              <a:t>Tổng hợp mạch ADN mới nhờ enzim </a:t>
            </a:r>
            <a:r>
              <a:rPr lang="en-US" altLang="x-none" sz="3200" i="1">
                <a:solidFill>
                  <a:srgbClr val="C55A11"/>
                </a:solidFill>
                <a:latin typeface="Times New Roman" panose="02020603050405020304" pitchFamily="18" charset="0"/>
                <a:cs typeface="Times New Roman" panose="02020603050405020304" pitchFamily="18" charset="0"/>
              </a:rPr>
              <a:t>ADN-polimeraza, ligaza</a:t>
            </a:r>
            <a:endParaRPr lang="en-US" altLang="x-none" sz="3200" i="1">
              <a:solidFill>
                <a:srgbClr val="C55A11"/>
              </a:solidFill>
              <a:latin typeface="Times New Roman" panose="02020603050405020304" pitchFamily="18" charset="0"/>
              <a:ea typeface="Times New Roman" panose="02020603050405020304" pitchFamily="18" charset="0"/>
            </a:endParaRPr>
          </a:p>
        </p:txBody>
      </p:sp>
      <p:pic>
        <p:nvPicPr>
          <p:cNvPr id="133123" name="Picture 9"/>
          <p:cNvPicPr>
            <a:picLocks noChangeAspect="1"/>
          </p:cNvPicPr>
          <p:nvPr/>
        </p:nvPicPr>
        <p:blipFill>
          <a:blip r:embed="rId1"/>
          <a:stretch>
            <a:fillRect/>
          </a:stretch>
        </p:blipFill>
        <p:spPr>
          <a:xfrm>
            <a:off x="0" y="2857500"/>
            <a:ext cx="8999538" cy="4022725"/>
          </a:xfrm>
          <a:prstGeom prst="rect">
            <a:avLst/>
          </a:prstGeom>
          <a:noFill/>
          <a:ln w="9525">
            <a:noFill/>
          </a:ln>
        </p:spPr>
      </p:pic>
      <p:sp>
        <p:nvSpPr>
          <p:cNvPr id="7" name="TextBox 6"/>
          <p:cNvSpPr txBox="1"/>
          <p:nvPr/>
        </p:nvSpPr>
        <p:spPr>
          <a:xfrm>
            <a:off x="503238" y="2233613"/>
            <a:ext cx="8386762" cy="1477962"/>
          </a:xfrm>
          <a:prstGeom prst="rect">
            <a:avLst/>
          </a:prstGeom>
          <a:noFill/>
          <a:ln w="9525">
            <a:noFill/>
          </a:ln>
        </p:spPr>
        <p:txBody>
          <a:bodyPr>
            <a:spAutoFit/>
          </a:bodyPr>
          <a:p>
            <a:pPr marL="457200" indent="-457200" algn="just">
              <a:buFont typeface="Wingdings" panose="05000000000000000000" pitchFamily="2" charset="2"/>
              <a:buChar char="Ø"/>
            </a:pPr>
            <a:r>
              <a:rPr lang="en-US" altLang="en-US" sz="3000">
                <a:solidFill>
                  <a:srgbClr val="422C16"/>
                </a:solidFill>
                <a:latin typeface="Times New Roman" panose="02020603050405020304" pitchFamily="18" charset="0"/>
                <a:cs typeface="Times New Roman" panose="02020603050405020304" pitchFamily="18" charset="0"/>
              </a:rPr>
              <a:t>ADN-polimeraza lắp các nu tự do v</a:t>
            </a:r>
            <a:r>
              <a:rPr lang="en-US" altLang="en-US" sz="3000">
                <a:solidFill>
                  <a:srgbClr val="422C16"/>
                </a:solidFill>
                <a:latin typeface="Times New Roman" panose="02020603050405020304" pitchFamily="18" charset="0"/>
                <a:ea typeface="Times New Roman" panose="02020603050405020304" pitchFamily="18" charset="0"/>
              </a:rPr>
              <a:t>à</a:t>
            </a:r>
            <a:r>
              <a:rPr lang="en-US" altLang="en-US" sz="3000">
                <a:solidFill>
                  <a:srgbClr val="422C16"/>
                </a:solidFill>
                <a:latin typeface="Times New Roman" panose="02020603050405020304" pitchFamily="18" charset="0"/>
                <a:cs typeface="Times New Roman" panose="02020603050405020304" pitchFamily="18" charset="0"/>
              </a:rPr>
              <a:t>o 2 mạch khuôn theo </a:t>
            </a:r>
            <a:r>
              <a:rPr lang="en-US" altLang="en-US" sz="3000" i="1" u="sng">
                <a:solidFill>
                  <a:srgbClr val="FF0000"/>
                </a:solidFill>
                <a:latin typeface="Times New Roman" panose="02020603050405020304" pitchFamily="18" charset="0"/>
                <a:cs typeface="Times New Roman" panose="02020603050405020304" pitchFamily="18" charset="0"/>
              </a:rPr>
              <a:t>NTBX</a:t>
            </a:r>
            <a:r>
              <a:rPr lang="en-US" altLang="en-US" sz="3000">
                <a:solidFill>
                  <a:srgbClr val="422C16"/>
                </a:solidFill>
                <a:latin typeface="Times New Roman" panose="02020603050405020304" pitchFamily="18" charset="0"/>
                <a:cs typeface="Times New Roman" panose="02020603050405020304" pitchFamily="18" charset="0"/>
              </a:rPr>
              <a:t> để tổng hợp mạch mới theo </a:t>
            </a:r>
            <a:r>
              <a:rPr lang="en-US" altLang="en-US" sz="3000">
                <a:solidFill>
                  <a:srgbClr val="FF0000"/>
                </a:solidFill>
                <a:latin typeface="Times New Roman" panose="02020603050405020304" pitchFamily="18" charset="0"/>
                <a:cs typeface="Times New Roman" panose="02020603050405020304" pitchFamily="18" charset="0"/>
              </a:rPr>
              <a:t>chiều 5’-3’</a:t>
            </a:r>
            <a:endParaRPr lang="en-US" altLang="en-US" sz="300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4145" name="Picture 4"/>
          <p:cNvPicPr>
            <a:picLocks noChangeAspect="1"/>
          </p:cNvPicPr>
          <p:nvPr/>
        </p:nvPicPr>
        <p:blipFill>
          <a:blip r:embed="rId1"/>
          <a:stretch>
            <a:fillRect/>
          </a:stretch>
        </p:blipFill>
        <p:spPr>
          <a:xfrm>
            <a:off x="0" y="2754313"/>
            <a:ext cx="9251950" cy="4103687"/>
          </a:xfrm>
          <a:prstGeom prst="rect">
            <a:avLst/>
          </a:prstGeom>
          <a:noFill/>
          <a:ln w="9525">
            <a:noFill/>
          </a:ln>
        </p:spPr>
      </p:pic>
      <p:sp>
        <p:nvSpPr>
          <p:cNvPr id="6" name="TextBox 5"/>
          <p:cNvSpPr txBox="1"/>
          <p:nvPr/>
        </p:nvSpPr>
        <p:spPr>
          <a:xfrm>
            <a:off x="387350" y="423863"/>
            <a:ext cx="8369300" cy="1076325"/>
          </a:xfrm>
          <a:prstGeom prst="rect">
            <a:avLst/>
          </a:prstGeom>
          <a:noFill/>
          <a:ln w="9525">
            <a:noFill/>
          </a:ln>
        </p:spPr>
        <p:txBody>
          <a:bodyPr>
            <a:spAutoFit/>
          </a:bodyPr>
          <a:p>
            <a:pPr marL="457200" indent="-457200" algn="just">
              <a:buFont typeface="Wingdings" panose="05000000000000000000" pitchFamily="2" charset="2"/>
              <a:buChar char="§"/>
            </a:pPr>
            <a:r>
              <a:rPr lang="en-US" altLang="en-US" sz="3200">
                <a:solidFill>
                  <a:srgbClr val="002060"/>
                </a:solidFill>
                <a:latin typeface="Times New Roman" panose="02020603050405020304" pitchFamily="18" charset="0"/>
                <a:cs typeface="Times New Roman" panose="02020603050405020304" pitchFamily="18" charset="0"/>
              </a:rPr>
              <a:t>Trên mạch khuôn 3’-5’: mạch mới được tổng hợp </a:t>
            </a:r>
            <a:r>
              <a:rPr lang="en-US" altLang="en-US" sz="3200" i="1">
                <a:solidFill>
                  <a:srgbClr val="FF0000"/>
                </a:solidFill>
                <a:latin typeface="Times New Roman" panose="02020603050405020304" pitchFamily="18" charset="0"/>
                <a:cs typeface="Times New Roman" panose="02020603050405020304" pitchFamily="18" charset="0"/>
              </a:rPr>
              <a:t>liên tục </a:t>
            </a:r>
            <a:r>
              <a:rPr lang="en-US" altLang="en-US" sz="3200">
                <a:solidFill>
                  <a:srgbClr val="002060"/>
                </a:solidFill>
                <a:latin typeface="Times New Roman" panose="02020603050405020304" pitchFamily="18" charset="0"/>
                <a:cs typeface="Times New Roman" panose="02020603050405020304" pitchFamily="18" charset="0"/>
              </a:rPr>
              <a:t>theo chiều 5’-3’</a:t>
            </a:r>
            <a:endParaRPr lang="en-US" altLang="en-US" sz="3200">
              <a:solidFill>
                <a:srgbClr val="002060"/>
              </a:solidFill>
              <a:latin typeface="Times New Roman" panose="02020603050405020304" pitchFamily="18" charset="0"/>
              <a:ea typeface="Times New Roman" panose="02020603050405020304" pitchFamily="18" charset="0"/>
            </a:endParaRPr>
          </a:p>
        </p:txBody>
      </p:sp>
      <p:sp>
        <p:nvSpPr>
          <p:cNvPr id="7" name="TextBox 6"/>
          <p:cNvSpPr txBox="1"/>
          <p:nvPr/>
        </p:nvSpPr>
        <p:spPr>
          <a:xfrm>
            <a:off x="387350" y="1700213"/>
            <a:ext cx="8353425" cy="1570038"/>
          </a:xfrm>
          <a:prstGeom prst="rect">
            <a:avLst/>
          </a:prstGeom>
          <a:noFill/>
        </p:spPr>
        <p:txBody>
          <a:bodyPr>
            <a:spAutoFit/>
          </a:bodyPr>
          <a:p>
            <a:pPr marL="457200" indent="-457200" algn="just">
              <a:buFont typeface="Wingdings" panose="05000000000000000000" pitchFamily="2" charset="2"/>
              <a:buChar char="§"/>
            </a:pPr>
            <a:r>
              <a:rPr lang="en-US" altLang="x-none" sz="3200">
                <a:latin typeface="Times New Roman" panose="02020603050405020304" pitchFamily="18" charset="0"/>
                <a:cs typeface="Times New Roman" panose="02020603050405020304" pitchFamily="18" charset="0"/>
              </a:rPr>
              <a:t>Trên mạch khuôn 5’-3’: mạch mới được tổng hợp </a:t>
            </a:r>
            <a:r>
              <a:rPr lang="en-US" altLang="x-none" sz="3200" i="1">
                <a:solidFill>
                  <a:srgbClr val="FF0000"/>
                </a:solidFill>
                <a:latin typeface="Times New Roman" panose="02020603050405020304" pitchFamily="18" charset="0"/>
                <a:cs typeface="Times New Roman" panose="02020603050405020304" pitchFamily="18" charset="0"/>
              </a:rPr>
              <a:t>từng đoạn Okazki </a:t>
            </a:r>
            <a:r>
              <a:rPr lang="en-US" altLang="x-none" sz="3200">
                <a:latin typeface="Times New Roman" panose="02020603050405020304" pitchFamily="18" charset="0"/>
                <a:cs typeface="Times New Roman" panose="02020603050405020304" pitchFamily="18" charset="0"/>
              </a:rPr>
              <a:t>theo chiều 5’-3’, sau đó nhờ enzim </a:t>
            </a:r>
            <a:r>
              <a:rPr lang="en-US" altLang="x-none" sz="3200" i="1">
                <a:solidFill>
                  <a:srgbClr val="C55A11"/>
                </a:solidFill>
                <a:latin typeface="Times New Roman" panose="02020603050405020304" pitchFamily="18" charset="0"/>
                <a:cs typeface="Times New Roman" panose="02020603050405020304" pitchFamily="18" charset="0"/>
              </a:rPr>
              <a:t>ligaza</a:t>
            </a:r>
            <a:r>
              <a:rPr lang="en-US" altLang="x-none" sz="3200">
                <a:latin typeface="Times New Roman" panose="02020603050405020304" pitchFamily="18" charset="0"/>
                <a:cs typeface="Times New Roman" panose="02020603050405020304" pitchFamily="18" charset="0"/>
              </a:rPr>
              <a:t> nối lại.</a:t>
            </a:r>
            <a:endParaRPr lang="en-US" altLang="x-none" sz="320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6193" name="Picture 4"/>
          <p:cNvPicPr>
            <a:picLocks noChangeAspect="1"/>
          </p:cNvPicPr>
          <p:nvPr/>
        </p:nvPicPr>
        <p:blipFill>
          <a:blip r:embed="rId1"/>
          <a:stretch>
            <a:fillRect/>
          </a:stretch>
        </p:blipFill>
        <p:spPr>
          <a:xfrm>
            <a:off x="152400" y="152400"/>
            <a:ext cx="4038600" cy="2081213"/>
          </a:xfrm>
          <a:prstGeom prst="rect">
            <a:avLst/>
          </a:prstGeom>
          <a:noFill/>
          <a:ln w="9525">
            <a:noFill/>
          </a:ln>
        </p:spPr>
      </p:pic>
      <p:pic>
        <p:nvPicPr>
          <p:cNvPr id="136194" name="Picture 5"/>
          <p:cNvPicPr>
            <a:picLocks noChangeAspect="1"/>
          </p:cNvPicPr>
          <p:nvPr/>
        </p:nvPicPr>
        <p:blipFill>
          <a:blip r:embed="rId2"/>
          <a:stretch>
            <a:fillRect/>
          </a:stretch>
        </p:blipFill>
        <p:spPr>
          <a:xfrm>
            <a:off x="4724400" y="598488"/>
            <a:ext cx="4267200" cy="5659437"/>
          </a:xfrm>
          <a:prstGeom prst="rect">
            <a:avLst/>
          </a:prstGeom>
          <a:noFill/>
          <a:ln w="9525">
            <a:noFill/>
          </a:ln>
        </p:spPr>
      </p:pic>
      <p:sp>
        <p:nvSpPr>
          <p:cNvPr id="7" name="Rectangle 179"/>
          <p:cNvSpPr/>
          <p:nvPr/>
        </p:nvSpPr>
        <p:spPr>
          <a:xfrm>
            <a:off x="177800" y="2590800"/>
            <a:ext cx="4165600" cy="14224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lnSpc>
                <a:spcPct val="90000"/>
              </a:lnSpc>
              <a:buClr>
                <a:srgbClr val="9900CC"/>
              </a:buClr>
              <a:buFont typeface="Wingdings" panose="05000000000000000000" pitchFamily="2" charset="2"/>
              <a:buChar char="Ø"/>
            </a:pPr>
            <a:r>
              <a:rPr lang="en-US" altLang="en-US" sz="2400" b="1">
                <a:solidFill>
                  <a:srgbClr val="FF0000"/>
                </a:solidFill>
                <a:latin typeface="Times New Roman" panose="02020603050405020304" pitchFamily="18" charset="0"/>
                <a:cs typeface="Times New Roman" panose="02020603050405020304" pitchFamily="18" charset="0"/>
              </a:rPr>
              <a:t> Tại sao có hiện tượng một mạch được tổng hợp liên tục, một mạch được tổng hợp ngắt quãng?</a:t>
            </a:r>
            <a:endParaRPr lang="en-US" altLang="en-US" sz="2400" b="1">
              <a:solidFill>
                <a:srgbClr val="FF0000"/>
              </a:solidFill>
              <a:latin typeface="Times New Roman" panose="02020603050405020304" pitchFamily="18" charset="0"/>
              <a:ea typeface="Times New Roman" panose="02020603050405020304" pitchFamily="18" charset="0"/>
            </a:endParaRPr>
          </a:p>
        </p:txBody>
      </p:sp>
      <p:sp>
        <p:nvSpPr>
          <p:cNvPr id="8" name="Text Box 180"/>
          <p:cNvSpPr txBox="1"/>
          <p:nvPr/>
        </p:nvSpPr>
        <p:spPr>
          <a:xfrm>
            <a:off x="152400" y="4648200"/>
            <a:ext cx="4318000" cy="8921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nl-NL" altLang="en-US" sz="2800" b="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r>
              <a:rPr lang="nl-NL" altLang="en-US" sz="2400" b="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nl-NL" altLang="en-US" sz="2400" b="1">
                <a:solidFill>
                  <a:srgbClr val="0000FF"/>
                </a:solidFill>
                <a:latin typeface="Times New Roman" panose="02020603050405020304" pitchFamily="18" charset="0"/>
                <a:cs typeface="Times New Roman" panose="02020603050405020304" pitchFamily="18" charset="0"/>
              </a:rPr>
              <a:t>Vì ADN-polimeraza chỉ tổng hợp mạch mới theo chiều 5'-3'. </a:t>
            </a:r>
            <a:endParaRPr lang="en-US" altLang="en-US" sz="2400" b="1">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1"/>
          <p:cNvSpPr txBox="1">
            <a:spLocks noChangeArrowheads="1"/>
          </p:cNvSpPr>
          <p:nvPr/>
        </p:nvSpPr>
        <p:spPr bwMode="auto">
          <a:xfrm>
            <a:off x="457200" y="26988"/>
            <a:ext cx="8229600" cy="1143000"/>
          </a:xfrm>
          <a:prstGeom prst="rect">
            <a:avLst/>
          </a:prstGeom>
          <a:noFill/>
          <a:ln>
            <a:noFill/>
          </a:ln>
          <a:effectLst/>
        </p:spPr>
        <p:txBody>
          <a:bodyPr anchor="ct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lvl="0" indent="0" algn="ctr" defTabSz="914400">
              <a:lnSpc>
                <a:spcPct val="100000"/>
              </a:lnSpc>
              <a:spcBef>
                <a:spcPct val="0"/>
              </a:spcBef>
              <a:buFontTx/>
              <a:buNone/>
            </a:pPr>
            <a:r>
              <a:rPr lang="en-US" altLang="en-US" sz="4800" b="1">
                <a:solidFill>
                  <a:srgbClr val="C55A11"/>
                </a:solidFill>
                <a:latin typeface="Times New Roman" panose="02020603050405020304" pitchFamily="18" charset="0"/>
                <a:cs typeface="Times New Roman" panose="02020603050405020304" pitchFamily="18" charset="0"/>
              </a:rPr>
              <a:t>4. Diễn biến</a:t>
            </a:r>
            <a:endParaRPr lang="en-US" altLang="en-US" sz="4800" b="1">
              <a:solidFill>
                <a:srgbClr val="C55A11"/>
              </a:solidFill>
              <a:latin typeface="Times New Roman" panose="02020603050405020304" pitchFamily="18" charset="0"/>
              <a:ea typeface="Times New Roman" panose="02020603050405020304" pitchFamily="18" charset="0"/>
            </a:endParaRPr>
          </a:p>
        </p:txBody>
      </p:sp>
      <p:sp>
        <p:nvSpPr>
          <p:cNvPr id="5" name="TextBox 4"/>
          <p:cNvSpPr txBox="1"/>
          <p:nvPr/>
        </p:nvSpPr>
        <p:spPr>
          <a:xfrm>
            <a:off x="900113" y="2409825"/>
            <a:ext cx="7786687" cy="1077913"/>
          </a:xfrm>
          <a:prstGeom prst="rect">
            <a:avLst/>
          </a:prstGeom>
          <a:noFill/>
          <a:ln w="9525">
            <a:noFill/>
          </a:ln>
        </p:spPr>
        <p:txBody>
          <a:bodyPr>
            <a:spAutoFit/>
          </a:bodyPr>
          <a:p>
            <a:pPr marL="285750" indent="-285750" algn="just">
              <a:buFont typeface="Wingdings" panose="05000000000000000000" pitchFamily="2" charset="2"/>
              <a:buChar char="Ø"/>
            </a:pPr>
            <a:r>
              <a:rPr lang="en-US" altLang="en-US" sz="3200">
                <a:solidFill>
                  <a:srgbClr val="002060"/>
                </a:solidFill>
                <a:latin typeface="Times New Roman" panose="02020603050405020304" pitchFamily="18" charset="0"/>
                <a:cs typeface="Times New Roman" panose="02020603050405020304" pitchFamily="18" charset="0"/>
              </a:rPr>
              <a:t> Mỗi ADN con có </a:t>
            </a:r>
            <a:r>
              <a:rPr lang="en-US" altLang="en-US" sz="3200" i="1">
                <a:solidFill>
                  <a:srgbClr val="C00000"/>
                </a:solidFill>
                <a:latin typeface="Times New Roman" panose="02020603050405020304" pitchFamily="18" charset="0"/>
                <a:cs typeface="Times New Roman" panose="02020603050405020304" pitchFamily="18" charset="0"/>
              </a:rPr>
              <a:t>1 mạch mới </a:t>
            </a:r>
            <a:r>
              <a:rPr lang="en-US" altLang="en-US" sz="3200">
                <a:solidFill>
                  <a:srgbClr val="002060"/>
                </a:solidFill>
                <a:latin typeface="Times New Roman" panose="02020603050405020304" pitchFamily="18" charset="0"/>
                <a:cs typeface="Times New Roman" panose="02020603050405020304" pitchFamily="18" charset="0"/>
              </a:rPr>
              <a:t>được tổng hợp v</a:t>
            </a:r>
            <a:r>
              <a:rPr lang="en-US" altLang="en-US" sz="3200">
                <a:solidFill>
                  <a:srgbClr val="002060"/>
                </a:solidFill>
                <a:latin typeface="Times New Roman" panose="02020603050405020304" pitchFamily="18" charset="0"/>
                <a:ea typeface="Times New Roman" panose="02020603050405020304" pitchFamily="18" charset="0"/>
              </a:rPr>
              <a:t>à</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i="1">
                <a:solidFill>
                  <a:srgbClr val="C00000"/>
                </a:solidFill>
                <a:latin typeface="Times New Roman" panose="02020603050405020304" pitchFamily="18" charset="0"/>
                <a:cs typeface="Times New Roman" panose="02020603050405020304" pitchFamily="18" charset="0"/>
              </a:rPr>
              <a:t>1 mạch của ADN mẹ</a:t>
            </a:r>
            <a:endParaRPr lang="en-US" altLang="en-US" sz="3200" i="1">
              <a:solidFill>
                <a:srgbClr val="C00000"/>
              </a:solidFill>
              <a:latin typeface="Times New Roman" panose="02020603050405020304" pitchFamily="18" charset="0"/>
              <a:ea typeface="Times New Roman" panose="02020603050405020304" pitchFamily="18" charset="0"/>
            </a:endParaRPr>
          </a:p>
        </p:txBody>
      </p:sp>
      <p:sp>
        <p:nvSpPr>
          <p:cNvPr id="6" name="TextBox 5"/>
          <p:cNvSpPr txBox="1"/>
          <p:nvPr/>
        </p:nvSpPr>
        <p:spPr>
          <a:xfrm>
            <a:off x="457200" y="1146175"/>
            <a:ext cx="7931150" cy="1076325"/>
          </a:xfrm>
          <a:prstGeom prst="rect">
            <a:avLst/>
          </a:prstGeom>
          <a:noFill/>
          <a:ln w="9525">
            <a:noFill/>
          </a:ln>
        </p:spPr>
        <p:txBody>
          <a:bodyPr>
            <a:spAutoFit/>
          </a:bodyPr>
          <a:p>
            <a:pPr algn="just"/>
            <a:r>
              <a:rPr lang="en-US" altLang="en-US" sz="3200" b="1" i="1">
                <a:solidFill>
                  <a:srgbClr val="002060"/>
                </a:solidFill>
                <a:latin typeface="Times New Roman" panose="02020603050405020304" pitchFamily="18" charset="0"/>
                <a:cs typeface="Times New Roman" panose="02020603050405020304" pitchFamily="18" charset="0"/>
              </a:rPr>
              <a:t>Bước 3: </a:t>
            </a:r>
            <a:r>
              <a:rPr lang="en-US" altLang="en-US" sz="3200">
                <a:solidFill>
                  <a:srgbClr val="990000"/>
                </a:solidFill>
                <a:latin typeface="Times New Roman" panose="02020603050405020304" pitchFamily="18" charset="0"/>
                <a:cs typeface="Times New Roman" panose="02020603050405020304" pitchFamily="18" charset="0"/>
              </a:rPr>
              <a:t>Tạo ra 2 phân tử ADN con giống nhau v</a:t>
            </a:r>
            <a:r>
              <a:rPr lang="en-US" altLang="en-US" sz="3200">
                <a:solidFill>
                  <a:srgbClr val="990000"/>
                </a:solidFill>
                <a:latin typeface="Times New Roman" panose="02020603050405020304" pitchFamily="18" charset="0"/>
                <a:ea typeface="Times New Roman" panose="02020603050405020304" pitchFamily="18" charset="0"/>
              </a:rPr>
              <a:t>à</a:t>
            </a:r>
            <a:r>
              <a:rPr lang="en-US" altLang="en-US" sz="3200">
                <a:solidFill>
                  <a:srgbClr val="990000"/>
                </a:solidFill>
                <a:latin typeface="Times New Roman" panose="02020603050405020304" pitchFamily="18" charset="0"/>
                <a:cs typeface="Times New Roman" panose="02020603050405020304" pitchFamily="18" charset="0"/>
              </a:rPr>
              <a:t> giống ADN mẹ</a:t>
            </a:r>
            <a:endParaRPr lang="en-US" altLang="en-US" sz="3200">
              <a:solidFill>
                <a:srgbClr val="990000"/>
              </a:solidFill>
              <a:latin typeface="Times New Roman" panose="02020603050405020304" pitchFamily="18" charset="0"/>
              <a:ea typeface="Times New Roman" panose="02020603050405020304" pitchFamily="18" charset="0"/>
            </a:endParaRPr>
          </a:p>
        </p:txBody>
      </p:sp>
      <p:pic>
        <p:nvPicPr>
          <p:cNvPr id="137220" name="Picture 2" descr="Kết quả hình ảnh cho cơ chế nhân đôi adn"/>
          <p:cNvPicPr>
            <a:picLocks noChangeAspect="1"/>
          </p:cNvPicPr>
          <p:nvPr/>
        </p:nvPicPr>
        <p:blipFill>
          <a:blip r:embed="rId1"/>
          <a:stretch>
            <a:fillRect/>
          </a:stretch>
        </p:blipFill>
        <p:spPr>
          <a:xfrm>
            <a:off x="0" y="3551238"/>
            <a:ext cx="9144000" cy="330676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6146" name="Rectangle 2"/>
          <p:cNvSpPr>
            <a:spLocks noGrp="1" noChangeArrowheads="1"/>
          </p:cNvSpPr>
          <p:nvPr>
            <p:ph type="title"/>
          </p:nvPr>
        </p:nvSpPr>
        <p:spPr>
          <a:xfrm>
            <a:off x="395288" y="188913"/>
            <a:ext cx="8229600" cy="981075"/>
          </a:xfr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defRPr/>
            </a:pPr>
            <a:endParaRPr kumimoji="0" lang="en-US" altLang="en-US" sz="3600" b="0" i="0" u="none" strike="noStrike" kern="1200" cap="all" spc="0" normalizeH="0" baseline="0" noProof="0">
              <a:ln>
                <a:noFill/>
              </a:ln>
              <a:solidFill>
                <a:schemeClr val="tx1"/>
              </a:solidFill>
              <a:effectLst/>
              <a:uLnTx/>
              <a:uFillTx/>
              <a:latin typeface="+mj-lt"/>
              <a:ea typeface="+mj-ea"/>
              <a:cs typeface="+mj-cs"/>
            </a:endParaRPr>
          </a:p>
        </p:txBody>
      </p:sp>
      <p:pic>
        <p:nvPicPr>
          <p:cNvPr id="75779" name="Picture 1"/>
          <p:cNvPicPr>
            <a:picLocks noChangeAspect="1"/>
          </p:cNvPicPr>
          <p:nvPr/>
        </p:nvPicPr>
        <p:blipFill>
          <a:blip r:embed="rId2"/>
          <a:stretch>
            <a:fillRect/>
          </a:stretch>
        </p:blipFill>
        <p:spPr>
          <a:xfrm>
            <a:off x="-68262" y="0"/>
            <a:ext cx="9250362" cy="6858000"/>
          </a:xfrm>
          <a:prstGeom prst="rect">
            <a:avLst/>
          </a:prstGeom>
          <a:noFill/>
          <a:ln w="9525">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8241" name="Title 1"/>
          <p:cNvSpPr>
            <a:spLocks noGrp="1"/>
          </p:cNvSpPr>
          <p:nvPr>
            <p:ph type="title"/>
          </p:nvPr>
        </p:nvSpPr>
        <p:spPr>
          <a:xfrm>
            <a:off x="1979613" y="274638"/>
            <a:ext cx="6707187" cy="1143000"/>
          </a:xfrm>
        </p:spPr>
        <p:txBody>
          <a:bodyPr vert="horz" wrap="square" lIns="91440" tIns="45720" rIns="91440" bIns="45720" anchor="ctr" anchorCtr="0"/>
          <a:p>
            <a:r>
              <a:rPr lang="en-US" altLang="en-US" b="1">
                <a:solidFill>
                  <a:srgbClr val="FFFF00"/>
                </a:solidFill>
                <a:latin typeface="Times New Roman" panose="02020603050405020304" pitchFamily="18" charset="0"/>
                <a:cs typeface="Times New Roman" panose="02020603050405020304" pitchFamily="18" charset="0"/>
              </a:rPr>
              <a:t>5. Ý nghĩa</a:t>
            </a:r>
            <a:endParaRPr lang="en-US" altLang="en-US" b="1">
              <a:solidFill>
                <a:srgbClr val="FFFF00"/>
              </a:solidFill>
              <a:latin typeface="Times New Roman" panose="02020603050405020304" pitchFamily="18" charset="0"/>
              <a:ea typeface="Times New Roman" panose="02020603050405020304" pitchFamily="18" charset="0"/>
            </a:endParaRPr>
          </a:p>
        </p:txBody>
      </p:sp>
      <p:sp>
        <p:nvSpPr>
          <p:cNvPr id="72707" name="Rectangle 2"/>
          <p:cNvSpPr/>
          <p:nvPr/>
        </p:nvSpPr>
        <p:spPr>
          <a:xfrm>
            <a:off x="1547813" y="2276475"/>
            <a:ext cx="7519987" cy="6461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457200" lvl="0" indent="-457200" algn="just">
              <a:spcBef>
                <a:spcPct val="0"/>
              </a:spcBef>
              <a:buFont typeface="Wingdings" panose="05000000000000000000" pitchFamily="2" charset="2"/>
              <a:buChar char="Ø"/>
            </a:pPr>
            <a:r>
              <a:rPr lang="en-US" altLang="en-US" sz="3600">
                <a:solidFill>
                  <a:srgbClr val="FFC000"/>
                </a:solidFill>
                <a:latin typeface="Times New Roman" panose="02020603050405020304" pitchFamily="18" charset="0"/>
                <a:cs typeface="Times New Roman" panose="02020603050405020304" pitchFamily="18" charset="0"/>
              </a:rPr>
              <a:t>L</a:t>
            </a:r>
            <a:r>
              <a:rPr lang="en-US" altLang="en-US" sz="3600">
                <a:solidFill>
                  <a:srgbClr val="FFC000"/>
                </a:solidFill>
                <a:latin typeface="Times New Roman" panose="02020603050405020304" pitchFamily="18" charset="0"/>
                <a:ea typeface="Times New Roman" panose="02020603050405020304" pitchFamily="18" charset="0"/>
              </a:rPr>
              <a:t>à</a:t>
            </a:r>
            <a:r>
              <a:rPr lang="en-US" altLang="en-US" sz="3600">
                <a:solidFill>
                  <a:srgbClr val="FFC000"/>
                </a:solidFill>
                <a:latin typeface="Times New Roman" panose="02020603050405020304" pitchFamily="18" charset="0"/>
                <a:cs typeface="Times New Roman" panose="02020603050405020304" pitchFamily="18" charset="0"/>
              </a:rPr>
              <a:t> cơ sở cho sự tự nhân đôi của NST</a:t>
            </a:r>
            <a:endParaRPr lang="en-US" altLang="en-US" sz="3600">
              <a:solidFill>
                <a:srgbClr val="FFC000"/>
              </a:solidFill>
              <a:latin typeface="Times New Roman" panose="02020603050405020304" pitchFamily="18" charset="0"/>
              <a:ea typeface="Times New Roman" panose="02020603050405020304" pitchFamily="18" charset="0"/>
            </a:endParaRPr>
          </a:p>
        </p:txBody>
      </p:sp>
      <p:sp>
        <p:nvSpPr>
          <p:cNvPr id="5" name="TextBox 4"/>
          <p:cNvSpPr txBox="1"/>
          <p:nvPr/>
        </p:nvSpPr>
        <p:spPr>
          <a:xfrm>
            <a:off x="1547813" y="3473450"/>
            <a:ext cx="7345362" cy="12001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571500" lvl="0" indent="-571500" algn="just">
              <a:spcBef>
                <a:spcPct val="0"/>
              </a:spcBef>
              <a:buFont typeface="Wingdings" panose="05000000000000000000" pitchFamily="2" charset="2"/>
              <a:buChar char="Ø"/>
            </a:pPr>
            <a:r>
              <a:rPr lang="en-US" altLang="en-US" sz="3600">
                <a:solidFill>
                  <a:srgbClr val="A7AFF7"/>
                </a:solidFill>
                <a:latin typeface="Times New Roman" panose="02020603050405020304" pitchFamily="18" charset="0"/>
                <a:cs typeface="Times New Roman" panose="02020603050405020304" pitchFamily="18" charset="0"/>
              </a:rPr>
              <a:t>Đảm bảo tính ổn định về mặt di truyền qua các  thế hệ tế b</a:t>
            </a:r>
            <a:r>
              <a:rPr lang="en-US" altLang="en-US" sz="3600">
                <a:solidFill>
                  <a:srgbClr val="A7AFF7"/>
                </a:solidFill>
                <a:latin typeface="Times New Roman" panose="02020603050405020304" pitchFamily="18" charset="0"/>
                <a:ea typeface="Times New Roman" panose="02020603050405020304" pitchFamily="18" charset="0"/>
              </a:rPr>
              <a:t>à</a:t>
            </a:r>
            <a:r>
              <a:rPr lang="en-US" altLang="en-US" sz="3600">
                <a:solidFill>
                  <a:srgbClr val="A7AFF7"/>
                </a:solidFill>
                <a:latin typeface="Times New Roman" panose="02020603050405020304" pitchFamily="18" charset="0"/>
                <a:cs typeface="Times New Roman" panose="02020603050405020304" pitchFamily="18" charset="0"/>
              </a:rPr>
              <a:t>o.</a:t>
            </a:r>
            <a:endParaRPr lang="en-US" altLang="en-US" sz="3600">
              <a:solidFill>
                <a:srgbClr val="A7AFF7"/>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2707"/>
                                        </p:tgtEl>
                                        <p:attrNameLst>
                                          <p:attrName>style.visibility</p:attrName>
                                        </p:attrNameLst>
                                      </p:cBhvr>
                                      <p:to>
                                        <p:strVal val="visible"/>
                                      </p:to>
                                    </p:set>
                                    <p:animEffect transition="in" filter="barn(inVertical)">
                                      <p:cBhvr>
                                        <p:cTn id="7" dur="500"/>
                                        <p:tgtEl>
                                          <p:spTgt spid="7270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DNA replication - 3D.mp4">
            <a:hlinkClick r:id="" action="ppaction://media"/>
          </p:cNvPr>
          <p:cNvPicPr>
            <a:picLocks noRot="1" noChangeAspect="1"/>
          </p:cNvPicPr>
          <p:nvPr>
            <a:videoFile r:link="rId1"/>
            <p:extLst>
              <p:ext uri="{DAA4B4D4-6D71-4841-9C94-3DE7FCFB9230}">
                <p14:media xmlns:p14="http://schemas.microsoft.com/office/powerpoint/2010/main" r:link="rId2"/>
              </p:ext>
            </p:extLst>
          </p:nvPr>
        </p:nvPicPr>
        <p:blipFill>
          <a:blip r:embed="rId3"/>
          <a:stretch>
            <a:fillRect/>
          </a:stretch>
        </p:blipFill>
        <p:spPr>
          <a:xfrm>
            <a:off x="-23812" y="-26987"/>
            <a:ext cx="9167812" cy="6875462"/>
          </a:xfrm>
          <a:prstGeom prst="rect">
            <a:avLst/>
          </a:prstGeom>
          <a:noFill/>
          <a:ln w="9525">
            <a:noFill/>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40289" name="Table 140288"/>
          <p:cNvGraphicFramePr/>
          <p:nvPr/>
        </p:nvGraphicFramePr>
        <p:xfrm>
          <a:off x="0" y="0"/>
          <a:ext cx="9144000" cy="6858000"/>
        </p:xfrm>
        <a:graphic>
          <a:graphicData uri="http://schemas.openxmlformats.org/drawingml/2006/table">
            <a:tbl>
              <a:tblPr/>
              <a:tblGrid>
                <a:gridCol w="3492500"/>
                <a:gridCol w="5651500"/>
              </a:tblGrid>
              <a:tr h="633413">
                <a:tc grid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x-none" sz="3200" b="1">
                          <a:solidFill>
                            <a:srgbClr val="FFFF00"/>
                          </a:solidFill>
                          <a:latin typeface="Times New Roman" panose="02020603050405020304" pitchFamily="18" charset="0"/>
                          <a:cs typeface="Times New Roman" panose="02020603050405020304" pitchFamily="18" charset="0"/>
                        </a:rPr>
                        <a:t>Quá trình nhân đôi ADN</a:t>
                      </a:r>
                      <a:endParaRPr lang="en-US" altLang="x-none" sz="3200" b="1">
                        <a:solidFill>
                          <a:srgbClr val="FFFF00"/>
                        </a:solidFill>
                        <a:latin typeface="Times New Roman" panose="02020603050405020304" pitchFamily="18" charset="0"/>
                        <a:ea typeface="Times New Roman" panose="02020603050405020304" pitchFamily="18" charset="0"/>
                      </a:endParaRPr>
                    </a:p>
                  </a:txBody>
                  <a:tcPr marT="45723" marB="45723">
                    <a:lnL w="12700" cap="flat" cmpd="sng">
                      <a:solidFill>
                        <a:sysClr val="grayText" lastClr="000000">
                          <a:gamma/>
                          <a:invGamma/>
                        </a:sysClr>
                      </a:solidFill>
                      <a:prstDash val="solid"/>
                      <a:headEnd type="none" w="med" len="med"/>
                      <a:tailEnd type="none" w="med" len="med"/>
                    </a:lnL>
                    <a:lnR w="12700" cap="flat" cmpd="sng">
                      <a:solidFill>
                        <a:sysClr val="grayText" lastClr="000000">
                          <a:gamma/>
                          <a:invGamma/>
                        </a:sysClr>
                      </a:solidFill>
                      <a:prstDash val="solid"/>
                      <a:headEnd type="none" w="med" len="med"/>
                      <a:tailEnd type="none" w="med" len="med"/>
                    </a:lnR>
                    <a:lnT w="12700" cap="flat" cmpd="sng">
                      <a:solidFill>
                        <a:sysClr val="grayText" lastClr="000000">
                          <a:gamma/>
                          <a:invGamma/>
                        </a:sysClr>
                      </a:solidFill>
                      <a:prstDash val="solid"/>
                      <a:headEnd type="none" w="med" len="med"/>
                      <a:tailEnd type="none" w="med" len="med"/>
                    </a:lnT>
                    <a:lnB w="38100" cap="flat" cmpd="sng">
                      <a:solidFill>
                        <a:sysClr val="grayText" lastClr="000000">
                          <a:gamma/>
                          <a:invGamma/>
                        </a:sysClr>
                      </a:solidFill>
                      <a:prstDash val="solid"/>
                      <a:headEnd type="none" w="med" len="med"/>
                      <a:tailEnd type="none" w="med" len="med"/>
                    </a:lnB>
                    <a:lnTlToBr>
                      <a:noFill/>
                    </a:lnTlToBr>
                    <a:lnBlToTr>
                      <a:noFill/>
                    </a:lnBlToTr>
                    <a:solidFill>
                      <a:srgbClr val="4F81BD"/>
                    </a:solidFill>
                  </a:tcPr>
                </a:tc>
                <a:tc hMerge="1">
                  <a:tcPr>
                    <a:lnR w="12700" cap="flat" cmpd="sng">
                      <a:solidFill>
                        <a:sysClr val="grayText" lastClr="000000">
                          <a:gamma/>
                          <a:invGamma/>
                        </a:sysClr>
                      </a:solidFill>
                      <a:prstDash val="solid"/>
                      <a:headEnd type="none" w="med" len="med"/>
                      <a:tailEnd type="none" w="med" len="med"/>
                    </a:lnR>
                    <a:lnT w="12700" cap="flat" cmpd="sng">
                      <a:solidFill>
                        <a:sysClr val="grayText" lastClr="000000">
                          <a:gamma/>
                          <a:invGamma/>
                        </a:sysClr>
                      </a:solidFill>
                      <a:prstDash val="solid"/>
                      <a:headEnd type="none" w="med" len="med"/>
                      <a:tailEnd type="none" w="med" len="med"/>
                    </a:lnT>
                    <a:lnB w="38100" cap="flat" cmpd="sng">
                      <a:solidFill>
                        <a:sysClr val="grayText" lastClr="000000">
                          <a:gamma/>
                          <a:invGamma/>
                        </a:sysClr>
                      </a:solidFill>
                      <a:prstDash val="solid"/>
                      <a:headEnd type="none" w="med" len="med"/>
                      <a:tailEnd type="none" w="med" len="med"/>
                    </a:lnB>
                  </a:tcPr>
                </a:tc>
              </a:tr>
              <a:tr h="792162">
                <a:tc row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lang="en-US" altLang="x-none" sz="2800" b="1">
                          <a:solidFill>
                            <a:srgbClr val="7030A0"/>
                          </a:solidFill>
                          <a:latin typeface="Times New Roman" panose="02020603050405020304" pitchFamily="18" charset="0"/>
                          <a:cs typeface="Times New Roman" panose="02020603050405020304" pitchFamily="18" charset="0"/>
                        </a:rPr>
                        <a:t>Thời gian v</a:t>
                      </a:r>
                      <a:r>
                        <a:rPr lang="en-US" altLang="x-none" sz="2800" b="1">
                          <a:solidFill>
                            <a:srgbClr val="7030A0"/>
                          </a:solidFill>
                          <a:latin typeface="Times New Roman" panose="02020603050405020304" pitchFamily="18" charset="0"/>
                          <a:ea typeface="Times New Roman" panose="02020603050405020304" pitchFamily="18" charset="0"/>
                        </a:rPr>
                        <a:t>à</a:t>
                      </a:r>
                      <a:r>
                        <a:rPr lang="en-US" altLang="x-none" sz="2800" b="1">
                          <a:solidFill>
                            <a:srgbClr val="7030A0"/>
                          </a:solidFill>
                          <a:latin typeface="Times New Roman" panose="02020603050405020304" pitchFamily="18" charset="0"/>
                          <a:cs typeface="Times New Roman" panose="02020603050405020304" pitchFamily="18" charset="0"/>
                        </a:rPr>
                        <a:t> vị trí</a:t>
                      </a:r>
                      <a:endParaRPr lang="en-US" altLang="x-none" sz="2800">
                        <a:solidFill>
                          <a:srgbClr val="7030A0"/>
                        </a:solidFill>
                        <a:latin typeface="Times New Roman" panose="02020603050405020304" pitchFamily="18" charset="0"/>
                        <a:ea typeface="Times New Roman" panose="02020603050405020304" pitchFamily="18" charset="0"/>
                      </a:endParaRPr>
                    </a:p>
                  </a:txBody>
                  <a:tcPr marL="68580" marR="68580" marT="0" marB="0" anchor="ctr" anchorCtr="0">
                    <a:lnL w="12700" cap="flat" cmpd="sng">
                      <a:solidFill>
                        <a:sysClr val="grayText" lastClr="000000">
                          <a:gamma/>
                          <a:invGamma/>
                        </a:sysClr>
                      </a:solidFill>
                      <a:prstDash val="solid"/>
                      <a:headEnd type="none" w="med" len="med"/>
                      <a:tailEnd type="none" w="med" len="med"/>
                    </a:lnL>
                    <a:lnR w="12700" cap="flat" cmpd="sng">
                      <a:solidFill>
                        <a:sysClr val="grayText" lastClr="000000">
                          <a:gamma/>
                          <a:invGamma/>
                        </a:sysClr>
                      </a:solidFill>
                      <a:prstDash val="solid"/>
                      <a:headEnd type="none" w="med" len="med"/>
                      <a:tailEnd type="none" w="med" len="med"/>
                    </a:lnR>
                    <a:lnT w="38100" cap="flat" cmpd="sng">
                      <a:solidFill>
                        <a:sysClr val="grayText" lastClr="000000">
                          <a:gamma/>
                          <a:invGamma/>
                        </a:sysClr>
                      </a:solidFill>
                      <a:prstDash val="solid"/>
                      <a:headEnd type="none" w="med" len="med"/>
                      <a:tailEnd type="none" w="med" len="med"/>
                    </a:lnT>
                    <a:lnB w="12700" cap="flat" cmpd="sng">
                      <a:solidFill>
                        <a:sysClr val="grayText" lastClr="000000">
                          <a:gamma/>
                          <a:invGamma/>
                        </a:sysClr>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50000"/>
                        </a:lnSpc>
                        <a:buNone/>
                      </a:pPr>
                      <a:r>
                        <a:rPr lang="en-US" altLang="x-none" sz="2800" b="1">
                          <a:solidFill>
                            <a:srgbClr val="AF7823"/>
                          </a:solidFill>
                          <a:latin typeface="Times New Roman" panose="02020603050405020304" pitchFamily="18" charset="0"/>
                          <a:cs typeface="Times New Roman" panose="02020603050405020304" pitchFamily="18" charset="0"/>
                        </a:rPr>
                        <a:t>Thời gian:</a:t>
                      </a:r>
                      <a:endParaRPr lang="en-US" altLang="x-none" sz="2800">
                        <a:solidFill>
                          <a:srgbClr val="AF7823"/>
                        </a:solidFill>
                        <a:latin typeface="Times New Roman" panose="02020603050405020304" pitchFamily="18" charset="0"/>
                        <a:ea typeface="Times New Roman" panose="02020603050405020304" pitchFamily="18" charset="0"/>
                      </a:endParaRPr>
                    </a:p>
                  </a:txBody>
                  <a:tcPr marL="68580" marR="68580" marT="0" marB="0">
                    <a:lnL w="12700" cap="flat" cmpd="sng">
                      <a:solidFill>
                        <a:sysClr val="grayText" lastClr="000000">
                          <a:gamma/>
                          <a:invGamma/>
                        </a:sysClr>
                      </a:solidFill>
                      <a:prstDash val="solid"/>
                      <a:headEnd type="none" w="med" len="med"/>
                      <a:tailEnd type="none" w="med" len="med"/>
                    </a:lnL>
                    <a:lnR w="12700" cap="flat" cmpd="sng">
                      <a:solidFill>
                        <a:sysClr val="grayText" lastClr="000000">
                          <a:gamma/>
                          <a:invGamma/>
                        </a:sysClr>
                      </a:solidFill>
                      <a:prstDash val="solid"/>
                      <a:headEnd type="none" w="med" len="med"/>
                      <a:tailEnd type="none" w="med" len="med"/>
                    </a:lnR>
                    <a:lnT w="38100" cap="flat" cmpd="sng">
                      <a:solidFill>
                        <a:sysClr val="grayText" lastClr="000000">
                          <a:gamma/>
                          <a:invGamma/>
                        </a:sysClr>
                      </a:solidFill>
                      <a:prstDash val="solid"/>
                      <a:headEnd type="none" w="med" len="med"/>
                      <a:tailEnd type="none" w="med" len="med"/>
                    </a:lnT>
                    <a:lnB w="12700" cap="flat" cmpd="sng">
                      <a:solidFill>
                        <a:sysClr val="grayText" lastClr="000000">
                          <a:gamma/>
                          <a:invGamma/>
                        </a:sysClr>
                      </a:solidFill>
                      <a:prstDash val="solid"/>
                      <a:headEnd type="none" w="med" len="med"/>
                      <a:tailEnd type="none" w="med" len="med"/>
                    </a:lnB>
                    <a:lnTlToBr>
                      <a:noFill/>
                    </a:lnTlToBr>
                    <a:lnBlToTr>
                      <a:noFill/>
                    </a:lnBlToTr>
                    <a:solidFill>
                      <a:srgbClr val="D0D8E8"/>
                    </a:solidFill>
                  </a:tcPr>
                </a:tc>
              </a:tr>
              <a:tr h="790575">
                <a:tc vMerge="1">
                  <a:tcPr>
                    <a:lnL w="12700" cap="flat" cmpd="sng">
                      <a:solidFill>
                        <a:sysClr val="grayText" lastClr="000000">
                          <a:gamma/>
                          <a:invGamma/>
                        </a:sysClr>
                      </a:solidFill>
                      <a:prstDash val="solid"/>
                      <a:headEnd type="none" w="med" len="med"/>
                      <a:tailEnd type="none" w="med" len="med"/>
                    </a:lnL>
                    <a:lnR w="12700" cap="flat" cmpd="sng">
                      <a:solidFill>
                        <a:sysClr val="grayText" lastClr="000000">
                          <a:gamma/>
                          <a:invGamma/>
                        </a:sysClr>
                      </a:solidFill>
                      <a:prstDash val="solid"/>
                      <a:headEnd type="none" w="med" len="med"/>
                      <a:tailEnd type="none" w="med" len="med"/>
                    </a:lnR>
                    <a:lnB w="12700" cap="flat" cmpd="sng">
                      <a:solidFill>
                        <a:sysClr val="grayText" lastClr="000000">
                          <a:gamma/>
                          <a:invGamma/>
                        </a:sysClr>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50000"/>
                        </a:lnSpc>
                        <a:buNone/>
                      </a:pPr>
                      <a:r>
                        <a:rPr lang="en-US" altLang="x-none" sz="2800" b="1">
                          <a:solidFill>
                            <a:srgbClr val="683319"/>
                          </a:solidFill>
                          <a:latin typeface="Times New Roman" panose="02020603050405020304" pitchFamily="18" charset="0"/>
                          <a:cs typeface="Times New Roman" panose="02020603050405020304" pitchFamily="18" charset="0"/>
                        </a:rPr>
                        <a:t>Vị trí:</a:t>
                      </a:r>
                      <a:endParaRPr lang="en-US" altLang="x-none" sz="2800">
                        <a:solidFill>
                          <a:srgbClr val="683319"/>
                        </a:solidFill>
                        <a:latin typeface="Times New Roman" panose="02020603050405020304" pitchFamily="18" charset="0"/>
                        <a:ea typeface="Times New Roman" panose="02020603050405020304" pitchFamily="18" charset="0"/>
                      </a:endParaRPr>
                    </a:p>
                  </a:txBody>
                  <a:tcPr marL="68580" marR="68580" marT="0" marB="0">
                    <a:lnL w="12700" cap="flat" cmpd="sng">
                      <a:solidFill>
                        <a:sysClr val="grayText" lastClr="000000">
                          <a:gamma/>
                          <a:invGamma/>
                        </a:sysClr>
                      </a:solidFill>
                      <a:prstDash val="solid"/>
                      <a:headEnd type="none" w="med" len="med"/>
                      <a:tailEnd type="none" w="med" len="med"/>
                    </a:lnL>
                    <a:lnR w="12700" cap="flat" cmpd="sng">
                      <a:solidFill>
                        <a:sysClr val="grayText" lastClr="000000">
                          <a:gamma/>
                          <a:invGamma/>
                        </a:sysClr>
                      </a:solidFill>
                      <a:prstDash val="solid"/>
                      <a:headEnd type="none" w="med" len="med"/>
                      <a:tailEnd type="none" w="med" len="med"/>
                    </a:lnR>
                    <a:lnT w="12700" cap="flat" cmpd="sng">
                      <a:solidFill>
                        <a:sysClr val="grayText" lastClr="000000">
                          <a:gamma/>
                          <a:invGamma/>
                        </a:sysClr>
                      </a:solidFill>
                      <a:prstDash val="solid"/>
                      <a:headEnd type="none" w="med" len="med"/>
                      <a:tailEnd type="none" w="med" len="med"/>
                    </a:lnT>
                    <a:lnB w="12700" cap="flat" cmpd="sng">
                      <a:solidFill>
                        <a:sysClr val="grayText" lastClr="000000">
                          <a:gamma/>
                          <a:invGamma/>
                        </a:sysClr>
                      </a:solidFill>
                      <a:prstDash val="solid"/>
                      <a:headEnd type="none" w="med" len="med"/>
                      <a:tailEnd type="none" w="med" len="med"/>
                    </a:lnB>
                    <a:lnTlToBr>
                      <a:noFill/>
                    </a:lnTlToBr>
                    <a:lnBlToTr>
                      <a:noFill/>
                    </a:lnBlToTr>
                    <a:solidFill>
                      <a:srgbClr val="E9EDF4"/>
                    </a:solidFill>
                  </a:tcPr>
                </a:tc>
              </a:tr>
              <a:tr h="7921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lang="en-US" altLang="x-none" sz="2800" b="1">
                          <a:solidFill>
                            <a:srgbClr val="800000"/>
                          </a:solidFill>
                          <a:latin typeface="Times New Roman" panose="02020603050405020304" pitchFamily="18" charset="0"/>
                          <a:cs typeface="Times New Roman" panose="02020603050405020304" pitchFamily="18" charset="0"/>
                        </a:rPr>
                        <a:t>Th</a:t>
                      </a:r>
                      <a:r>
                        <a:rPr lang="en-US" altLang="x-none" sz="2800" b="1">
                          <a:solidFill>
                            <a:srgbClr val="800000"/>
                          </a:solidFill>
                          <a:latin typeface="Times New Roman" panose="02020603050405020304" pitchFamily="18" charset="0"/>
                          <a:ea typeface="Times New Roman" panose="02020603050405020304" pitchFamily="18" charset="0"/>
                        </a:rPr>
                        <a:t>à</a:t>
                      </a:r>
                      <a:r>
                        <a:rPr lang="en-US" altLang="x-none" sz="2800" b="1">
                          <a:solidFill>
                            <a:srgbClr val="800000"/>
                          </a:solidFill>
                          <a:latin typeface="Times New Roman" panose="02020603050405020304" pitchFamily="18" charset="0"/>
                          <a:cs typeface="Times New Roman" panose="02020603050405020304" pitchFamily="18" charset="0"/>
                        </a:rPr>
                        <a:t>nh phần tham gia</a:t>
                      </a:r>
                      <a:endParaRPr lang="en-US" altLang="x-none" sz="2800">
                        <a:solidFill>
                          <a:srgbClr val="800000"/>
                        </a:solidFill>
                        <a:latin typeface="Times New Roman" panose="02020603050405020304" pitchFamily="18" charset="0"/>
                        <a:ea typeface="Times New Roman" panose="02020603050405020304" pitchFamily="18" charset="0"/>
                      </a:endParaRPr>
                    </a:p>
                  </a:txBody>
                  <a:tcPr marL="68580" marR="68580" marT="0" marB="0" anchor="ctr" anchorCtr="0">
                    <a:lnL w="12700" cap="flat" cmpd="sng">
                      <a:solidFill>
                        <a:sysClr val="grayText" lastClr="000000">
                          <a:gamma/>
                          <a:invGamma/>
                        </a:sysClr>
                      </a:solidFill>
                      <a:prstDash val="solid"/>
                      <a:headEnd type="none" w="med" len="med"/>
                      <a:tailEnd type="none" w="med" len="med"/>
                    </a:lnL>
                    <a:lnR w="12700" cap="flat" cmpd="sng">
                      <a:solidFill>
                        <a:sysClr val="grayText" lastClr="000000">
                          <a:gamma/>
                          <a:invGamma/>
                        </a:sysClr>
                      </a:solidFill>
                      <a:prstDash val="solid"/>
                      <a:headEnd type="none" w="med" len="med"/>
                      <a:tailEnd type="none" w="med" len="med"/>
                    </a:lnR>
                    <a:lnT w="12700" cap="flat" cmpd="sng">
                      <a:solidFill>
                        <a:sysClr val="grayText" lastClr="000000">
                          <a:gamma/>
                          <a:invGamma/>
                        </a:sysClr>
                      </a:solidFill>
                      <a:prstDash val="solid"/>
                      <a:headEnd type="none" w="med" len="med"/>
                      <a:tailEnd type="none" w="med" len="med"/>
                    </a:lnT>
                    <a:lnB w="12700" cap="flat" cmpd="sng">
                      <a:solidFill>
                        <a:sysClr val="grayText" lastClr="000000">
                          <a:gamma/>
                          <a:invGamma/>
                        </a:sysClr>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endParaRPr lang="en-US" altLang="x-none" sz="2800">
                        <a:solidFill>
                          <a:srgbClr val="000000"/>
                        </a:solidFill>
                        <a:latin typeface="Times New Roman" panose="02020603050405020304" pitchFamily="18" charset="0"/>
                        <a:ea typeface="Times New Roman" panose="02020603050405020304" pitchFamily="18" charset="0"/>
                      </a:endParaRPr>
                    </a:p>
                  </a:txBody>
                  <a:tcPr marL="68580" marR="68580" marT="0" marB="0">
                    <a:lnL w="12700" cap="flat" cmpd="sng">
                      <a:solidFill>
                        <a:sysClr val="grayText" lastClr="000000">
                          <a:gamma/>
                          <a:invGamma/>
                        </a:sysClr>
                      </a:solidFill>
                      <a:prstDash val="solid"/>
                      <a:headEnd type="none" w="med" len="med"/>
                      <a:tailEnd type="none" w="med" len="med"/>
                    </a:lnL>
                    <a:lnR w="12700" cap="flat" cmpd="sng">
                      <a:solidFill>
                        <a:sysClr val="grayText" lastClr="000000">
                          <a:gamma/>
                          <a:invGamma/>
                        </a:sysClr>
                      </a:solidFill>
                      <a:prstDash val="solid"/>
                      <a:headEnd type="none" w="med" len="med"/>
                      <a:tailEnd type="none" w="med" len="med"/>
                    </a:lnR>
                    <a:lnT w="12700" cap="flat" cmpd="sng">
                      <a:solidFill>
                        <a:sysClr val="grayText" lastClr="000000">
                          <a:gamma/>
                          <a:invGamma/>
                        </a:sysClr>
                      </a:solidFill>
                      <a:prstDash val="solid"/>
                      <a:headEnd type="none" w="med" len="med"/>
                      <a:tailEnd type="none" w="med" len="med"/>
                    </a:lnT>
                    <a:lnB w="12700" cap="flat" cmpd="sng">
                      <a:solidFill>
                        <a:sysClr val="grayText" lastClr="000000">
                          <a:gamma/>
                          <a:invGamma/>
                        </a:sysClr>
                      </a:solidFill>
                      <a:prstDash val="solid"/>
                      <a:headEnd type="none" w="med" len="med"/>
                      <a:tailEnd type="none" w="med" len="med"/>
                    </a:lnB>
                    <a:lnTlToBr>
                      <a:noFill/>
                    </a:lnTlToBr>
                    <a:lnBlToTr>
                      <a:noFill/>
                    </a:lnBlToTr>
                    <a:solidFill>
                      <a:srgbClr val="D0D8E8"/>
                    </a:solidFill>
                  </a:tcPr>
                </a:tc>
              </a:tr>
              <a:tr h="7905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lang="en-US" altLang="x-none" sz="2800" b="1">
                          <a:solidFill>
                            <a:srgbClr val="CE6633"/>
                          </a:solidFill>
                          <a:latin typeface="Times New Roman" panose="02020603050405020304" pitchFamily="18" charset="0"/>
                          <a:cs typeface="Times New Roman" panose="02020603050405020304" pitchFamily="18" charset="0"/>
                        </a:rPr>
                        <a:t>Nguyên tắc</a:t>
                      </a:r>
                      <a:endParaRPr lang="en-US" altLang="x-none" sz="2800">
                        <a:solidFill>
                          <a:srgbClr val="CE6633"/>
                        </a:solidFill>
                        <a:latin typeface="Times New Roman" panose="02020603050405020304" pitchFamily="18" charset="0"/>
                        <a:ea typeface="Times New Roman" panose="02020603050405020304" pitchFamily="18" charset="0"/>
                      </a:endParaRPr>
                    </a:p>
                  </a:txBody>
                  <a:tcPr marL="68580" marR="68580" marT="0" marB="0" anchor="ctr" anchorCtr="0">
                    <a:lnL w="12700" cap="flat" cmpd="sng">
                      <a:solidFill>
                        <a:sysClr val="grayText" lastClr="000000">
                          <a:gamma/>
                          <a:invGamma/>
                        </a:sysClr>
                      </a:solidFill>
                      <a:prstDash val="solid"/>
                      <a:headEnd type="none" w="med" len="med"/>
                      <a:tailEnd type="none" w="med" len="med"/>
                    </a:lnL>
                    <a:lnR w="12700" cap="flat" cmpd="sng">
                      <a:solidFill>
                        <a:sysClr val="grayText" lastClr="000000">
                          <a:gamma/>
                          <a:invGamma/>
                        </a:sysClr>
                      </a:solidFill>
                      <a:prstDash val="solid"/>
                      <a:headEnd type="none" w="med" len="med"/>
                      <a:tailEnd type="none" w="med" len="med"/>
                    </a:lnR>
                    <a:lnT w="12700" cap="flat" cmpd="sng">
                      <a:solidFill>
                        <a:sysClr val="grayText" lastClr="000000">
                          <a:gamma/>
                          <a:invGamma/>
                        </a:sysClr>
                      </a:solidFill>
                      <a:prstDash val="solid"/>
                      <a:headEnd type="none" w="med" len="med"/>
                      <a:tailEnd type="none" w="med" len="med"/>
                    </a:lnT>
                    <a:lnB w="12700" cap="flat" cmpd="sng">
                      <a:solidFill>
                        <a:sysClr val="grayText" lastClr="000000">
                          <a:gamma/>
                          <a:invGamma/>
                        </a:sysClr>
                      </a:solidFill>
                      <a:prstDash val="solid"/>
                      <a:headEnd type="none" w="med" len="med"/>
                      <a:tailEnd type="none" w="med" len="med"/>
                    </a:lnB>
                    <a:lnTlToBr>
                      <a:noFill/>
                    </a:lnTlToBr>
                    <a:lnBlToTr>
                      <a:noFill/>
                    </a:lnBlToTr>
                    <a:solidFill>
                      <a:srgbClr val="E9ED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250825" lvl="0" indent="0" algn="just" eaLnBrk="1" hangingPunct="1">
                        <a:lnSpc>
                          <a:spcPct val="150000"/>
                        </a:lnSpc>
                        <a:buNone/>
                      </a:pPr>
                      <a:endParaRPr lang="en-US" altLang="x-none" sz="2800">
                        <a:solidFill>
                          <a:srgbClr val="000000"/>
                        </a:solidFill>
                        <a:latin typeface="Times New Roman" panose="02020603050405020304" pitchFamily="18" charset="0"/>
                        <a:ea typeface="Times New Roman" panose="02020603050405020304" pitchFamily="18" charset="0"/>
                      </a:endParaRPr>
                    </a:p>
                  </a:txBody>
                  <a:tcPr marL="68580" marR="68580" marT="0" marB="0">
                    <a:lnL w="12700" cap="flat" cmpd="sng">
                      <a:solidFill>
                        <a:sysClr val="grayText" lastClr="000000">
                          <a:gamma/>
                          <a:invGamma/>
                        </a:sysClr>
                      </a:solidFill>
                      <a:prstDash val="solid"/>
                      <a:headEnd type="none" w="med" len="med"/>
                      <a:tailEnd type="none" w="med" len="med"/>
                    </a:lnL>
                    <a:lnR w="12700" cap="flat" cmpd="sng">
                      <a:solidFill>
                        <a:sysClr val="grayText" lastClr="000000">
                          <a:gamma/>
                          <a:invGamma/>
                        </a:sysClr>
                      </a:solidFill>
                      <a:prstDash val="solid"/>
                      <a:headEnd type="none" w="med" len="med"/>
                      <a:tailEnd type="none" w="med" len="med"/>
                    </a:lnR>
                    <a:lnT w="12700" cap="flat" cmpd="sng">
                      <a:solidFill>
                        <a:sysClr val="grayText" lastClr="000000">
                          <a:gamma/>
                          <a:invGamma/>
                        </a:sysClr>
                      </a:solidFill>
                      <a:prstDash val="solid"/>
                      <a:headEnd type="none" w="med" len="med"/>
                      <a:tailEnd type="none" w="med" len="med"/>
                    </a:lnT>
                    <a:lnB w="12700" cap="flat" cmpd="sng">
                      <a:solidFill>
                        <a:sysClr val="grayText" lastClr="000000">
                          <a:gamma/>
                          <a:invGamma/>
                        </a:sysClr>
                      </a:solidFill>
                      <a:prstDash val="solid"/>
                      <a:headEnd type="none" w="med" len="med"/>
                      <a:tailEnd type="none" w="med" len="med"/>
                    </a:lnB>
                    <a:lnTlToBr>
                      <a:noFill/>
                    </a:lnTlToBr>
                    <a:lnBlToTr>
                      <a:noFill/>
                    </a:lnBlToTr>
                    <a:solidFill>
                      <a:srgbClr val="E9EDF4"/>
                    </a:solidFill>
                  </a:tcPr>
                </a:tc>
              </a:tr>
              <a:tr h="790575">
                <a:tc rowSpan="3">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lang="en-US" altLang="x-none" sz="2800" b="1">
                          <a:solidFill>
                            <a:srgbClr val="025198"/>
                          </a:solidFill>
                          <a:latin typeface="Times New Roman" panose="02020603050405020304" pitchFamily="18" charset="0"/>
                          <a:cs typeface="Times New Roman" panose="02020603050405020304" pitchFamily="18" charset="0"/>
                        </a:rPr>
                        <a:t>Diễn biến</a:t>
                      </a:r>
                      <a:endParaRPr lang="en-US" altLang="x-none" sz="2800">
                        <a:solidFill>
                          <a:srgbClr val="025198"/>
                        </a:solidFill>
                        <a:latin typeface="Times New Roman" panose="02020603050405020304" pitchFamily="18" charset="0"/>
                        <a:ea typeface="Times New Roman" panose="02020603050405020304" pitchFamily="18" charset="0"/>
                      </a:endParaRPr>
                    </a:p>
                  </a:txBody>
                  <a:tcPr marL="68580" marR="68580" marT="0" marB="0" anchor="ctr" anchorCtr="0">
                    <a:lnL w="12700" cap="flat" cmpd="sng">
                      <a:solidFill>
                        <a:sysClr val="grayText" lastClr="000000">
                          <a:gamma/>
                          <a:invGamma/>
                        </a:sysClr>
                      </a:solidFill>
                      <a:prstDash val="solid"/>
                      <a:headEnd type="none" w="med" len="med"/>
                      <a:tailEnd type="none" w="med" len="med"/>
                    </a:lnL>
                    <a:lnR w="12700" cap="flat" cmpd="sng">
                      <a:solidFill>
                        <a:sysClr val="grayText" lastClr="000000">
                          <a:gamma/>
                          <a:invGamma/>
                        </a:sysClr>
                      </a:solidFill>
                      <a:prstDash val="solid"/>
                      <a:headEnd type="none" w="med" len="med"/>
                      <a:tailEnd type="none" w="med" len="med"/>
                    </a:lnR>
                    <a:lnT w="12700" cap="flat" cmpd="sng">
                      <a:solidFill>
                        <a:sysClr val="grayText" lastClr="000000">
                          <a:gamma/>
                          <a:invGamma/>
                        </a:sysClr>
                      </a:solidFill>
                      <a:prstDash val="solid"/>
                      <a:headEnd type="none" w="med" len="med"/>
                      <a:tailEnd type="none" w="med" len="med"/>
                    </a:lnT>
                    <a:lnB w="12700" cap="flat" cmpd="sng">
                      <a:solidFill>
                        <a:sysClr val="grayText" lastClr="000000">
                          <a:gamma/>
                          <a:invGamma/>
                        </a:sysClr>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50000"/>
                        </a:lnSpc>
                        <a:buNone/>
                      </a:pPr>
                      <a:r>
                        <a:rPr lang="en-US" altLang="x-none" sz="2800" b="1" i="1" u="sng">
                          <a:solidFill>
                            <a:srgbClr val="FF0000"/>
                          </a:solidFill>
                          <a:latin typeface="Times New Roman" panose="02020603050405020304" pitchFamily="18" charset="0"/>
                          <a:cs typeface="Times New Roman" panose="02020603050405020304" pitchFamily="18" charset="0"/>
                        </a:rPr>
                        <a:t>Bước 1: </a:t>
                      </a:r>
                      <a:endParaRPr lang="en-US" altLang="x-none" sz="2800" i="1" u="sng">
                        <a:solidFill>
                          <a:srgbClr val="FF0000"/>
                        </a:solidFill>
                        <a:latin typeface="Times New Roman" panose="02020603050405020304" pitchFamily="18" charset="0"/>
                        <a:ea typeface="Times New Roman" panose="02020603050405020304" pitchFamily="18" charset="0"/>
                      </a:endParaRPr>
                    </a:p>
                  </a:txBody>
                  <a:tcPr marL="68580" marR="68580" marT="0" marB="0">
                    <a:lnL w="12700" cap="flat" cmpd="sng">
                      <a:solidFill>
                        <a:sysClr val="grayText" lastClr="000000">
                          <a:gamma/>
                          <a:invGamma/>
                        </a:sysClr>
                      </a:solidFill>
                      <a:prstDash val="solid"/>
                      <a:headEnd type="none" w="med" len="med"/>
                      <a:tailEnd type="none" w="med" len="med"/>
                    </a:lnL>
                    <a:lnR w="12700" cap="flat" cmpd="sng">
                      <a:solidFill>
                        <a:sysClr val="grayText" lastClr="000000">
                          <a:gamma/>
                          <a:invGamma/>
                        </a:sysClr>
                      </a:solidFill>
                      <a:prstDash val="solid"/>
                      <a:headEnd type="none" w="med" len="med"/>
                      <a:tailEnd type="none" w="med" len="med"/>
                    </a:lnR>
                    <a:lnT w="12700" cap="flat" cmpd="sng">
                      <a:solidFill>
                        <a:sysClr val="grayText" lastClr="000000">
                          <a:gamma/>
                          <a:invGamma/>
                        </a:sysClr>
                      </a:solidFill>
                      <a:prstDash val="solid"/>
                      <a:headEnd type="none" w="med" len="med"/>
                      <a:tailEnd type="none" w="med" len="med"/>
                    </a:lnT>
                    <a:lnB w="12700" cap="flat" cmpd="sng">
                      <a:solidFill>
                        <a:sysClr val="grayText" lastClr="000000">
                          <a:gamma/>
                          <a:invGamma/>
                        </a:sysClr>
                      </a:solidFill>
                      <a:prstDash val="solid"/>
                      <a:headEnd type="none" w="med" len="med"/>
                      <a:tailEnd type="none" w="med" len="med"/>
                    </a:lnB>
                    <a:lnTlToBr>
                      <a:noFill/>
                    </a:lnTlToBr>
                    <a:lnBlToTr>
                      <a:noFill/>
                    </a:lnBlToTr>
                    <a:solidFill>
                      <a:srgbClr val="D0D8E8"/>
                    </a:solidFill>
                  </a:tcPr>
                </a:tc>
              </a:tr>
              <a:tr h="685800">
                <a:tc vMerge="1">
                  <a:tcPr>
                    <a:lnL w="12700" cap="flat" cmpd="sng">
                      <a:solidFill>
                        <a:sysClr val="grayText" lastClr="000000">
                          <a:gamma/>
                          <a:invGamma/>
                        </a:sysClr>
                      </a:solidFill>
                      <a:prstDash val="solid"/>
                      <a:headEnd type="none" w="med" len="med"/>
                      <a:tailEnd type="none" w="med" len="med"/>
                    </a:lnL>
                    <a:lnR w="12700" cap="flat" cmpd="sng">
                      <a:solidFill>
                        <a:sysClr val="grayText" lastClr="000000">
                          <a:gamma/>
                          <a:invGamma/>
                        </a:sysClr>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50000"/>
                        </a:lnSpc>
                        <a:buNone/>
                      </a:pPr>
                      <a:r>
                        <a:rPr lang="en-US" altLang="x-none" sz="2800" b="1" i="1" u="sng">
                          <a:solidFill>
                            <a:srgbClr val="755017"/>
                          </a:solidFill>
                          <a:latin typeface="Times New Roman" panose="02020603050405020304" pitchFamily="18" charset="0"/>
                          <a:cs typeface="Times New Roman" panose="02020603050405020304" pitchFamily="18" charset="0"/>
                        </a:rPr>
                        <a:t>Bước 2:</a:t>
                      </a:r>
                      <a:endParaRPr lang="en-US" altLang="x-none" sz="2800" i="1" u="sng">
                        <a:solidFill>
                          <a:srgbClr val="755017"/>
                        </a:solidFill>
                        <a:latin typeface="Times New Roman" panose="02020603050405020304" pitchFamily="18" charset="0"/>
                        <a:ea typeface="Times New Roman" panose="02020603050405020304" pitchFamily="18" charset="0"/>
                      </a:endParaRPr>
                    </a:p>
                  </a:txBody>
                  <a:tcPr marL="68580" marR="68580" marT="0" marB="0">
                    <a:lnL w="12700" cap="flat" cmpd="sng">
                      <a:solidFill>
                        <a:sysClr val="grayText" lastClr="000000">
                          <a:gamma/>
                          <a:invGamma/>
                        </a:sysClr>
                      </a:solidFill>
                      <a:prstDash val="solid"/>
                      <a:headEnd type="none" w="med" len="med"/>
                      <a:tailEnd type="none" w="med" len="med"/>
                    </a:lnL>
                    <a:lnR w="12700" cap="flat" cmpd="sng">
                      <a:solidFill>
                        <a:sysClr val="grayText" lastClr="000000">
                          <a:gamma/>
                          <a:invGamma/>
                        </a:sysClr>
                      </a:solidFill>
                      <a:prstDash val="solid"/>
                      <a:headEnd type="none" w="med" len="med"/>
                      <a:tailEnd type="none" w="med" len="med"/>
                    </a:lnR>
                    <a:lnT w="12700" cap="flat" cmpd="sng">
                      <a:solidFill>
                        <a:sysClr val="grayText" lastClr="000000">
                          <a:gamma/>
                          <a:invGamma/>
                        </a:sysClr>
                      </a:solidFill>
                      <a:prstDash val="solid"/>
                      <a:headEnd type="none" w="med" len="med"/>
                      <a:tailEnd type="none" w="med" len="med"/>
                    </a:lnT>
                    <a:lnB w="12700" cap="flat" cmpd="sng">
                      <a:solidFill>
                        <a:sysClr val="grayText" lastClr="000000">
                          <a:gamma/>
                          <a:invGamma/>
                        </a:sysClr>
                      </a:solidFill>
                      <a:prstDash val="solid"/>
                      <a:headEnd type="none" w="med" len="med"/>
                      <a:tailEnd type="none" w="med" len="med"/>
                    </a:lnB>
                    <a:lnTlToBr>
                      <a:noFill/>
                    </a:lnTlToBr>
                    <a:lnBlToTr>
                      <a:noFill/>
                    </a:lnBlToTr>
                    <a:solidFill>
                      <a:srgbClr val="E9EDF4"/>
                    </a:solidFill>
                  </a:tcPr>
                </a:tc>
              </a:tr>
              <a:tr h="792162">
                <a:tc vMerge="1">
                  <a:tcPr>
                    <a:lnL w="12700" cap="flat" cmpd="sng">
                      <a:solidFill>
                        <a:sysClr val="grayText" lastClr="000000">
                          <a:gamma/>
                          <a:invGamma/>
                        </a:sysClr>
                      </a:solidFill>
                      <a:prstDash val="solid"/>
                      <a:headEnd type="none" w="med" len="med"/>
                      <a:tailEnd type="none" w="med" len="med"/>
                    </a:lnL>
                    <a:lnR w="12700" cap="flat" cmpd="sng">
                      <a:solidFill>
                        <a:sysClr val="grayText" lastClr="000000">
                          <a:gamma/>
                          <a:invGamma/>
                        </a:sysClr>
                      </a:solidFill>
                      <a:prstDash val="solid"/>
                      <a:headEnd type="none" w="med" len="med"/>
                      <a:tailEnd type="none" w="med" len="med"/>
                    </a:lnR>
                    <a:lnB w="12700" cap="flat" cmpd="sng">
                      <a:solidFill>
                        <a:sysClr val="grayText" lastClr="000000">
                          <a:gamma/>
                          <a:invGamma/>
                        </a:sysClr>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50000"/>
                        </a:lnSpc>
                        <a:buNone/>
                      </a:pPr>
                      <a:r>
                        <a:rPr lang="en-US" altLang="x-none" sz="2800" b="1" i="1" u="sng">
                          <a:solidFill>
                            <a:srgbClr val="1C1C1C"/>
                          </a:solidFill>
                          <a:latin typeface="Times New Roman" panose="02020603050405020304" pitchFamily="18" charset="0"/>
                          <a:cs typeface="Times New Roman" panose="02020603050405020304" pitchFamily="18" charset="0"/>
                        </a:rPr>
                        <a:t>Bước 3: </a:t>
                      </a:r>
                      <a:endParaRPr lang="en-US" altLang="x-none" sz="2800" i="1" u="sng">
                        <a:solidFill>
                          <a:srgbClr val="1C1C1C"/>
                        </a:solidFill>
                        <a:latin typeface="Times New Roman" panose="02020603050405020304" pitchFamily="18" charset="0"/>
                        <a:ea typeface="Times New Roman" panose="02020603050405020304" pitchFamily="18" charset="0"/>
                      </a:endParaRPr>
                    </a:p>
                  </a:txBody>
                  <a:tcPr marL="68580" marR="68580" marT="0" marB="0">
                    <a:lnL w="12700" cap="flat" cmpd="sng">
                      <a:solidFill>
                        <a:sysClr val="grayText" lastClr="000000">
                          <a:gamma/>
                          <a:invGamma/>
                        </a:sysClr>
                      </a:solidFill>
                      <a:prstDash val="solid"/>
                      <a:headEnd type="none" w="med" len="med"/>
                      <a:tailEnd type="none" w="med" len="med"/>
                    </a:lnL>
                    <a:lnR w="12700" cap="flat" cmpd="sng">
                      <a:solidFill>
                        <a:sysClr val="grayText" lastClr="000000">
                          <a:gamma/>
                          <a:invGamma/>
                        </a:sysClr>
                      </a:solidFill>
                      <a:prstDash val="solid"/>
                      <a:headEnd type="none" w="med" len="med"/>
                      <a:tailEnd type="none" w="med" len="med"/>
                    </a:lnR>
                    <a:lnT w="12700" cap="flat" cmpd="sng">
                      <a:solidFill>
                        <a:sysClr val="grayText" lastClr="000000">
                          <a:gamma/>
                          <a:invGamma/>
                        </a:sysClr>
                      </a:solidFill>
                      <a:prstDash val="solid"/>
                      <a:headEnd type="none" w="med" len="med"/>
                      <a:tailEnd type="none" w="med" len="med"/>
                    </a:lnT>
                    <a:lnB w="12700" cap="flat" cmpd="sng">
                      <a:solidFill>
                        <a:sysClr val="grayText" lastClr="000000">
                          <a:gamma/>
                          <a:invGamma/>
                        </a:sysClr>
                      </a:solidFill>
                      <a:prstDash val="solid"/>
                      <a:headEnd type="none" w="med" len="med"/>
                      <a:tailEnd type="none" w="med" len="med"/>
                    </a:lnB>
                    <a:lnTlToBr>
                      <a:noFill/>
                    </a:lnTlToBr>
                    <a:lnBlToTr>
                      <a:noFill/>
                    </a:lnBlToTr>
                    <a:solidFill>
                      <a:srgbClr val="D0D8E8"/>
                    </a:solidFill>
                  </a:tcPr>
                </a:tc>
              </a:tr>
              <a:tr h="7905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lang="en-US" altLang="x-none" sz="2800" b="1">
                          <a:solidFill>
                            <a:srgbClr val="000099"/>
                          </a:solidFill>
                          <a:latin typeface="Times New Roman" panose="02020603050405020304" pitchFamily="18" charset="0"/>
                          <a:cs typeface="Times New Roman" panose="02020603050405020304" pitchFamily="18" charset="0"/>
                        </a:rPr>
                        <a:t>Ý nghĩa</a:t>
                      </a:r>
                      <a:endParaRPr lang="en-US" altLang="x-none" sz="2800">
                        <a:solidFill>
                          <a:srgbClr val="000099"/>
                        </a:solidFill>
                        <a:latin typeface="Times New Roman" panose="02020603050405020304" pitchFamily="18" charset="0"/>
                        <a:ea typeface="Times New Roman" panose="02020603050405020304" pitchFamily="18" charset="0"/>
                      </a:endParaRPr>
                    </a:p>
                  </a:txBody>
                  <a:tcPr marL="68580" marR="68580" marT="0" marB="0" anchor="ctr" anchorCtr="0">
                    <a:lnL w="12700" cap="flat" cmpd="sng">
                      <a:solidFill>
                        <a:sysClr val="grayText" lastClr="000000">
                          <a:gamma/>
                          <a:invGamma/>
                        </a:sysClr>
                      </a:solidFill>
                      <a:prstDash val="solid"/>
                      <a:headEnd type="none" w="med" len="med"/>
                      <a:tailEnd type="none" w="med" len="med"/>
                    </a:lnL>
                    <a:lnR w="12700" cap="flat" cmpd="sng">
                      <a:solidFill>
                        <a:sysClr val="grayText" lastClr="000000">
                          <a:gamma/>
                          <a:invGamma/>
                        </a:sysClr>
                      </a:solidFill>
                      <a:prstDash val="solid"/>
                      <a:headEnd type="none" w="med" len="med"/>
                      <a:tailEnd type="none" w="med" len="med"/>
                    </a:lnR>
                    <a:lnT w="12700" cap="flat" cmpd="sng">
                      <a:solidFill>
                        <a:sysClr val="grayText" lastClr="000000">
                          <a:gamma/>
                          <a:invGamma/>
                        </a:sysClr>
                      </a:solidFill>
                      <a:prstDash val="solid"/>
                      <a:headEnd type="none" w="med" len="med"/>
                      <a:tailEnd type="none" w="med" len="med"/>
                    </a:lnT>
                    <a:lnB w="12700" cap="flat" cmpd="sng">
                      <a:solidFill>
                        <a:sysClr val="grayText" lastClr="000000">
                          <a:gamma/>
                          <a:invGamma/>
                        </a:sysClr>
                      </a:solidFill>
                      <a:prstDash val="solid"/>
                      <a:headEnd type="none" w="med" len="med"/>
                      <a:tailEnd type="none" w="med" len="med"/>
                    </a:lnB>
                    <a:lnTlToBr>
                      <a:noFill/>
                    </a:lnTlToBr>
                    <a:lnBlToTr>
                      <a:noFill/>
                    </a:lnBlToTr>
                    <a:solidFill>
                      <a:srgbClr val="E9ED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en-US" altLang="x-none" sz="2800">
                        <a:solidFill>
                          <a:srgbClr val="000000"/>
                        </a:solidFill>
                        <a:latin typeface="Times New Roman" panose="02020603050405020304" pitchFamily="18" charset="0"/>
                        <a:ea typeface="Times New Roman" panose="02020603050405020304" pitchFamily="18" charset="0"/>
                      </a:endParaRPr>
                    </a:p>
                  </a:txBody>
                  <a:tcPr marT="45723" marB="45723">
                    <a:lnL w="12700" cap="flat" cmpd="sng">
                      <a:solidFill>
                        <a:sysClr val="grayText" lastClr="000000">
                          <a:gamma/>
                          <a:invGamma/>
                        </a:sysClr>
                      </a:solidFill>
                      <a:prstDash val="solid"/>
                      <a:headEnd type="none" w="med" len="med"/>
                      <a:tailEnd type="none" w="med" len="med"/>
                    </a:lnL>
                    <a:lnR w="12700" cap="flat" cmpd="sng">
                      <a:solidFill>
                        <a:sysClr val="grayText" lastClr="000000">
                          <a:gamma/>
                          <a:invGamma/>
                        </a:sysClr>
                      </a:solidFill>
                      <a:prstDash val="solid"/>
                      <a:headEnd type="none" w="med" len="med"/>
                      <a:tailEnd type="none" w="med" len="med"/>
                    </a:lnR>
                    <a:lnT w="12700" cap="flat" cmpd="sng">
                      <a:solidFill>
                        <a:sysClr val="grayText" lastClr="000000">
                          <a:gamma/>
                          <a:invGamma/>
                        </a:sysClr>
                      </a:solidFill>
                      <a:prstDash val="solid"/>
                      <a:headEnd type="none" w="med" len="med"/>
                      <a:tailEnd type="none" w="med" len="med"/>
                    </a:lnT>
                    <a:lnB w="12700" cap="flat" cmpd="sng">
                      <a:solidFill>
                        <a:sysClr val="grayText" lastClr="000000">
                          <a:gamma/>
                          <a:invGamma/>
                        </a:sysClr>
                      </a:solidFill>
                      <a:prstDash val="solid"/>
                      <a:headEnd type="none" w="med" len="med"/>
                      <a:tailEnd type="none" w="med" len="med"/>
                    </a:lnB>
                    <a:lnTlToBr>
                      <a:noFill/>
                    </a:lnTlToBr>
                    <a:lnBlToTr>
                      <a:noFill/>
                    </a:lnBlToTr>
                    <a:solidFill>
                      <a:srgbClr val="E9EDF4"/>
                    </a:solidFill>
                  </a:tcPr>
                </a:tc>
              </a:tr>
            </a:tbl>
          </a:graphicData>
        </a:graphic>
      </p:graphicFrame>
      <p:sp>
        <p:nvSpPr>
          <p:cNvPr id="5" name="TextBox 4"/>
          <p:cNvSpPr txBox="1"/>
          <p:nvPr/>
        </p:nvSpPr>
        <p:spPr>
          <a:xfrm>
            <a:off x="5219700" y="836613"/>
            <a:ext cx="3529013" cy="523875"/>
          </a:xfrm>
          <a:prstGeom prst="rect">
            <a:avLst/>
          </a:prstGeom>
          <a:noFill/>
        </p:spPr>
        <p:txBody>
          <a:bodyPr>
            <a:spAutoFit/>
          </a:bodyPr>
          <a:p>
            <a:pPr algn="just">
              <a:buNone/>
            </a:pPr>
            <a:r>
              <a:rPr lang="en-US" altLang="x-none" sz="2800">
                <a:solidFill>
                  <a:srgbClr val="1A2839"/>
                </a:solidFill>
                <a:latin typeface="Times New Roman" panose="02020603050405020304" pitchFamily="18" charset="0"/>
                <a:cs typeface="Times New Roman" panose="02020603050405020304" pitchFamily="18" charset="0"/>
              </a:rPr>
              <a:t>Trước khi tb phân chia</a:t>
            </a:r>
            <a:endParaRPr lang="en-US" altLang="x-none" sz="2800">
              <a:solidFill>
                <a:srgbClr val="1A2839"/>
              </a:solidFill>
              <a:latin typeface="Times New Roman" panose="02020603050405020304" pitchFamily="18" charset="0"/>
              <a:ea typeface="Times New Roman" panose="02020603050405020304" pitchFamily="18" charset="0"/>
            </a:endParaRPr>
          </a:p>
        </p:txBody>
      </p:sp>
      <p:sp>
        <p:nvSpPr>
          <p:cNvPr id="6" name="TextBox 5"/>
          <p:cNvSpPr txBox="1"/>
          <p:nvPr/>
        </p:nvSpPr>
        <p:spPr>
          <a:xfrm>
            <a:off x="4572000" y="1609725"/>
            <a:ext cx="3095625" cy="523875"/>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just">
              <a:lnSpc>
                <a:spcPct val="100000"/>
              </a:lnSpc>
              <a:spcBef>
                <a:spcPct val="0"/>
              </a:spcBef>
              <a:buClrTx/>
              <a:buFontTx/>
              <a:buNone/>
            </a:pPr>
            <a:r>
              <a:rPr lang="en-US" altLang="en-US" sz="2800">
                <a:solidFill>
                  <a:srgbClr val="C00000"/>
                </a:solidFill>
                <a:latin typeface="Times New Roman" panose="02020603050405020304" pitchFamily="18" charset="0"/>
                <a:cs typeface="Times New Roman" panose="02020603050405020304" pitchFamily="18" charset="0"/>
              </a:rPr>
              <a:t>Trong nhân tb</a:t>
            </a:r>
            <a:endParaRPr lang="en-US" altLang="en-US" sz="2800">
              <a:solidFill>
                <a:srgbClr val="C00000"/>
              </a:solidFill>
              <a:latin typeface="Times New Roman" panose="02020603050405020304" pitchFamily="18" charset="0"/>
              <a:ea typeface="Times New Roman" panose="02020603050405020304" pitchFamily="18" charset="0"/>
            </a:endParaRPr>
          </a:p>
        </p:txBody>
      </p:sp>
      <p:sp>
        <p:nvSpPr>
          <p:cNvPr id="7" name="TextBox 6"/>
          <p:cNvSpPr txBox="1"/>
          <p:nvPr/>
        </p:nvSpPr>
        <p:spPr>
          <a:xfrm>
            <a:off x="3492500" y="2446338"/>
            <a:ext cx="5568950" cy="523875"/>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just">
              <a:lnSpc>
                <a:spcPct val="100000"/>
              </a:lnSpc>
              <a:spcBef>
                <a:spcPct val="0"/>
              </a:spcBef>
              <a:buClrTx/>
              <a:buFontTx/>
              <a:buNone/>
            </a:pPr>
            <a:r>
              <a:rPr lang="en-US" altLang="en-US" sz="2800">
                <a:solidFill>
                  <a:srgbClr val="002060"/>
                </a:solidFill>
                <a:latin typeface="Times New Roman" panose="02020603050405020304" pitchFamily="18" charset="0"/>
                <a:cs typeface="Times New Roman" panose="02020603050405020304" pitchFamily="18" charset="0"/>
              </a:rPr>
              <a:t>ADN khuôn, Enzim, Nu tự do, ATP</a:t>
            </a:r>
            <a:endParaRPr lang="en-US" altLang="en-US" sz="2800">
              <a:solidFill>
                <a:srgbClr val="002060"/>
              </a:solidFill>
              <a:latin typeface="Times New Roman" panose="02020603050405020304" pitchFamily="18" charset="0"/>
              <a:ea typeface="Times New Roman" panose="02020603050405020304" pitchFamily="18" charset="0"/>
            </a:endParaRPr>
          </a:p>
        </p:txBody>
      </p:sp>
      <p:sp>
        <p:nvSpPr>
          <p:cNvPr id="8" name="TextBox 7"/>
          <p:cNvSpPr txBox="1"/>
          <p:nvPr/>
        </p:nvSpPr>
        <p:spPr>
          <a:xfrm>
            <a:off x="3563938" y="3167063"/>
            <a:ext cx="5184775" cy="523875"/>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just">
              <a:lnSpc>
                <a:spcPct val="100000"/>
              </a:lnSpc>
              <a:spcBef>
                <a:spcPct val="0"/>
              </a:spcBef>
              <a:buClrTx/>
              <a:buFontTx/>
              <a:buNone/>
            </a:pPr>
            <a:r>
              <a:rPr lang="en-US" altLang="en-US" sz="2800">
                <a:solidFill>
                  <a:srgbClr val="000099"/>
                </a:solidFill>
                <a:latin typeface="Times New Roman" panose="02020603050405020304" pitchFamily="18" charset="0"/>
                <a:cs typeface="Times New Roman" panose="02020603050405020304" pitchFamily="18" charset="0"/>
              </a:rPr>
              <a:t>NTBX v</a:t>
            </a:r>
            <a:r>
              <a:rPr lang="en-US" altLang="en-US" sz="2800">
                <a:solidFill>
                  <a:srgbClr val="000099"/>
                </a:solidFill>
                <a:latin typeface="Times New Roman" panose="02020603050405020304" pitchFamily="18" charset="0"/>
                <a:ea typeface="Times New Roman" panose="02020603050405020304" pitchFamily="18" charset="0"/>
              </a:rPr>
              <a:t>à</a:t>
            </a:r>
            <a:r>
              <a:rPr lang="en-US" altLang="en-US" sz="2800">
                <a:solidFill>
                  <a:srgbClr val="000099"/>
                </a:solidFill>
                <a:latin typeface="Times New Roman" panose="02020603050405020304" pitchFamily="18" charset="0"/>
                <a:cs typeface="Times New Roman" panose="02020603050405020304" pitchFamily="18" charset="0"/>
              </a:rPr>
              <a:t> bán bảo to</a:t>
            </a:r>
            <a:r>
              <a:rPr lang="en-US" altLang="en-US" sz="2800">
                <a:solidFill>
                  <a:srgbClr val="000099"/>
                </a:solidFill>
                <a:latin typeface="Times New Roman" panose="02020603050405020304" pitchFamily="18" charset="0"/>
                <a:ea typeface="Times New Roman" panose="02020603050405020304" pitchFamily="18" charset="0"/>
              </a:rPr>
              <a:t>à</a:t>
            </a:r>
            <a:r>
              <a:rPr lang="en-US" altLang="en-US" sz="2800">
                <a:solidFill>
                  <a:srgbClr val="000099"/>
                </a:solidFill>
                <a:latin typeface="Times New Roman" panose="02020603050405020304" pitchFamily="18" charset="0"/>
                <a:cs typeface="Times New Roman" panose="02020603050405020304" pitchFamily="18" charset="0"/>
              </a:rPr>
              <a:t>n</a:t>
            </a:r>
            <a:endParaRPr lang="en-US" altLang="en-US" sz="2800">
              <a:solidFill>
                <a:srgbClr val="000099"/>
              </a:solidFill>
              <a:latin typeface="Times New Roman" panose="02020603050405020304" pitchFamily="18" charset="0"/>
              <a:ea typeface="Times New Roman" panose="02020603050405020304" pitchFamily="18" charset="0"/>
            </a:endParaRPr>
          </a:p>
        </p:txBody>
      </p:sp>
      <p:sp>
        <p:nvSpPr>
          <p:cNvPr id="9" name="TextBox 8"/>
          <p:cNvSpPr txBox="1"/>
          <p:nvPr/>
        </p:nvSpPr>
        <p:spPr>
          <a:xfrm>
            <a:off x="4953000" y="3887788"/>
            <a:ext cx="4130675" cy="523875"/>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just">
              <a:lnSpc>
                <a:spcPct val="100000"/>
              </a:lnSpc>
              <a:spcBef>
                <a:spcPct val="0"/>
              </a:spcBef>
              <a:buClrTx/>
              <a:buFontTx/>
              <a:buNone/>
            </a:pPr>
            <a:r>
              <a:rPr lang="en-US" altLang="en-US" sz="2800">
                <a:solidFill>
                  <a:srgbClr val="1C1C1C"/>
                </a:solidFill>
                <a:latin typeface="Times New Roman" panose="02020603050405020304" pitchFamily="18" charset="0"/>
                <a:cs typeface="Times New Roman" panose="02020603050405020304" pitchFamily="18" charset="0"/>
              </a:rPr>
              <a:t>Tháo xoắn</a:t>
            </a:r>
            <a:endParaRPr lang="en-US" altLang="en-US" sz="2800">
              <a:solidFill>
                <a:srgbClr val="1C1C1C"/>
              </a:solidFill>
              <a:latin typeface="Times New Roman" panose="02020603050405020304" pitchFamily="18" charset="0"/>
              <a:ea typeface="Times New Roman" panose="02020603050405020304" pitchFamily="18" charset="0"/>
            </a:endParaRPr>
          </a:p>
        </p:txBody>
      </p:sp>
      <p:sp>
        <p:nvSpPr>
          <p:cNvPr id="10" name="TextBox 9"/>
          <p:cNvSpPr txBox="1"/>
          <p:nvPr/>
        </p:nvSpPr>
        <p:spPr>
          <a:xfrm>
            <a:off x="4927600" y="4652963"/>
            <a:ext cx="4298950" cy="522287"/>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just">
              <a:lnSpc>
                <a:spcPct val="100000"/>
              </a:lnSpc>
              <a:spcBef>
                <a:spcPct val="0"/>
              </a:spcBef>
              <a:buClrTx/>
              <a:buFontTx/>
              <a:buNone/>
            </a:pPr>
            <a:r>
              <a:rPr lang="en-US" altLang="en-US" sz="2800">
                <a:solidFill>
                  <a:srgbClr val="002060"/>
                </a:solidFill>
                <a:latin typeface="Times New Roman" panose="02020603050405020304" pitchFamily="18" charset="0"/>
                <a:cs typeface="Times New Roman" panose="02020603050405020304" pitchFamily="18" charset="0"/>
              </a:rPr>
              <a:t>Tổng hợp mạch ADN mới</a:t>
            </a:r>
            <a:endParaRPr lang="en-US" altLang="en-US" sz="2800">
              <a:solidFill>
                <a:srgbClr val="002060"/>
              </a:solidFill>
              <a:latin typeface="Times New Roman" panose="02020603050405020304" pitchFamily="18" charset="0"/>
              <a:ea typeface="Times New Roman" panose="02020603050405020304" pitchFamily="18" charset="0"/>
            </a:endParaRPr>
          </a:p>
        </p:txBody>
      </p:sp>
      <p:sp>
        <p:nvSpPr>
          <p:cNvPr id="11" name="TextBox 10"/>
          <p:cNvSpPr txBox="1"/>
          <p:nvPr/>
        </p:nvSpPr>
        <p:spPr>
          <a:xfrm>
            <a:off x="4787900" y="5262563"/>
            <a:ext cx="4370388" cy="830262"/>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just">
              <a:lnSpc>
                <a:spcPct val="100000"/>
              </a:lnSpc>
              <a:spcBef>
                <a:spcPct val="0"/>
              </a:spcBef>
              <a:buClrTx/>
              <a:buFontTx/>
              <a:buNone/>
            </a:pPr>
            <a:r>
              <a:rPr lang="en-US" altLang="en-US" sz="2400">
                <a:solidFill>
                  <a:srgbClr val="000099"/>
                </a:solidFill>
                <a:latin typeface="Times New Roman" panose="02020603050405020304" pitchFamily="18" charset="0"/>
                <a:cs typeface="Times New Roman" panose="02020603050405020304" pitchFamily="18" charset="0"/>
              </a:rPr>
              <a:t>Tạo ra 2 phân tử ADN con giống nhau v</a:t>
            </a:r>
            <a:r>
              <a:rPr lang="en-US" altLang="en-US" sz="2400">
                <a:solidFill>
                  <a:srgbClr val="000099"/>
                </a:solidFill>
                <a:latin typeface="Times New Roman" panose="02020603050405020304" pitchFamily="18" charset="0"/>
                <a:ea typeface="Times New Roman" panose="02020603050405020304" pitchFamily="18" charset="0"/>
              </a:rPr>
              <a:t>à</a:t>
            </a:r>
            <a:r>
              <a:rPr lang="en-US" altLang="en-US" sz="2400">
                <a:solidFill>
                  <a:srgbClr val="000099"/>
                </a:solidFill>
                <a:latin typeface="Times New Roman" panose="02020603050405020304" pitchFamily="18" charset="0"/>
                <a:cs typeface="Times New Roman" panose="02020603050405020304" pitchFamily="18" charset="0"/>
              </a:rPr>
              <a:t> giống ADN mẹ</a:t>
            </a:r>
            <a:endParaRPr lang="en-US" altLang="en-US" sz="2400">
              <a:solidFill>
                <a:srgbClr val="000099"/>
              </a:solidFill>
              <a:latin typeface="Times New Roman" panose="02020603050405020304" pitchFamily="18" charset="0"/>
              <a:ea typeface="Times New Roman" panose="02020603050405020304" pitchFamily="18" charset="0"/>
            </a:endParaRPr>
          </a:p>
        </p:txBody>
      </p:sp>
      <p:sp>
        <p:nvSpPr>
          <p:cNvPr id="12" name="TextBox 11"/>
          <p:cNvSpPr txBox="1"/>
          <p:nvPr/>
        </p:nvSpPr>
        <p:spPr>
          <a:xfrm>
            <a:off x="3546475" y="6035675"/>
            <a:ext cx="5327650" cy="461963"/>
          </a:xfrm>
          <a:prstGeom prst="rect">
            <a:avLst/>
          </a:prstGeom>
          <a:noFill/>
        </p:spPr>
        <p:txBody>
          <a:bodyPr>
            <a:spAutoFit/>
          </a:bodyPr>
          <a:p>
            <a:pPr algn="just">
              <a:buNone/>
            </a:pPr>
            <a:r>
              <a:rPr lang="en-US" altLang="x-none" sz="2400">
                <a:solidFill>
                  <a:srgbClr val="683319"/>
                </a:solidFill>
                <a:latin typeface="Times New Roman" panose="02020603050405020304" pitchFamily="18" charset="0"/>
                <a:cs typeface="Times New Roman" panose="02020603050405020304" pitchFamily="18" charset="0"/>
              </a:rPr>
              <a:t>L</a:t>
            </a:r>
            <a:r>
              <a:rPr lang="en-US" altLang="x-none" sz="2400">
                <a:solidFill>
                  <a:srgbClr val="683319"/>
                </a:solidFill>
                <a:latin typeface="Times New Roman" panose="02020603050405020304" pitchFamily="18" charset="0"/>
                <a:ea typeface="Times New Roman" panose="02020603050405020304" pitchFamily="18" charset="0"/>
              </a:rPr>
              <a:t>à</a:t>
            </a:r>
            <a:r>
              <a:rPr lang="en-US" altLang="x-none" sz="2400">
                <a:solidFill>
                  <a:srgbClr val="683319"/>
                </a:solidFill>
                <a:latin typeface="Times New Roman" panose="02020603050405020304" pitchFamily="18" charset="0"/>
                <a:cs typeface="Times New Roman" panose="02020603050405020304" pitchFamily="18" charset="0"/>
              </a:rPr>
              <a:t> cơ sở cho sự tự nhân đôi của NST</a:t>
            </a:r>
            <a:endParaRPr lang="en-US" altLang="x-none" sz="2400">
              <a:solidFill>
                <a:srgbClr val="683319"/>
              </a:solidFill>
              <a:latin typeface="Times New Roman" panose="02020603050405020304" pitchFamily="18" charset="0"/>
              <a:ea typeface="Times New Roman" panose="02020603050405020304" pitchFamily="18" charset="0"/>
            </a:endParaRPr>
          </a:p>
        </p:txBody>
      </p:sp>
      <p:sp>
        <p:nvSpPr>
          <p:cNvPr id="13" name="TextBox 12"/>
          <p:cNvSpPr txBox="1"/>
          <p:nvPr/>
        </p:nvSpPr>
        <p:spPr>
          <a:xfrm>
            <a:off x="3492500" y="6446838"/>
            <a:ext cx="5111750" cy="461963"/>
          </a:xfrm>
          <a:prstGeom prst="rect">
            <a:avLst/>
          </a:prstGeom>
          <a:noFill/>
        </p:spPr>
        <p:txBody>
          <a:bodyPr>
            <a:spAutoFit/>
          </a:bodyPr>
          <a:p>
            <a:pPr>
              <a:buNone/>
            </a:pPr>
            <a:r>
              <a:rPr lang="en-US" altLang="x-none" sz="2400">
                <a:solidFill>
                  <a:srgbClr val="426626"/>
                </a:solidFill>
                <a:latin typeface="Times New Roman" panose="02020603050405020304" pitchFamily="18" charset="0"/>
                <a:cs typeface="Times New Roman" panose="02020603050405020304" pitchFamily="18" charset="0"/>
              </a:rPr>
              <a:t>Đảm bảo tính ổn định về mặt di truyền</a:t>
            </a:r>
            <a:endParaRPr lang="en-US" altLang="x-none" sz="2400">
              <a:solidFill>
                <a:srgbClr val="426626"/>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403350" y="692150"/>
            <a:ext cx="6913563" cy="938213"/>
          </a:xfrm>
        </p:spPr>
        <p:txBody>
          <a:bodyPr vert="horz" lIns="91440" tIns="45720" rIns="91440" bIns="45720" rtlCol="0" anchor="ctr">
            <a:noAutofit/>
          </a:bodyPr>
          <a:p>
            <a:pPr eaLnBrk="1" hangingPunct="1">
              <a:buNone/>
            </a:pPr>
            <a:r>
              <a:rPr lang="en-US" altLang="x-none" sz="4000" b="1">
                <a:solidFill>
                  <a:srgbClr val="C00000"/>
                </a:solidFill>
                <a:latin typeface="Times New Roman" panose="02020603050405020304" pitchFamily="18" charset="0"/>
                <a:cs typeface="Times New Roman" panose="02020603050405020304" pitchFamily="18" charset="0"/>
              </a:rPr>
              <a:t>CÔNG THỨC CƠ CHẾ NHÂN ĐÔI ADN</a:t>
            </a:r>
            <a:endParaRPr lang="en-US" altLang="x-none" sz="4000" b="1">
              <a:solidFill>
                <a:srgbClr val="C00000"/>
              </a:solidFill>
              <a:latin typeface="Times New Roman" panose="02020603050405020304" pitchFamily="18" charset="0"/>
              <a:ea typeface="Times New Roman" panose="02020603050405020304" pitchFamily="18" charset="0"/>
            </a:endParaRPr>
          </a:p>
        </p:txBody>
      </p:sp>
      <p:sp>
        <p:nvSpPr>
          <p:cNvPr id="4" name="TextBox 3"/>
          <p:cNvSpPr txBox="1"/>
          <p:nvPr/>
        </p:nvSpPr>
        <p:spPr>
          <a:xfrm>
            <a:off x="684213" y="1773238"/>
            <a:ext cx="4392612" cy="646112"/>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just">
              <a:lnSpc>
                <a:spcPct val="100000"/>
              </a:lnSpc>
              <a:spcBef>
                <a:spcPct val="0"/>
              </a:spcBef>
              <a:buClrTx/>
              <a:buFontTx/>
              <a:buNone/>
            </a:pPr>
            <a:r>
              <a:rPr lang="en-US" altLang="en-US" sz="3600" b="1" i="1" u="sng">
                <a:solidFill>
                  <a:srgbClr val="002060"/>
                </a:solidFill>
                <a:latin typeface="Times New Roman" panose="02020603050405020304" pitchFamily="18" charset="0"/>
                <a:cs typeface="Times New Roman" panose="02020603050405020304" pitchFamily="18" charset="0"/>
              </a:rPr>
              <a:t>1. Tính số ADN con</a:t>
            </a:r>
            <a:endParaRPr lang="en-US" altLang="en-US" sz="3600" b="1" i="1" u="sng">
              <a:solidFill>
                <a:srgbClr val="002060"/>
              </a:solidFill>
              <a:latin typeface="Times New Roman" panose="02020603050405020304" pitchFamily="18" charset="0"/>
              <a:ea typeface="Times New Roman" panose="02020603050405020304" pitchFamily="18" charset="0"/>
            </a:endParaRPr>
          </a:p>
        </p:txBody>
      </p:sp>
      <p:sp>
        <p:nvSpPr>
          <p:cNvPr id="141315" name="Rectangle 4"/>
          <p:cNvSpPr/>
          <p:nvPr/>
        </p:nvSpPr>
        <p:spPr>
          <a:xfrm>
            <a:off x="685800" y="2500313"/>
            <a:ext cx="5254625" cy="461962"/>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273050">
              <a:lnSpc>
                <a:spcPct val="100000"/>
              </a:lnSpc>
              <a:spcBef>
                <a:spcPct val="0"/>
              </a:spcBef>
              <a:buClrTx/>
              <a:buFontTx/>
              <a:buNone/>
            </a:pPr>
            <a:r>
              <a:rPr lang="en-US" altLang="en-US" sz="2400">
                <a:latin typeface="Times New Roman" panose="02020603050405020304" pitchFamily="18" charset="0"/>
                <a:cs typeface="Times New Roman" panose="02020603050405020304" pitchFamily="18" charset="0"/>
              </a:rPr>
              <a:t>- 1 ADN mẹ qua 1 đợt tự nhân đôi tạo  </a:t>
            </a:r>
            <a:endParaRPr lang="en-US" altLang="en-US" sz="2400">
              <a:latin typeface="Times New Roman" panose="02020603050405020304" pitchFamily="18" charset="0"/>
              <a:ea typeface="Times New Roman" panose="02020603050405020304" pitchFamily="18" charset="0"/>
            </a:endParaRPr>
          </a:p>
        </p:txBody>
      </p:sp>
      <p:sp>
        <p:nvSpPr>
          <p:cNvPr id="6" name="TextBox 5"/>
          <p:cNvSpPr txBox="1"/>
          <p:nvPr/>
        </p:nvSpPr>
        <p:spPr>
          <a:xfrm>
            <a:off x="5724525" y="2500313"/>
            <a:ext cx="1584325" cy="461962"/>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nSpc>
                <a:spcPct val="100000"/>
              </a:lnSpc>
              <a:spcBef>
                <a:spcPct val="0"/>
              </a:spcBef>
              <a:buClrTx/>
              <a:buFontTx/>
              <a:buNone/>
            </a:pPr>
            <a:r>
              <a:rPr lang="en-US" altLang="en-US" sz="2400">
                <a:latin typeface="Times New Roman" panose="02020603050405020304" pitchFamily="18" charset="0"/>
                <a:cs typeface="Times New Roman" panose="02020603050405020304" pitchFamily="18" charset="0"/>
              </a:rPr>
              <a:t>2 ADN con</a:t>
            </a:r>
            <a:endParaRPr lang="en-US" altLang="en-US" sz="2400">
              <a:latin typeface="Arial" panose="020B0604020202020204" pitchFamily="34" charset="0"/>
              <a:ea typeface="Arial" panose="020B0604020202020204" pitchFamily="34" charset="0"/>
            </a:endParaRPr>
          </a:p>
        </p:txBody>
      </p:sp>
      <p:sp>
        <p:nvSpPr>
          <p:cNvPr id="7" name="TextBox 6"/>
          <p:cNvSpPr txBox="1"/>
          <p:nvPr/>
        </p:nvSpPr>
        <p:spPr>
          <a:xfrm>
            <a:off x="7235825" y="2500313"/>
            <a:ext cx="1296988" cy="461962"/>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just">
              <a:lnSpc>
                <a:spcPct val="100000"/>
              </a:lnSpc>
              <a:spcBef>
                <a:spcPct val="0"/>
              </a:spcBef>
              <a:buClrTx/>
              <a:buFontTx/>
              <a:buNone/>
            </a:pPr>
            <a:r>
              <a:rPr lang="en-US" altLang="en-US" sz="2400" b="1">
                <a:solidFill>
                  <a:srgbClr val="FF0000"/>
                </a:solidFill>
                <a:latin typeface="Times New Roman" panose="02020603050405020304" pitchFamily="18" charset="0"/>
                <a:cs typeface="Times New Roman" panose="02020603050405020304" pitchFamily="18" charset="0"/>
              </a:rPr>
              <a:t>= 2</a:t>
            </a:r>
            <a:r>
              <a:rPr lang="en-US" altLang="en-US" sz="2400" b="1" baseline="30000">
                <a:solidFill>
                  <a:srgbClr val="FF0000"/>
                </a:solidFill>
                <a:latin typeface="Times New Roman" panose="02020603050405020304" pitchFamily="18" charset="0"/>
                <a:cs typeface="Times New Roman" panose="02020603050405020304" pitchFamily="18" charset="0"/>
              </a:rPr>
              <a:t>1</a:t>
            </a:r>
            <a:endParaRPr lang="en-US" altLang="en-US" sz="2400" b="1">
              <a:solidFill>
                <a:srgbClr val="FF0000"/>
              </a:solidFill>
              <a:latin typeface="Times New Roman" panose="02020603050405020304" pitchFamily="18" charset="0"/>
              <a:ea typeface="Times New Roman" panose="02020603050405020304" pitchFamily="18" charset="0"/>
            </a:endParaRPr>
          </a:p>
        </p:txBody>
      </p:sp>
      <p:sp>
        <p:nvSpPr>
          <p:cNvPr id="141318" name="Rectangle 7"/>
          <p:cNvSpPr/>
          <p:nvPr/>
        </p:nvSpPr>
        <p:spPr>
          <a:xfrm>
            <a:off x="1014413" y="3019425"/>
            <a:ext cx="4926012" cy="461963"/>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nSpc>
                <a:spcPct val="100000"/>
              </a:lnSpc>
              <a:spcBef>
                <a:spcPct val="0"/>
              </a:spcBef>
              <a:buClrTx/>
              <a:buFontTx/>
              <a:buNone/>
            </a:pPr>
            <a:r>
              <a:rPr lang="en-US" altLang="en-US" sz="2400">
                <a:latin typeface="Times New Roman" panose="02020603050405020304" pitchFamily="18" charset="0"/>
                <a:cs typeface="Times New Roman" panose="02020603050405020304" pitchFamily="18" charset="0"/>
              </a:rPr>
              <a:t>-1 ADN mẹ qua 2 đợt tự nhân đôi tạo </a:t>
            </a:r>
            <a:endParaRPr lang="en-US" altLang="en-US" sz="3600">
              <a:latin typeface="Arial" panose="020B0604020202020204" pitchFamily="34" charset="0"/>
              <a:ea typeface="Arial" panose="020B0604020202020204" pitchFamily="34" charset="0"/>
            </a:endParaRPr>
          </a:p>
        </p:txBody>
      </p:sp>
      <p:sp>
        <p:nvSpPr>
          <p:cNvPr id="9" name="TextBox 8"/>
          <p:cNvSpPr txBox="1"/>
          <p:nvPr/>
        </p:nvSpPr>
        <p:spPr>
          <a:xfrm>
            <a:off x="5756275" y="3019425"/>
            <a:ext cx="1800225" cy="461963"/>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just">
              <a:lnSpc>
                <a:spcPct val="100000"/>
              </a:lnSpc>
              <a:spcBef>
                <a:spcPct val="0"/>
              </a:spcBef>
              <a:buClrTx/>
              <a:buFontTx/>
              <a:buNone/>
            </a:pPr>
            <a:r>
              <a:rPr lang="en-US" altLang="en-US" sz="2400">
                <a:latin typeface="Times New Roman" panose="02020603050405020304" pitchFamily="18" charset="0"/>
                <a:cs typeface="Times New Roman" panose="02020603050405020304" pitchFamily="18" charset="0"/>
              </a:rPr>
              <a:t>4 ADN con</a:t>
            </a:r>
            <a:endParaRPr lang="en-US" altLang="en-US" sz="2400">
              <a:latin typeface="Times New Roman" panose="02020603050405020304" pitchFamily="18" charset="0"/>
              <a:ea typeface="Times New Roman" panose="02020603050405020304" pitchFamily="18" charset="0"/>
            </a:endParaRPr>
          </a:p>
        </p:txBody>
      </p:sp>
      <p:sp>
        <p:nvSpPr>
          <p:cNvPr id="10" name="TextBox 9"/>
          <p:cNvSpPr txBox="1"/>
          <p:nvPr/>
        </p:nvSpPr>
        <p:spPr>
          <a:xfrm>
            <a:off x="7235825" y="3043238"/>
            <a:ext cx="1223963" cy="461962"/>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just">
              <a:lnSpc>
                <a:spcPct val="100000"/>
              </a:lnSpc>
              <a:spcBef>
                <a:spcPct val="0"/>
              </a:spcBef>
              <a:buClrTx/>
              <a:buFontTx/>
              <a:buNone/>
            </a:pPr>
            <a:r>
              <a:rPr lang="en-US" altLang="en-US" sz="2400" b="1">
                <a:solidFill>
                  <a:srgbClr val="FF0000"/>
                </a:solidFill>
                <a:latin typeface="Times New Roman" panose="02020603050405020304" pitchFamily="18" charset="0"/>
                <a:cs typeface="Times New Roman" panose="02020603050405020304" pitchFamily="18" charset="0"/>
              </a:rPr>
              <a:t>= 2</a:t>
            </a:r>
            <a:r>
              <a:rPr lang="en-US" altLang="en-US" sz="2400" b="1" baseline="30000">
                <a:solidFill>
                  <a:srgbClr val="FF0000"/>
                </a:solidFill>
                <a:latin typeface="Times New Roman" panose="02020603050405020304" pitchFamily="18" charset="0"/>
                <a:cs typeface="Times New Roman" panose="02020603050405020304" pitchFamily="18" charset="0"/>
              </a:rPr>
              <a:t>2</a:t>
            </a:r>
            <a:endParaRPr lang="en-US" altLang="en-US" sz="2400" b="1">
              <a:solidFill>
                <a:srgbClr val="FF0000"/>
              </a:solidFill>
              <a:latin typeface="Times New Roman" panose="02020603050405020304" pitchFamily="18" charset="0"/>
              <a:ea typeface="Times New Roman" panose="02020603050405020304" pitchFamily="18" charset="0"/>
            </a:endParaRPr>
          </a:p>
        </p:txBody>
      </p:sp>
      <p:sp>
        <p:nvSpPr>
          <p:cNvPr id="141321" name="Rectangle 10"/>
          <p:cNvSpPr/>
          <p:nvPr/>
        </p:nvSpPr>
        <p:spPr>
          <a:xfrm>
            <a:off x="1011238" y="3600450"/>
            <a:ext cx="5008562" cy="461963"/>
          </a:xfrm>
          <a:prstGeom prst="rect">
            <a:avLst/>
          </a:prstGeom>
          <a:noFill/>
          <a:ln w="9525">
            <a:noFill/>
          </a:ln>
        </p:spPr>
        <p:txBody>
          <a:bodyPr wrap="none">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just">
              <a:lnSpc>
                <a:spcPct val="100000"/>
              </a:lnSpc>
              <a:spcBef>
                <a:spcPct val="0"/>
              </a:spcBef>
              <a:buClrTx/>
              <a:buFontTx/>
              <a:buNone/>
            </a:pPr>
            <a:r>
              <a:rPr lang="en-US" altLang="en-US" sz="2400">
                <a:latin typeface="Times New Roman" panose="02020603050405020304" pitchFamily="18" charset="0"/>
                <a:cs typeface="Times New Roman" panose="02020603050405020304" pitchFamily="18" charset="0"/>
              </a:rPr>
              <a:t>-1 ADN mẹ qua 3 đợt tự nhân đôi tạo   </a:t>
            </a:r>
            <a:endParaRPr lang="en-US" altLang="en-US" sz="3600">
              <a:latin typeface="Arial" panose="020B0604020202020204" pitchFamily="34" charset="0"/>
              <a:ea typeface="Arial" panose="020B0604020202020204" pitchFamily="34" charset="0"/>
            </a:endParaRPr>
          </a:p>
        </p:txBody>
      </p:sp>
      <p:sp>
        <p:nvSpPr>
          <p:cNvPr id="12" name="TextBox 11"/>
          <p:cNvSpPr txBox="1"/>
          <p:nvPr/>
        </p:nvSpPr>
        <p:spPr>
          <a:xfrm>
            <a:off x="5724525" y="3548063"/>
            <a:ext cx="1800225" cy="461962"/>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just">
              <a:lnSpc>
                <a:spcPct val="100000"/>
              </a:lnSpc>
              <a:spcBef>
                <a:spcPct val="0"/>
              </a:spcBef>
              <a:buClrTx/>
              <a:buFontTx/>
              <a:buNone/>
            </a:pPr>
            <a:r>
              <a:rPr lang="en-US" altLang="en-US" sz="2400">
                <a:latin typeface="Times New Roman" panose="02020603050405020304" pitchFamily="18" charset="0"/>
                <a:cs typeface="Times New Roman" panose="02020603050405020304" pitchFamily="18" charset="0"/>
              </a:rPr>
              <a:t>8 ADN con</a:t>
            </a:r>
            <a:endParaRPr lang="en-US" altLang="en-US" sz="2400">
              <a:latin typeface="Times New Roman" panose="02020603050405020304" pitchFamily="18" charset="0"/>
              <a:ea typeface="Times New Roman" panose="02020603050405020304" pitchFamily="18" charset="0"/>
            </a:endParaRPr>
          </a:p>
        </p:txBody>
      </p:sp>
      <p:sp>
        <p:nvSpPr>
          <p:cNvPr id="13" name="TextBox 12"/>
          <p:cNvSpPr txBox="1"/>
          <p:nvPr/>
        </p:nvSpPr>
        <p:spPr>
          <a:xfrm>
            <a:off x="7235825" y="3540125"/>
            <a:ext cx="1120775" cy="461963"/>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just">
              <a:lnSpc>
                <a:spcPct val="100000"/>
              </a:lnSpc>
              <a:spcBef>
                <a:spcPct val="0"/>
              </a:spcBef>
              <a:buClrTx/>
              <a:buFontTx/>
              <a:buNone/>
            </a:pPr>
            <a:r>
              <a:rPr lang="en-US" altLang="en-US" sz="2400" b="1">
                <a:solidFill>
                  <a:srgbClr val="FF0000"/>
                </a:solidFill>
                <a:latin typeface="Times New Roman" panose="02020603050405020304" pitchFamily="18" charset="0"/>
                <a:cs typeface="Times New Roman" panose="02020603050405020304" pitchFamily="18" charset="0"/>
              </a:rPr>
              <a:t>= 2</a:t>
            </a:r>
            <a:r>
              <a:rPr lang="en-US" altLang="en-US" sz="2400" b="1" baseline="30000">
                <a:solidFill>
                  <a:srgbClr val="FF0000"/>
                </a:solidFill>
                <a:latin typeface="Times New Roman" panose="02020603050405020304" pitchFamily="18" charset="0"/>
                <a:cs typeface="Times New Roman" panose="02020603050405020304" pitchFamily="18" charset="0"/>
              </a:rPr>
              <a:t>3</a:t>
            </a:r>
            <a:endParaRPr lang="en-US" altLang="en-US" sz="2400" b="1">
              <a:solidFill>
                <a:srgbClr val="FF0000"/>
              </a:solidFill>
              <a:latin typeface="Times New Roman" panose="02020603050405020304" pitchFamily="18" charset="0"/>
              <a:ea typeface="Times New Roman" panose="02020603050405020304" pitchFamily="18" charset="0"/>
            </a:endParaRPr>
          </a:p>
        </p:txBody>
      </p:sp>
      <p:sp>
        <p:nvSpPr>
          <p:cNvPr id="141324" name="Rectangle 13"/>
          <p:cNvSpPr/>
          <p:nvPr/>
        </p:nvSpPr>
        <p:spPr>
          <a:xfrm>
            <a:off x="1008063" y="4114800"/>
            <a:ext cx="4932362" cy="460375"/>
          </a:xfrm>
          <a:prstGeom prst="rect">
            <a:avLst/>
          </a:prstGeom>
          <a:noFill/>
          <a:ln w="9525">
            <a:noFill/>
          </a:ln>
        </p:spPr>
        <p:txBody>
          <a:bodyPr wrap="none">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just">
              <a:lnSpc>
                <a:spcPct val="100000"/>
              </a:lnSpc>
              <a:spcBef>
                <a:spcPct val="0"/>
              </a:spcBef>
              <a:buClrTx/>
              <a:buFontTx/>
              <a:buNone/>
            </a:pPr>
            <a:r>
              <a:rPr lang="en-US" altLang="en-US" sz="2400">
                <a:solidFill>
                  <a:srgbClr val="1C1C1C"/>
                </a:solidFill>
                <a:latin typeface="Times New Roman" panose="02020603050405020304" pitchFamily="18" charset="0"/>
                <a:cs typeface="Times New Roman" panose="02020603050405020304" pitchFamily="18" charset="0"/>
              </a:rPr>
              <a:t>- 1 ADN mẹ qua x đợt tự nhân đôi tạo </a:t>
            </a:r>
            <a:endParaRPr lang="en-US" altLang="en-US" sz="3600">
              <a:solidFill>
                <a:srgbClr val="1C1C1C"/>
              </a:solidFill>
              <a:latin typeface="Arial" panose="020B0604020202020204" pitchFamily="34" charset="0"/>
              <a:ea typeface="Arial" panose="020B0604020202020204" pitchFamily="34" charset="0"/>
            </a:endParaRPr>
          </a:p>
        </p:txBody>
      </p:sp>
      <p:sp>
        <p:nvSpPr>
          <p:cNvPr id="15" name="TextBox 14"/>
          <p:cNvSpPr txBox="1"/>
          <p:nvPr/>
        </p:nvSpPr>
        <p:spPr>
          <a:xfrm>
            <a:off x="5940425" y="4002088"/>
            <a:ext cx="1776413" cy="584200"/>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just">
              <a:lnSpc>
                <a:spcPct val="100000"/>
              </a:lnSpc>
              <a:spcBef>
                <a:spcPct val="0"/>
              </a:spcBef>
              <a:buClrTx/>
              <a:buFontTx/>
              <a:buNone/>
            </a:pPr>
            <a:r>
              <a:rPr lang="en-US" altLang="en-US" sz="3200" b="1">
                <a:solidFill>
                  <a:srgbClr val="FF0000"/>
                </a:solidFill>
                <a:latin typeface="Times New Roman" panose="02020603050405020304" pitchFamily="18" charset="0"/>
                <a:cs typeface="Times New Roman" panose="02020603050405020304" pitchFamily="18" charset="0"/>
              </a:rPr>
              <a:t>2</a:t>
            </a:r>
            <a:r>
              <a:rPr lang="en-US" altLang="en-US" sz="3200" b="1" baseline="30000">
                <a:solidFill>
                  <a:srgbClr val="FF0000"/>
                </a:solidFill>
                <a:latin typeface="Times New Roman" panose="02020603050405020304" pitchFamily="18" charset="0"/>
                <a:cs typeface="Times New Roman" panose="02020603050405020304" pitchFamily="18" charset="0"/>
              </a:rPr>
              <a:t>x</a:t>
            </a:r>
            <a:r>
              <a:rPr lang="en-US" altLang="en-US" sz="2400">
                <a:latin typeface="Times New Roman" panose="02020603050405020304" pitchFamily="18" charset="0"/>
                <a:cs typeface="Times New Roman" panose="02020603050405020304" pitchFamily="18" charset="0"/>
              </a:rPr>
              <a:t> ADN con</a:t>
            </a:r>
            <a:endParaRPr lang="en-US" altLang="en-US" sz="2400">
              <a:latin typeface="Times New Roman" panose="02020603050405020304" pitchFamily="18" charset="0"/>
              <a:ea typeface="Times New Roman" panose="02020603050405020304" pitchFamily="18" charset="0"/>
            </a:endParaRPr>
          </a:p>
        </p:txBody>
      </p:sp>
      <p:sp>
        <p:nvSpPr>
          <p:cNvPr id="16" name="Rounded Rectangle 15"/>
          <p:cNvSpPr/>
          <p:nvPr/>
        </p:nvSpPr>
        <p:spPr>
          <a:xfrm>
            <a:off x="439738" y="5048250"/>
            <a:ext cx="8093075" cy="147637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US" altLang="x-none" sz="3600">
                <a:solidFill>
                  <a:srgbClr val="800000"/>
                </a:solidFill>
                <a:latin typeface="Times New Roman" panose="02020603050405020304" pitchFamily="18" charset="0"/>
                <a:cs typeface="Times New Roman" panose="02020603050405020304" pitchFamily="18" charset="0"/>
              </a:rPr>
              <a:t>Tổng số ADN con = </a:t>
            </a:r>
            <a:r>
              <a:rPr lang="en-US" altLang="x-none" sz="4400" b="1">
                <a:solidFill>
                  <a:srgbClr val="002060"/>
                </a:solidFill>
                <a:latin typeface="Times New Roman" panose="02020603050405020304" pitchFamily="18" charset="0"/>
                <a:cs typeface="Times New Roman" panose="02020603050405020304" pitchFamily="18" charset="0"/>
              </a:rPr>
              <a:t>2</a:t>
            </a:r>
            <a:r>
              <a:rPr lang="en-US" altLang="x-none" sz="4400" b="1" baseline="30000">
                <a:solidFill>
                  <a:srgbClr val="002060"/>
                </a:solidFill>
                <a:latin typeface="Times New Roman" panose="02020603050405020304" pitchFamily="18" charset="0"/>
                <a:cs typeface="Times New Roman" panose="02020603050405020304" pitchFamily="18" charset="0"/>
              </a:rPr>
              <a:t>x</a:t>
            </a:r>
            <a:endParaRPr lang="en-US" altLang="x-none" sz="4400" b="1">
              <a:solidFill>
                <a:srgbClr val="002060"/>
              </a:solidFill>
              <a:latin typeface="Times New Roman" panose="02020603050405020304" pitchFamily="18" charset="0"/>
              <a:cs typeface="Times New Roman" panose="02020603050405020304" pitchFamily="18" charset="0"/>
            </a:endParaRPr>
          </a:p>
          <a:p>
            <a:pPr lvl="0" algn="ctr">
              <a:buNone/>
            </a:pPr>
            <a:r>
              <a:rPr lang="en-US" altLang="x-none" sz="3600">
                <a:solidFill>
                  <a:srgbClr val="800000"/>
                </a:solidFill>
                <a:latin typeface="Times New Roman" panose="02020603050405020304" pitchFamily="18" charset="0"/>
                <a:cs typeface="Times New Roman" panose="02020603050405020304" pitchFamily="18" charset="0"/>
              </a:rPr>
              <a:t>Số ADN con có 2 mạch đều mới </a:t>
            </a:r>
            <a:r>
              <a:rPr lang="en-US" altLang="x-none" sz="3200" b="1">
                <a:solidFill>
                  <a:srgbClr val="002060"/>
                </a:solidFill>
                <a:latin typeface="Times New Roman" panose="02020603050405020304" pitchFamily="18" charset="0"/>
                <a:cs typeface="Times New Roman" panose="02020603050405020304" pitchFamily="18" charset="0"/>
              </a:rPr>
              <a:t>= </a:t>
            </a:r>
            <a:r>
              <a:rPr lang="en-US" altLang="x-none" sz="4000" b="1">
                <a:solidFill>
                  <a:srgbClr val="002060"/>
                </a:solidFill>
                <a:latin typeface="Times New Roman" panose="02020603050405020304" pitchFamily="18" charset="0"/>
                <a:cs typeface="Times New Roman" panose="02020603050405020304" pitchFamily="18" charset="0"/>
              </a:rPr>
              <a:t>2</a:t>
            </a:r>
            <a:r>
              <a:rPr lang="en-US" altLang="x-none" sz="4000" b="1" baseline="30000">
                <a:solidFill>
                  <a:srgbClr val="002060"/>
                </a:solidFill>
                <a:latin typeface="Times New Roman" panose="02020603050405020304" pitchFamily="18" charset="0"/>
                <a:cs typeface="Times New Roman" panose="02020603050405020304" pitchFamily="18" charset="0"/>
              </a:rPr>
              <a:t>x</a:t>
            </a:r>
            <a:r>
              <a:rPr lang="en-US" altLang="x-none" sz="4000" b="1">
                <a:solidFill>
                  <a:srgbClr val="002060"/>
                </a:solidFill>
                <a:latin typeface="Times New Roman" panose="02020603050405020304" pitchFamily="18" charset="0"/>
                <a:cs typeface="Times New Roman" panose="02020603050405020304" pitchFamily="18" charset="0"/>
              </a:rPr>
              <a:t> – 2 </a:t>
            </a:r>
            <a:endParaRPr lang="en-US" altLang="x-none" sz="4000" b="1">
              <a:solidFill>
                <a:srgbClr val="00206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arn(inVertical)">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P spid="10" grpId="0"/>
      <p:bldP spid="12" grpId="0"/>
      <p:bldP spid="13" grpId="0"/>
      <p:bldP spid="15" grpId="0"/>
      <p:bldP spid="1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1"/>
          <p:cNvSpPr>
            <a:spLocks noGrp="1"/>
          </p:cNvSpPr>
          <p:nvPr>
            <p:ph type="title"/>
          </p:nvPr>
        </p:nvSpPr>
        <p:spPr>
          <a:xfrm>
            <a:off x="1403350" y="692150"/>
            <a:ext cx="6913563" cy="938213"/>
          </a:xfrm>
        </p:spPr>
        <p:txBody>
          <a:bodyPr vert="horz" lIns="91440" tIns="45720" rIns="91440" bIns="45720" rtlCol="0" anchor="ctr">
            <a:noAutofit/>
          </a:bodyPr>
          <a:p>
            <a:pPr eaLnBrk="1" hangingPunct="1">
              <a:buNone/>
            </a:pPr>
            <a:r>
              <a:rPr lang="en-US" altLang="x-none" sz="4000" b="1">
                <a:solidFill>
                  <a:srgbClr val="C00000"/>
                </a:solidFill>
                <a:latin typeface="Times New Roman" panose="02020603050405020304" pitchFamily="18" charset="0"/>
                <a:cs typeface="Times New Roman" panose="02020603050405020304" pitchFamily="18" charset="0"/>
              </a:rPr>
              <a:t>CÔNG THỨC CƠ CHẾ NHÂN ĐÔI ADN</a:t>
            </a:r>
            <a:endParaRPr lang="en-US" altLang="x-none" sz="4000" b="1">
              <a:solidFill>
                <a:srgbClr val="C00000"/>
              </a:solidFill>
              <a:latin typeface="Times New Roman" panose="02020603050405020304" pitchFamily="18" charset="0"/>
              <a:ea typeface="Times New Roman" panose="02020603050405020304" pitchFamily="18" charset="0"/>
            </a:endParaRPr>
          </a:p>
        </p:txBody>
      </p:sp>
      <p:sp>
        <p:nvSpPr>
          <p:cNvPr id="3" name="TextBox 2"/>
          <p:cNvSpPr txBox="1"/>
          <p:nvPr/>
        </p:nvSpPr>
        <p:spPr>
          <a:xfrm>
            <a:off x="684213" y="1773238"/>
            <a:ext cx="6335712" cy="646112"/>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just">
              <a:lnSpc>
                <a:spcPct val="100000"/>
              </a:lnSpc>
              <a:spcBef>
                <a:spcPct val="0"/>
              </a:spcBef>
              <a:buClrTx/>
              <a:buFontTx/>
              <a:buNone/>
            </a:pPr>
            <a:r>
              <a:rPr lang="en-US" altLang="en-US" sz="3600" b="1" i="1" u="sng">
                <a:solidFill>
                  <a:srgbClr val="002060"/>
                </a:solidFill>
                <a:latin typeface="Times New Roman" panose="02020603050405020304" pitchFamily="18" charset="0"/>
                <a:cs typeface="Times New Roman" panose="02020603050405020304" pitchFamily="18" charset="0"/>
              </a:rPr>
              <a:t>2. Tính số nu tự do cần dùng</a:t>
            </a:r>
            <a:endParaRPr lang="en-US" altLang="en-US" sz="3600" b="1" i="1" u="sng">
              <a:solidFill>
                <a:srgbClr val="002060"/>
              </a:solidFill>
              <a:latin typeface="Times New Roman" panose="02020603050405020304" pitchFamily="18" charset="0"/>
              <a:ea typeface="Times New Roman" panose="02020603050405020304" pitchFamily="18" charset="0"/>
            </a:endParaRPr>
          </a:p>
        </p:txBody>
      </p:sp>
      <p:sp>
        <p:nvSpPr>
          <p:cNvPr id="142339" name="Rectangle 1"/>
          <p:cNvSpPr/>
          <p:nvPr/>
        </p:nvSpPr>
        <p:spPr>
          <a:xfrm>
            <a:off x="423863" y="2600325"/>
            <a:ext cx="5861050" cy="523875"/>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342900" lvl="0" indent="-342900" algn="just" defTabSz="914400">
              <a:lnSpc>
                <a:spcPct val="100000"/>
              </a:lnSpc>
              <a:spcBef>
                <a:spcPct val="0"/>
              </a:spcBef>
              <a:buClrTx/>
              <a:buFont typeface="Symbol" panose="05050102010706020507" pitchFamily="18" charset="2"/>
              <a:buChar char=""/>
              <a:tabLst>
                <a:tab pos="1005205" algn="l"/>
              </a:tabLst>
            </a:pPr>
            <a:r>
              <a:rPr lang="en-US" altLang="en-US" sz="2800">
                <a:latin typeface="Times New Roman" panose="02020603050405020304" pitchFamily="18" charset="0"/>
                <a:cs typeface="Times New Roman" panose="02020603050405020304" pitchFamily="18" charset="0"/>
              </a:rPr>
              <a:t>Số nu ban đầu của ADN  mẹ:  </a:t>
            </a:r>
            <a:r>
              <a:rPr lang="en-US" altLang="en-US" sz="2800" b="1">
                <a:solidFill>
                  <a:srgbClr val="FF0000"/>
                </a:solidFill>
                <a:latin typeface="Times New Roman" panose="02020603050405020304" pitchFamily="18" charset="0"/>
                <a:cs typeface="Times New Roman" panose="02020603050405020304" pitchFamily="18" charset="0"/>
              </a:rPr>
              <a:t>N</a:t>
            </a:r>
            <a:r>
              <a:rPr lang="en-US" altLang="en-US" sz="2800">
                <a:latin typeface="Times New Roman" panose="02020603050405020304" pitchFamily="18" charset="0"/>
                <a:cs typeface="Times New Roman" panose="02020603050405020304" pitchFamily="18" charset="0"/>
              </a:rPr>
              <a:t> </a:t>
            </a:r>
            <a:endParaRPr lang="en-US" altLang="en-US" sz="2800">
              <a:latin typeface="Times New Roman" panose="02020603050405020304" pitchFamily="18" charset="0"/>
              <a:ea typeface="Times New Roman" panose="02020603050405020304" pitchFamily="18" charset="0"/>
            </a:endParaRPr>
          </a:p>
        </p:txBody>
      </p:sp>
      <p:sp>
        <p:nvSpPr>
          <p:cNvPr id="142340" name="Rectangle 4"/>
          <p:cNvSpPr/>
          <p:nvPr/>
        </p:nvSpPr>
        <p:spPr>
          <a:xfrm>
            <a:off x="395288" y="3124200"/>
            <a:ext cx="8208962" cy="584200"/>
          </a:xfrm>
          <a:prstGeom prst="rect">
            <a:avLst/>
          </a:prstGeom>
          <a:noFill/>
          <a:ln w="9525">
            <a:noFill/>
          </a:ln>
        </p:spPr>
        <p:txBody>
          <a:bodyPr wrap="none">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342900" lvl="0" indent="-342900" algn="just" defTabSz="914400">
              <a:lnSpc>
                <a:spcPct val="100000"/>
              </a:lnSpc>
              <a:spcBef>
                <a:spcPct val="0"/>
              </a:spcBef>
              <a:buClrTx/>
              <a:buFont typeface="Symbol" panose="05050102010706020507" pitchFamily="18" charset="2"/>
              <a:buChar char=""/>
              <a:tabLst>
                <a:tab pos="1005205" algn="l"/>
              </a:tabLst>
            </a:pPr>
            <a:r>
              <a:rPr lang="en-US" altLang="en-US" sz="2800">
                <a:latin typeface="Times New Roman" panose="02020603050405020304" pitchFamily="18" charset="0"/>
                <a:cs typeface="Times New Roman" panose="02020603050405020304" pitchFamily="18" charset="0"/>
              </a:rPr>
              <a:t>Tổng số nu sau cùng trong trong các ADN con: </a:t>
            </a:r>
            <a:r>
              <a:rPr lang="en-US" altLang="en-US" sz="3200" b="1">
                <a:solidFill>
                  <a:srgbClr val="FF0000"/>
                </a:solidFill>
                <a:latin typeface="Times New Roman" panose="02020603050405020304" pitchFamily="18" charset="0"/>
                <a:cs typeface="Times New Roman" panose="02020603050405020304" pitchFamily="18" charset="0"/>
              </a:rPr>
              <a:t>N.2</a:t>
            </a:r>
            <a:r>
              <a:rPr lang="en-US" altLang="en-US" sz="3200" b="1" baseline="30000">
                <a:solidFill>
                  <a:srgbClr val="FF0000"/>
                </a:solidFill>
                <a:latin typeface="Times New Roman" panose="02020603050405020304" pitchFamily="18" charset="0"/>
                <a:cs typeface="Times New Roman" panose="02020603050405020304" pitchFamily="18" charset="0"/>
              </a:rPr>
              <a:t>x</a:t>
            </a:r>
            <a:r>
              <a:rPr lang="en-US" altLang="en-US" sz="2800" baseline="30000">
                <a:latin typeface="Times New Roman" panose="02020603050405020304" pitchFamily="18" charset="0"/>
                <a:cs typeface="Times New Roman" panose="02020603050405020304" pitchFamily="18" charset="0"/>
              </a:rPr>
              <a:t> </a:t>
            </a:r>
            <a:endParaRPr lang="en-US" altLang="en-US" sz="2800">
              <a:latin typeface="Times New Roman" panose="02020603050405020304" pitchFamily="18" charset="0"/>
              <a:ea typeface="Times New Roman" panose="02020603050405020304" pitchFamily="18" charset="0"/>
            </a:endParaRPr>
          </a:p>
        </p:txBody>
      </p:sp>
      <p:sp>
        <p:nvSpPr>
          <p:cNvPr id="142341" name="Rectangle 5"/>
          <p:cNvSpPr/>
          <p:nvPr/>
        </p:nvSpPr>
        <p:spPr>
          <a:xfrm>
            <a:off x="819150" y="3935413"/>
            <a:ext cx="8081963" cy="954087"/>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just">
              <a:lnSpc>
                <a:spcPct val="100000"/>
              </a:lnSpc>
              <a:spcBef>
                <a:spcPct val="0"/>
              </a:spcBef>
              <a:buClrTx/>
              <a:buFontTx/>
              <a:buNone/>
            </a:pPr>
            <a:r>
              <a:rPr lang="en-US" altLang="en-US" sz="2800">
                <a:latin typeface="Times New Roman" panose="02020603050405020304" pitchFamily="18" charset="0"/>
                <a:cs typeface="Times New Roman" panose="02020603050405020304" pitchFamily="18" charset="0"/>
              </a:rPr>
              <a:t>Tổng số nu tự do cần dùng cho 1 ADN qua x đợt tự nhân đôi:</a:t>
            </a:r>
            <a:endParaRPr lang="en-US" altLang="en-US" sz="2800">
              <a:latin typeface="Arial" panose="020B0604020202020204" pitchFamily="34" charset="0"/>
              <a:ea typeface="Arial" panose="020B0604020202020204" pitchFamily="34" charset="0"/>
            </a:endParaRPr>
          </a:p>
        </p:txBody>
      </p:sp>
      <p:sp>
        <p:nvSpPr>
          <p:cNvPr id="7" name="Right Arrow 6"/>
          <p:cNvSpPr/>
          <p:nvPr/>
        </p:nvSpPr>
        <p:spPr>
          <a:xfrm>
            <a:off x="179388" y="4067175"/>
            <a:ext cx="639763" cy="2984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Rounded Rectangle 7"/>
          <p:cNvSpPr/>
          <p:nvPr/>
        </p:nvSpPr>
        <p:spPr>
          <a:xfrm>
            <a:off x="1439863" y="5202238"/>
            <a:ext cx="6119813" cy="93503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r>
              <a:rPr kumimoji="0" lang="en-US"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N</a:t>
            </a:r>
            <a:r>
              <a:rPr kumimoji="0" lang="en-US" sz="3600" b="1" i="0" u="none" strike="noStrike" kern="1200" cap="none" spc="0" normalizeH="0" baseline="-2500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td</a:t>
            </a:r>
            <a:r>
              <a:rPr kumimoji="0" lang="en-US" sz="3600" b="1" i="0" u="none" strike="noStrike" kern="1200" cap="none" spc="0" normalizeH="0" baseline="-2500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r>
              <a:rPr kumimoji="0" lang="en-US"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N.2</a:t>
            </a:r>
            <a:r>
              <a:rPr kumimoji="0" lang="en-US" sz="3600" b="1" i="0" u="none" strike="noStrike" kern="1200" cap="none" spc="0" normalizeH="0" baseline="3000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x </a:t>
            </a:r>
            <a:r>
              <a:rPr kumimoji="0" lang="en-US"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N = N.(2</a:t>
            </a:r>
            <a:r>
              <a:rPr kumimoji="0" lang="en-US" sz="3600" b="1" i="0" u="none" strike="noStrike" kern="1200" cap="none" spc="0" normalizeH="0" baseline="3000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x </a:t>
            </a:r>
            <a:r>
              <a:rPr kumimoji="0" lang="en-US"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- 1)</a:t>
            </a:r>
            <a:endParaRPr kumimoji="0" lang="en-US"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1"/>
          <p:cNvSpPr>
            <a:spLocks noGrp="1"/>
          </p:cNvSpPr>
          <p:nvPr>
            <p:ph type="title"/>
          </p:nvPr>
        </p:nvSpPr>
        <p:spPr>
          <a:xfrm>
            <a:off x="1403350" y="561975"/>
            <a:ext cx="6913563" cy="938213"/>
          </a:xfrm>
        </p:spPr>
        <p:txBody>
          <a:bodyPr vert="horz" lIns="91440" tIns="45720" rIns="91440" bIns="45720" rtlCol="0" anchor="ctr">
            <a:noAutofit/>
          </a:bodyPr>
          <a:p>
            <a:pPr eaLnBrk="1" hangingPunct="1">
              <a:buNone/>
            </a:pPr>
            <a:r>
              <a:rPr lang="en-US" altLang="x-none" sz="4000" b="1">
                <a:solidFill>
                  <a:srgbClr val="C00000"/>
                </a:solidFill>
                <a:latin typeface="Times New Roman" panose="02020603050405020304" pitchFamily="18" charset="0"/>
                <a:cs typeface="Times New Roman" panose="02020603050405020304" pitchFamily="18" charset="0"/>
              </a:rPr>
              <a:t>CÔNG THỨC CƠ CHẾ NHÂN ĐÔI ADN</a:t>
            </a:r>
            <a:endParaRPr lang="en-US" altLang="x-none" sz="4000" b="1">
              <a:solidFill>
                <a:srgbClr val="C00000"/>
              </a:solidFill>
              <a:latin typeface="Times New Roman" panose="02020603050405020304" pitchFamily="18" charset="0"/>
              <a:ea typeface="Times New Roman" panose="02020603050405020304" pitchFamily="18" charset="0"/>
            </a:endParaRPr>
          </a:p>
        </p:txBody>
      </p:sp>
      <p:sp>
        <p:nvSpPr>
          <p:cNvPr id="143362" name="TextBox 4"/>
          <p:cNvSpPr txBox="1"/>
          <p:nvPr/>
        </p:nvSpPr>
        <p:spPr>
          <a:xfrm>
            <a:off x="468313" y="1773238"/>
            <a:ext cx="7199312" cy="646112"/>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just">
              <a:lnSpc>
                <a:spcPct val="100000"/>
              </a:lnSpc>
              <a:spcBef>
                <a:spcPct val="0"/>
              </a:spcBef>
              <a:buClrTx/>
              <a:buFontTx/>
              <a:buNone/>
            </a:pPr>
            <a:r>
              <a:rPr lang="en-US" altLang="en-US" sz="3600">
                <a:solidFill>
                  <a:srgbClr val="002060"/>
                </a:solidFill>
                <a:latin typeface="Times New Roman" panose="02020603050405020304" pitchFamily="18" charset="0"/>
                <a:cs typeface="Times New Roman" panose="02020603050405020304" pitchFamily="18" charset="0"/>
              </a:rPr>
              <a:t>- Số nu tự do mỗi loại cần dùng:</a:t>
            </a:r>
            <a:endParaRPr lang="en-US" altLang="en-US" sz="3600">
              <a:solidFill>
                <a:srgbClr val="002060"/>
              </a:solidFill>
              <a:latin typeface="Times New Roman" panose="02020603050405020304" pitchFamily="18" charset="0"/>
              <a:ea typeface="Times New Roman" panose="02020603050405020304" pitchFamily="18" charset="0"/>
            </a:endParaRPr>
          </a:p>
        </p:txBody>
      </p:sp>
      <p:sp>
        <p:nvSpPr>
          <p:cNvPr id="143363" name="TextBox 6"/>
          <p:cNvSpPr txBox="1"/>
          <p:nvPr/>
        </p:nvSpPr>
        <p:spPr>
          <a:xfrm>
            <a:off x="2130425" y="2349500"/>
            <a:ext cx="6196965" cy="645160"/>
          </a:xfrm>
          <a:prstGeom prst="rect">
            <a:avLst/>
          </a:prstGeom>
          <a:noFill/>
          <a:ln w="9525">
            <a:noFill/>
          </a:ln>
        </p:spPr>
        <p:txBody>
          <a:bodyPr wrap="square">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ctr">
              <a:lnSpc>
                <a:spcPct val="100000"/>
              </a:lnSpc>
              <a:spcBef>
                <a:spcPct val="0"/>
              </a:spcBef>
              <a:buClrTx/>
              <a:buFontTx/>
              <a:buNone/>
            </a:pPr>
            <a:r>
              <a:rPr lang="en-US" altLang="en-US" sz="3600" b="1" i="1">
                <a:solidFill>
                  <a:srgbClr val="422C16"/>
                </a:solidFill>
                <a:latin typeface="Times New Roman" panose="02020603050405020304" pitchFamily="18" charset="0"/>
                <a:cs typeface="Times New Roman" panose="02020603050405020304" pitchFamily="18" charset="0"/>
                <a:sym typeface="Symbol" panose="05050102010706020507" pitchFamily="18" charset="2"/>
              </a:rPr>
              <a:t> A</a:t>
            </a:r>
            <a:r>
              <a:rPr lang="en-US" altLang="en-US" sz="3600" b="1" i="1" baseline="-25000">
                <a:solidFill>
                  <a:srgbClr val="422C16"/>
                </a:solidFill>
                <a:latin typeface="Times New Roman" panose="02020603050405020304" pitchFamily="18" charset="0"/>
                <a:cs typeface="Times New Roman" panose="02020603050405020304" pitchFamily="18" charset="0"/>
                <a:sym typeface="Symbol" panose="05050102010706020507" pitchFamily="18" charset="2"/>
              </a:rPr>
              <a:t>td</a:t>
            </a:r>
            <a:r>
              <a:rPr lang="en-US" altLang="en-US" sz="3600" b="1" i="1">
                <a:solidFill>
                  <a:srgbClr val="422C16"/>
                </a:solidFill>
                <a:latin typeface="Times New Roman" panose="02020603050405020304" pitchFamily="18" charset="0"/>
                <a:cs typeface="Times New Roman" panose="02020603050405020304" pitchFamily="18" charset="0"/>
                <a:sym typeface="Symbol" panose="05050102010706020507" pitchFamily="18" charset="2"/>
              </a:rPr>
              <a:t> =  T</a:t>
            </a:r>
            <a:r>
              <a:rPr lang="en-US" altLang="en-US" sz="3600" b="1" i="1" baseline="-25000">
                <a:solidFill>
                  <a:srgbClr val="422C16"/>
                </a:solidFill>
                <a:latin typeface="Times New Roman" panose="02020603050405020304" pitchFamily="18" charset="0"/>
                <a:cs typeface="Times New Roman" panose="02020603050405020304" pitchFamily="18" charset="0"/>
                <a:sym typeface="Symbol" panose="05050102010706020507" pitchFamily="18" charset="2"/>
              </a:rPr>
              <a:t>td</a:t>
            </a:r>
            <a:r>
              <a:rPr lang="en-US" altLang="en-US" sz="3600" b="1" i="1">
                <a:solidFill>
                  <a:srgbClr val="422C16"/>
                </a:solidFill>
                <a:latin typeface="Times New Roman" panose="02020603050405020304" pitchFamily="18" charset="0"/>
                <a:cs typeface="Times New Roman" panose="02020603050405020304" pitchFamily="18" charset="0"/>
                <a:sym typeface="Symbol" panose="05050102010706020507" pitchFamily="18" charset="2"/>
              </a:rPr>
              <a:t> = A.(2</a:t>
            </a:r>
            <a:r>
              <a:rPr lang="en-US" altLang="en-US" sz="3600" b="1" i="1" baseline="30000">
                <a:solidFill>
                  <a:srgbClr val="422C16"/>
                </a:solidFill>
                <a:latin typeface="Times New Roman" panose="02020603050405020304" pitchFamily="18" charset="0"/>
                <a:cs typeface="Times New Roman" panose="02020603050405020304" pitchFamily="18" charset="0"/>
                <a:sym typeface="Symbol" panose="05050102010706020507" pitchFamily="18" charset="2"/>
              </a:rPr>
              <a:t>x</a:t>
            </a:r>
            <a:r>
              <a:rPr lang="en-US" altLang="en-US" sz="3600" b="1" i="1">
                <a:solidFill>
                  <a:srgbClr val="422C16"/>
                </a:solidFill>
                <a:latin typeface="Times New Roman" panose="02020603050405020304" pitchFamily="18" charset="0"/>
                <a:cs typeface="Times New Roman" panose="02020603050405020304" pitchFamily="18" charset="0"/>
                <a:sym typeface="Symbol" panose="05050102010706020507" pitchFamily="18" charset="2"/>
              </a:rPr>
              <a:t> -1)</a:t>
            </a:r>
            <a:endParaRPr lang="en-US" altLang="en-US" sz="3600" b="1" i="1">
              <a:solidFill>
                <a:srgbClr val="422C16"/>
              </a:solidFill>
              <a:latin typeface="Times New Roman" panose="02020603050405020304" pitchFamily="18" charset="0"/>
              <a:ea typeface="Times New Roman" panose="02020603050405020304" pitchFamily="18" charset="0"/>
            </a:endParaRPr>
          </a:p>
        </p:txBody>
      </p:sp>
      <p:sp>
        <p:nvSpPr>
          <p:cNvPr id="143364" name="TextBox 7"/>
          <p:cNvSpPr txBox="1"/>
          <p:nvPr/>
        </p:nvSpPr>
        <p:spPr>
          <a:xfrm>
            <a:off x="2124075" y="2997200"/>
            <a:ext cx="6111240" cy="645160"/>
          </a:xfrm>
          <a:prstGeom prst="rect">
            <a:avLst/>
          </a:prstGeom>
          <a:noFill/>
          <a:ln w="9525">
            <a:noFill/>
          </a:ln>
        </p:spPr>
        <p:txBody>
          <a:bodyPr wrap="square">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ctr">
              <a:lnSpc>
                <a:spcPct val="100000"/>
              </a:lnSpc>
              <a:spcBef>
                <a:spcPct val="0"/>
              </a:spcBef>
              <a:buClrTx/>
              <a:buFontTx/>
              <a:buNone/>
            </a:pPr>
            <a:r>
              <a:rPr lang="en-US" altLang="en-US" sz="3600" b="1" i="1">
                <a:solidFill>
                  <a:srgbClr val="990000"/>
                </a:solidFill>
                <a:latin typeface="Times New Roman" panose="02020603050405020304" pitchFamily="18" charset="0"/>
                <a:cs typeface="Times New Roman" panose="02020603050405020304" pitchFamily="18" charset="0"/>
                <a:sym typeface="Symbol" panose="05050102010706020507" pitchFamily="18" charset="2"/>
              </a:rPr>
              <a:t> G</a:t>
            </a:r>
            <a:r>
              <a:rPr lang="en-US" altLang="en-US" sz="3600" b="1" i="1" baseline="-25000">
                <a:solidFill>
                  <a:srgbClr val="990000"/>
                </a:solidFill>
                <a:latin typeface="Times New Roman" panose="02020603050405020304" pitchFamily="18" charset="0"/>
                <a:cs typeface="Times New Roman" panose="02020603050405020304" pitchFamily="18" charset="0"/>
                <a:sym typeface="Symbol" panose="05050102010706020507" pitchFamily="18" charset="2"/>
              </a:rPr>
              <a:t>td</a:t>
            </a:r>
            <a:r>
              <a:rPr lang="en-US" altLang="en-US" sz="3600" b="1" i="1">
                <a:solidFill>
                  <a:srgbClr val="990000"/>
                </a:solidFill>
                <a:latin typeface="Times New Roman" panose="02020603050405020304" pitchFamily="18" charset="0"/>
                <a:cs typeface="Times New Roman" panose="02020603050405020304" pitchFamily="18" charset="0"/>
                <a:sym typeface="Symbol" panose="05050102010706020507" pitchFamily="18" charset="2"/>
              </a:rPr>
              <a:t> =  X</a:t>
            </a:r>
            <a:r>
              <a:rPr lang="en-US" altLang="en-US" sz="3600" b="1" i="1" baseline="-25000">
                <a:solidFill>
                  <a:srgbClr val="990000"/>
                </a:solidFill>
                <a:latin typeface="Times New Roman" panose="02020603050405020304" pitchFamily="18" charset="0"/>
                <a:cs typeface="Times New Roman" panose="02020603050405020304" pitchFamily="18" charset="0"/>
                <a:sym typeface="Symbol" panose="05050102010706020507" pitchFamily="18" charset="2"/>
              </a:rPr>
              <a:t>td</a:t>
            </a:r>
            <a:r>
              <a:rPr lang="en-US" altLang="en-US" sz="3600" b="1" i="1">
                <a:solidFill>
                  <a:srgbClr val="990000"/>
                </a:solidFill>
                <a:latin typeface="Times New Roman" panose="02020603050405020304" pitchFamily="18" charset="0"/>
                <a:cs typeface="Times New Roman" panose="02020603050405020304" pitchFamily="18" charset="0"/>
                <a:sym typeface="Symbol" panose="05050102010706020507" pitchFamily="18" charset="2"/>
              </a:rPr>
              <a:t> = G.(2</a:t>
            </a:r>
            <a:r>
              <a:rPr lang="en-US" altLang="en-US" sz="3600" b="1" i="1" baseline="30000">
                <a:solidFill>
                  <a:srgbClr val="990000"/>
                </a:solidFill>
                <a:latin typeface="Times New Roman" panose="02020603050405020304" pitchFamily="18" charset="0"/>
                <a:cs typeface="Times New Roman" panose="02020603050405020304" pitchFamily="18" charset="0"/>
                <a:sym typeface="Symbol" panose="05050102010706020507" pitchFamily="18" charset="2"/>
              </a:rPr>
              <a:t>x</a:t>
            </a:r>
            <a:r>
              <a:rPr lang="en-US" altLang="en-US" sz="3600" b="1" i="1">
                <a:solidFill>
                  <a:srgbClr val="990000"/>
                </a:solidFill>
                <a:latin typeface="Times New Roman" panose="02020603050405020304" pitchFamily="18" charset="0"/>
                <a:cs typeface="Times New Roman" panose="02020603050405020304" pitchFamily="18" charset="0"/>
                <a:sym typeface="Symbol" panose="05050102010706020507" pitchFamily="18" charset="2"/>
              </a:rPr>
              <a:t> -1)</a:t>
            </a:r>
            <a:endParaRPr lang="en-US" altLang="en-US" sz="3600" b="1" i="1">
              <a:solidFill>
                <a:srgbClr val="990000"/>
              </a:solidFill>
              <a:latin typeface="Times New Roman" panose="02020603050405020304" pitchFamily="18" charset="0"/>
              <a:ea typeface="Times New Roman" panose="02020603050405020304" pitchFamily="18" charset="0"/>
            </a:endParaRPr>
          </a:p>
        </p:txBody>
      </p:sp>
      <p:sp>
        <p:nvSpPr>
          <p:cNvPr id="143365" name="Rectangle 9"/>
          <p:cNvSpPr/>
          <p:nvPr/>
        </p:nvSpPr>
        <p:spPr>
          <a:xfrm>
            <a:off x="395288" y="3573463"/>
            <a:ext cx="8424862" cy="1076325"/>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just">
              <a:lnSpc>
                <a:spcPct val="100000"/>
              </a:lnSpc>
              <a:spcBef>
                <a:spcPct val="0"/>
              </a:spcBef>
              <a:buClrTx/>
              <a:buFontTx/>
              <a:buNone/>
            </a:pPr>
            <a:r>
              <a:rPr lang="en-US" altLang="en-US" sz="3200">
                <a:solidFill>
                  <a:srgbClr val="000099"/>
                </a:solidFill>
                <a:latin typeface="Times New Roman" panose="02020603050405020304" pitchFamily="18" charset="0"/>
                <a:cs typeface="Times New Roman" panose="02020603050405020304" pitchFamily="18" charset="0"/>
              </a:rPr>
              <a:t>- Nếu tính số nu tự do của ADN con m</a:t>
            </a:r>
            <a:r>
              <a:rPr lang="en-US" altLang="en-US" sz="3200">
                <a:solidFill>
                  <a:srgbClr val="000099"/>
                </a:solidFill>
                <a:latin typeface="Times New Roman" panose="02020603050405020304" pitchFamily="18" charset="0"/>
                <a:ea typeface="Times New Roman" panose="02020603050405020304" pitchFamily="18" charset="0"/>
              </a:rPr>
              <a:t>à</a:t>
            </a:r>
            <a:r>
              <a:rPr lang="en-US" altLang="en-US" sz="3200">
                <a:solidFill>
                  <a:srgbClr val="000099"/>
                </a:solidFill>
                <a:latin typeface="Times New Roman" panose="02020603050405020304" pitchFamily="18" charset="0"/>
                <a:cs typeface="Times New Roman" panose="02020603050405020304" pitchFamily="18" charset="0"/>
              </a:rPr>
              <a:t> có 2 mạch ho</a:t>
            </a:r>
            <a:r>
              <a:rPr lang="en-US" altLang="en-US" sz="3200">
                <a:solidFill>
                  <a:srgbClr val="000099"/>
                </a:solidFill>
                <a:latin typeface="Times New Roman" panose="02020603050405020304" pitchFamily="18" charset="0"/>
                <a:ea typeface="Times New Roman" panose="02020603050405020304" pitchFamily="18" charset="0"/>
              </a:rPr>
              <a:t>à</a:t>
            </a:r>
            <a:r>
              <a:rPr lang="en-US" altLang="en-US" sz="3200">
                <a:solidFill>
                  <a:srgbClr val="000099"/>
                </a:solidFill>
                <a:latin typeface="Times New Roman" panose="02020603050405020304" pitchFamily="18" charset="0"/>
                <a:cs typeface="Times New Roman" panose="02020603050405020304" pitchFamily="18" charset="0"/>
              </a:rPr>
              <a:t>n to</a:t>
            </a:r>
            <a:r>
              <a:rPr lang="en-US" altLang="en-US" sz="3200">
                <a:solidFill>
                  <a:srgbClr val="000099"/>
                </a:solidFill>
                <a:latin typeface="Times New Roman" panose="02020603050405020304" pitchFamily="18" charset="0"/>
                <a:ea typeface="Times New Roman" panose="02020603050405020304" pitchFamily="18" charset="0"/>
              </a:rPr>
              <a:t>à</a:t>
            </a:r>
            <a:r>
              <a:rPr lang="en-US" altLang="en-US" sz="3200">
                <a:solidFill>
                  <a:srgbClr val="000099"/>
                </a:solidFill>
                <a:latin typeface="Times New Roman" panose="02020603050405020304" pitchFamily="18" charset="0"/>
                <a:cs typeface="Times New Roman" panose="02020603050405020304" pitchFamily="18" charset="0"/>
              </a:rPr>
              <a:t>n mới:</a:t>
            </a:r>
            <a:endParaRPr lang="en-US" altLang="en-US" sz="3200">
              <a:solidFill>
                <a:srgbClr val="000099"/>
              </a:solidFill>
              <a:latin typeface="Arial" panose="020B0604020202020204" pitchFamily="34" charset="0"/>
              <a:ea typeface="Arial" panose="020B0604020202020204" pitchFamily="34" charset="0"/>
            </a:endParaRPr>
          </a:p>
        </p:txBody>
      </p:sp>
      <p:sp>
        <p:nvSpPr>
          <p:cNvPr id="11" name="TextBox 10"/>
          <p:cNvSpPr txBox="1"/>
          <p:nvPr/>
        </p:nvSpPr>
        <p:spPr>
          <a:xfrm>
            <a:off x="1403350" y="4640263"/>
            <a:ext cx="5970588" cy="646113"/>
          </a:xfrm>
          <a:prstGeom prst="rect">
            <a:avLst/>
          </a:prstGeom>
          <a:noFill/>
        </p:spPr>
        <p:txBody>
          <a:bodyPr>
            <a:spAutoFit/>
          </a:bodyPr>
          <a:p>
            <a:pPr algn="ctr">
              <a:buNone/>
            </a:pPr>
            <a:r>
              <a:rPr lang="en-US" altLang="x-none" sz="3600" b="1" i="1">
                <a:solidFill>
                  <a:srgbClr val="683319"/>
                </a:solidFill>
                <a:latin typeface="Times New Roman" panose="02020603050405020304" pitchFamily="18" charset="0"/>
                <a:cs typeface="Times New Roman" panose="02020603050405020304" pitchFamily="18" charset="0"/>
                <a:sym typeface="Symbol" panose="05050102010706020507" pitchFamily="18" charset="2"/>
              </a:rPr>
              <a:t> N</a:t>
            </a:r>
            <a:r>
              <a:rPr lang="en-US" altLang="x-none" sz="3600" b="1" i="1" baseline="-25000">
                <a:solidFill>
                  <a:srgbClr val="683319"/>
                </a:solidFill>
                <a:latin typeface="Times New Roman" panose="02020603050405020304" pitchFamily="18" charset="0"/>
                <a:cs typeface="Times New Roman" panose="02020603050405020304" pitchFamily="18" charset="0"/>
                <a:sym typeface="Symbol" panose="05050102010706020507" pitchFamily="18" charset="2"/>
              </a:rPr>
              <a:t>td ho</a:t>
            </a:r>
            <a:r>
              <a:rPr lang="en-US" altLang="x-none" sz="3600" b="1" i="1" baseline="-25000">
                <a:solidFill>
                  <a:srgbClr val="683319"/>
                </a:solidFill>
                <a:latin typeface="Times New Roman" panose="02020603050405020304" pitchFamily="18" charset="0"/>
                <a:ea typeface="Times New Roman" panose="02020603050405020304" pitchFamily="18" charset="0"/>
                <a:sym typeface="Symbol" panose="05050102010706020507" pitchFamily="18" charset="2"/>
              </a:rPr>
              <a:t>à</a:t>
            </a:r>
            <a:r>
              <a:rPr lang="en-US" altLang="x-none" sz="3600" b="1" i="1" baseline="-25000">
                <a:solidFill>
                  <a:srgbClr val="683319"/>
                </a:solidFill>
                <a:latin typeface="Times New Roman" panose="02020603050405020304" pitchFamily="18" charset="0"/>
                <a:cs typeface="Times New Roman" panose="02020603050405020304" pitchFamily="18" charset="0"/>
                <a:sym typeface="Symbol" panose="05050102010706020507" pitchFamily="18" charset="2"/>
              </a:rPr>
              <a:t>n</a:t>
            </a:r>
            <a:r>
              <a:rPr lang="en-US" altLang="x-none" sz="3600" b="1" i="1">
                <a:solidFill>
                  <a:srgbClr val="683319"/>
                </a:solidFill>
                <a:latin typeface="Times New Roman" panose="02020603050405020304" pitchFamily="18" charset="0"/>
                <a:cs typeface="Times New Roman" panose="02020603050405020304" pitchFamily="18" charset="0"/>
                <a:sym typeface="Symbol" panose="05050102010706020507" pitchFamily="18" charset="2"/>
              </a:rPr>
              <a:t> </a:t>
            </a:r>
            <a:r>
              <a:rPr lang="en-US" altLang="x-none" sz="3600" b="1" i="1" baseline="-25000">
                <a:solidFill>
                  <a:srgbClr val="683319"/>
                </a:solidFill>
                <a:latin typeface="Times New Roman" panose="02020603050405020304" pitchFamily="18" charset="0"/>
                <a:cs typeface="Times New Roman" panose="02020603050405020304" pitchFamily="18" charset="0"/>
                <a:sym typeface="Symbol" panose="05050102010706020507" pitchFamily="18" charset="2"/>
              </a:rPr>
              <a:t>to</a:t>
            </a:r>
            <a:r>
              <a:rPr lang="en-US" altLang="x-none" sz="3600" b="1" i="1" baseline="-25000">
                <a:solidFill>
                  <a:srgbClr val="683319"/>
                </a:solidFill>
                <a:latin typeface="Times New Roman" panose="02020603050405020304" pitchFamily="18" charset="0"/>
                <a:ea typeface="Times New Roman" panose="02020603050405020304" pitchFamily="18" charset="0"/>
                <a:sym typeface="Symbol" panose="05050102010706020507" pitchFamily="18" charset="2"/>
              </a:rPr>
              <a:t>à</a:t>
            </a:r>
            <a:r>
              <a:rPr lang="en-US" altLang="x-none" sz="3600" b="1" i="1" baseline="-25000">
                <a:solidFill>
                  <a:srgbClr val="683319"/>
                </a:solidFill>
                <a:latin typeface="Times New Roman" panose="02020603050405020304" pitchFamily="18" charset="0"/>
                <a:cs typeface="Times New Roman" panose="02020603050405020304" pitchFamily="18" charset="0"/>
                <a:sym typeface="Symbol" panose="05050102010706020507" pitchFamily="18" charset="2"/>
              </a:rPr>
              <a:t>n</a:t>
            </a:r>
            <a:r>
              <a:rPr lang="en-US" altLang="x-none" sz="3600" b="1" i="1">
                <a:solidFill>
                  <a:srgbClr val="683319"/>
                </a:solidFill>
                <a:latin typeface="Times New Roman" panose="02020603050405020304" pitchFamily="18" charset="0"/>
                <a:cs typeface="Times New Roman" panose="02020603050405020304" pitchFamily="18" charset="0"/>
                <a:sym typeface="Symbol" panose="05050102010706020507" pitchFamily="18" charset="2"/>
              </a:rPr>
              <a:t> </a:t>
            </a:r>
            <a:r>
              <a:rPr lang="en-US" altLang="x-none" sz="3600" b="1" i="1" baseline="-25000">
                <a:solidFill>
                  <a:srgbClr val="683319"/>
                </a:solidFill>
                <a:latin typeface="Times New Roman" panose="02020603050405020304" pitchFamily="18" charset="0"/>
                <a:cs typeface="Times New Roman" panose="02020603050405020304" pitchFamily="18" charset="0"/>
                <a:sym typeface="Symbol" panose="05050102010706020507" pitchFamily="18" charset="2"/>
              </a:rPr>
              <a:t>mới</a:t>
            </a:r>
            <a:r>
              <a:rPr lang="en-US" altLang="x-none" sz="3600" b="1" i="1">
                <a:solidFill>
                  <a:srgbClr val="683319"/>
                </a:solidFill>
                <a:latin typeface="Times New Roman" panose="02020603050405020304" pitchFamily="18" charset="0"/>
                <a:cs typeface="Times New Roman" panose="02020603050405020304" pitchFamily="18" charset="0"/>
                <a:sym typeface="Symbol" panose="05050102010706020507" pitchFamily="18" charset="2"/>
              </a:rPr>
              <a:t> = N.(2</a:t>
            </a:r>
            <a:r>
              <a:rPr lang="en-US" altLang="x-none" sz="3600" b="1" i="1" baseline="30000">
                <a:solidFill>
                  <a:srgbClr val="683319"/>
                </a:solidFill>
                <a:latin typeface="Times New Roman" panose="02020603050405020304" pitchFamily="18" charset="0"/>
                <a:cs typeface="Times New Roman" panose="02020603050405020304" pitchFamily="18" charset="0"/>
                <a:sym typeface="Symbol" panose="05050102010706020507" pitchFamily="18" charset="2"/>
              </a:rPr>
              <a:t>x</a:t>
            </a:r>
            <a:r>
              <a:rPr lang="en-US" altLang="x-none" sz="3600" b="1" i="1">
                <a:solidFill>
                  <a:srgbClr val="683319"/>
                </a:solidFill>
                <a:latin typeface="Times New Roman" panose="02020603050405020304" pitchFamily="18" charset="0"/>
                <a:cs typeface="Times New Roman" panose="02020603050405020304" pitchFamily="18" charset="0"/>
                <a:sym typeface="Symbol" panose="05050102010706020507" pitchFamily="18" charset="2"/>
              </a:rPr>
              <a:t> – 2)</a:t>
            </a:r>
            <a:endParaRPr lang="en-US" altLang="x-none" sz="3600" b="1" i="1">
              <a:solidFill>
                <a:srgbClr val="683319"/>
              </a:solidFill>
              <a:latin typeface="Times New Roman" panose="02020603050405020304" pitchFamily="18" charset="0"/>
              <a:ea typeface="Times New Roman" panose="02020603050405020304" pitchFamily="18" charset="0"/>
            </a:endParaRPr>
          </a:p>
        </p:txBody>
      </p:sp>
      <p:sp>
        <p:nvSpPr>
          <p:cNvPr id="143367" name="TextBox 11"/>
          <p:cNvSpPr txBox="1"/>
          <p:nvPr/>
        </p:nvSpPr>
        <p:spPr>
          <a:xfrm>
            <a:off x="922655" y="5229225"/>
            <a:ext cx="7847330" cy="645160"/>
          </a:xfrm>
          <a:prstGeom prst="rect">
            <a:avLst/>
          </a:prstGeom>
          <a:noFill/>
          <a:ln w="9525">
            <a:noFill/>
          </a:ln>
        </p:spPr>
        <p:txBody>
          <a:bodyPr wrap="square">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ctr">
              <a:lnSpc>
                <a:spcPct val="100000"/>
              </a:lnSpc>
              <a:spcBef>
                <a:spcPct val="0"/>
              </a:spcBef>
              <a:buClrTx/>
              <a:buFontTx/>
              <a:buNone/>
            </a:pPr>
            <a:r>
              <a:rPr lang="en-US" altLang="en-US" sz="3600" b="1" i="1">
                <a:solidFill>
                  <a:srgbClr val="C00000"/>
                </a:solidFill>
                <a:latin typeface="Times New Roman" panose="02020603050405020304" pitchFamily="18" charset="0"/>
                <a:cs typeface="Times New Roman" panose="02020603050405020304" pitchFamily="18" charset="0"/>
                <a:sym typeface="Symbol" panose="05050102010706020507" pitchFamily="18" charset="2"/>
              </a:rPr>
              <a:t> A</a:t>
            </a:r>
            <a:r>
              <a:rPr lang="en-US" altLang="en-US" sz="3600" b="1" i="1" baseline="-25000">
                <a:solidFill>
                  <a:srgbClr val="C00000"/>
                </a:solidFill>
                <a:latin typeface="Times New Roman" panose="02020603050405020304" pitchFamily="18" charset="0"/>
                <a:cs typeface="Times New Roman" panose="02020603050405020304" pitchFamily="18" charset="0"/>
                <a:sym typeface="Symbol" panose="05050102010706020507" pitchFamily="18" charset="2"/>
              </a:rPr>
              <a:t>td ho</a:t>
            </a:r>
            <a:r>
              <a:rPr lang="en-US" altLang="en-US" sz="3600" b="1" i="1" baseline="-25000">
                <a:solidFill>
                  <a:srgbClr val="C00000"/>
                </a:solidFill>
                <a:latin typeface="Times New Roman" panose="02020603050405020304" pitchFamily="18" charset="0"/>
                <a:ea typeface="Times New Roman" panose="02020603050405020304" pitchFamily="18" charset="0"/>
                <a:sym typeface="Symbol" panose="05050102010706020507" pitchFamily="18" charset="2"/>
              </a:rPr>
              <a:t>à</a:t>
            </a:r>
            <a:r>
              <a:rPr lang="en-US" altLang="en-US" sz="3600" b="1" i="1" baseline="-25000">
                <a:solidFill>
                  <a:srgbClr val="C00000"/>
                </a:solidFill>
                <a:latin typeface="Times New Roman" panose="02020603050405020304" pitchFamily="18" charset="0"/>
                <a:cs typeface="Times New Roman" panose="02020603050405020304" pitchFamily="18" charset="0"/>
                <a:sym typeface="Symbol" panose="05050102010706020507" pitchFamily="18" charset="2"/>
              </a:rPr>
              <a:t>n</a:t>
            </a:r>
            <a:r>
              <a:rPr lang="en-US" altLang="en-US" sz="3600" b="1" i="1">
                <a:solidFill>
                  <a:srgbClr val="C0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3600" b="1" i="1" baseline="-25000">
                <a:solidFill>
                  <a:srgbClr val="C00000"/>
                </a:solidFill>
                <a:latin typeface="Times New Roman" panose="02020603050405020304" pitchFamily="18" charset="0"/>
                <a:cs typeface="Times New Roman" panose="02020603050405020304" pitchFamily="18" charset="0"/>
                <a:sym typeface="Symbol" panose="05050102010706020507" pitchFamily="18" charset="2"/>
              </a:rPr>
              <a:t>to</a:t>
            </a:r>
            <a:r>
              <a:rPr lang="en-US" altLang="en-US" sz="3600" b="1" i="1" baseline="-25000">
                <a:solidFill>
                  <a:srgbClr val="C00000"/>
                </a:solidFill>
                <a:latin typeface="Times New Roman" panose="02020603050405020304" pitchFamily="18" charset="0"/>
                <a:ea typeface="Times New Roman" panose="02020603050405020304" pitchFamily="18" charset="0"/>
                <a:sym typeface="Symbol" panose="05050102010706020507" pitchFamily="18" charset="2"/>
              </a:rPr>
              <a:t>à</a:t>
            </a:r>
            <a:r>
              <a:rPr lang="en-US" altLang="en-US" sz="3600" b="1" i="1" baseline="-25000">
                <a:solidFill>
                  <a:srgbClr val="C00000"/>
                </a:solidFill>
                <a:latin typeface="Times New Roman" panose="02020603050405020304" pitchFamily="18" charset="0"/>
                <a:cs typeface="Times New Roman" panose="02020603050405020304" pitchFamily="18" charset="0"/>
                <a:sym typeface="Symbol" panose="05050102010706020507" pitchFamily="18" charset="2"/>
              </a:rPr>
              <a:t>n</a:t>
            </a:r>
            <a:r>
              <a:rPr lang="en-US" altLang="en-US" sz="3600" b="1" i="1">
                <a:solidFill>
                  <a:srgbClr val="C0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3600" b="1" i="1" baseline="-25000">
                <a:solidFill>
                  <a:srgbClr val="C00000"/>
                </a:solidFill>
                <a:latin typeface="Times New Roman" panose="02020603050405020304" pitchFamily="18" charset="0"/>
                <a:cs typeface="Times New Roman" panose="02020603050405020304" pitchFamily="18" charset="0"/>
                <a:sym typeface="Symbol" panose="05050102010706020507" pitchFamily="18" charset="2"/>
              </a:rPr>
              <a:t>mới</a:t>
            </a:r>
            <a:r>
              <a:rPr lang="en-US" altLang="en-US" sz="3600" b="1" i="1">
                <a:solidFill>
                  <a:srgbClr val="C00000"/>
                </a:solidFill>
                <a:latin typeface="Times New Roman" panose="02020603050405020304" pitchFamily="18" charset="0"/>
                <a:cs typeface="Times New Roman" panose="02020603050405020304" pitchFamily="18" charset="0"/>
                <a:sym typeface="Symbol" panose="05050102010706020507" pitchFamily="18" charset="2"/>
              </a:rPr>
              <a:t> =  T</a:t>
            </a:r>
            <a:r>
              <a:rPr lang="en-US" altLang="en-US" sz="3600" b="1" i="1" baseline="-25000">
                <a:solidFill>
                  <a:srgbClr val="C00000"/>
                </a:solidFill>
                <a:latin typeface="Times New Roman" panose="02020603050405020304" pitchFamily="18" charset="0"/>
                <a:cs typeface="Times New Roman" panose="02020603050405020304" pitchFamily="18" charset="0"/>
                <a:sym typeface="Symbol" panose="05050102010706020507" pitchFamily="18" charset="2"/>
              </a:rPr>
              <a:t>td</a:t>
            </a:r>
            <a:r>
              <a:rPr lang="en-US" altLang="en-US" sz="3600" b="1" i="1">
                <a:solidFill>
                  <a:srgbClr val="C00000"/>
                </a:solidFill>
                <a:latin typeface="Times New Roman" panose="02020603050405020304" pitchFamily="18" charset="0"/>
                <a:cs typeface="Times New Roman" panose="02020603050405020304" pitchFamily="18" charset="0"/>
                <a:sym typeface="Symbol" panose="05050102010706020507" pitchFamily="18" charset="2"/>
              </a:rPr>
              <a:t> =A.(2</a:t>
            </a:r>
            <a:r>
              <a:rPr lang="en-US" altLang="en-US" sz="3600" b="1" i="1" baseline="30000">
                <a:solidFill>
                  <a:srgbClr val="C00000"/>
                </a:solidFill>
                <a:latin typeface="Times New Roman" panose="02020603050405020304" pitchFamily="18" charset="0"/>
                <a:cs typeface="Times New Roman" panose="02020603050405020304" pitchFamily="18" charset="0"/>
                <a:sym typeface="Symbol" panose="05050102010706020507" pitchFamily="18" charset="2"/>
              </a:rPr>
              <a:t>x</a:t>
            </a:r>
            <a:r>
              <a:rPr lang="en-US" altLang="en-US" sz="3600" b="1" i="1">
                <a:solidFill>
                  <a:srgbClr val="C00000"/>
                </a:solidFill>
                <a:latin typeface="Times New Roman" panose="02020603050405020304" pitchFamily="18" charset="0"/>
                <a:cs typeface="Times New Roman" panose="02020603050405020304" pitchFamily="18" charset="0"/>
                <a:sym typeface="Symbol" panose="05050102010706020507" pitchFamily="18" charset="2"/>
              </a:rPr>
              <a:t> – 2)</a:t>
            </a:r>
            <a:endParaRPr lang="en-US" altLang="en-US" sz="3600" b="1" i="1">
              <a:solidFill>
                <a:srgbClr val="C00000"/>
              </a:solidFill>
              <a:latin typeface="Times New Roman" panose="02020603050405020304" pitchFamily="18" charset="0"/>
              <a:ea typeface="Times New Roman" panose="02020603050405020304" pitchFamily="18" charset="0"/>
            </a:endParaRPr>
          </a:p>
        </p:txBody>
      </p:sp>
      <p:sp>
        <p:nvSpPr>
          <p:cNvPr id="143368" name="TextBox 12"/>
          <p:cNvSpPr txBox="1"/>
          <p:nvPr/>
        </p:nvSpPr>
        <p:spPr>
          <a:xfrm>
            <a:off x="802005" y="5876925"/>
            <a:ext cx="7852410" cy="645160"/>
          </a:xfrm>
          <a:prstGeom prst="rect">
            <a:avLst/>
          </a:prstGeom>
          <a:noFill/>
          <a:ln w="9525">
            <a:noFill/>
          </a:ln>
        </p:spPr>
        <p:txBody>
          <a:bodyPr wrap="square">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ctr">
              <a:lnSpc>
                <a:spcPct val="100000"/>
              </a:lnSpc>
              <a:spcBef>
                <a:spcPct val="0"/>
              </a:spcBef>
              <a:buClrTx/>
              <a:buFontTx/>
              <a:buNone/>
            </a:pPr>
            <a:r>
              <a:rPr lang="en-US" altLang="en-US" sz="3600" b="1" i="1">
                <a:solidFill>
                  <a:srgbClr val="1C1C1C"/>
                </a:solidFill>
                <a:latin typeface="Times New Roman" panose="02020603050405020304" pitchFamily="18" charset="0"/>
                <a:cs typeface="Times New Roman" panose="02020603050405020304" pitchFamily="18" charset="0"/>
                <a:sym typeface="Symbol" panose="05050102010706020507" pitchFamily="18" charset="2"/>
              </a:rPr>
              <a:t> G</a:t>
            </a:r>
            <a:r>
              <a:rPr lang="en-US" altLang="en-US" sz="3600" b="1" i="1" baseline="-25000">
                <a:solidFill>
                  <a:srgbClr val="1C1C1C"/>
                </a:solidFill>
                <a:latin typeface="Times New Roman" panose="02020603050405020304" pitchFamily="18" charset="0"/>
                <a:cs typeface="Times New Roman" panose="02020603050405020304" pitchFamily="18" charset="0"/>
                <a:sym typeface="Symbol" panose="05050102010706020507" pitchFamily="18" charset="2"/>
              </a:rPr>
              <a:t>td ho</a:t>
            </a:r>
            <a:r>
              <a:rPr lang="en-US" altLang="en-US" sz="3600" b="1" i="1" baseline="-25000">
                <a:solidFill>
                  <a:srgbClr val="1C1C1C"/>
                </a:solidFill>
                <a:latin typeface="Times New Roman" panose="02020603050405020304" pitchFamily="18" charset="0"/>
                <a:ea typeface="Times New Roman" panose="02020603050405020304" pitchFamily="18" charset="0"/>
                <a:sym typeface="Symbol" panose="05050102010706020507" pitchFamily="18" charset="2"/>
              </a:rPr>
              <a:t>à</a:t>
            </a:r>
            <a:r>
              <a:rPr lang="en-US" altLang="en-US" sz="3600" b="1" i="1" baseline="-25000">
                <a:solidFill>
                  <a:srgbClr val="1C1C1C"/>
                </a:solidFill>
                <a:latin typeface="Times New Roman" panose="02020603050405020304" pitchFamily="18" charset="0"/>
                <a:cs typeface="Times New Roman" panose="02020603050405020304" pitchFamily="18" charset="0"/>
                <a:sym typeface="Symbol" panose="05050102010706020507" pitchFamily="18" charset="2"/>
              </a:rPr>
              <a:t>n</a:t>
            </a:r>
            <a:r>
              <a:rPr lang="en-US" altLang="en-US" sz="3600" b="1" i="1">
                <a:solidFill>
                  <a:srgbClr val="1C1C1C"/>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3600" b="1" i="1" baseline="-25000">
                <a:solidFill>
                  <a:srgbClr val="1C1C1C"/>
                </a:solidFill>
                <a:latin typeface="Times New Roman" panose="02020603050405020304" pitchFamily="18" charset="0"/>
                <a:cs typeface="Times New Roman" panose="02020603050405020304" pitchFamily="18" charset="0"/>
                <a:sym typeface="Symbol" panose="05050102010706020507" pitchFamily="18" charset="2"/>
              </a:rPr>
              <a:t>to</a:t>
            </a:r>
            <a:r>
              <a:rPr lang="en-US" altLang="en-US" sz="3600" b="1" i="1" baseline="-25000">
                <a:solidFill>
                  <a:srgbClr val="1C1C1C"/>
                </a:solidFill>
                <a:latin typeface="Times New Roman" panose="02020603050405020304" pitchFamily="18" charset="0"/>
                <a:ea typeface="Times New Roman" panose="02020603050405020304" pitchFamily="18" charset="0"/>
                <a:sym typeface="Symbol" panose="05050102010706020507" pitchFamily="18" charset="2"/>
              </a:rPr>
              <a:t>à</a:t>
            </a:r>
            <a:r>
              <a:rPr lang="en-US" altLang="en-US" sz="3600" b="1" i="1" baseline="-25000">
                <a:solidFill>
                  <a:srgbClr val="1C1C1C"/>
                </a:solidFill>
                <a:latin typeface="Times New Roman" panose="02020603050405020304" pitchFamily="18" charset="0"/>
                <a:cs typeface="Times New Roman" panose="02020603050405020304" pitchFamily="18" charset="0"/>
                <a:sym typeface="Symbol" panose="05050102010706020507" pitchFamily="18" charset="2"/>
              </a:rPr>
              <a:t>n</a:t>
            </a:r>
            <a:r>
              <a:rPr lang="en-US" altLang="en-US" sz="3600" b="1" i="1">
                <a:solidFill>
                  <a:srgbClr val="1C1C1C"/>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3600" b="1" i="1" baseline="-25000">
                <a:solidFill>
                  <a:srgbClr val="1C1C1C"/>
                </a:solidFill>
                <a:latin typeface="Times New Roman" panose="02020603050405020304" pitchFamily="18" charset="0"/>
                <a:cs typeface="Times New Roman" panose="02020603050405020304" pitchFamily="18" charset="0"/>
                <a:sym typeface="Symbol" panose="05050102010706020507" pitchFamily="18" charset="2"/>
              </a:rPr>
              <a:t>mới</a:t>
            </a:r>
            <a:r>
              <a:rPr lang="en-US" altLang="en-US" sz="3600" b="1" i="1">
                <a:solidFill>
                  <a:srgbClr val="1C1C1C"/>
                </a:solidFill>
                <a:latin typeface="Times New Roman" panose="02020603050405020304" pitchFamily="18" charset="0"/>
                <a:cs typeface="Times New Roman" panose="02020603050405020304" pitchFamily="18" charset="0"/>
                <a:sym typeface="Symbol" panose="05050102010706020507" pitchFamily="18" charset="2"/>
              </a:rPr>
              <a:t> =  X</a:t>
            </a:r>
            <a:r>
              <a:rPr lang="en-US" altLang="en-US" sz="3600" b="1" i="1" baseline="-25000">
                <a:solidFill>
                  <a:srgbClr val="1C1C1C"/>
                </a:solidFill>
                <a:latin typeface="Times New Roman" panose="02020603050405020304" pitchFamily="18" charset="0"/>
                <a:cs typeface="Times New Roman" panose="02020603050405020304" pitchFamily="18" charset="0"/>
                <a:sym typeface="Symbol" panose="05050102010706020507" pitchFamily="18" charset="2"/>
              </a:rPr>
              <a:t>td</a:t>
            </a:r>
            <a:r>
              <a:rPr lang="en-US" altLang="en-US" sz="3600" b="1" i="1">
                <a:solidFill>
                  <a:srgbClr val="1C1C1C"/>
                </a:solidFill>
                <a:latin typeface="Times New Roman" panose="02020603050405020304" pitchFamily="18" charset="0"/>
                <a:cs typeface="Times New Roman" panose="02020603050405020304" pitchFamily="18" charset="0"/>
                <a:sym typeface="Symbol" panose="05050102010706020507" pitchFamily="18" charset="2"/>
              </a:rPr>
              <a:t> = G.(2</a:t>
            </a:r>
            <a:r>
              <a:rPr lang="en-US" altLang="en-US" sz="3600" b="1" i="1" baseline="30000">
                <a:solidFill>
                  <a:srgbClr val="1C1C1C"/>
                </a:solidFill>
                <a:latin typeface="Times New Roman" panose="02020603050405020304" pitchFamily="18" charset="0"/>
                <a:cs typeface="Times New Roman" panose="02020603050405020304" pitchFamily="18" charset="0"/>
                <a:sym typeface="Symbol" panose="05050102010706020507" pitchFamily="18" charset="2"/>
              </a:rPr>
              <a:t>x</a:t>
            </a:r>
            <a:r>
              <a:rPr lang="en-US" altLang="en-US" sz="3600" b="1" i="1">
                <a:solidFill>
                  <a:srgbClr val="1C1C1C"/>
                </a:solidFill>
                <a:latin typeface="Times New Roman" panose="02020603050405020304" pitchFamily="18" charset="0"/>
                <a:cs typeface="Times New Roman" panose="02020603050405020304" pitchFamily="18" charset="0"/>
                <a:sym typeface="Symbol" panose="05050102010706020507" pitchFamily="18" charset="2"/>
              </a:rPr>
              <a:t> – 2)</a:t>
            </a:r>
            <a:endParaRPr lang="en-US" altLang="en-US" sz="3600" b="1" i="1">
              <a:solidFill>
                <a:srgbClr val="1C1C1C"/>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4385" name="TextBox 5"/>
          <p:cNvSpPr txBox="1"/>
          <p:nvPr/>
        </p:nvSpPr>
        <p:spPr>
          <a:xfrm>
            <a:off x="2627313" y="260350"/>
            <a:ext cx="4105275" cy="769938"/>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ctr">
              <a:lnSpc>
                <a:spcPct val="100000"/>
              </a:lnSpc>
              <a:spcBef>
                <a:spcPct val="0"/>
              </a:spcBef>
              <a:buClrTx/>
              <a:buFontTx/>
              <a:buNone/>
            </a:pPr>
            <a:r>
              <a:rPr lang="en-US" altLang="en-US" sz="4400" b="1">
                <a:solidFill>
                  <a:srgbClr val="C00000"/>
                </a:solidFill>
                <a:latin typeface="Times New Roman" panose="02020603050405020304" pitchFamily="18" charset="0"/>
                <a:cs typeface="Times New Roman" panose="02020603050405020304" pitchFamily="18" charset="0"/>
              </a:rPr>
              <a:t>B</a:t>
            </a:r>
            <a:r>
              <a:rPr lang="en-US" altLang="en-US" sz="4400" b="1">
                <a:solidFill>
                  <a:srgbClr val="C00000"/>
                </a:solidFill>
                <a:latin typeface="Times New Roman" panose="02020603050405020304" pitchFamily="18" charset="0"/>
                <a:ea typeface="Times New Roman" panose="02020603050405020304" pitchFamily="18" charset="0"/>
              </a:rPr>
              <a:t>à</a:t>
            </a:r>
            <a:r>
              <a:rPr lang="en-US" altLang="en-US" sz="4400" b="1">
                <a:solidFill>
                  <a:srgbClr val="C00000"/>
                </a:solidFill>
                <a:latin typeface="Times New Roman" panose="02020603050405020304" pitchFamily="18" charset="0"/>
                <a:cs typeface="Times New Roman" panose="02020603050405020304" pitchFamily="18" charset="0"/>
              </a:rPr>
              <a:t>i tập</a:t>
            </a:r>
            <a:endParaRPr lang="en-US" altLang="en-US" sz="4400" b="1">
              <a:solidFill>
                <a:srgbClr val="C00000"/>
              </a:solidFill>
              <a:latin typeface="Times New Roman" panose="02020603050405020304" pitchFamily="18" charset="0"/>
              <a:ea typeface="Times New Roman" panose="02020603050405020304" pitchFamily="18" charset="0"/>
            </a:endParaRPr>
          </a:p>
        </p:txBody>
      </p:sp>
      <p:sp>
        <p:nvSpPr>
          <p:cNvPr id="144386" name="TextBox 6"/>
          <p:cNvSpPr txBox="1"/>
          <p:nvPr/>
        </p:nvSpPr>
        <p:spPr>
          <a:xfrm>
            <a:off x="358775" y="1484313"/>
            <a:ext cx="8642350" cy="2924175"/>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just">
              <a:lnSpc>
                <a:spcPct val="100000"/>
              </a:lnSpc>
              <a:spcBef>
                <a:spcPct val="0"/>
              </a:spcBef>
              <a:buClrTx/>
              <a:buFontTx/>
              <a:buNone/>
            </a:pPr>
            <a:r>
              <a:rPr lang="en-US" altLang="en-US" sz="3200" b="1" i="1" u="sng">
                <a:solidFill>
                  <a:srgbClr val="990000"/>
                </a:solidFill>
                <a:latin typeface="Times New Roman" panose="02020603050405020304" pitchFamily="18" charset="0"/>
                <a:cs typeface="Times New Roman" panose="02020603050405020304" pitchFamily="18" charset="0"/>
              </a:rPr>
              <a:t>B</a:t>
            </a:r>
            <a:r>
              <a:rPr lang="en-US" altLang="en-US" sz="3200" b="1" i="1" u="sng">
                <a:solidFill>
                  <a:srgbClr val="990000"/>
                </a:solidFill>
                <a:latin typeface="Times New Roman" panose="02020603050405020304" pitchFamily="18" charset="0"/>
                <a:ea typeface="Times New Roman" panose="02020603050405020304" pitchFamily="18" charset="0"/>
              </a:rPr>
              <a:t>à</a:t>
            </a:r>
            <a:r>
              <a:rPr lang="en-US" altLang="en-US" sz="3200" b="1" i="1" u="sng">
                <a:solidFill>
                  <a:srgbClr val="990000"/>
                </a:solidFill>
                <a:latin typeface="Times New Roman" panose="02020603050405020304" pitchFamily="18" charset="0"/>
                <a:cs typeface="Times New Roman" panose="02020603050405020304" pitchFamily="18" charset="0"/>
              </a:rPr>
              <a:t>i 1</a:t>
            </a:r>
            <a:r>
              <a:rPr lang="en-US" altLang="en-US" sz="3200">
                <a:solidFill>
                  <a:srgbClr val="002060"/>
                </a:solidFill>
                <a:latin typeface="Times New Roman" panose="02020603050405020304" pitchFamily="18" charset="0"/>
                <a:cs typeface="Times New Roman" panose="02020603050405020304" pitchFamily="18" charset="0"/>
              </a:rPr>
              <a:t>: Một đoạn ADN có chiều d</a:t>
            </a:r>
            <a:r>
              <a:rPr lang="en-US" altLang="en-US" sz="3200">
                <a:solidFill>
                  <a:srgbClr val="002060"/>
                </a:solidFill>
                <a:latin typeface="Times New Roman" panose="02020603050405020304" pitchFamily="18" charset="0"/>
                <a:ea typeface="Times New Roman" panose="02020603050405020304" pitchFamily="18" charset="0"/>
              </a:rPr>
              <a:t>à</a:t>
            </a:r>
            <a:r>
              <a:rPr lang="en-US" altLang="en-US" sz="3200">
                <a:solidFill>
                  <a:srgbClr val="002060"/>
                </a:solidFill>
                <a:latin typeface="Times New Roman" panose="02020603050405020304" pitchFamily="18" charset="0"/>
                <a:cs typeface="Times New Roman" panose="02020603050405020304" pitchFamily="18" charset="0"/>
              </a:rPr>
              <a:t>i 4080 A</a:t>
            </a:r>
            <a:r>
              <a:rPr lang="en-US" altLang="en-US" sz="3200" baseline="30000">
                <a:solidFill>
                  <a:srgbClr val="002060"/>
                </a:solidFill>
                <a:latin typeface="Times New Roman" panose="02020603050405020304" pitchFamily="18" charset="0"/>
                <a:cs typeface="Times New Roman" panose="02020603050405020304" pitchFamily="18" charset="0"/>
              </a:rPr>
              <a:t>o</a:t>
            </a:r>
            <a:r>
              <a:rPr lang="en-US" altLang="en-US" sz="3200">
                <a:solidFill>
                  <a:srgbClr val="002060"/>
                </a:solidFill>
                <a:latin typeface="Times New Roman" panose="02020603050405020304" pitchFamily="18" charset="0"/>
                <a:cs typeface="Times New Roman" panose="02020603050405020304" pitchFamily="18" charset="0"/>
              </a:rPr>
              <a:t>, với A=20%, khi tự nhân đôi 1 lần, môi trường nội b</a:t>
            </a:r>
            <a:r>
              <a:rPr lang="en-US" altLang="en-US" sz="3200">
                <a:solidFill>
                  <a:srgbClr val="002060"/>
                </a:solidFill>
                <a:latin typeface="Times New Roman" panose="02020603050405020304" pitchFamily="18" charset="0"/>
                <a:ea typeface="Times New Roman" panose="02020603050405020304" pitchFamily="18" charset="0"/>
              </a:rPr>
              <a:t>à</a:t>
            </a:r>
            <a:r>
              <a:rPr lang="en-US" altLang="en-US" sz="3200">
                <a:solidFill>
                  <a:srgbClr val="002060"/>
                </a:solidFill>
                <a:latin typeface="Times New Roman" panose="02020603050405020304" pitchFamily="18" charset="0"/>
                <a:cs typeface="Times New Roman" panose="02020603050405020304" pitchFamily="18" charset="0"/>
              </a:rPr>
              <a:t>o cần cung cấp:</a:t>
            </a:r>
            <a:endParaRPr lang="en-US" altLang="en-US" sz="3200">
              <a:solidFill>
                <a:srgbClr val="002060"/>
              </a:solidFill>
              <a:latin typeface="Times New Roman" panose="02020603050405020304" pitchFamily="18" charset="0"/>
              <a:cs typeface="Times New Roman" panose="02020603050405020304" pitchFamily="18" charset="0"/>
            </a:endParaRPr>
          </a:p>
          <a:p>
            <a:pPr marL="0" lvl="0" indent="0" algn="just">
              <a:lnSpc>
                <a:spcPct val="100000"/>
              </a:lnSpc>
              <a:spcBef>
                <a:spcPct val="0"/>
              </a:spcBef>
              <a:buClrTx/>
              <a:buFontTx/>
              <a:buNone/>
            </a:pPr>
            <a:endParaRPr lang="en-US" altLang="en-US" sz="3200">
              <a:solidFill>
                <a:srgbClr val="002060"/>
              </a:solidFill>
              <a:latin typeface="Times New Roman" panose="02020603050405020304" pitchFamily="18" charset="0"/>
              <a:cs typeface="Times New Roman" panose="02020603050405020304" pitchFamily="18" charset="0"/>
            </a:endParaRPr>
          </a:p>
          <a:p>
            <a:pPr marL="0" lvl="0" indent="0" algn="just">
              <a:lnSpc>
                <a:spcPct val="100000"/>
              </a:lnSpc>
              <a:spcBef>
                <a:spcPct val="0"/>
              </a:spcBef>
              <a:buClrTx/>
              <a:buFontTx/>
              <a:buNone/>
            </a:pPr>
            <a:r>
              <a:rPr lang="en-US" altLang="en-US" sz="2800">
                <a:solidFill>
                  <a:srgbClr val="000099"/>
                </a:solidFill>
                <a:latin typeface="Times New Roman" panose="02020603050405020304" pitchFamily="18" charset="0"/>
                <a:cs typeface="Times New Roman" panose="02020603050405020304" pitchFamily="18" charset="0"/>
              </a:rPr>
              <a:t>  A. A=T=480; G=X=720		B. A=T= 720; G=X= 480</a:t>
            </a:r>
            <a:endParaRPr lang="en-US" altLang="en-US" sz="2800">
              <a:solidFill>
                <a:srgbClr val="000099"/>
              </a:solidFill>
              <a:latin typeface="Times New Roman" panose="02020603050405020304" pitchFamily="18" charset="0"/>
              <a:cs typeface="Times New Roman" panose="02020603050405020304" pitchFamily="18" charset="0"/>
            </a:endParaRPr>
          </a:p>
          <a:p>
            <a:pPr marL="0" lvl="0" indent="0" algn="just">
              <a:lnSpc>
                <a:spcPct val="100000"/>
              </a:lnSpc>
              <a:spcBef>
                <a:spcPct val="0"/>
              </a:spcBef>
              <a:buClrTx/>
              <a:buFontTx/>
              <a:buNone/>
            </a:pPr>
            <a:r>
              <a:rPr lang="en-US" altLang="en-US" sz="2800">
                <a:solidFill>
                  <a:srgbClr val="000099"/>
                </a:solidFill>
                <a:latin typeface="Times New Roman" panose="02020603050405020304" pitchFamily="18" charset="0"/>
                <a:cs typeface="Times New Roman" panose="02020603050405020304" pitchFamily="18" charset="0"/>
              </a:rPr>
              <a:t>  C. A=T=960; G=X=1440	D. A=T=1440; G=X=960</a:t>
            </a:r>
            <a:endParaRPr lang="en-US" altLang="en-US" sz="2800">
              <a:solidFill>
                <a:srgbClr val="000099"/>
              </a:solidFill>
              <a:latin typeface="Times New Roman" panose="02020603050405020304" pitchFamily="18" charset="0"/>
              <a:ea typeface="Times New Roman" panose="02020603050405020304" pitchFamily="18" charset="0"/>
            </a:endParaRPr>
          </a:p>
        </p:txBody>
      </p:sp>
      <p:sp>
        <p:nvSpPr>
          <p:cNvPr id="2" name="Oval 1"/>
          <p:cNvSpPr/>
          <p:nvPr/>
        </p:nvSpPr>
        <p:spPr>
          <a:xfrm flipH="1">
            <a:off x="-973137" y="6092825"/>
            <a:ext cx="484188" cy="431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11111E-6 2.59259E-6 L 0.1625 -0.37801 " pathEditMode="relative" rAng="0" ptsTypes="AA">
                                      <p:cBhvr>
                                        <p:cTn id="6" dur="2000" fill="hold"/>
                                        <p:tgtEl>
                                          <p:spTgt spid="2"/>
                                        </p:tgtEl>
                                        <p:attrNameLst>
                                          <p:attrName>ppt_x</p:attrName>
                                          <p:attrName>ppt_y</p:attrName>
                                        </p:attrNameLst>
                                      </p:cBhvr>
                                      <p:rCtr x="8100" y="-18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5409" name="TextBox 1"/>
          <p:cNvSpPr txBox="1"/>
          <p:nvPr/>
        </p:nvSpPr>
        <p:spPr>
          <a:xfrm>
            <a:off x="467043" y="332740"/>
            <a:ext cx="8424862" cy="2246313"/>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just">
              <a:lnSpc>
                <a:spcPct val="100000"/>
              </a:lnSpc>
              <a:spcBef>
                <a:spcPct val="0"/>
              </a:spcBef>
              <a:buClrTx/>
              <a:buFontTx/>
              <a:buNone/>
            </a:pPr>
            <a:r>
              <a:rPr lang="en-US" altLang="en-US" sz="2800" b="1" u="sng">
                <a:solidFill>
                  <a:srgbClr val="C00000"/>
                </a:solidFill>
                <a:latin typeface="Times New Roman" panose="02020603050405020304" pitchFamily="18" charset="0"/>
                <a:cs typeface="Times New Roman" panose="02020603050405020304" pitchFamily="18" charset="0"/>
              </a:rPr>
              <a:t>B</a:t>
            </a:r>
            <a:r>
              <a:rPr lang="en-US" altLang="en-US" sz="2800" b="1" u="sng">
                <a:solidFill>
                  <a:srgbClr val="C00000"/>
                </a:solidFill>
                <a:latin typeface="Times New Roman" panose="02020603050405020304" pitchFamily="18" charset="0"/>
                <a:ea typeface="Times New Roman" panose="02020603050405020304" pitchFamily="18" charset="0"/>
              </a:rPr>
              <a:t>à</a:t>
            </a:r>
            <a:r>
              <a:rPr lang="en-US" altLang="en-US" sz="2800" b="1" u="sng">
                <a:solidFill>
                  <a:srgbClr val="C00000"/>
                </a:solidFill>
                <a:latin typeface="Times New Roman" panose="02020603050405020304" pitchFamily="18" charset="0"/>
                <a:cs typeface="Times New Roman" panose="02020603050405020304" pitchFamily="18" charset="0"/>
              </a:rPr>
              <a:t>i 2: </a:t>
            </a:r>
            <a:r>
              <a:rPr lang="en-US" altLang="en-US" sz="2800">
                <a:solidFill>
                  <a:srgbClr val="000099"/>
                </a:solidFill>
                <a:latin typeface="Times New Roman" panose="02020603050405020304" pitchFamily="18" charset="0"/>
                <a:cs typeface="Times New Roman" panose="02020603050405020304" pitchFamily="18" charset="0"/>
              </a:rPr>
              <a:t>Một gen có 2128 liên kết hidro. Trên mạch hai của gen có số nu loại A bằng nu loại T, số nu loại G gấp 2 lần số nu loại A, số nu loại X gấp 3 lần số nu loại T. Gen nhân đôi 3 lần, số nu loại A m</a:t>
            </a:r>
            <a:r>
              <a:rPr lang="en-US" altLang="en-US" sz="2800">
                <a:solidFill>
                  <a:srgbClr val="000099"/>
                </a:solidFill>
                <a:latin typeface="Times New Roman" panose="02020603050405020304" pitchFamily="18" charset="0"/>
                <a:ea typeface="Times New Roman" panose="02020603050405020304" pitchFamily="18" charset="0"/>
              </a:rPr>
              <a:t>à</a:t>
            </a:r>
            <a:r>
              <a:rPr lang="en-US" altLang="en-US" sz="2800">
                <a:solidFill>
                  <a:srgbClr val="000099"/>
                </a:solidFill>
                <a:latin typeface="Times New Roman" panose="02020603050405020304" pitchFamily="18" charset="0"/>
                <a:cs typeface="Times New Roman" panose="02020603050405020304" pitchFamily="18" charset="0"/>
              </a:rPr>
              <a:t> môi trường cung cấp cho gen nhân đôi l</a:t>
            </a:r>
            <a:r>
              <a:rPr lang="en-US" altLang="en-US" sz="2800">
                <a:solidFill>
                  <a:srgbClr val="000099"/>
                </a:solidFill>
                <a:latin typeface="Times New Roman" panose="02020603050405020304" pitchFamily="18" charset="0"/>
                <a:ea typeface="Times New Roman" panose="02020603050405020304" pitchFamily="18" charset="0"/>
              </a:rPr>
              <a:t>à</a:t>
            </a:r>
            <a:r>
              <a:rPr lang="en-US" altLang="en-US" sz="2800">
                <a:solidFill>
                  <a:srgbClr val="000099"/>
                </a:solidFill>
                <a:latin typeface="Times New Roman" panose="02020603050405020304" pitchFamily="18" charset="0"/>
                <a:cs typeface="Times New Roman" panose="02020603050405020304" pitchFamily="18" charset="0"/>
              </a:rPr>
              <a:t>:</a:t>
            </a:r>
            <a:endParaRPr lang="en-US" altLang="en-US" sz="2800">
              <a:solidFill>
                <a:srgbClr val="000099"/>
              </a:solidFill>
              <a:latin typeface="Times New Roman" panose="02020603050405020304" pitchFamily="18" charset="0"/>
              <a:ea typeface="Times New Roman" panose="02020603050405020304" pitchFamily="18" charset="0"/>
            </a:endParaRPr>
          </a:p>
        </p:txBody>
      </p:sp>
      <p:sp>
        <p:nvSpPr>
          <p:cNvPr id="2" name="TextBox 1"/>
          <p:cNvSpPr txBox="1"/>
          <p:nvPr/>
        </p:nvSpPr>
        <p:spPr>
          <a:xfrm>
            <a:off x="1115060" y="2997200"/>
            <a:ext cx="6911975" cy="954088"/>
          </a:xfrm>
          <a:prstGeom prst="rect">
            <a:avLst/>
          </a:prstGeom>
          <a:noFill/>
        </p:spPr>
        <p:txBody>
          <a:bodyPr>
            <a:spAutoFit/>
          </a:bodyPr>
          <a:lstStyle/>
          <a:p>
            <a:pPr marL="514350" marR="0" indent="-514350" algn="just" defTabSz="914400">
              <a:buClrTx/>
              <a:buSzTx/>
              <a:buFontTx/>
              <a:buAutoNum type="alphaUcPeriod"/>
              <a:defRPr/>
            </a:pPr>
            <a:r>
              <a:rPr kumimoji="0" lang="en-US" sz="2800" kern="1200" cap="none" spc="0" normalizeH="0" baseline="0" noProof="0" dirty="0">
                <a:solidFill>
                  <a:srgbClr val="002060"/>
                </a:solidFill>
                <a:latin typeface="Times New Roman" panose="02020603050405020304" pitchFamily="18" charset="0"/>
                <a:ea typeface="+mn-ea"/>
                <a:cs typeface="Times New Roman" panose="02020603050405020304" pitchFamily="18" charset="0"/>
              </a:rPr>
              <a:t>336				B. 784</a:t>
            </a:r>
            <a:endParaRPr kumimoji="0" lang="en-US" sz="2800" kern="1200" cap="none" spc="0" normalizeH="0" baseline="0" noProof="0" dirty="0">
              <a:solidFill>
                <a:srgbClr val="002060"/>
              </a:solidFill>
              <a:latin typeface="Times New Roman" panose="02020603050405020304" pitchFamily="18" charset="0"/>
              <a:ea typeface="+mn-ea"/>
              <a:cs typeface="Times New Roman" panose="02020603050405020304" pitchFamily="18" charset="0"/>
            </a:endParaRPr>
          </a:p>
          <a:p>
            <a:pPr marR="0" algn="just" defTabSz="914400">
              <a:buClrTx/>
              <a:buSzTx/>
              <a:buFontTx/>
              <a:buNone/>
              <a:defRPr/>
            </a:pPr>
            <a:r>
              <a:rPr kumimoji="0" lang="en-US" sz="2800" kern="1200" cap="none" spc="0" normalizeH="0" baseline="0" noProof="0" dirty="0">
                <a:solidFill>
                  <a:srgbClr val="002060"/>
                </a:solidFill>
                <a:latin typeface="Times New Roman" panose="02020603050405020304" pitchFamily="18" charset="0"/>
                <a:ea typeface="+mn-ea"/>
                <a:cs typeface="Times New Roman" panose="02020603050405020304" pitchFamily="18" charset="0"/>
              </a:rPr>
              <a:t>C. 3136				D. 1568</a:t>
            </a:r>
            <a:endParaRPr kumimoji="0" lang="en-US" sz="2800" kern="1200" cap="none" spc="0" normalizeH="0" baseline="0" noProof="0" dirty="0">
              <a:solidFill>
                <a:srgbClr val="002060"/>
              </a:solidFill>
              <a:latin typeface="Times New Roman" panose="02020603050405020304" pitchFamily="18" charset="0"/>
              <a:ea typeface="+mn-ea"/>
              <a:cs typeface="Times New Roman" panose="02020603050405020304" pitchFamily="18" charset="0"/>
            </a:endParaRPr>
          </a:p>
        </p:txBody>
      </p:sp>
      <p:sp>
        <p:nvSpPr>
          <p:cNvPr id="3" name="Oval 2"/>
          <p:cNvSpPr/>
          <p:nvPr/>
        </p:nvSpPr>
        <p:spPr>
          <a:xfrm>
            <a:off x="-1331912" y="6165850"/>
            <a:ext cx="503238" cy="431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382 4.44444E-6 L 0.7441 -0.2625 " pathEditMode="relative" rAng="0" ptsTypes="AA">
                                      <p:cBhvr>
                                        <p:cTn id="6" dur="2000" fill="hold"/>
                                        <p:tgtEl>
                                          <p:spTgt spid="3"/>
                                        </p:tgtEl>
                                        <p:attrNameLst>
                                          <p:attrName>ppt_x</p:attrName>
                                          <p:attrName>ppt_y</p:attrName>
                                        </p:attrNameLst>
                                      </p:cBhvr>
                                      <p:rCtr x="37000" y="-13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6433" name="TextBox 3"/>
          <p:cNvSpPr txBox="1"/>
          <p:nvPr/>
        </p:nvSpPr>
        <p:spPr>
          <a:xfrm>
            <a:off x="539750" y="404495"/>
            <a:ext cx="8064500" cy="1570038"/>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just">
              <a:lnSpc>
                <a:spcPct val="100000"/>
              </a:lnSpc>
              <a:spcBef>
                <a:spcPct val="0"/>
              </a:spcBef>
              <a:buClrTx/>
              <a:buFontTx/>
              <a:buNone/>
            </a:pPr>
            <a:r>
              <a:rPr lang="en-US" altLang="en-US" sz="3200" b="1" u="sng">
                <a:solidFill>
                  <a:srgbClr val="C00000"/>
                </a:solidFill>
                <a:latin typeface="Times New Roman" panose="02020603050405020304" pitchFamily="18" charset="0"/>
                <a:cs typeface="Times New Roman" panose="02020603050405020304" pitchFamily="18" charset="0"/>
              </a:rPr>
              <a:t>B</a:t>
            </a:r>
            <a:r>
              <a:rPr lang="en-US" altLang="en-US" sz="3200" b="1" u="sng">
                <a:solidFill>
                  <a:srgbClr val="C00000"/>
                </a:solidFill>
                <a:latin typeface="Times New Roman" panose="02020603050405020304" pitchFamily="18" charset="0"/>
                <a:ea typeface="Times New Roman" panose="02020603050405020304" pitchFamily="18" charset="0"/>
              </a:rPr>
              <a:t>à</a:t>
            </a:r>
            <a:r>
              <a:rPr lang="en-US" altLang="en-US" sz="3200" b="1" u="sng">
                <a:solidFill>
                  <a:srgbClr val="C00000"/>
                </a:solidFill>
                <a:latin typeface="Times New Roman" panose="02020603050405020304" pitchFamily="18" charset="0"/>
                <a:cs typeface="Times New Roman" panose="02020603050405020304" pitchFamily="18" charset="0"/>
              </a:rPr>
              <a:t>i 3: </a:t>
            </a:r>
            <a:r>
              <a:rPr lang="en-US" altLang="en-US" sz="3200">
                <a:latin typeface="Times New Roman" panose="02020603050405020304" pitchFamily="18" charset="0"/>
                <a:cs typeface="Times New Roman" panose="02020603050405020304" pitchFamily="18" charset="0"/>
              </a:rPr>
              <a:t>Một phân tử ADN có cấu trúc xoắn kép, giả sử phân tử n</a:t>
            </a:r>
            <a:r>
              <a:rPr lang="en-US" altLang="en-US" sz="3200">
                <a:latin typeface="Times New Roman" panose="02020603050405020304" pitchFamily="18" charset="0"/>
                <a:ea typeface="Times New Roman" panose="02020603050405020304" pitchFamily="18" charset="0"/>
              </a:rPr>
              <a:t>à</a:t>
            </a:r>
            <a:r>
              <a:rPr lang="en-US" altLang="en-US" sz="3200">
                <a:latin typeface="Times New Roman" panose="02020603050405020304" pitchFamily="18" charset="0"/>
                <a:cs typeface="Times New Roman" panose="02020603050405020304" pitchFamily="18" charset="0"/>
              </a:rPr>
              <a:t>y có tỉ lệ (A+T)/(G+X)=1/4 thì tỉ lệ nu loại G của phân tử ADN n</a:t>
            </a:r>
            <a:r>
              <a:rPr lang="en-US" altLang="en-US" sz="3200">
                <a:latin typeface="Times New Roman" panose="02020603050405020304" pitchFamily="18" charset="0"/>
                <a:ea typeface="Times New Roman" panose="02020603050405020304" pitchFamily="18" charset="0"/>
              </a:rPr>
              <a:t>à</a:t>
            </a:r>
            <a:r>
              <a:rPr lang="en-US" altLang="en-US" sz="3200">
                <a:latin typeface="Times New Roman" panose="02020603050405020304" pitchFamily="18" charset="0"/>
                <a:cs typeface="Times New Roman" panose="02020603050405020304" pitchFamily="18" charset="0"/>
              </a:rPr>
              <a:t>y l</a:t>
            </a:r>
            <a:r>
              <a:rPr lang="en-US" altLang="en-US" sz="3200">
                <a:latin typeface="Times New Roman" panose="02020603050405020304" pitchFamily="18" charset="0"/>
                <a:ea typeface="Times New Roman" panose="02020603050405020304" pitchFamily="18" charset="0"/>
              </a:rPr>
              <a:t>à</a:t>
            </a:r>
            <a:r>
              <a:rPr lang="en-US" altLang="en-US" sz="3200">
                <a:latin typeface="Times New Roman" panose="02020603050405020304" pitchFamily="18" charset="0"/>
                <a:cs typeface="Times New Roman" panose="02020603050405020304" pitchFamily="18" charset="0"/>
              </a:rPr>
              <a:t>:</a:t>
            </a:r>
            <a:endParaRPr lang="en-US" altLang="en-US" sz="3200">
              <a:latin typeface="Times New Roman" panose="02020603050405020304" pitchFamily="18" charset="0"/>
              <a:ea typeface="Times New Roman" panose="02020603050405020304" pitchFamily="18" charset="0"/>
            </a:endParaRPr>
          </a:p>
        </p:txBody>
      </p:sp>
      <p:sp>
        <p:nvSpPr>
          <p:cNvPr id="5" name="TextBox 4"/>
          <p:cNvSpPr txBox="1"/>
          <p:nvPr/>
        </p:nvSpPr>
        <p:spPr>
          <a:xfrm>
            <a:off x="1043940" y="2492693"/>
            <a:ext cx="6480175" cy="954088"/>
          </a:xfrm>
          <a:prstGeom prst="rect">
            <a:avLst/>
          </a:prstGeom>
          <a:noFill/>
          <a:ln>
            <a:noFill/>
          </a:ln>
        </p:spPr>
        <p:txBody>
          <a:bodyPr>
            <a:spAutoFit/>
          </a:bodyPr>
          <a:lstStyle/>
          <a:p>
            <a:pPr marL="514350" marR="0" indent="-514350" algn="just" defTabSz="914400">
              <a:buClrTx/>
              <a:buSzTx/>
              <a:buFontTx/>
              <a:buAutoNum type="alphaUcPeriod"/>
              <a:defRPr/>
            </a:pPr>
            <a:r>
              <a:rPr kumimoji="0" lang="en-US" sz="2800" kern="1200" cap="none" spc="0" normalizeH="0" baseline="0" noProof="0" dirty="0">
                <a:solidFill>
                  <a:srgbClr val="000099"/>
                </a:solidFill>
                <a:latin typeface="Times New Roman" panose="02020603050405020304" pitchFamily="18" charset="0"/>
                <a:ea typeface="+mn-ea"/>
                <a:cs typeface="Times New Roman" panose="02020603050405020304" pitchFamily="18" charset="0"/>
              </a:rPr>
              <a:t>10%			B. 40%</a:t>
            </a:r>
            <a:endParaRPr kumimoji="0" lang="en-US" sz="2800" kern="1200" cap="none" spc="0" normalizeH="0" baseline="0" noProof="0" dirty="0">
              <a:solidFill>
                <a:srgbClr val="000099"/>
              </a:solidFill>
              <a:latin typeface="Times New Roman" panose="02020603050405020304" pitchFamily="18" charset="0"/>
              <a:ea typeface="+mn-ea"/>
              <a:cs typeface="Times New Roman" panose="02020603050405020304" pitchFamily="18" charset="0"/>
            </a:endParaRPr>
          </a:p>
          <a:p>
            <a:pPr marR="0" algn="just" defTabSz="914400">
              <a:buClrTx/>
              <a:buSzTx/>
              <a:buFontTx/>
              <a:buNone/>
              <a:defRPr/>
            </a:pPr>
            <a:r>
              <a:rPr kumimoji="0" lang="en-US" sz="2800" kern="1200" cap="none" spc="0" normalizeH="0" baseline="0" noProof="0" dirty="0">
                <a:solidFill>
                  <a:srgbClr val="000099"/>
                </a:solidFill>
                <a:latin typeface="Times New Roman" panose="02020603050405020304" pitchFamily="18" charset="0"/>
                <a:ea typeface="+mn-ea"/>
                <a:cs typeface="Times New Roman" panose="02020603050405020304" pitchFamily="18" charset="0"/>
              </a:rPr>
              <a:t>C. 25%			D. 20%</a:t>
            </a:r>
            <a:endParaRPr kumimoji="0" lang="en-US" sz="2800" kern="1200" cap="none" spc="0" normalizeH="0" baseline="0" noProof="0" dirty="0">
              <a:solidFill>
                <a:srgbClr val="000099"/>
              </a:solidFill>
              <a:latin typeface="Times New Roman" panose="02020603050405020304" pitchFamily="18" charset="0"/>
              <a:ea typeface="+mn-ea"/>
              <a:cs typeface="Times New Roman" panose="02020603050405020304" pitchFamily="18" charset="0"/>
            </a:endParaRPr>
          </a:p>
        </p:txBody>
      </p:sp>
      <p:sp>
        <p:nvSpPr>
          <p:cNvPr id="6" name="Oval 5"/>
          <p:cNvSpPr/>
          <p:nvPr/>
        </p:nvSpPr>
        <p:spPr>
          <a:xfrm>
            <a:off x="9324975" y="6353175"/>
            <a:ext cx="503238" cy="5048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1181 -0.00509 L -0.43698 -0.44213 " pathEditMode="relative" rAng="0" ptsTypes="AA">
                                      <p:cBhvr>
                                        <p:cTn id="6" dur="2000" fill="hold"/>
                                        <p:tgtEl>
                                          <p:spTgt spid="6"/>
                                        </p:tgtEl>
                                        <p:attrNameLst>
                                          <p:attrName>ppt_x</p:attrName>
                                          <p:attrName>ppt_y</p:attrName>
                                        </p:attrNameLst>
                                      </p:cBhvr>
                                      <p:rCtr x="-22400" y="-21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3"/>
          <p:cNvSpPr txBox="1"/>
          <p:nvPr/>
        </p:nvSpPr>
        <p:spPr>
          <a:xfrm>
            <a:off x="539750" y="1196975"/>
            <a:ext cx="8280400" cy="3600450"/>
          </a:xfrm>
          <a:prstGeom prst="rect">
            <a:avLst/>
          </a:prstGeom>
          <a:noFill/>
        </p:spPr>
        <p:txBody>
          <a:bodyPr>
            <a:spAutoFit/>
          </a:bodyPr>
          <a:p>
            <a:pPr algn="just">
              <a:buNone/>
            </a:pPr>
            <a:r>
              <a:rPr lang="en-US" altLang="x-none" sz="3200">
                <a:solidFill>
                  <a:srgbClr val="FF0000"/>
                </a:solidFill>
                <a:latin typeface="Arial" panose="020B0604020202020204" pitchFamily="34" charset="0"/>
              </a:rPr>
              <a:t>Bài 4: </a:t>
            </a:r>
            <a:r>
              <a:rPr lang="en-US" altLang="x-none" sz="3200">
                <a:solidFill>
                  <a:srgbClr val="000099"/>
                </a:solidFill>
                <a:latin typeface="Arial" panose="020B0604020202020204" pitchFamily="34" charset="0"/>
              </a:rPr>
              <a:t>Chiều dài của một phân tử ADN là 0,102 mm.</a:t>
            </a:r>
            <a:endParaRPr lang="en-US" altLang="x-none" sz="3200">
              <a:solidFill>
                <a:srgbClr val="000099"/>
              </a:solidFill>
              <a:latin typeface="Arial" panose="020B0604020202020204" pitchFamily="34" charset="0"/>
            </a:endParaRPr>
          </a:p>
          <a:p>
            <a:pPr algn="just">
              <a:buAutoNum type="alphaLcPeriod"/>
            </a:pPr>
            <a:r>
              <a:rPr lang="en-US" altLang="x-none" sz="3200">
                <a:solidFill>
                  <a:srgbClr val="000099"/>
                </a:solidFill>
                <a:latin typeface="Arial" panose="020B0604020202020204" pitchFamily="34" charset="0"/>
              </a:rPr>
              <a:t>Khi phân tử ADN này tự nhân đôi 1 lần nó cần bao nhiêu nu tự do. </a:t>
            </a:r>
            <a:endParaRPr lang="en-US" altLang="x-none" sz="3200">
              <a:solidFill>
                <a:srgbClr val="000099"/>
              </a:solidFill>
              <a:latin typeface="Arial" panose="020B0604020202020204" pitchFamily="34" charset="0"/>
            </a:endParaRPr>
          </a:p>
          <a:p>
            <a:pPr algn="just">
              <a:buAutoNum type="alphaLcPeriod"/>
            </a:pPr>
            <a:r>
              <a:rPr lang="en-US" altLang="x-none" sz="3200">
                <a:solidFill>
                  <a:srgbClr val="000099"/>
                </a:solidFill>
                <a:latin typeface="Arial" panose="020B0604020202020204" pitchFamily="34" charset="0"/>
              </a:rPr>
              <a:t>Cho biết trong phân tử ADN, số nu A=160000. Tính số lượng mỗi loại nu còn lại.</a:t>
            </a:r>
            <a:endParaRPr lang="en-US" altLang="x-none" sz="3200">
              <a:solidFill>
                <a:srgbClr val="000099"/>
              </a:solidFill>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76802" name="Picture 1"/>
          <p:cNvPicPr>
            <a:picLocks noChangeAspect="1"/>
          </p:cNvPicPr>
          <p:nvPr/>
        </p:nvPicPr>
        <p:blipFill>
          <a:blip r:embed="rId2"/>
          <a:stretch>
            <a:fillRect/>
          </a:stretch>
        </p:blipFill>
        <p:spPr>
          <a:xfrm>
            <a:off x="2124075" y="2663825"/>
            <a:ext cx="5327650" cy="3430588"/>
          </a:xfrm>
          <a:prstGeom prst="rect">
            <a:avLst/>
          </a:prstGeom>
          <a:noFill/>
          <a:ln w="9525">
            <a:noFill/>
          </a:ln>
        </p:spPr>
      </p:pic>
      <p:sp>
        <p:nvSpPr>
          <p:cNvPr id="6147" name="Rectangle 2"/>
          <p:cNvSpPr>
            <a:spLocks noGrp="1" noChangeArrowheads="1"/>
          </p:cNvSpPr>
          <p:nvPr>
            <p:ph type="title"/>
          </p:nvPr>
        </p:nvSpPr>
        <p:spPr>
          <a:xfrm>
            <a:off x="939800" y="260350"/>
            <a:ext cx="8229600" cy="981075"/>
          </a:xfrm>
        </p:spPr>
        <p:txBody>
          <a:bodyPr vert="horz" lIns="91440" tIns="45720" rIns="91440" bIns="45720" rtlCol="0" anchor="ctr">
            <a:normAutofit fontScale="90000"/>
          </a:body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en-US" altLang="en-US" sz="4800" b="1" i="0" u="none" strike="noStrike" kern="1200" cap="all" spc="0" normalizeH="0" baseline="0" noProof="0" dirty="0">
                <a:ln>
                  <a:noFill/>
                </a:ln>
                <a:solidFill>
                  <a:srgbClr val="025198"/>
                </a:solidFill>
                <a:effectLst/>
                <a:uLnTx/>
                <a:uFillTx/>
                <a:latin typeface="Times New Roman" panose="02020603050405020304" pitchFamily="18" charset="0"/>
                <a:ea typeface="+mj-ea"/>
                <a:cs typeface="Times New Roman" panose="02020603050405020304" pitchFamily="18" charset="0"/>
              </a:rPr>
              <a:t>ADN</a:t>
            </a:r>
            <a:br>
              <a:rPr kumimoji="0" lang="en-US" altLang="en-US" sz="4800" b="1" i="0" u="none" strike="noStrike" kern="1200" cap="all" spc="0" normalizeH="0" baseline="0" noProof="0" dirty="0">
                <a:ln>
                  <a:noFill/>
                </a:ln>
                <a:solidFill>
                  <a:srgbClr val="025198"/>
                </a:solidFill>
                <a:effectLst/>
                <a:uLnTx/>
                <a:uFillTx/>
                <a:latin typeface="Times New Roman" panose="02020603050405020304" pitchFamily="18" charset="0"/>
                <a:ea typeface="+mj-ea"/>
                <a:cs typeface="Times New Roman" panose="02020603050405020304" pitchFamily="18" charset="0"/>
              </a:rPr>
            </a:br>
            <a:r>
              <a:rPr kumimoji="0" lang="en-US" altLang="en-US" sz="4800" b="1" i="0" u="none" strike="noStrike" kern="1200" cap="all" spc="0" normalizeH="0" baseline="0" noProof="0" dirty="0" err="1">
                <a:ln>
                  <a:noFill/>
                </a:ln>
                <a:solidFill>
                  <a:srgbClr val="025198"/>
                </a:solidFill>
                <a:effectLst/>
                <a:uLnTx/>
                <a:uFillTx/>
                <a:latin typeface="Times New Roman" panose="02020603050405020304" pitchFamily="18" charset="0"/>
                <a:ea typeface="+mj-ea"/>
                <a:cs typeface="Times New Roman" panose="02020603050405020304" pitchFamily="18" charset="0"/>
              </a:rPr>
              <a:t>Axit</a:t>
            </a:r>
            <a:r>
              <a:rPr kumimoji="0" lang="en-US" altLang="en-US" sz="4800" b="1" i="0" u="none" strike="noStrike" kern="1200" cap="all" spc="0" normalizeH="0" baseline="0" noProof="0" dirty="0">
                <a:ln>
                  <a:noFill/>
                </a:ln>
                <a:solidFill>
                  <a:srgbClr val="025198"/>
                </a:solidFill>
                <a:effectLst/>
                <a:uLnTx/>
                <a:uFillTx/>
                <a:latin typeface="Times New Roman" panose="02020603050405020304" pitchFamily="18" charset="0"/>
                <a:ea typeface="+mj-ea"/>
                <a:cs typeface="Times New Roman" panose="02020603050405020304" pitchFamily="18" charset="0"/>
              </a:rPr>
              <a:t> </a:t>
            </a:r>
            <a:r>
              <a:rPr kumimoji="0" lang="en-US" altLang="en-US" sz="4800" b="1" i="0" u="none" strike="noStrike" kern="1200" cap="all" spc="0" normalizeH="0" baseline="0" noProof="0" dirty="0" err="1">
                <a:ln>
                  <a:noFill/>
                </a:ln>
                <a:solidFill>
                  <a:srgbClr val="025198"/>
                </a:solidFill>
                <a:effectLst/>
                <a:uLnTx/>
                <a:uFillTx/>
                <a:latin typeface="Times New Roman" panose="02020603050405020304" pitchFamily="18" charset="0"/>
                <a:ea typeface="+mj-ea"/>
                <a:cs typeface="Times New Roman" panose="02020603050405020304" pitchFamily="18" charset="0"/>
              </a:rPr>
              <a:t>đêôxiribônuclêic</a:t>
            </a:r>
            <a:r>
              <a:rPr kumimoji="0" lang="en-US" altLang="en-US" sz="4800" b="1" i="0" u="none" strike="noStrike" kern="1200" cap="all" spc="0" normalizeH="0" baseline="0" noProof="0" dirty="0">
                <a:ln>
                  <a:noFill/>
                </a:ln>
                <a:solidFill>
                  <a:srgbClr val="025198"/>
                </a:solidFill>
                <a:effectLst/>
                <a:uLnTx/>
                <a:uFillTx/>
                <a:latin typeface="Times New Roman" panose="02020603050405020304" pitchFamily="18" charset="0"/>
                <a:ea typeface="+mj-ea"/>
                <a:cs typeface="Times New Roman" panose="02020603050405020304" pitchFamily="18" charset="0"/>
              </a:rPr>
              <a:t> </a:t>
            </a:r>
            <a:endParaRPr kumimoji="0" lang="en-US" altLang="en-US" sz="4800" b="1" i="0" u="none" strike="noStrike" kern="1200" cap="all" spc="0" normalizeH="0" baseline="0" noProof="0" dirty="0">
              <a:ln>
                <a:noFill/>
              </a:ln>
              <a:solidFill>
                <a:srgbClr val="025198"/>
              </a:solidFill>
              <a:effectLst/>
              <a:uLnTx/>
              <a:uFillTx/>
              <a:latin typeface="Times New Roman" panose="02020603050405020304" pitchFamily="18" charset="0"/>
              <a:ea typeface="+mj-ea"/>
              <a:cs typeface="Times New Roman" panose="02020603050405020304" pitchFamily="18" charset="0"/>
            </a:endParaRPr>
          </a:p>
        </p:txBody>
      </p:sp>
      <p:sp>
        <p:nvSpPr>
          <p:cNvPr id="76804" name="TextBox 3"/>
          <p:cNvSpPr txBox="1"/>
          <p:nvPr/>
        </p:nvSpPr>
        <p:spPr>
          <a:xfrm>
            <a:off x="1763713" y="1700213"/>
            <a:ext cx="4752975" cy="523875"/>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457200" lvl="0" indent="-457200" algn="just">
              <a:lnSpc>
                <a:spcPct val="100000"/>
              </a:lnSpc>
              <a:spcBef>
                <a:spcPct val="0"/>
              </a:spcBef>
              <a:buClrTx/>
              <a:buFont typeface="Wingdings" panose="05000000000000000000" pitchFamily="2" charset="2"/>
              <a:buChar char="ü"/>
            </a:pPr>
            <a:r>
              <a:rPr lang="en-US" altLang="en-US" sz="2800">
                <a:latin typeface="Times New Roman" panose="02020603050405020304" pitchFamily="18" charset="0"/>
                <a:cs typeface="Times New Roman" panose="02020603050405020304" pitchFamily="18" charset="0"/>
              </a:rPr>
              <a:t>Khối lượng </a:t>
            </a:r>
            <a:r>
              <a:rPr lang="en-US" altLang="en-US" sz="2800">
                <a:solidFill>
                  <a:srgbClr val="FF0000"/>
                </a:solidFill>
                <a:latin typeface="Times New Roman" panose="02020603050405020304" pitchFamily="18" charset="0"/>
                <a:cs typeface="Times New Roman" panose="02020603050405020304" pitchFamily="18" charset="0"/>
              </a:rPr>
              <a:t>1 nu = 300đvC</a:t>
            </a:r>
            <a:endParaRPr lang="en-US" altLang="en-US" sz="280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Title 1"/>
          <p:cNvSpPr>
            <a:spLocks noGrp="1"/>
          </p:cNvSpPr>
          <p:nvPr>
            <p:ph type="title"/>
          </p:nvPr>
        </p:nvSpPr>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defRPr/>
            </a:pPr>
            <a:endParaRPr kumimoji="0" lang="en-US" altLang="en-US" sz="3600" b="0" i="0" u="none" strike="noStrike" kern="1200" cap="all" spc="0" normalizeH="0" baseline="0" noProof="0">
              <a:ln>
                <a:noFill/>
              </a:ln>
              <a:solidFill>
                <a:schemeClr val="tx1"/>
              </a:solidFill>
              <a:effectLst/>
              <a:uLnTx/>
              <a:uFillTx/>
              <a:latin typeface="+mj-lt"/>
              <a:ea typeface="+mj-ea"/>
              <a:cs typeface="+mj-cs"/>
            </a:endParaRPr>
          </a:p>
        </p:txBody>
      </p:sp>
      <p:pic>
        <p:nvPicPr>
          <p:cNvPr id="77826" name="Picture 1"/>
          <p:cNvPicPr>
            <a:picLocks noChangeAspect="1"/>
          </p:cNvPicPr>
          <p:nvPr/>
        </p:nvPicPr>
        <p:blipFill>
          <a:blip r:embed="rId1"/>
          <a:stretch>
            <a:fillRect/>
          </a:stretch>
        </p:blipFill>
        <p:spPr>
          <a:xfrm>
            <a:off x="0" y="0"/>
            <a:ext cx="9144000" cy="6958013"/>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0242" name="Rectangle 2"/>
          <p:cNvSpPr>
            <a:spLocks noGrp="1" noChangeArrowheads="1"/>
          </p:cNvSpPr>
          <p:nvPr>
            <p:ph type="title"/>
          </p:nvPr>
        </p:nvSpPr>
        <p:spPr>
          <a:xfrm>
            <a:off x="395288" y="188913"/>
            <a:ext cx="8229600" cy="981075"/>
          </a:xfr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defRPr/>
            </a:pPr>
            <a:endParaRPr kumimoji="0" lang="en-US" altLang="en-US" sz="3600" b="0" i="0" u="none" strike="noStrike" kern="1200" cap="all" spc="0" normalizeH="0" baseline="0" noProof="0">
              <a:ln>
                <a:noFill/>
              </a:ln>
              <a:solidFill>
                <a:schemeClr val="tx1"/>
              </a:solidFill>
              <a:effectLst/>
              <a:uLnTx/>
              <a:uFillTx/>
              <a:latin typeface="+mj-lt"/>
              <a:ea typeface="+mj-ea"/>
              <a:cs typeface="+mj-cs"/>
            </a:endParaRPr>
          </a:p>
        </p:txBody>
      </p:sp>
      <p:pic>
        <p:nvPicPr>
          <p:cNvPr id="78851" name="Picture 3"/>
          <p:cNvPicPr>
            <a:picLocks noChangeAspect="1"/>
          </p:cNvPicPr>
          <p:nvPr/>
        </p:nvPicPr>
        <p:blipFill>
          <a:blip r:embed="rId2"/>
          <a:stretch>
            <a:fillRect/>
          </a:stretch>
        </p:blipFill>
        <p:spPr>
          <a:xfrm>
            <a:off x="1476375" y="-171450"/>
            <a:ext cx="7667625" cy="7273925"/>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9873" name="Picture 1"/>
          <p:cNvPicPr>
            <a:picLocks noChangeAspect="1"/>
          </p:cNvPicPr>
          <p:nvPr/>
        </p:nvPicPr>
        <p:blipFill>
          <a:blip r:embed="rId1"/>
          <a:stretch>
            <a:fillRect/>
          </a:stretch>
        </p:blipFill>
        <p:spPr>
          <a:xfrm>
            <a:off x="0" y="-20637"/>
            <a:ext cx="4441825" cy="7626350"/>
          </a:xfrm>
          <a:prstGeom prst="rect">
            <a:avLst/>
          </a:prstGeom>
          <a:noFill/>
          <a:ln w="9525">
            <a:noFill/>
          </a:ln>
        </p:spPr>
      </p:pic>
      <p:sp>
        <p:nvSpPr>
          <p:cNvPr id="28675" name="TextBox 6"/>
          <p:cNvSpPr txBox="1"/>
          <p:nvPr/>
        </p:nvSpPr>
        <p:spPr>
          <a:xfrm>
            <a:off x="4414838" y="1039813"/>
            <a:ext cx="3744912" cy="584200"/>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457200" lvl="0" indent="-457200" algn="just">
              <a:lnSpc>
                <a:spcPct val="100000"/>
              </a:lnSpc>
              <a:spcBef>
                <a:spcPct val="0"/>
              </a:spcBef>
              <a:buClrTx/>
              <a:buFont typeface="Wingdings" panose="05000000000000000000" pitchFamily="2" charset="2"/>
              <a:buChar char="ü"/>
            </a:pPr>
            <a:r>
              <a:rPr lang="en-US" altLang="en-US" sz="3200">
                <a:solidFill>
                  <a:srgbClr val="002060"/>
                </a:solidFill>
                <a:latin typeface="Times New Roman" panose="02020603050405020304" pitchFamily="18" charset="0"/>
                <a:cs typeface="Times New Roman" panose="02020603050405020304" pitchFamily="18" charset="0"/>
              </a:rPr>
              <a:t>1 cặp nu d</a:t>
            </a:r>
            <a:r>
              <a:rPr lang="en-US" altLang="en-US" sz="3200">
                <a:solidFill>
                  <a:srgbClr val="002060"/>
                </a:solidFill>
                <a:latin typeface="Times New Roman" panose="02020603050405020304" pitchFamily="18" charset="0"/>
                <a:ea typeface="Times New Roman" panose="02020603050405020304" pitchFamily="18" charset="0"/>
              </a:rPr>
              <a:t>à</a:t>
            </a:r>
            <a:r>
              <a:rPr lang="en-US" altLang="en-US" sz="3200">
                <a:solidFill>
                  <a:srgbClr val="002060"/>
                </a:solidFill>
                <a:latin typeface="Times New Roman" panose="02020603050405020304" pitchFamily="18" charset="0"/>
                <a:cs typeface="Times New Roman" panose="02020603050405020304" pitchFamily="18" charset="0"/>
              </a:rPr>
              <a:t>i 3,4 A</a:t>
            </a:r>
            <a:r>
              <a:rPr lang="en-US" altLang="en-US" sz="3200" baseline="30000">
                <a:solidFill>
                  <a:srgbClr val="002060"/>
                </a:solidFill>
                <a:latin typeface="Times New Roman" panose="02020603050405020304" pitchFamily="18" charset="0"/>
                <a:cs typeface="Times New Roman" panose="02020603050405020304" pitchFamily="18" charset="0"/>
              </a:rPr>
              <a:t>o </a:t>
            </a:r>
            <a:endParaRPr lang="en-US" altLang="en-US" sz="3200">
              <a:solidFill>
                <a:srgbClr val="002060"/>
              </a:solidFill>
              <a:latin typeface="Times New Roman" panose="02020603050405020304" pitchFamily="18" charset="0"/>
              <a:ea typeface="Times New Roman" panose="02020603050405020304" pitchFamily="18" charset="0"/>
            </a:endParaRPr>
          </a:p>
        </p:txBody>
      </p:sp>
      <p:sp>
        <p:nvSpPr>
          <p:cNvPr id="28676" name="TextBox 7"/>
          <p:cNvSpPr txBox="1"/>
          <p:nvPr/>
        </p:nvSpPr>
        <p:spPr>
          <a:xfrm>
            <a:off x="4391025" y="1765300"/>
            <a:ext cx="5126038" cy="584200"/>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285750" lvl="0" indent="-285750" algn="just">
              <a:lnSpc>
                <a:spcPct val="100000"/>
              </a:lnSpc>
              <a:spcBef>
                <a:spcPct val="0"/>
              </a:spcBef>
              <a:buClrTx/>
              <a:buFont typeface="Wingdings" panose="05000000000000000000" pitchFamily="2" charset="2"/>
              <a:buChar char="ü"/>
            </a:pPr>
            <a:r>
              <a:rPr lang="en-US" altLang="en-US" sz="3200">
                <a:solidFill>
                  <a:srgbClr val="7030A0"/>
                </a:solidFill>
                <a:latin typeface="Times New Roman" panose="02020603050405020304" pitchFamily="18" charset="0"/>
                <a:cs typeface="Times New Roman" panose="02020603050405020304" pitchFamily="18" charset="0"/>
              </a:rPr>
              <a:t> 1 vòng xoắn có 10 cặp nu</a:t>
            </a:r>
            <a:endParaRPr lang="en-US" altLang="en-US" sz="3200">
              <a:solidFill>
                <a:srgbClr val="7030A0"/>
              </a:solidFill>
              <a:latin typeface="Times New Roman" panose="02020603050405020304" pitchFamily="18" charset="0"/>
              <a:ea typeface="Times New Roman" panose="02020603050405020304" pitchFamily="18" charset="0"/>
            </a:endParaRPr>
          </a:p>
        </p:txBody>
      </p:sp>
      <p:sp>
        <p:nvSpPr>
          <p:cNvPr id="28677" name="TextBox 3"/>
          <p:cNvSpPr txBox="1">
            <a:spLocks noChangeArrowheads="1"/>
          </p:cNvSpPr>
          <p:nvPr/>
        </p:nvSpPr>
        <p:spPr bwMode="auto">
          <a:xfrm>
            <a:off x="4414838" y="3282950"/>
            <a:ext cx="4378325" cy="952500"/>
          </a:xfrm>
          <a:prstGeom prst="rect">
            <a:avLst/>
          </a:prstGeom>
          <a:noFill/>
          <a:ln>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457200" lvl="0" indent="-457200" algn="just">
              <a:lnSpc>
                <a:spcPct val="100000"/>
              </a:lnSpc>
              <a:spcBef>
                <a:spcPct val="0"/>
              </a:spcBef>
              <a:buClrTx/>
              <a:buFont typeface="Wingdings" panose="05000000000000000000" pitchFamily="2" charset="2"/>
              <a:buChar char="ü"/>
            </a:pPr>
            <a:r>
              <a:rPr lang="en-US" altLang="en-US" sz="2800">
                <a:solidFill>
                  <a:srgbClr val="683319"/>
                </a:solidFill>
                <a:latin typeface="Times New Roman" panose="02020603050405020304" pitchFamily="18" charset="0"/>
                <a:cs typeface="Times New Roman" panose="02020603050405020304" pitchFamily="18" charset="0"/>
              </a:rPr>
              <a:t> Các nu liên kết theo NTBX: </a:t>
            </a:r>
            <a:endParaRPr lang="en-US" altLang="en-US" sz="2800">
              <a:solidFill>
                <a:srgbClr val="683319"/>
              </a:solidFill>
              <a:latin typeface="Times New Roman" panose="02020603050405020304" pitchFamily="18" charset="0"/>
              <a:ea typeface="Times New Roman" panose="02020603050405020304" pitchFamily="18" charset="0"/>
            </a:endParaRPr>
          </a:p>
        </p:txBody>
      </p:sp>
      <p:sp>
        <p:nvSpPr>
          <p:cNvPr id="28678" name="Rectangle 4"/>
          <p:cNvSpPr/>
          <p:nvPr/>
        </p:nvSpPr>
        <p:spPr>
          <a:xfrm>
            <a:off x="4994275" y="4210050"/>
            <a:ext cx="4572000" cy="523875"/>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914400" lvl="1" indent="-457200" algn="just">
              <a:lnSpc>
                <a:spcPct val="100000"/>
              </a:lnSpc>
              <a:spcBef>
                <a:spcPct val="0"/>
              </a:spcBef>
              <a:buClrTx/>
              <a:buFont typeface="Wingdings" panose="05000000000000000000" pitchFamily="2" charset="2"/>
              <a:buChar char="§"/>
            </a:pPr>
            <a:r>
              <a:rPr lang="en-US" altLang="en-US" sz="2800" b="1">
                <a:solidFill>
                  <a:srgbClr val="990000"/>
                </a:solidFill>
                <a:latin typeface="Times New Roman" panose="02020603050405020304" pitchFamily="18" charset="0"/>
                <a:cs typeface="Times New Roman" panose="02020603050405020304" pitchFamily="18" charset="0"/>
              </a:rPr>
              <a:t>A-T = 2 lk hidro</a:t>
            </a:r>
            <a:endParaRPr lang="en-US" altLang="en-US" sz="2800" b="1">
              <a:solidFill>
                <a:srgbClr val="990000"/>
              </a:solidFill>
              <a:latin typeface="Times New Roman" panose="02020603050405020304" pitchFamily="18" charset="0"/>
              <a:ea typeface="Times New Roman" panose="02020603050405020304" pitchFamily="18" charset="0"/>
            </a:endParaRPr>
          </a:p>
        </p:txBody>
      </p:sp>
      <p:sp>
        <p:nvSpPr>
          <p:cNvPr id="28679" name="Rectangle 5"/>
          <p:cNvSpPr/>
          <p:nvPr/>
        </p:nvSpPr>
        <p:spPr>
          <a:xfrm>
            <a:off x="4967288" y="4741863"/>
            <a:ext cx="4572000" cy="523875"/>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914400" lvl="1" indent="-457200" algn="just">
              <a:lnSpc>
                <a:spcPct val="100000"/>
              </a:lnSpc>
              <a:spcBef>
                <a:spcPct val="0"/>
              </a:spcBef>
              <a:buClrTx/>
              <a:buFont typeface="Wingdings" panose="05000000000000000000" pitchFamily="2" charset="2"/>
              <a:buChar char="§"/>
            </a:pPr>
            <a:r>
              <a:rPr lang="en-US" altLang="en-US" sz="2800" b="1">
                <a:solidFill>
                  <a:srgbClr val="422C16"/>
                </a:solidFill>
                <a:latin typeface="Times New Roman" panose="02020603050405020304" pitchFamily="18" charset="0"/>
                <a:cs typeface="Times New Roman" panose="02020603050405020304" pitchFamily="18" charset="0"/>
              </a:rPr>
              <a:t>G -X = 3 lk hidro</a:t>
            </a:r>
            <a:endParaRPr lang="en-US" altLang="en-US" sz="2800" b="1">
              <a:solidFill>
                <a:srgbClr val="422C16"/>
              </a:solidFill>
              <a:latin typeface="Times New Roman" panose="02020603050405020304" pitchFamily="18" charset="0"/>
              <a:ea typeface="Times New Roman" panose="02020603050405020304" pitchFamily="18" charset="0"/>
            </a:endParaRPr>
          </a:p>
        </p:txBody>
      </p:sp>
      <p:sp>
        <p:nvSpPr>
          <p:cNvPr id="8" name="TextBox 7"/>
          <p:cNvSpPr txBox="1"/>
          <p:nvPr/>
        </p:nvSpPr>
        <p:spPr>
          <a:xfrm>
            <a:off x="5160963" y="2435225"/>
            <a:ext cx="4752975" cy="585788"/>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gn="just">
              <a:lnSpc>
                <a:spcPct val="100000"/>
              </a:lnSpc>
              <a:spcBef>
                <a:spcPct val="0"/>
              </a:spcBef>
              <a:buClrTx/>
              <a:buNone/>
            </a:pPr>
            <a:r>
              <a:rPr lang="en-US" altLang="en-US" sz="3200">
                <a:solidFill>
                  <a:srgbClr val="002060"/>
                </a:solidFill>
                <a:latin typeface="Times New Roman" panose="02020603050405020304" pitchFamily="18" charset="0"/>
                <a:cs typeface="Times New Roman" panose="02020603050405020304" pitchFamily="18" charset="0"/>
              </a:rPr>
              <a:t>1 vòng xoắn d</a:t>
            </a:r>
            <a:r>
              <a:rPr lang="en-US" altLang="en-US" sz="3200">
                <a:solidFill>
                  <a:srgbClr val="002060"/>
                </a:solidFill>
                <a:latin typeface="Times New Roman" panose="02020603050405020304" pitchFamily="18" charset="0"/>
                <a:ea typeface="Times New Roman" panose="02020603050405020304" pitchFamily="18" charset="0"/>
              </a:rPr>
              <a:t>à</a:t>
            </a:r>
            <a:r>
              <a:rPr lang="en-US" altLang="en-US" sz="3200">
                <a:solidFill>
                  <a:srgbClr val="002060"/>
                </a:solidFill>
                <a:latin typeface="Times New Roman" panose="02020603050405020304" pitchFamily="18" charset="0"/>
                <a:cs typeface="Times New Roman" panose="02020603050405020304" pitchFamily="18" charset="0"/>
              </a:rPr>
              <a:t>i 34 A</a:t>
            </a:r>
            <a:r>
              <a:rPr lang="en-US" altLang="en-US" sz="3200" baseline="30000">
                <a:solidFill>
                  <a:srgbClr val="002060"/>
                </a:solidFill>
                <a:latin typeface="Times New Roman" panose="02020603050405020304" pitchFamily="18" charset="0"/>
                <a:cs typeface="Times New Roman" panose="02020603050405020304" pitchFamily="18" charset="0"/>
              </a:rPr>
              <a:t>o</a:t>
            </a:r>
            <a:endParaRPr lang="en-US" altLang="en-US" sz="3200">
              <a:solidFill>
                <a:srgbClr val="002060"/>
              </a:solidFill>
              <a:latin typeface="Times New Roman" panose="02020603050405020304" pitchFamily="18" charset="0"/>
              <a:ea typeface="Times New Roman" panose="02020603050405020304" pitchFamily="18" charset="0"/>
            </a:endParaRPr>
          </a:p>
        </p:txBody>
      </p:sp>
      <p:sp>
        <p:nvSpPr>
          <p:cNvPr id="2" name="Right Arrow 1"/>
          <p:cNvSpPr/>
          <p:nvPr/>
        </p:nvSpPr>
        <p:spPr>
          <a:xfrm>
            <a:off x="4478338" y="2601913"/>
            <a:ext cx="647700" cy="252413"/>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barn(inVertical)">
                                      <p:cBhvr>
                                        <p:cTn id="7" dur="500"/>
                                        <p:tgtEl>
                                          <p:spTgt spid="2867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676"/>
                                        </p:tgtEl>
                                        <p:attrNameLst>
                                          <p:attrName>style.visibility</p:attrName>
                                        </p:attrNameLst>
                                      </p:cBhvr>
                                      <p:to>
                                        <p:strVal val="visible"/>
                                      </p:to>
                                    </p:set>
                                    <p:animEffect transition="in" filter="barn(inVertical)">
                                      <p:cBhvr>
                                        <p:cTn id="12" dur="500"/>
                                        <p:tgtEl>
                                          <p:spTgt spid="2867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8677"/>
                                        </p:tgtEl>
                                        <p:attrNameLst>
                                          <p:attrName>style.visibility</p:attrName>
                                        </p:attrNameLst>
                                      </p:cBhvr>
                                      <p:to>
                                        <p:strVal val="visible"/>
                                      </p:to>
                                    </p:set>
                                    <p:animEffect transition="in" filter="barn(inVertical)">
                                      <p:cBhvr>
                                        <p:cTn id="25" dur="500"/>
                                        <p:tgtEl>
                                          <p:spTgt spid="2867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8678"/>
                                        </p:tgtEl>
                                        <p:attrNameLst>
                                          <p:attrName>style.visibility</p:attrName>
                                        </p:attrNameLst>
                                      </p:cBhvr>
                                      <p:to>
                                        <p:strVal val="visible"/>
                                      </p:to>
                                    </p:set>
                                    <p:animEffect transition="in" filter="barn(inVertical)">
                                      <p:cBhvr>
                                        <p:cTn id="30" dur="500"/>
                                        <p:tgtEl>
                                          <p:spTgt spid="2867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8679"/>
                                        </p:tgtEl>
                                        <p:attrNameLst>
                                          <p:attrName>style.visibility</p:attrName>
                                        </p:attrNameLst>
                                      </p:cBhvr>
                                      <p:to>
                                        <p:strVal val="visible"/>
                                      </p:to>
                                    </p:set>
                                    <p:animEffect transition="in" filter="barn(inVertical)">
                                      <p:cBhvr>
                                        <p:cTn id="35" dur="500"/>
                                        <p:tgtEl>
                                          <p:spTgt spid="28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28676" grpId="0"/>
      <p:bldP spid="28677" grpId="0"/>
      <p:bldP spid="28678" grpId="0"/>
      <p:bldP spid="28679" grpId="0"/>
      <p:bldP spid="8" grpId="0"/>
      <p:bldP spid="2" grpId="0" animBg="1"/>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0</TotalTime>
  <Words>6440</Words>
  <Application>WPS Presentation</Application>
  <PresentationFormat/>
  <Paragraphs>463</Paragraphs>
  <Slides>59</Slides>
  <Notes>16</Notes>
  <HiddenSlides>0</HiddenSlides>
  <MMClips>2</MMClips>
  <ScaleCrop>false</ScaleCrop>
  <HeadingPairs>
    <vt:vector size="6" baseType="variant">
      <vt:variant>
        <vt:lpstr>已用的字体</vt:lpstr>
      </vt:variant>
      <vt:variant>
        <vt:i4>13</vt:i4>
      </vt:variant>
      <vt:variant>
        <vt:lpstr>主题</vt:lpstr>
      </vt:variant>
      <vt:variant>
        <vt:i4>5</vt:i4>
      </vt:variant>
      <vt:variant>
        <vt:lpstr>幻灯片标题</vt:lpstr>
      </vt:variant>
      <vt:variant>
        <vt:i4>59</vt:i4>
      </vt:variant>
    </vt:vector>
  </HeadingPairs>
  <TitlesOfParts>
    <vt:vector size="77" baseType="lpstr">
      <vt:lpstr>Arial</vt:lpstr>
      <vt:lpstr>SimSun</vt:lpstr>
      <vt:lpstr>Wingdings</vt:lpstr>
      <vt:lpstr>Tw Cen MT</vt:lpstr>
      <vt:lpstr>Segoe Print</vt:lpstr>
      <vt:lpstr>Calibri Light</vt:lpstr>
      <vt:lpstr>Calibri</vt:lpstr>
      <vt:lpstr>Times New Roman</vt:lpstr>
      <vt:lpstr>Microsoft YaHei</vt:lpstr>
      <vt:lpstr>Arial Unicode MS</vt:lpstr>
      <vt:lpstr>.VnTime</vt:lpstr>
      <vt:lpstr>Arial</vt:lpstr>
      <vt:lpstr>Symbol</vt:lpstr>
      <vt:lpstr>Droplet</vt:lpstr>
      <vt:lpstr>Diseño predeterminado</vt:lpstr>
      <vt:lpstr>Office Theme</vt:lpstr>
      <vt:lpstr>1_Office Theme</vt:lpstr>
      <vt:lpstr>2_Office Theme</vt:lpstr>
      <vt:lpstr>PowerPoint 演示文稿</vt:lpstr>
      <vt:lpstr>PowerPoint 演示文稿</vt:lpstr>
      <vt:lpstr>PowerPoint 演示文稿</vt:lpstr>
      <vt:lpstr>PowerPoint 演示文稿</vt:lpstr>
      <vt:lpstr>PowerPoint 演示文稿</vt:lpstr>
      <vt:lpstr>ADN Axit đêôxiribônuclêic </vt:lpstr>
      <vt:lpstr>PowerPoint 演示文稿</vt:lpstr>
      <vt:lpstr>PowerPoint 演示文稿</vt:lpstr>
      <vt:lpstr>PowerPoint 演示文稿</vt:lpstr>
      <vt:lpstr>MỘT SỐ CÔNG THỨC ADN </vt:lpstr>
      <vt:lpstr>PowerPoint 演示文稿</vt:lpstr>
      <vt:lpstr>PowerPoint 演示文稿</vt:lpstr>
      <vt:lpstr>CHƯƠNG I: CƠ CHẾ DI TRUYỀN VÀ BIẾN DỊ</vt:lpstr>
      <vt:lpstr>NỘI DUNG</vt:lpstr>
      <vt:lpstr>PowerPoint 演示文稿</vt:lpstr>
      <vt:lpstr>KHÁI NIỆM GEN </vt:lpstr>
      <vt:lpstr>PowerPoint 演示文稿</vt:lpstr>
      <vt:lpstr>PowerPoint 演示文稿</vt:lpstr>
      <vt:lpstr>PowerPoint 演示文稿</vt:lpstr>
      <vt:lpstr>PowerPoint 演示文稿</vt:lpstr>
      <vt:lpstr>CẤU TRÚC CỦA GEN</vt:lpstr>
      <vt:lpstr>CẤU TRÚC CỦA GEN</vt:lpstr>
      <vt:lpstr>CẤU TRÚC CỦA GEN</vt:lpstr>
      <vt:lpstr>PowerPoint 演示文稿</vt:lpstr>
      <vt:lpstr>PowerPoint 演示文稿</vt:lpstr>
      <vt:lpstr>PowerPoint 演示文稿</vt:lpstr>
      <vt:lpstr>KHÁI NIỆM MÃ DI TRUYỀN</vt:lpstr>
      <vt:lpstr>KHÁI NIỆM MÃ DI TRUYỀN</vt:lpstr>
      <vt:lpstr>KHÁI NIỆM MÃ DI TRUYỀN</vt:lpstr>
      <vt:lpstr>PowerPoint 演示文稿</vt:lpstr>
      <vt:lpstr>KHÁI NIỆM MÃ DI TRUYỀN</vt:lpstr>
      <vt:lpstr>PowerPoint 演示文稿</vt:lpstr>
      <vt:lpstr>KHÁI NIỆM MÃ DI TRUYỀN</vt:lpstr>
      <vt:lpstr>ĐẶC ĐIỂM MÃ DI TRUYỀN</vt:lpstr>
      <vt:lpstr>ĐẶC ĐIỂM MÃ DI TRUYỀN</vt:lpstr>
      <vt:lpstr>PowerPoint 演示文稿</vt:lpstr>
      <vt:lpstr>PowerPoint 演示文稿</vt:lpstr>
      <vt:lpstr>PowerPoint 演示文稿</vt:lpstr>
      <vt:lpstr>1. Thời điểm và vị trí</vt:lpstr>
      <vt:lpstr>PowerPoint 演示文稿</vt:lpstr>
      <vt:lpstr>PowerPoint 演示文稿</vt:lpstr>
      <vt:lpstr>2. Thành phần</vt:lpstr>
      <vt:lpstr>3. Nguyên tắc</vt:lpstr>
      <vt:lpstr>4. Diễn biến</vt:lpstr>
      <vt:lpstr>4. Diễn biến</vt:lpstr>
      <vt:lpstr>4. Diễn biến</vt:lpstr>
      <vt:lpstr>PowerPoint 演示文稿</vt:lpstr>
      <vt:lpstr>PowerPoint 演示文稿</vt:lpstr>
      <vt:lpstr>PowerPoint 演示文稿</vt:lpstr>
      <vt:lpstr>5. Ý nghĩa</vt:lpstr>
      <vt:lpstr>PowerPoint 演示文稿</vt:lpstr>
      <vt:lpstr>PowerPoint 演示文稿</vt:lpstr>
      <vt:lpstr>CÔNG THỨC CƠ CHẾ NHÂN ĐÔI ADN</vt:lpstr>
      <vt:lpstr>CÔNG THỨC CƠ CHẾ NHÂN ĐÔI ADN</vt:lpstr>
      <vt:lpstr>CÔNG THỨC CƠ CHẾ NHÂN ĐÔI ADN</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Admin</cp:lastModifiedBy>
  <cp:revision>762</cp:revision>
  <dcterms:created xsi:type="dcterms:W3CDTF">2010-05-23T14:28:00Z</dcterms:created>
  <dcterms:modified xsi:type="dcterms:W3CDTF">2021-09-12T13:58:15Z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500FC2447B614AA4ABBD3C0307B3CDFF</vt:lpwstr>
  </property>
  <property fmtid="{D5CDD505-2E9C-101B-9397-08002B2CF9AE}" pid="3" name="KSOProductBuildVer">
    <vt:lpwstr>1033-11.2.0.10296</vt:lpwstr>
  </property>
</Properties>
</file>