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8" r:id="rId2"/>
    <p:sldId id="257" r:id="rId3"/>
    <p:sldId id="279" r:id="rId4"/>
    <p:sldId id="280" r:id="rId5"/>
    <p:sldId id="277" r:id="rId6"/>
    <p:sldId id="300" r:id="rId7"/>
    <p:sldId id="298" r:id="rId8"/>
    <p:sldId id="260" r:id="rId9"/>
    <p:sldId id="281" r:id="rId10"/>
    <p:sldId id="261" r:id="rId11"/>
    <p:sldId id="282" r:id="rId12"/>
    <p:sldId id="283" r:id="rId13"/>
    <p:sldId id="262" r:id="rId14"/>
    <p:sldId id="292" r:id="rId15"/>
    <p:sldId id="263" r:id="rId16"/>
    <p:sldId id="293" r:id="rId17"/>
    <p:sldId id="294" r:id="rId18"/>
    <p:sldId id="297" r:id="rId19"/>
    <p:sldId id="299" r:id="rId20"/>
    <p:sldId id="286" r:id="rId21"/>
    <p:sldId id="287" r:id="rId22"/>
    <p:sldId id="288" r:id="rId23"/>
    <p:sldId id="289" r:id="rId24"/>
    <p:sldId id="290" r:id="rId25"/>
    <p:sldId id="291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6" autoAdjust="0"/>
    <p:restoredTop sz="95552" autoAdjust="0"/>
  </p:normalViewPr>
  <p:slideViewPr>
    <p:cSldViewPr>
      <p:cViewPr varScale="1">
        <p:scale>
          <a:sx n="68" d="100"/>
          <a:sy n="68" d="100"/>
        </p:scale>
        <p:origin x="15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E3CC7-3EE7-4AF8-AED8-81BD2389CC0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9CAAA6-EC68-40E3-B074-57C5C6FAC3CE}">
      <dgm:prSet phldrT="[Text]"/>
      <dgm:spPr/>
      <dgm:t>
        <a:bodyPr/>
        <a:lstStyle/>
        <a:p>
          <a:r>
            <a:rPr lang="en-US" dirty="0" err="1"/>
            <a:t>Tán</a:t>
          </a:r>
          <a:r>
            <a:rPr lang="en-US" dirty="0"/>
            <a:t> </a:t>
          </a:r>
          <a:r>
            <a:rPr lang="en-US" dirty="0" err="1"/>
            <a:t>sắc</a:t>
          </a:r>
          <a:endParaRPr lang="en-US" dirty="0"/>
        </a:p>
      </dgm:t>
    </dgm:pt>
    <dgm:pt modelId="{51F8BA2D-E247-4CFD-8BD3-EFEBFAE5B17F}" type="parTrans" cxnId="{31B13BD2-4962-4C0B-A4CA-9C86DB6DB814}">
      <dgm:prSet/>
      <dgm:spPr/>
      <dgm:t>
        <a:bodyPr/>
        <a:lstStyle/>
        <a:p>
          <a:endParaRPr lang="en-US"/>
        </a:p>
      </dgm:t>
    </dgm:pt>
    <dgm:pt modelId="{771ED857-72F1-4BF0-AEE4-7A0257FA0A5E}" type="sibTrans" cxnId="{31B13BD2-4962-4C0B-A4CA-9C86DB6DB814}">
      <dgm:prSet/>
      <dgm:spPr/>
      <dgm:t>
        <a:bodyPr/>
        <a:lstStyle/>
        <a:p>
          <a:endParaRPr lang="en-US"/>
        </a:p>
      </dgm:t>
    </dgm:pt>
    <dgm:pt modelId="{B2C818C0-24A4-4FCD-8130-2EFD2C982E62}">
      <dgm:prSet phldrT="[Text]" custT="1"/>
      <dgm:spPr/>
      <dgm:t>
        <a:bodyPr/>
        <a:lstStyle/>
        <a:p>
          <a:r>
            <a:rPr lang="en-US" sz="2000" dirty="0" err="1"/>
            <a:t>Ánh</a:t>
          </a:r>
          <a:r>
            <a:rPr lang="en-US" sz="2000" dirty="0"/>
            <a:t> </a:t>
          </a:r>
          <a:r>
            <a:rPr lang="en-US" sz="2000" dirty="0" err="1"/>
            <a:t>sáng</a:t>
          </a:r>
          <a:r>
            <a:rPr lang="en-US" sz="2000" dirty="0"/>
            <a:t> </a:t>
          </a:r>
          <a:r>
            <a:rPr lang="en-US" sz="2000" dirty="0" err="1"/>
            <a:t>màu</a:t>
          </a:r>
          <a:r>
            <a:rPr lang="en-US" sz="2000" dirty="0"/>
            <a:t> </a:t>
          </a:r>
          <a:r>
            <a:rPr lang="en-US" sz="2000" dirty="0" err="1"/>
            <a:t>tím</a:t>
          </a:r>
          <a:r>
            <a:rPr lang="en-US" sz="2000" dirty="0"/>
            <a:t> </a:t>
          </a:r>
          <a:r>
            <a:rPr lang="en-US" sz="2000" dirty="0" err="1"/>
            <a:t>lệch</a:t>
          </a:r>
          <a:r>
            <a:rPr lang="en-US" sz="2000" dirty="0"/>
            <a:t> </a:t>
          </a:r>
          <a:r>
            <a:rPr lang="en-US" sz="2000" dirty="0" err="1"/>
            <a:t>nhiều</a:t>
          </a:r>
          <a:r>
            <a:rPr lang="en-US" sz="2000" dirty="0"/>
            <a:t> </a:t>
          </a:r>
          <a:r>
            <a:rPr lang="en-US" sz="2000" dirty="0" err="1"/>
            <a:t>nhất</a:t>
          </a:r>
          <a:endParaRPr lang="en-US" sz="2000" dirty="0"/>
        </a:p>
      </dgm:t>
    </dgm:pt>
    <dgm:pt modelId="{605548F6-AFDB-4D0B-B6BF-742134213890}" type="parTrans" cxnId="{DEE5394B-5CB2-4B86-90E6-523302B5B7F6}">
      <dgm:prSet/>
      <dgm:spPr/>
      <dgm:t>
        <a:bodyPr/>
        <a:lstStyle/>
        <a:p>
          <a:endParaRPr lang="en-US"/>
        </a:p>
      </dgm:t>
    </dgm:pt>
    <dgm:pt modelId="{859C32D0-0827-474A-9DCD-28BB46B4872B}" type="sibTrans" cxnId="{DEE5394B-5CB2-4B86-90E6-523302B5B7F6}">
      <dgm:prSet/>
      <dgm:spPr/>
      <dgm:t>
        <a:bodyPr/>
        <a:lstStyle/>
        <a:p>
          <a:endParaRPr lang="en-US"/>
        </a:p>
      </dgm:t>
    </dgm:pt>
    <dgm:pt modelId="{3C73C28A-8F86-47E5-8946-FEC1D480EB51}">
      <dgm:prSet phldrT="[Text]"/>
      <dgm:spPr/>
      <dgm:t>
        <a:bodyPr/>
        <a:lstStyle/>
        <a:p>
          <a:r>
            <a:rPr lang="en-US" dirty="0" err="1"/>
            <a:t>Giải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một</a:t>
          </a:r>
          <a:r>
            <a:rPr lang="en-US" dirty="0"/>
            <a:t> </a:t>
          </a:r>
          <a:r>
            <a:rPr lang="en-US" dirty="0" err="1"/>
            <a:t>số</a:t>
          </a:r>
          <a:r>
            <a:rPr lang="en-US" dirty="0"/>
            <a:t> </a:t>
          </a:r>
          <a:r>
            <a:rPr lang="en-US" dirty="0" err="1"/>
            <a:t>hiện</a:t>
          </a:r>
          <a:r>
            <a:rPr lang="en-US" dirty="0"/>
            <a:t> </a:t>
          </a:r>
          <a:r>
            <a:rPr lang="en-US" dirty="0" err="1"/>
            <a:t>tượng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 </a:t>
          </a:r>
          <a:r>
            <a:rPr lang="en-US" dirty="0" err="1"/>
            <a:t>nhiên</a:t>
          </a:r>
          <a:r>
            <a:rPr lang="en-US" dirty="0"/>
            <a:t>: </a:t>
          </a:r>
        </a:p>
        <a:p>
          <a:r>
            <a:rPr lang="en-US" dirty="0" err="1"/>
            <a:t>Cầu</a:t>
          </a:r>
          <a:r>
            <a:rPr lang="en-US" dirty="0"/>
            <a:t> </a:t>
          </a:r>
          <a:r>
            <a:rPr lang="en-US" dirty="0" err="1"/>
            <a:t>vồng</a:t>
          </a:r>
          <a:endParaRPr lang="en-US" dirty="0"/>
        </a:p>
        <a:p>
          <a:r>
            <a:rPr lang="en-US" dirty="0" err="1"/>
            <a:t>Dùng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máy</a:t>
          </a:r>
          <a:r>
            <a:rPr lang="en-US" dirty="0"/>
            <a:t> </a:t>
          </a:r>
          <a:r>
            <a:rPr lang="en-US" dirty="0" err="1"/>
            <a:t>quang</a:t>
          </a:r>
          <a:r>
            <a:rPr lang="en-US" dirty="0"/>
            <a:t> </a:t>
          </a:r>
          <a:r>
            <a:rPr lang="en-US" dirty="0" err="1"/>
            <a:t>phổ</a:t>
          </a:r>
          <a:r>
            <a:rPr lang="en-US" dirty="0"/>
            <a:t> </a:t>
          </a:r>
          <a:r>
            <a:rPr lang="en-US" dirty="0" err="1"/>
            <a:t>lăng</a:t>
          </a:r>
          <a:r>
            <a:rPr lang="en-US" dirty="0"/>
            <a:t> </a:t>
          </a:r>
          <a:r>
            <a:rPr lang="en-US" dirty="0" err="1"/>
            <a:t>kính</a:t>
          </a:r>
          <a:endParaRPr lang="en-US" dirty="0"/>
        </a:p>
      </dgm:t>
    </dgm:pt>
    <dgm:pt modelId="{C0C48281-700E-480E-B985-B209809CB5C6}" type="parTrans" cxnId="{2DDE2251-D1F4-41D1-BD0F-7347A48DBB88}">
      <dgm:prSet/>
      <dgm:spPr/>
      <dgm:t>
        <a:bodyPr/>
        <a:lstStyle/>
        <a:p>
          <a:endParaRPr lang="en-US"/>
        </a:p>
      </dgm:t>
    </dgm:pt>
    <dgm:pt modelId="{8BADEAA7-7696-4129-92F4-477548546CA7}" type="sibTrans" cxnId="{2DDE2251-D1F4-41D1-BD0F-7347A48DBB88}">
      <dgm:prSet/>
      <dgm:spPr/>
      <dgm:t>
        <a:bodyPr/>
        <a:lstStyle/>
        <a:p>
          <a:endParaRPr lang="en-US"/>
        </a:p>
      </dgm:t>
    </dgm:pt>
    <dgm:pt modelId="{7D5FD3AC-9C66-4F37-86B2-1C30E58568CE}">
      <dgm:prSet/>
      <dgm:spPr/>
      <dgm:t>
        <a:bodyPr/>
        <a:lstStyle/>
        <a:p>
          <a:r>
            <a:rPr lang="en-US" dirty="0" err="1"/>
            <a:t>Là</a:t>
          </a:r>
          <a:r>
            <a:rPr lang="en-US" dirty="0"/>
            <a:t> </a:t>
          </a:r>
          <a:r>
            <a:rPr lang="en-US" dirty="0" err="1"/>
            <a:t>sự</a:t>
          </a:r>
          <a:r>
            <a:rPr lang="en-US" dirty="0"/>
            <a:t> </a:t>
          </a:r>
          <a:r>
            <a:rPr lang="en-US" dirty="0" err="1"/>
            <a:t>phân</a:t>
          </a:r>
          <a:r>
            <a:rPr lang="en-US" dirty="0"/>
            <a:t> </a:t>
          </a:r>
          <a:r>
            <a:rPr lang="en-US" dirty="0" err="1"/>
            <a:t>tách</a:t>
          </a:r>
          <a:r>
            <a:rPr lang="en-US" dirty="0"/>
            <a:t> </a:t>
          </a:r>
          <a:r>
            <a:rPr lang="en-US" dirty="0" err="1"/>
            <a:t>chùm</a:t>
          </a:r>
          <a:r>
            <a:rPr lang="en-US" dirty="0"/>
            <a:t> </a:t>
          </a:r>
          <a:r>
            <a:rPr lang="en-US" dirty="0" err="1"/>
            <a:t>ánh</a:t>
          </a:r>
          <a:r>
            <a:rPr lang="en-US" dirty="0"/>
            <a:t> </a:t>
          </a:r>
          <a:r>
            <a:rPr lang="en-US" dirty="0" err="1"/>
            <a:t>sáng</a:t>
          </a:r>
          <a:r>
            <a:rPr lang="en-US" dirty="0"/>
            <a:t> </a:t>
          </a:r>
          <a:r>
            <a:rPr lang="en-US" dirty="0" err="1"/>
            <a:t>phức</a:t>
          </a:r>
          <a:r>
            <a:rPr lang="en-US" dirty="0"/>
            <a:t> </a:t>
          </a:r>
          <a:r>
            <a:rPr lang="en-US" dirty="0" err="1"/>
            <a:t>tạp</a:t>
          </a:r>
          <a:r>
            <a:rPr lang="en-US" dirty="0"/>
            <a:t> </a:t>
          </a:r>
          <a:r>
            <a:rPr lang="en-US" dirty="0" err="1"/>
            <a:t>thành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chùm</a:t>
          </a:r>
          <a:r>
            <a:rPr lang="en-US" dirty="0"/>
            <a:t> </a:t>
          </a:r>
          <a:r>
            <a:rPr lang="en-US" dirty="0" err="1"/>
            <a:t>đơn</a:t>
          </a:r>
          <a:r>
            <a:rPr lang="en-US" dirty="0"/>
            <a:t> </a:t>
          </a:r>
          <a:r>
            <a:rPr lang="en-US" dirty="0" err="1"/>
            <a:t>sắc</a:t>
          </a:r>
          <a:endParaRPr lang="en-US" dirty="0"/>
        </a:p>
      </dgm:t>
    </dgm:pt>
    <dgm:pt modelId="{77F129C5-B759-4DCC-9972-FF87C10B2F1F}" type="parTrans" cxnId="{1450A78B-4FEB-4A0F-9A21-F275269F6A4D}">
      <dgm:prSet/>
      <dgm:spPr/>
      <dgm:t>
        <a:bodyPr/>
        <a:lstStyle/>
        <a:p>
          <a:endParaRPr lang="en-US"/>
        </a:p>
      </dgm:t>
    </dgm:pt>
    <dgm:pt modelId="{5ED3C183-9F44-48FF-A084-2B9F97E61E42}" type="sibTrans" cxnId="{1450A78B-4FEB-4A0F-9A21-F275269F6A4D}">
      <dgm:prSet/>
      <dgm:spPr/>
      <dgm:t>
        <a:bodyPr/>
        <a:lstStyle/>
        <a:p>
          <a:endParaRPr lang="en-US"/>
        </a:p>
      </dgm:t>
    </dgm:pt>
    <dgm:pt modelId="{593B4585-11CF-4C68-B5A1-9FC601C4B037}" type="pres">
      <dgm:prSet presAssocID="{31BE3CC7-3EE7-4AF8-AED8-81BD2389CC0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BB2063C-0BA0-4474-8EF2-E37F0AF5CFA4}" type="pres">
      <dgm:prSet presAssocID="{979CAAA6-EC68-40E3-B074-57C5C6FAC3CE}" presName="singleCycle" presStyleCnt="0"/>
      <dgm:spPr/>
    </dgm:pt>
    <dgm:pt modelId="{51D35E11-25AC-47E4-994B-01206179A758}" type="pres">
      <dgm:prSet presAssocID="{979CAAA6-EC68-40E3-B074-57C5C6FAC3CE}" presName="singleCenter" presStyleLbl="node1" presStyleIdx="0" presStyleCnt="4" custLinFactNeighborX="-35449" custLinFactNeighborY="-8157">
        <dgm:presLayoutVars>
          <dgm:chMax val="7"/>
          <dgm:chPref val="7"/>
        </dgm:presLayoutVars>
      </dgm:prSet>
      <dgm:spPr/>
    </dgm:pt>
    <dgm:pt modelId="{D51212F4-B7D1-45B1-866E-84F514D54562}" type="pres">
      <dgm:prSet presAssocID="{605548F6-AFDB-4D0B-B6BF-742134213890}" presName="Name56" presStyleLbl="parChTrans1D2" presStyleIdx="0" presStyleCnt="3"/>
      <dgm:spPr/>
    </dgm:pt>
    <dgm:pt modelId="{31D4F525-5E92-4F64-8AD0-5CE558AF6925}" type="pres">
      <dgm:prSet presAssocID="{B2C818C0-24A4-4FCD-8130-2EFD2C982E62}" presName="text0" presStyleLbl="node1" presStyleIdx="1" presStyleCnt="4" custScaleX="273664" custScaleY="143628" custRadScaleRad="63016" custRadScaleInc="125336">
        <dgm:presLayoutVars>
          <dgm:bulletEnabled val="1"/>
        </dgm:presLayoutVars>
      </dgm:prSet>
      <dgm:spPr/>
    </dgm:pt>
    <dgm:pt modelId="{6A45D221-EC88-4811-A729-6E40541C9988}" type="pres">
      <dgm:prSet presAssocID="{77F129C5-B759-4DCC-9972-FF87C10B2F1F}" presName="Name56" presStyleLbl="parChTrans1D2" presStyleIdx="1" presStyleCnt="3"/>
      <dgm:spPr/>
    </dgm:pt>
    <dgm:pt modelId="{EDE434E0-DC5F-4A0E-9131-0AE53465E401}" type="pres">
      <dgm:prSet presAssocID="{7D5FD3AC-9C66-4F37-86B2-1C30E58568CE}" presName="text0" presStyleLbl="node1" presStyleIdx="2" presStyleCnt="4" custScaleX="615677" custScaleY="139080" custRadScaleRad="90266" custRadScaleInc="-194718">
        <dgm:presLayoutVars>
          <dgm:bulletEnabled val="1"/>
        </dgm:presLayoutVars>
      </dgm:prSet>
      <dgm:spPr/>
    </dgm:pt>
    <dgm:pt modelId="{4B368C82-0A89-425B-A722-98E11DB652CD}" type="pres">
      <dgm:prSet presAssocID="{C0C48281-700E-480E-B985-B209809CB5C6}" presName="Name56" presStyleLbl="parChTrans1D2" presStyleIdx="2" presStyleCnt="3"/>
      <dgm:spPr/>
    </dgm:pt>
    <dgm:pt modelId="{29F0CCE8-80EE-406A-9867-C1AEA24AEEBB}" type="pres">
      <dgm:prSet presAssocID="{3C73C28A-8F86-47E5-8946-FEC1D480EB51}" presName="text0" presStyleLbl="node1" presStyleIdx="3" presStyleCnt="4" custScaleX="554358" custScaleY="141900" custRadScaleRad="89428" custRadScaleInc="-32356">
        <dgm:presLayoutVars>
          <dgm:bulletEnabled val="1"/>
        </dgm:presLayoutVars>
      </dgm:prSet>
      <dgm:spPr/>
    </dgm:pt>
  </dgm:ptLst>
  <dgm:cxnLst>
    <dgm:cxn modelId="{E3D7560C-4A0B-4FAF-A96D-174AB74E3C84}" type="presOf" srcId="{C0C48281-700E-480E-B985-B209809CB5C6}" destId="{4B368C82-0A89-425B-A722-98E11DB652CD}" srcOrd="0" destOrd="0" presId="urn:microsoft.com/office/officeart/2008/layout/RadialCluster"/>
    <dgm:cxn modelId="{562D7C18-957C-4483-91B6-57639B7F01AC}" type="presOf" srcId="{77F129C5-B759-4DCC-9972-FF87C10B2F1F}" destId="{6A45D221-EC88-4811-A729-6E40541C9988}" srcOrd="0" destOrd="0" presId="urn:microsoft.com/office/officeart/2008/layout/RadialCluster"/>
    <dgm:cxn modelId="{FCE11A48-9011-4F68-9845-FE575C47B503}" type="presOf" srcId="{605548F6-AFDB-4D0B-B6BF-742134213890}" destId="{D51212F4-B7D1-45B1-866E-84F514D54562}" srcOrd="0" destOrd="0" presId="urn:microsoft.com/office/officeart/2008/layout/RadialCluster"/>
    <dgm:cxn modelId="{DEE5394B-5CB2-4B86-90E6-523302B5B7F6}" srcId="{979CAAA6-EC68-40E3-B074-57C5C6FAC3CE}" destId="{B2C818C0-24A4-4FCD-8130-2EFD2C982E62}" srcOrd="0" destOrd="0" parTransId="{605548F6-AFDB-4D0B-B6BF-742134213890}" sibTransId="{859C32D0-0827-474A-9DCD-28BB46B4872B}"/>
    <dgm:cxn modelId="{2DDE2251-D1F4-41D1-BD0F-7347A48DBB88}" srcId="{979CAAA6-EC68-40E3-B074-57C5C6FAC3CE}" destId="{3C73C28A-8F86-47E5-8946-FEC1D480EB51}" srcOrd="2" destOrd="0" parTransId="{C0C48281-700E-480E-B985-B209809CB5C6}" sibTransId="{8BADEAA7-7696-4129-92F4-477548546CA7}"/>
    <dgm:cxn modelId="{1450A78B-4FEB-4A0F-9A21-F275269F6A4D}" srcId="{979CAAA6-EC68-40E3-B074-57C5C6FAC3CE}" destId="{7D5FD3AC-9C66-4F37-86B2-1C30E58568CE}" srcOrd="1" destOrd="0" parTransId="{77F129C5-B759-4DCC-9972-FF87C10B2F1F}" sibTransId="{5ED3C183-9F44-48FF-A084-2B9F97E61E42}"/>
    <dgm:cxn modelId="{7AA84492-AF90-44EC-A03F-80DD7D9C486A}" type="presOf" srcId="{B2C818C0-24A4-4FCD-8130-2EFD2C982E62}" destId="{31D4F525-5E92-4F64-8AD0-5CE558AF6925}" srcOrd="0" destOrd="0" presId="urn:microsoft.com/office/officeart/2008/layout/RadialCluster"/>
    <dgm:cxn modelId="{5B3179A4-4D0F-4031-A310-3AF4F402E5D5}" type="presOf" srcId="{3C73C28A-8F86-47E5-8946-FEC1D480EB51}" destId="{29F0CCE8-80EE-406A-9867-C1AEA24AEEBB}" srcOrd="0" destOrd="0" presId="urn:microsoft.com/office/officeart/2008/layout/RadialCluster"/>
    <dgm:cxn modelId="{31B13BD2-4962-4C0B-A4CA-9C86DB6DB814}" srcId="{31BE3CC7-3EE7-4AF8-AED8-81BD2389CC08}" destId="{979CAAA6-EC68-40E3-B074-57C5C6FAC3CE}" srcOrd="0" destOrd="0" parTransId="{51F8BA2D-E247-4CFD-8BD3-EFEBFAE5B17F}" sibTransId="{771ED857-72F1-4BF0-AEE4-7A0257FA0A5E}"/>
    <dgm:cxn modelId="{3C00A5E6-73AB-4B32-9672-F9FDC01C4685}" type="presOf" srcId="{7D5FD3AC-9C66-4F37-86B2-1C30E58568CE}" destId="{EDE434E0-DC5F-4A0E-9131-0AE53465E401}" srcOrd="0" destOrd="0" presId="urn:microsoft.com/office/officeart/2008/layout/RadialCluster"/>
    <dgm:cxn modelId="{0A6734EA-871E-4242-B786-932AAD3B1B11}" type="presOf" srcId="{31BE3CC7-3EE7-4AF8-AED8-81BD2389CC08}" destId="{593B4585-11CF-4C68-B5A1-9FC601C4B037}" srcOrd="0" destOrd="0" presId="urn:microsoft.com/office/officeart/2008/layout/RadialCluster"/>
    <dgm:cxn modelId="{5B78ECF0-7083-4A52-A2CA-F6702D331AEA}" type="presOf" srcId="{979CAAA6-EC68-40E3-B074-57C5C6FAC3CE}" destId="{51D35E11-25AC-47E4-994B-01206179A758}" srcOrd="0" destOrd="0" presId="urn:microsoft.com/office/officeart/2008/layout/RadialCluster"/>
    <dgm:cxn modelId="{DA6ECA5B-E728-48BE-A830-0DA2267DD0D0}" type="presParOf" srcId="{593B4585-11CF-4C68-B5A1-9FC601C4B037}" destId="{1BB2063C-0BA0-4474-8EF2-E37F0AF5CFA4}" srcOrd="0" destOrd="0" presId="urn:microsoft.com/office/officeart/2008/layout/RadialCluster"/>
    <dgm:cxn modelId="{24EDF17D-F966-4CBF-BFE9-CF3EE3FD6463}" type="presParOf" srcId="{1BB2063C-0BA0-4474-8EF2-E37F0AF5CFA4}" destId="{51D35E11-25AC-47E4-994B-01206179A758}" srcOrd="0" destOrd="0" presId="urn:microsoft.com/office/officeart/2008/layout/RadialCluster"/>
    <dgm:cxn modelId="{6CBC3558-F678-447D-B99E-B2691E8B2BD4}" type="presParOf" srcId="{1BB2063C-0BA0-4474-8EF2-E37F0AF5CFA4}" destId="{D51212F4-B7D1-45B1-866E-84F514D54562}" srcOrd="1" destOrd="0" presId="urn:microsoft.com/office/officeart/2008/layout/RadialCluster"/>
    <dgm:cxn modelId="{DB80E96E-276F-4084-ACF6-768DE21288B5}" type="presParOf" srcId="{1BB2063C-0BA0-4474-8EF2-E37F0AF5CFA4}" destId="{31D4F525-5E92-4F64-8AD0-5CE558AF6925}" srcOrd="2" destOrd="0" presId="urn:microsoft.com/office/officeart/2008/layout/RadialCluster"/>
    <dgm:cxn modelId="{B863120B-F5BE-44B2-926F-DCA036062E86}" type="presParOf" srcId="{1BB2063C-0BA0-4474-8EF2-E37F0AF5CFA4}" destId="{6A45D221-EC88-4811-A729-6E40541C9988}" srcOrd="3" destOrd="0" presId="urn:microsoft.com/office/officeart/2008/layout/RadialCluster"/>
    <dgm:cxn modelId="{4A3BB571-7F4C-4098-93C5-886699AB7D08}" type="presParOf" srcId="{1BB2063C-0BA0-4474-8EF2-E37F0AF5CFA4}" destId="{EDE434E0-DC5F-4A0E-9131-0AE53465E401}" srcOrd="4" destOrd="0" presId="urn:microsoft.com/office/officeart/2008/layout/RadialCluster"/>
    <dgm:cxn modelId="{3CB20E09-C8BD-40F3-91FA-1CB79146A842}" type="presParOf" srcId="{1BB2063C-0BA0-4474-8EF2-E37F0AF5CFA4}" destId="{4B368C82-0A89-425B-A722-98E11DB652CD}" srcOrd="5" destOrd="0" presId="urn:microsoft.com/office/officeart/2008/layout/RadialCluster"/>
    <dgm:cxn modelId="{65F07A16-57CE-416A-8E83-D1B13B7809A8}" type="presParOf" srcId="{1BB2063C-0BA0-4474-8EF2-E37F0AF5CFA4}" destId="{29F0CCE8-80EE-406A-9867-C1AEA24AEEB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7A316-6D75-40EA-B413-33C41F598E8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032763-5B47-46DB-B46C-100FF66259BD}">
      <dgm:prSet phldrT="[Text]"/>
      <dgm:spPr/>
      <dgm:t>
        <a:bodyPr/>
        <a:lstStyle/>
        <a:p>
          <a:r>
            <a:rPr lang="en-US" b="1" dirty="0" err="1"/>
            <a:t>Giao</a:t>
          </a:r>
          <a:r>
            <a:rPr lang="en-US" b="1" dirty="0"/>
            <a:t> </a:t>
          </a:r>
          <a:r>
            <a:rPr lang="en-US" b="1" dirty="0" err="1"/>
            <a:t>thoa</a:t>
          </a:r>
          <a:endParaRPr lang="en-US" b="1" dirty="0"/>
        </a:p>
      </dgm:t>
    </dgm:pt>
    <dgm:pt modelId="{D55749BB-1E28-4317-9986-4D2A911A7D1B}" type="parTrans" cxnId="{EBF31ACB-AA11-4E00-8E0D-B35F1F0A61FC}">
      <dgm:prSet/>
      <dgm:spPr/>
      <dgm:t>
        <a:bodyPr/>
        <a:lstStyle/>
        <a:p>
          <a:endParaRPr lang="en-US" b="1"/>
        </a:p>
      </dgm:t>
    </dgm:pt>
    <dgm:pt modelId="{6364A16E-9BC9-4315-95E4-5C8B91E83D1B}" type="sibTrans" cxnId="{EBF31ACB-AA11-4E00-8E0D-B35F1F0A61FC}">
      <dgm:prSet/>
      <dgm:spPr/>
      <dgm:t>
        <a:bodyPr/>
        <a:lstStyle/>
        <a:p>
          <a:endParaRPr lang="en-US" b="1"/>
        </a:p>
      </dgm:t>
    </dgm:pt>
    <dgm:pt modelId="{A798E6A7-40D0-4366-B53C-8B756EEE3E1A}">
      <dgm:prSet phldrT="[Text]"/>
      <dgm:spPr/>
      <dgm:t>
        <a:bodyPr/>
        <a:lstStyle/>
        <a:p>
          <a:r>
            <a:rPr lang="en-US" b="1" dirty="0" err="1"/>
            <a:t>Là</a:t>
          </a:r>
          <a:r>
            <a:rPr lang="en-US" b="1" dirty="0"/>
            <a:t> </a:t>
          </a:r>
          <a:r>
            <a:rPr lang="en-US" b="1" dirty="0" err="1"/>
            <a:t>hiện</a:t>
          </a:r>
          <a:r>
            <a:rPr lang="en-US" b="1" dirty="0"/>
            <a:t> </a:t>
          </a:r>
          <a:r>
            <a:rPr lang="en-US" b="1" dirty="0" err="1"/>
            <a:t>tượng</a:t>
          </a:r>
          <a:r>
            <a:rPr lang="en-US" b="1" dirty="0"/>
            <a:t>  </a:t>
          </a:r>
          <a:r>
            <a:rPr lang="en-US" b="1" dirty="0" err="1"/>
            <a:t>những</a:t>
          </a:r>
          <a:r>
            <a:rPr lang="en-US" b="1" dirty="0"/>
            <a:t> </a:t>
          </a:r>
          <a:r>
            <a:rPr lang="en-US" b="1" dirty="0" err="1"/>
            <a:t>vạch</a:t>
          </a:r>
          <a:r>
            <a:rPr lang="en-US" b="1" dirty="0"/>
            <a:t> </a:t>
          </a:r>
          <a:r>
            <a:rPr lang="en-US" b="1" dirty="0" err="1"/>
            <a:t>sáng</a:t>
          </a:r>
          <a:r>
            <a:rPr lang="en-US" b="1" dirty="0"/>
            <a:t> </a:t>
          </a:r>
          <a:r>
            <a:rPr lang="en-US" b="1" dirty="0" err="1"/>
            <a:t>tối</a:t>
          </a:r>
          <a:r>
            <a:rPr lang="en-US" b="1" dirty="0"/>
            <a:t> </a:t>
          </a:r>
          <a:r>
            <a:rPr lang="en-US" b="1" dirty="0" err="1"/>
            <a:t>xen</a:t>
          </a:r>
          <a:r>
            <a:rPr lang="en-US" b="1" dirty="0"/>
            <a:t> </a:t>
          </a:r>
          <a:r>
            <a:rPr lang="en-US" b="1" dirty="0" err="1"/>
            <a:t>kẽ</a:t>
          </a:r>
          <a:r>
            <a:rPr lang="en-US" b="1" dirty="0"/>
            <a:t> </a:t>
          </a:r>
          <a:r>
            <a:rPr lang="en-US" b="1" dirty="0" err="1"/>
            <a:t>nhau</a:t>
          </a:r>
          <a:r>
            <a:rPr lang="en-US" b="1" dirty="0"/>
            <a:t> </a:t>
          </a:r>
          <a:r>
            <a:rPr lang="en-US" b="1" dirty="0" err="1"/>
            <a:t>của</a:t>
          </a:r>
          <a:r>
            <a:rPr lang="en-US" b="1" dirty="0"/>
            <a:t> </a:t>
          </a:r>
          <a:r>
            <a:rPr lang="en-US" b="1" dirty="0" err="1"/>
            <a:t>hai</a:t>
          </a:r>
          <a:r>
            <a:rPr lang="en-US" b="1" dirty="0"/>
            <a:t> </a:t>
          </a:r>
          <a:r>
            <a:rPr lang="en-US" b="1" dirty="0" err="1"/>
            <a:t>sóng</a:t>
          </a:r>
          <a:r>
            <a:rPr lang="en-US" b="1" dirty="0"/>
            <a:t> </a:t>
          </a:r>
          <a:r>
            <a:rPr lang="en-US" b="1" dirty="0" err="1"/>
            <a:t>ánh</a:t>
          </a:r>
          <a:r>
            <a:rPr lang="en-US" b="1" dirty="0"/>
            <a:t> </a:t>
          </a:r>
          <a:r>
            <a:rPr lang="en-US" b="1" dirty="0" err="1"/>
            <a:t>sáng</a:t>
          </a:r>
          <a:endParaRPr lang="en-US" b="1" dirty="0"/>
        </a:p>
      </dgm:t>
    </dgm:pt>
    <dgm:pt modelId="{285AFC58-057B-4922-8909-4213BDC2D61B}" type="parTrans" cxnId="{2CDAE0CD-DC11-4935-8776-707CCE366E23}">
      <dgm:prSet/>
      <dgm:spPr/>
      <dgm:t>
        <a:bodyPr/>
        <a:lstStyle/>
        <a:p>
          <a:endParaRPr lang="en-US" b="1"/>
        </a:p>
      </dgm:t>
    </dgm:pt>
    <dgm:pt modelId="{0C8803C0-C38A-4C2D-A7D9-242C3D178186}" type="sibTrans" cxnId="{2CDAE0CD-DC11-4935-8776-707CCE366E23}">
      <dgm:prSet/>
      <dgm:spPr/>
      <dgm:t>
        <a:bodyPr/>
        <a:lstStyle/>
        <a:p>
          <a:endParaRPr lang="en-US" b="1"/>
        </a:p>
      </dgm:t>
    </dgm:pt>
    <dgm:pt modelId="{FAFBA258-B674-4DA8-9147-07264A3768F4}">
      <dgm:prSet phldrT="[Text]" custT="1"/>
      <dgm:spPr/>
      <dgm:t>
        <a:bodyPr/>
        <a:lstStyle/>
        <a:p>
          <a:r>
            <a:rPr lang="en-US" sz="2000" b="1" dirty="0" err="1"/>
            <a:t>Điều</a:t>
          </a:r>
          <a:r>
            <a:rPr lang="en-US" sz="2000" b="1" dirty="0"/>
            <a:t> </a:t>
          </a:r>
          <a:r>
            <a:rPr lang="en-US" sz="2000" b="1" dirty="0" err="1"/>
            <a:t>kiện</a:t>
          </a:r>
          <a:r>
            <a:rPr lang="en-US" sz="2000" b="1" dirty="0"/>
            <a:t> </a:t>
          </a:r>
          <a:r>
            <a:rPr lang="en-US" sz="2000" b="1" dirty="0" err="1"/>
            <a:t>xảy</a:t>
          </a:r>
          <a:r>
            <a:rPr lang="en-US" sz="2000" b="1" dirty="0"/>
            <a:t> </a:t>
          </a:r>
          <a:r>
            <a:rPr lang="en-US" sz="2000" b="1" dirty="0" err="1"/>
            <a:t>ra</a:t>
          </a:r>
          <a:endParaRPr lang="en-US" sz="2000" b="1" dirty="0"/>
        </a:p>
        <a:p>
          <a:r>
            <a:rPr lang="en-US" sz="2000" b="1" dirty="0" err="1"/>
            <a:t>Hai</a:t>
          </a:r>
          <a:r>
            <a:rPr lang="en-US" sz="2000" b="1" dirty="0"/>
            <a:t> </a:t>
          </a:r>
          <a:r>
            <a:rPr lang="en-US" sz="2000" b="1" dirty="0" err="1"/>
            <a:t>sóng</a:t>
          </a:r>
          <a:r>
            <a:rPr lang="en-US" sz="2000" b="1" dirty="0"/>
            <a:t> </a:t>
          </a:r>
          <a:r>
            <a:rPr lang="en-US" sz="2000" b="1" dirty="0" err="1"/>
            <a:t>kết</a:t>
          </a:r>
          <a:r>
            <a:rPr lang="en-US" sz="2000" b="1" dirty="0"/>
            <a:t> </a:t>
          </a:r>
          <a:r>
            <a:rPr lang="en-US" sz="2000" b="1" dirty="0" err="1"/>
            <a:t>hợp</a:t>
          </a:r>
          <a:r>
            <a:rPr lang="en-US" sz="2000" b="1" dirty="0"/>
            <a:t> </a:t>
          </a:r>
          <a:r>
            <a:rPr lang="en-US" sz="2000" b="1" dirty="0" err="1"/>
            <a:t>là</a:t>
          </a:r>
          <a:r>
            <a:rPr lang="en-US" sz="2000" b="1" dirty="0"/>
            <a:t> </a:t>
          </a:r>
          <a:r>
            <a:rPr lang="en-US" sz="2000" b="1" dirty="0" err="1"/>
            <a:t>hai</a:t>
          </a:r>
          <a:r>
            <a:rPr lang="en-US" sz="2000" b="1" dirty="0"/>
            <a:t> </a:t>
          </a:r>
          <a:r>
            <a:rPr lang="en-US" sz="2000" b="1" dirty="0" err="1"/>
            <a:t>sóng</a:t>
          </a:r>
          <a:r>
            <a:rPr lang="en-US" sz="2000" b="1" dirty="0"/>
            <a:t> </a:t>
          </a:r>
          <a:r>
            <a:rPr lang="en-US" sz="2000" b="1" dirty="0" err="1"/>
            <a:t>ánh</a:t>
          </a:r>
          <a:r>
            <a:rPr lang="en-US" sz="2000" b="1" dirty="0"/>
            <a:t> </a:t>
          </a:r>
          <a:r>
            <a:rPr lang="en-US" sz="2000" b="1" dirty="0" err="1"/>
            <a:t>sáng</a:t>
          </a:r>
          <a:r>
            <a:rPr lang="en-US" sz="2000" b="1" dirty="0"/>
            <a:t> </a:t>
          </a:r>
          <a:r>
            <a:rPr lang="en-US" sz="2000" b="1" dirty="0" err="1"/>
            <a:t>có</a:t>
          </a:r>
          <a:r>
            <a:rPr lang="en-US" sz="2000" b="1" dirty="0"/>
            <a:t> </a:t>
          </a:r>
          <a:r>
            <a:rPr lang="en-US" sz="2000" b="1" dirty="0" err="1"/>
            <a:t>cùng</a:t>
          </a:r>
          <a:r>
            <a:rPr lang="en-US" sz="2000" b="1" dirty="0"/>
            <a:t> </a:t>
          </a:r>
          <a:r>
            <a:rPr lang="en-US" sz="2000" b="1" dirty="0" err="1"/>
            <a:t>bước</a:t>
          </a:r>
          <a:r>
            <a:rPr lang="en-US" sz="2000" b="1" dirty="0"/>
            <a:t> </a:t>
          </a:r>
          <a:r>
            <a:rPr lang="en-US" sz="2000" b="1" dirty="0" err="1"/>
            <a:t>sóng</a:t>
          </a:r>
          <a:endParaRPr lang="en-US" sz="2000" b="1" dirty="0"/>
        </a:p>
        <a:p>
          <a:r>
            <a:rPr lang="en-US" sz="2000" b="1" dirty="0" err="1"/>
            <a:t>Độ</a:t>
          </a:r>
          <a:r>
            <a:rPr lang="en-US" sz="2000" b="1" dirty="0"/>
            <a:t> </a:t>
          </a:r>
          <a:r>
            <a:rPr lang="en-US" sz="2000" b="1" dirty="0" err="1"/>
            <a:t>lệch</a:t>
          </a:r>
          <a:r>
            <a:rPr lang="en-US" sz="2000" b="1" dirty="0"/>
            <a:t> </a:t>
          </a:r>
          <a:r>
            <a:rPr lang="en-US" sz="2000" b="1" dirty="0" err="1"/>
            <a:t>pha</a:t>
          </a:r>
          <a:r>
            <a:rPr lang="en-US" sz="2000" b="1" dirty="0"/>
            <a:t> </a:t>
          </a:r>
          <a:r>
            <a:rPr lang="en-US" sz="2000" b="1" dirty="0" err="1"/>
            <a:t>không</a:t>
          </a:r>
          <a:r>
            <a:rPr lang="en-US" sz="2000" b="1" dirty="0"/>
            <a:t> </a:t>
          </a:r>
          <a:r>
            <a:rPr lang="en-US" sz="2000" b="1" dirty="0" err="1"/>
            <a:t>đổi</a:t>
          </a:r>
          <a:r>
            <a:rPr lang="en-US" sz="2000" b="1" dirty="0"/>
            <a:t> </a:t>
          </a:r>
          <a:r>
            <a:rPr lang="en-US" sz="2000" b="1" dirty="0" err="1"/>
            <a:t>theo</a:t>
          </a:r>
          <a:r>
            <a:rPr lang="en-US" sz="2000" b="1" dirty="0"/>
            <a:t> </a:t>
          </a:r>
          <a:r>
            <a:rPr lang="en-US" sz="2000" b="1" dirty="0" err="1"/>
            <a:t>thời</a:t>
          </a:r>
          <a:r>
            <a:rPr lang="en-US" sz="2000" b="1" dirty="0"/>
            <a:t> </a:t>
          </a:r>
          <a:r>
            <a:rPr lang="en-US" sz="2000" b="1" dirty="0" err="1"/>
            <a:t>gian</a:t>
          </a:r>
          <a:endParaRPr lang="en-US" sz="2000" b="1" dirty="0"/>
        </a:p>
      </dgm:t>
    </dgm:pt>
    <dgm:pt modelId="{DF8D52E1-0A17-4890-8CCB-F25442BFBE31}" type="parTrans" cxnId="{81D70492-4D61-419A-94C0-AF7E248BF026}">
      <dgm:prSet/>
      <dgm:spPr/>
      <dgm:t>
        <a:bodyPr/>
        <a:lstStyle/>
        <a:p>
          <a:endParaRPr lang="en-US" b="1"/>
        </a:p>
      </dgm:t>
    </dgm:pt>
    <dgm:pt modelId="{80C52624-4951-4297-876C-FDF2421BFA85}" type="sibTrans" cxnId="{81D70492-4D61-419A-94C0-AF7E248BF026}">
      <dgm:prSet/>
      <dgm:spPr/>
      <dgm:t>
        <a:bodyPr/>
        <a:lstStyle/>
        <a:p>
          <a:endParaRPr lang="en-US" b="1"/>
        </a:p>
      </dgm:t>
    </dgm:pt>
    <dgm:pt modelId="{4386F140-2FE6-453F-BF8E-A49156F38C3D}">
      <dgm:prSet phldrT="[Text]"/>
      <dgm:spPr/>
      <dgm:t>
        <a:bodyPr/>
        <a:lstStyle/>
        <a:p>
          <a:r>
            <a:rPr lang="en-US" b="1" dirty="0" err="1"/>
            <a:t>Ánh</a:t>
          </a:r>
          <a:r>
            <a:rPr lang="en-US" b="1" dirty="0"/>
            <a:t> </a:t>
          </a:r>
          <a:r>
            <a:rPr lang="en-US" b="1" dirty="0" err="1"/>
            <a:t>sáng</a:t>
          </a:r>
          <a:r>
            <a:rPr lang="en-US" b="1" dirty="0"/>
            <a:t> </a:t>
          </a:r>
          <a:r>
            <a:rPr lang="en-US" b="1" dirty="0" err="1"/>
            <a:t>màu</a:t>
          </a:r>
          <a:r>
            <a:rPr lang="en-US" b="1" dirty="0"/>
            <a:t> </a:t>
          </a:r>
          <a:r>
            <a:rPr lang="en-US" b="1" dirty="0" err="1"/>
            <a:t>đỏ</a:t>
          </a:r>
          <a:r>
            <a:rPr lang="en-US" b="1" dirty="0"/>
            <a:t> </a:t>
          </a:r>
          <a:r>
            <a:rPr lang="en-US" b="1" dirty="0" err="1"/>
            <a:t>xa</a:t>
          </a:r>
          <a:r>
            <a:rPr lang="en-US" b="1" dirty="0"/>
            <a:t> </a:t>
          </a:r>
          <a:r>
            <a:rPr lang="en-US" b="1" dirty="0" err="1"/>
            <a:t>vân</a:t>
          </a:r>
          <a:r>
            <a:rPr lang="en-US" b="1" dirty="0"/>
            <a:t> </a:t>
          </a:r>
          <a:r>
            <a:rPr lang="en-US" b="1" dirty="0" err="1"/>
            <a:t>trung</a:t>
          </a:r>
          <a:r>
            <a:rPr lang="en-US" b="1" dirty="0"/>
            <a:t> </a:t>
          </a:r>
          <a:r>
            <a:rPr lang="en-US" b="1" dirty="0" err="1"/>
            <a:t>tâm</a:t>
          </a:r>
          <a:r>
            <a:rPr lang="en-US" b="1" dirty="0"/>
            <a:t> </a:t>
          </a:r>
          <a:r>
            <a:rPr lang="en-US" b="1" dirty="0" err="1"/>
            <a:t>nhất</a:t>
          </a:r>
          <a:endParaRPr lang="en-US" b="1" dirty="0"/>
        </a:p>
      </dgm:t>
    </dgm:pt>
    <dgm:pt modelId="{BFEFA9E3-CDA9-44A7-9199-95254D7F6BF0}" type="parTrans" cxnId="{FC8D5EA8-1DFB-457C-92EF-A1F0A0AEF557}">
      <dgm:prSet/>
      <dgm:spPr/>
      <dgm:t>
        <a:bodyPr/>
        <a:lstStyle/>
        <a:p>
          <a:endParaRPr lang="en-US" b="1"/>
        </a:p>
      </dgm:t>
    </dgm:pt>
    <dgm:pt modelId="{9A085EE2-CE49-4F2B-A996-A3399D73BA98}" type="sibTrans" cxnId="{FC8D5EA8-1DFB-457C-92EF-A1F0A0AEF557}">
      <dgm:prSet/>
      <dgm:spPr/>
      <dgm:t>
        <a:bodyPr/>
        <a:lstStyle/>
        <a:p>
          <a:endParaRPr lang="en-US" b="1"/>
        </a:p>
      </dgm:t>
    </dgm:pt>
    <dgm:pt modelId="{A4A64F2F-4D18-438D-9E1D-B8413AB0F7A5}" type="pres">
      <dgm:prSet presAssocID="{D847A316-6D75-40EA-B413-33C41F598E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3D1D361-A111-43A7-A7E4-9EA2B814D7AF}" type="pres">
      <dgm:prSet presAssocID="{EA032763-5B47-46DB-B46C-100FF66259BD}" presName="singleCycle" presStyleCnt="0"/>
      <dgm:spPr/>
    </dgm:pt>
    <dgm:pt modelId="{C8C389F2-0E3C-418B-8367-80D096303BC7}" type="pres">
      <dgm:prSet presAssocID="{EA032763-5B47-46DB-B46C-100FF66259BD}" presName="singleCenter" presStyleLbl="node1" presStyleIdx="0" presStyleCnt="4" custLinFactNeighborX="-63173" custLinFactNeighborY="-14833">
        <dgm:presLayoutVars>
          <dgm:chMax val="7"/>
          <dgm:chPref val="7"/>
        </dgm:presLayoutVars>
      </dgm:prSet>
      <dgm:spPr/>
    </dgm:pt>
    <dgm:pt modelId="{15B2D96A-27AA-4B76-A852-9E22B626BD9D}" type="pres">
      <dgm:prSet presAssocID="{285AFC58-057B-4922-8909-4213BDC2D61B}" presName="Name56" presStyleLbl="parChTrans1D2" presStyleIdx="0" presStyleCnt="3"/>
      <dgm:spPr/>
    </dgm:pt>
    <dgm:pt modelId="{55F309CF-44E9-4D32-9E30-9B0948C18B0B}" type="pres">
      <dgm:prSet presAssocID="{A798E6A7-40D0-4366-B53C-8B756EEE3E1A}" presName="text0" presStyleLbl="node1" presStyleIdx="1" presStyleCnt="4" custScaleX="603088" custRadScaleRad="115431" custRadScaleInc="-24439">
        <dgm:presLayoutVars>
          <dgm:bulletEnabled val="1"/>
        </dgm:presLayoutVars>
      </dgm:prSet>
      <dgm:spPr/>
    </dgm:pt>
    <dgm:pt modelId="{F5ACFC3D-8D5F-464D-8235-ECE265CAF496}" type="pres">
      <dgm:prSet presAssocID="{DF8D52E1-0A17-4890-8CCB-F25442BFBE31}" presName="Name56" presStyleLbl="parChTrans1D2" presStyleIdx="1" presStyleCnt="3"/>
      <dgm:spPr/>
    </dgm:pt>
    <dgm:pt modelId="{6B825F1D-575A-4FB0-ABFC-940A0F582967}" type="pres">
      <dgm:prSet presAssocID="{FAFBA258-B674-4DA8-9147-07264A3768F4}" presName="text0" presStyleLbl="node1" presStyleIdx="2" presStyleCnt="4" custScaleX="688974" custScaleY="167010" custRadScaleRad="86012" custRadScaleInc="-79084">
        <dgm:presLayoutVars>
          <dgm:bulletEnabled val="1"/>
        </dgm:presLayoutVars>
      </dgm:prSet>
      <dgm:spPr/>
    </dgm:pt>
    <dgm:pt modelId="{CCB33F5D-31F0-40A3-8E44-913B7CED3B1F}" type="pres">
      <dgm:prSet presAssocID="{BFEFA9E3-CDA9-44A7-9199-95254D7F6BF0}" presName="Name56" presStyleLbl="parChTrans1D2" presStyleIdx="2" presStyleCnt="3"/>
      <dgm:spPr/>
    </dgm:pt>
    <dgm:pt modelId="{66FC7C23-071F-44CD-8F1D-33B1A9977923}" type="pres">
      <dgm:prSet presAssocID="{4386F140-2FE6-453F-BF8E-A49156F38C3D}" presName="text0" presStyleLbl="node1" presStyleIdx="3" presStyleCnt="4" custScaleX="519840" custRadScaleRad="60201" custRadScaleInc="-51807">
        <dgm:presLayoutVars>
          <dgm:bulletEnabled val="1"/>
        </dgm:presLayoutVars>
      </dgm:prSet>
      <dgm:spPr/>
    </dgm:pt>
  </dgm:ptLst>
  <dgm:cxnLst>
    <dgm:cxn modelId="{2825C917-3EB3-4C10-A87E-F48FD7A8750C}" type="presOf" srcId="{BFEFA9E3-CDA9-44A7-9199-95254D7F6BF0}" destId="{CCB33F5D-31F0-40A3-8E44-913B7CED3B1F}" srcOrd="0" destOrd="0" presId="urn:microsoft.com/office/officeart/2008/layout/RadialCluster"/>
    <dgm:cxn modelId="{E74A983B-CE35-485E-8616-CFEBF31DA966}" type="presOf" srcId="{EA032763-5B47-46DB-B46C-100FF66259BD}" destId="{C8C389F2-0E3C-418B-8367-80D096303BC7}" srcOrd="0" destOrd="0" presId="urn:microsoft.com/office/officeart/2008/layout/RadialCluster"/>
    <dgm:cxn modelId="{BCF6DD3C-D42C-4B93-B68C-67E1562850B6}" type="presOf" srcId="{DF8D52E1-0A17-4890-8CCB-F25442BFBE31}" destId="{F5ACFC3D-8D5F-464D-8235-ECE265CAF496}" srcOrd="0" destOrd="0" presId="urn:microsoft.com/office/officeart/2008/layout/RadialCluster"/>
    <dgm:cxn modelId="{90D20462-912D-4F42-BEDD-91124D9609B8}" type="presOf" srcId="{285AFC58-057B-4922-8909-4213BDC2D61B}" destId="{15B2D96A-27AA-4B76-A852-9E22B626BD9D}" srcOrd="0" destOrd="0" presId="urn:microsoft.com/office/officeart/2008/layout/RadialCluster"/>
    <dgm:cxn modelId="{BD23808B-388A-4CE2-AB21-A6ACF29C2D6E}" type="presOf" srcId="{D847A316-6D75-40EA-B413-33C41F598E8B}" destId="{A4A64F2F-4D18-438D-9E1D-B8413AB0F7A5}" srcOrd="0" destOrd="0" presId="urn:microsoft.com/office/officeart/2008/layout/RadialCluster"/>
    <dgm:cxn modelId="{81D70492-4D61-419A-94C0-AF7E248BF026}" srcId="{EA032763-5B47-46DB-B46C-100FF66259BD}" destId="{FAFBA258-B674-4DA8-9147-07264A3768F4}" srcOrd="1" destOrd="0" parTransId="{DF8D52E1-0A17-4890-8CCB-F25442BFBE31}" sibTransId="{80C52624-4951-4297-876C-FDF2421BFA85}"/>
    <dgm:cxn modelId="{FC8D5EA8-1DFB-457C-92EF-A1F0A0AEF557}" srcId="{EA032763-5B47-46DB-B46C-100FF66259BD}" destId="{4386F140-2FE6-453F-BF8E-A49156F38C3D}" srcOrd="2" destOrd="0" parTransId="{BFEFA9E3-CDA9-44A7-9199-95254D7F6BF0}" sibTransId="{9A085EE2-CE49-4F2B-A996-A3399D73BA98}"/>
    <dgm:cxn modelId="{AC4E66BD-2EBC-4089-9CFD-64AEE7898EFF}" type="presOf" srcId="{A798E6A7-40D0-4366-B53C-8B756EEE3E1A}" destId="{55F309CF-44E9-4D32-9E30-9B0948C18B0B}" srcOrd="0" destOrd="0" presId="urn:microsoft.com/office/officeart/2008/layout/RadialCluster"/>
    <dgm:cxn modelId="{F99480C0-8B2B-454B-908F-534D0410FA79}" type="presOf" srcId="{FAFBA258-B674-4DA8-9147-07264A3768F4}" destId="{6B825F1D-575A-4FB0-ABFC-940A0F582967}" srcOrd="0" destOrd="0" presId="urn:microsoft.com/office/officeart/2008/layout/RadialCluster"/>
    <dgm:cxn modelId="{EBF31ACB-AA11-4E00-8E0D-B35F1F0A61FC}" srcId="{D847A316-6D75-40EA-B413-33C41F598E8B}" destId="{EA032763-5B47-46DB-B46C-100FF66259BD}" srcOrd="0" destOrd="0" parTransId="{D55749BB-1E28-4317-9986-4D2A911A7D1B}" sibTransId="{6364A16E-9BC9-4315-95E4-5C8B91E83D1B}"/>
    <dgm:cxn modelId="{2CDAE0CD-DC11-4935-8776-707CCE366E23}" srcId="{EA032763-5B47-46DB-B46C-100FF66259BD}" destId="{A798E6A7-40D0-4366-B53C-8B756EEE3E1A}" srcOrd="0" destOrd="0" parTransId="{285AFC58-057B-4922-8909-4213BDC2D61B}" sibTransId="{0C8803C0-C38A-4C2D-A7D9-242C3D178186}"/>
    <dgm:cxn modelId="{21DD1BE9-3EA7-4290-A12B-03450FFA5109}" type="presOf" srcId="{4386F140-2FE6-453F-BF8E-A49156F38C3D}" destId="{66FC7C23-071F-44CD-8F1D-33B1A9977923}" srcOrd="0" destOrd="0" presId="urn:microsoft.com/office/officeart/2008/layout/RadialCluster"/>
    <dgm:cxn modelId="{057A7111-F318-4B4D-AC56-665209882E24}" type="presParOf" srcId="{A4A64F2F-4D18-438D-9E1D-B8413AB0F7A5}" destId="{83D1D361-A111-43A7-A7E4-9EA2B814D7AF}" srcOrd="0" destOrd="0" presId="urn:microsoft.com/office/officeart/2008/layout/RadialCluster"/>
    <dgm:cxn modelId="{0CFBF7B8-8201-4356-B46B-1BFB4423AD97}" type="presParOf" srcId="{83D1D361-A111-43A7-A7E4-9EA2B814D7AF}" destId="{C8C389F2-0E3C-418B-8367-80D096303BC7}" srcOrd="0" destOrd="0" presId="urn:microsoft.com/office/officeart/2008/layout/RadialCluster"/>
    <dgm:cxn modelId="{84DC3D6A-C050-4D96-9A0B-722C28D1E30B}" type="presParOf" srcId="{83D1D361-A111-43A7-A7E4-9EA2B814D7AF}" destId="{15B2D96A-27AA-4B76-A852-9E22B626BD9D}" srcOrd="1" destOrd="0" presId="urn:microsoft.com/office/officeart/2008/layout/RadialCluster"/>
    <dgm:cxn modelId="{ADF4DCF8-7BAD-41BA-B8F0-FCDFC14B5DE0}" type="presParOf" srcId="{83D1D361-A111-43A7-A7E4-9EA2B814D7AF}" destId="{55F309CF-44E9-4D32-9E30-9B0948C18B0B}" srcOrd="2" destOrd="0" presId="urn:microsoft.com/office/officeart/2008/layout/RadialCluster"/>
    <dgm:cxn modelId="{35D85568-3730-4E54-84CF-DD0CB0D86132}" type="presParOf" srcId="{83D1D361-A111-43A7-A7E4-9EA2B814D7AF}" destId="{F5ACFC3D-8D5F-464D-8235-ECE265CAF496}" srcOrd="3" destOrd="0" presId="urn:microsoft.com/office/officeart/2008/layout/RadialCluster"/>
    <dgm:cxn modelId="{3E93CCE0-DD00-43E6-87C1-EC7A2B61D789}" type="presParOf" srcId="{83D1D361-A111-43A7-A7E4-9EA2B814D7AF}" destId="{6B825F1D-575A-4FB0-ABFC-940A0F582967}" srcOrd="4" destOrd="0" presId="urn:microsoft.com/office/officeart/2008/layout/RadialCluster"/>
    <dgm:cxn modelId="{1DBF919D-B520-43BF-A47B-02619E1BBB6D}" type="presParOf" srcId="{83D1D361-A111-43A7-A7E4-9EA2B814D7AF}" destId="{CCB33F5D-31F0-40A3-8E44-913B7CED3B1F}" srcOrd="5" destOrd="0" presId="urn:microsoft.com/office/officeart/2008/layout/RadialCluster"/>
    <dgm:cxn modelId="{75FEFBF8-242F-4A3B-B26E-3F02F22D204C}" type="presParOf" srcId="{83D1D361-A111-43A7-A7E4-9EA2B814D7AF}" destId="{66FC7C23-071F-44CD-8F1D-33B1A997792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35E11-25AC-47E4-994B-01206179A758}">
      <dsp:nvSpPr>
        <dsp:cNvPr id="0" name=""/>
        <dsp:cNvSpPr/>
      </dsp:nvSpPr>
      <dsp:spPr>
        <a:xfrm>
          <a:off x="1297555" y="1846793"/>
          <a:ext cx="1417320" cy="1417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Tán</a:t>
          </a:r>
          <a:r>
            <a:rPr lang="en-US" sz="3600" kern="1200" dirty="0"/>
            <a:t> </a:t>
          </a:r>
          <a:r>
            <a:rPr lang="en-US" sz="3600" kern="1200" dirty="0" err="1"/>
            <a:t>sắc</a:t>
          </a:r>
          <a:endParaRPr lang="en-US" sz="3600" kern="1200" dirty="0"/>
        </a:p>
      </dsp:txBody>
      <dsp:txXfrm>
        <a:off x="1366743" y="1915981"/>
        <a:ext cx="1278944" cy="1278944"/>
      </dsp:txXfrm>
    </dsp:sp>
    <dsp:sp modelId="{D51212F4-B7D1-45B1-866E-84F514D54562}">
      <dsp:nvSpPr>
        <dsp:cNvPr id="0" name=""/>
        <dsp:cNvSpPr/>
      </dsp:nvSpPr>
      <dsp:spPr>
        <a:xfrm rot="5699">
          <a:off x="2714874" y="2557343"/>
          <a:ext cx="8626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264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4F525-5E92-4F64-8AD0-5CE558AF6925}">
      <dsp:nvSpPr>
        <dsp:cNvPr id="0" name=""/>
        <dsp:cNvSpPr/>
      </dsp:nvSpPr>
      <dsp:spPr>
        <a:xfrm>
          <a:off x="3577517" y="1878263"/>
          <a:ext cx="2598725" cy="136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Ánh</a:t>
          </a:r>
          <a:r>
            <a:rPr lang="en-US" sz="2000" kern="1200" dirty="0"/>
            <a:t> </a:t>
          </a:r>
          <a:r>
            <a:rPr lang="en-US" sz="2000" kern="1200" dirty="0" err="1"/>
            <a:t>sáng</a:t>
          </a:r>
          <a:r>
            <a:rPr lang="en-US" sz="2000" kern="1200" dirty="0"/>
            <a:t> </a:t>
          </a:r>
          <a:r>
            <a:rPr lang="en-US" sz="2000" kern="1200" dirty="0" err="1"/>
            <a:t>màu</a:t>
          </a:r>
          <a:r>
            <a:rPr lang="en-US" sz="2000" kern="1200" dirty="0"/>
            <a:t> </a:t>
          </a:r>
          <a:r>
            <a:rPr lang="en-US" sz="2000" kern="1200" dirty="0" err="1"/>
            <a:t>tím</a:t>
          </a:r>
          <a:r>
            <a:rPr lang="en-US" sz="2000" kern="1200" dirty="0"/>
            <a:t> </a:t>
          </a:r>
          <a:r>
            <a:rPr lang="en-US" sz="2000" kern="1200" dirty="0" err="1"/>
            <a:t>lệch</a:t>
          </a:r>
          <a:r>
            <a:rPr lang="en-US" sz="2000" kern="1200" dirty="0"/>
            <a:t> </a:t>
          </a:r>
          <a:r>
            <a:rPr lang="en-US" sz="2000" kern="1200" dirty="0" err="1"/>
            <a:t>nhiều</a:t>
          </a:r>
          <a:r>
            <a:rPr lang="en-US" sz="2000" kern="1200" dirty="0"/>
            <a:t> </a:t>
          </a:r>
          <a:r>
            <a:rPr lang="en-US" sz="2000" kern="1200" dirty="0" err="1"/>
            <a:t>nhất</a:t>
          </a:r>
          <a:endParaRPr lang="en-US" sz="2000" kern="1200" dirty="0"/>
        </a:p>
      </dsp:txBody>
      <dsp:txXfrm>
        <a:off x="3644097" y="1944843"/>
        <a:ext cx="2465565" cy="1230737"/>
      </dsp:txXfrm>
    </dsp:sp>
    <dsp:sp modelId="{6A45D221-EC88-4811-A729-6E40541C9988}">
      <dsp:nvSpPr>
        <dsp:cNvPr id="0" name=""/>
        <dsp:cNvSpPr/>
      </dsp:nvSpPr>
      <dsp:spPr>
        <a:xfrm rot="18947633">
          <a:off x="2662533" y="1737280"/>
          <a:ext cx="3696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69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434E0-DC5F-4A0E-9131-0AE53465E401}">
      <dsp:nvSpPr>
        <dsp:cNvPr id="0" name=""/>
        <dsp:cNvSpPr/>
      </dsp:nvSpPr>
      <dsp:spPr>
        <a:xfrm>
          <a:off x="735552" y="287686"/>
          <a:ext cx="5846495" cy="1320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Là</a:t>
          </a:r>
          <a:r>
            <a:rPr lang="en-US" sz="2800" kern="1200" dirty="0"/>
            <a:t> </a:t>
          </a:r>
          <a:r>
            <a:rPr lang="en-US" sz="2800" kern="1200" dirty="0" err="1"/>
            <a:t>sự</a:t>
          </a:r>
          <a:r>
            <a:rPr lang="en-US" sz="2800" kern="1200" dirty="0"/>
            <a:t> </a:t>
          </a:r>
          <a:r>
            <a:rPr lang="en-US" sz="2800" kern="1200" dirty="0" err="1"/>
            <a:t>phân</a:t>
          </a:r>
          <a:r>
            <a:rPr lang="en-US" sz="2800" kern="1200" dirty="0"/>
            <a:t> </a:t>
          </a:r>
          <a:r>
            <a:rPr lang="en-US" sz="2800" kern="1200" dirty="0" err="1"/>
            <a:t>tách</a:t>
          </a:r>
          <a:r>
            <a:rPr lang="en-US" sz="2800" kern="1200" dirty="0"/>
            <a:t> </a:t>
          </a:r>
          <a:r>
            <a:rPr lang="en-US" sz="2800" kern="1200" dirty="0" err="1"/>
            <a:t>chùm</a:t>
          </a:r>
          <a:r>
            <a:rPr lang="en-US" sz="2800" kern="1200" dirty="0"/>
            <a:t> </a:t>
          </a:r>
          <a:r>
            <a:rPr lang="en-US" sz="2800" kern="1200" dirty="0" err="1"/>
            <a:t>ánh</a:t>
          </a:r>
          <a:r>
            <a:rPr lang="en-US" sz="2800" kern="1200" dirty="0"/>
            <a:t> </a:t>
          </a:r>
          <a:r>
            <a:rPr lang="en-US" sz="2800" kern="1200" dirty="0" err="1"/>
            <a:t>sáng</a:t>
          </a:r>
          <a:r>
            <a:rPr lang="en-US" sz="2800" kern="1200" dirty="0"/>
            <a:t> </a:t>
          </a:r>
          <a:r>
            <a:rPr lang="en-US" sz="2800" kern="1200" dirty="0" err="1"/>
            <a:t>phức</a:t>
          </a:r>
          <a:r>
            <a:rPr lang="en-US" sz="2800" kern="1200" dirty="0"/>
            <a:t> </a:t>
          </a:r>
          <a:r>
            <a:rPr lang="en-US" sz="2800" kern="1200" dirty="0" err="1"/>
            <a:t>tạp</a:t>
          </a:r>
          <a:r>
            <a:rPr lang="en-US" sz="2800" kern="1200" dirty="0"/>
            <a:t> </a:t>
          </a:r>
          <a:r>
            <a:rPr lang="en-US" sz="2800" kern="1200" dirty="0" err="1"/>
            <a:t>thành</a:t>
          </a:r>
          <a:r>
            <a:rPr lang="en-US" sz="2800" kern="1200" dirty="0"/>
            <a:t> </a:t>
          </a:r>
          <a:r>
            <a:rPr lang="en-US" sz="2800" kern="1200" dirty="0" err="1"/>
            <a:t>các</a:t>
          </a:r>
          <a:r>
            <a:rPr lang="en-US" sz="2800" kern="1200" dirty="0"/>
            <a:t> </a:t>
          </a:r>
          <a:r>
            <a:rPr lang="en-US" sz="2800" kern="1200" dirty="0" err="1"/>
            <a:t>chùm</a:t>
          </a:r>
          <a:r>
            <a:rPr lang="en-US" sz="2800" kern="1200" dirty="0"/>
            <a:t> </a:t>
          </a:r>
          <a:r>
            <a:rPr lang="en-US" sz="2800" kern="1200" dirty="0" err="1"/>
            <a:t>đơn</a:t>
          </a:r>
          <a:r>
            <a:rPr lang="en-US" sz="2800" kern="1200" dirty="0"/>
            <a:t> </a:t>
          </a:r>
          <a:r>
            <a:rPr lang="en-US" sz="2800" kern="1200" dirty="0" err="1"/>
            <a:t>sắc</a:t>
          </a:r>
          <a:endParaRPr lang="en-US" sz="2800" kern="1200" dirty="0"/>
        </a:p>
      </dsp:txBody>
      <dsp:txXfrm>
        <a:off x="800024" y="352158"/>
        <a:ext cx="5717551" cy="1191765"/>
      </dsp:txXfrm>
    </dsp:sp>
    <dsp:sp modelId="{4B368C82-0A89-425B-A722-98E11DB652CD}">
      <dsp:nvSpPr>
        <dsp:cNvPr id="0" name=""/>
        <dsp:cNvSpPr/>
      </dsp:nvSpPr>
      <dsp:spPr>
        <a:xfrm rot="4770432">
          <a:off x="2090553" y="3320512"/>
          <a:ext cx="1147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71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0CCE8-80EE-406A-9867-C1AEA24AEEBB}">
      <dsp:nvSpPr>
        <dsp:cNvPr id="0" name=""/>
        <dsp:cNvSpPr/>
      </dsp:nvSpPr>
      <dsp:spPr>
        <a:xfrm>
          <a:off x="-348963" y="3376911"/>
          <a:ext cx="5264207" cy="134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Giải</a:t>
          </a:r>
          <a:r>
            <a:rPr lang="en-US" sz="2200" kern="1200" dirty="0"/>
            <a:t> </a:t>
          </a:r>
          <a:r>
            <a:rPr lang="en-US" sz="2200" kern="1200" dirty="0" err="1"/>
            <a:t>thích</a:t>
          </a:r>
          <a:r>
            <a:rPr lang="en-US" sz="2200" kern="1200" dirty="0"/>
            <a:t> </a:t>
          </a:r>
          <a:r>
            <a:rPr lang="en-US" sz="2200" kern="1200" dirty="0" err="1"/>
            <a:t>một</a:t>
          </a:r>
          <a:r>
            <a:rPr lang="en-US" sz="2200" kern="1200" dirty="0"/>
            <a:t> </a:t>
          </a:r>
          <a:r>
            <a:rPr lang="en-US" sz="2200" kern="1200" dirty="0" err="1"/>
            <a:t>số</a:t>
          </a:r>
          <a:r>
            <a:rPr lang="en-US" sz="2200" kern="1200" dirty="0"/>
            <a:t> </a:t>
          </a:r>
          <a:r>
            <a:rPr lang="en-US" sz="2200" kern="1200" dirty="0" err="1"/>
            <a:t>hiện</a:t>
          </a:r>
          <a:r>
            <a:rPr lang="en-US" sz="2200" kern="1200" dirty="0"/>
            <a:t> </a:t>
          </a:r>
          <a:r>
            <a:rPr lang="en-US" sz="2200" kern="1200" dirty="0" err="1"/>
            <a:t>tượng</a:t>
          </a:r>
          <a:r>
            <a:rPr lang="en-US" sz="2200" kern="1200" dirty="0"/>
            <a:t> </a:t>
          </a:r>
          <a:r>
            <a:rPr lang="en-US" sz="2200" kern="1200" dirty="0" err="1"/>
            <a:t>tự</a:t>
          </a:r>
          <a:r>
            <a:rPr lang="en-US" sz="2200" kern="1200" dirty="0"/>
            <a:t> </a:t>
          </a:r>
          <a:r>
            <a:rPr lang="en-US" sz="2200" kern="1200" dirty="0" err="1"/>
            <a:t>nhiên</a:t>
          </a:r>
          <a:r>
            <a:rPr lang="en-US" sz="2200" kern="1200" dirty="0"/>
            <a:t>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Cầu</a:t>
          </a:r>
          <a:r>
            <a:rPr lang="en-US" sz="2200" kern="1200" dirty="0"/>
            <a:t> </a:t>
          </a:r>
          <a:r>
            <a:rPr lang="en-US" sz="2200" kern="1200" dirty="0" err="1"/>
            <a:t>vồng</a:t>
          </a: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Dùng</a:t>
          </a:r>
          <a:r>
            <a:rPr lang="en-US" sz="2200" kern="1200" dirty="0"/>
            <a:t> </a:t>
          </a:r>
          <a:r>
            <a:rPr lang="en-US" sz="2200" kern="1200" dirty="0" err="1"/>
            <a:t>trong</a:t>
          </a:r>
          <a:r>
            <a:rPr lang="en-US" sz="2200" kern="1200" dirty="0"/>
            <a:t> </a:t>
          </a:r>
          <a:r>
            <a:rPr lang="en-US" sz="2200" kern="1200" dirty="0" err="1"/>
            <a:t>máy</a:t>
          </a:r>
          <a:r>
            <a:rPr lang="en-US" sz="2200" kern="1200" dirty="0"/>
            <a:t> </a:t>
          </a:r>
          <a:r>
            <a:rPr lang="en-US" sz="2200" kern="1200" dirty="0" err="1"/>
            <a:t>quang</a:t>
          </a:r>
          <a:r>
            <a:rPr lang="en-US" sz="2200" kern="1200" dirty="0"/>
            <a:t> </a:t>
          </a:r>
          <a:r>
            <a:rPr lang="en-US" sz="2200" kern="1200" dirty="0" err="1"/>
            <a:t>phổ</a:t>
          </a:r>
          <a:r>
            <a:rPr lang="en-US" sz="2200" kern="1200" dirty="0"/>
            <a:t> </a:t>
          </a:r>
          <a:r>
            <a:rPr lang="en-US" sz="2200" kern="1200" dirty="0" err="1"/>
            <a:t>lăng</a:t>
          </a:r>
          <a:r>
            <a:rPr lang="en-US" sz="2200" kern="1200" dirty="0"/>
            <a:t> </a:t>
          </a:r>
          <a:r>
            <a:rPr lang="en-US" sz="2200" kern="1200" dirty="0" err="1"/>
            <a:t>kính</a:t>
          </a:r>
          <a:endParaRPr lang="en-US" sz="2200" kern="1200" dirty="0"/>
        </a:p>
      </dsp:txBody>
      <dsp:txXfrm>
        <a:off x="-283184" y="3442690"/>
        <a:ext cx="5132649" cy="121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389F2-0E3C-418B-8367-80D096303BC7}">
      <dsp:nvSpPr>
        <dsp:cNvPr id="0" name=""/>
        <dsp:cNvSpPr/>
      </dsp:nvSpPr>
      <dsp:spPr>
        <a:xfrm>
          <a:off x="38083" y="1401740"/>
          <a:ext cx="1426368" cy="1426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Giao</a:t>
          </a:r>
          <a:r>
            <a:rPr lang="en-US" sz="3600" b="1" kern="1200" dirty="0"/>
            <a:t> </a:t>
          </a:r>
          <a:r>
            <a:rPr lang="en-US" sz="3600" b="1" kern="1200" dirty="0" err="1"/>
            <a:t>thoa</a:t>
          </a:r>
          <a:endParaRPr lang="en-US" sz="3600" b="1" kern="1200" dirty="0"/>
        </a:p>
      </dsp:txBody>
      <dsp:txXfrm>
        <a:off x="107713" y="1471370"/>
        <a:ext cx="1287108" cy="1287108"/>
      </dsp:txXfrm>
    </dsp:sp>
    <dsp:sp modelId="{15B2D96A-27AA-4B76-A852-9E22B626BD9D}">
      <dsp:nvSpPr>
        <dsp:cNvPr id="0" name=""/>
        <dsp:cNvSpPr/>
      </dsp:nvSpPr>
      <dsp:spPr>
        <a:xfrm rot="19347656">
          <a:off x="1360591" y="1261286"/>
          <a:ext cx="10031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317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309CF-44E9-4D32-9E30-9B0948C18B0B}">
      <dsp:nvSpPr>
        <dsp:cNvPr id="0" name=""/>
        <dsp:cNvSpPr/>
      </dsp:nvSpPr>
      <dsp:spPr>
        <a:xfrm>
          <a:off x="0" y="0"/>
          <a:ext cx="5763512" cy="955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Là</a:t>
          </a:r>
          <a:r>
            <a:rPr lang="en-US" sz="2600" b="1" kern="1200" dirty="0"/>
            <a:t> </a:t>
          </a:r>
          <a:r>
            <a:rPr lang="en-US" sz="2600" b="1" kern="1200" dirty="0" err="1"/>
            <a:t>hiện</a:t>
          </a:r>
          <a:r>
            <a:rPr lang="en-US" sz="2600" b="1" kern="1200" dirty="0"/>
            <a:t> </a:t>
          </a:r>
          <a:r>
            <a:rPr lang="en-US" sz="2600" b="1" kern="1200" dirty="0" err="1"/>
            <a:t>tượng</a:t>
          </a:r>
          <a:r>
            <a:rPr lang="en-US" sz="2600" b="1" kern="1200" dirty="0"/>
            <a:t>  </a:t>
          </a:r>
          <a:r>
            <a:rPr lang="en-US" sz="2600" b="1" kern="1200" dirty="0" err="1"/>
            <a:t>những</a:t>
          </a:r>
          <a:r>
            <a:rPr lang="en-US" sz="2600" b="1" kern="1200" dirty="0"/>
            <a:t> </a:t>
          </a:r>
          <a:r>
            <a:rPr lang="en-US" sz="2600" b="1" kern="1200" dirty="0" err="1"/>
            <a:t>vạch</a:t>
          </a:r>
          <a:r>
            <a:rPr lang="en-US" sz="2600" b="1" kern="1200" dirty="0"/>
            <a:t> </a:t>
          </a:r>
          <a:r>
            <a:rPr lang="en-US" sz="2600" b="1" kern="1200" dirty="0" err="1"/>
            <a:t>sáng</a:t>
          </a:r>
          <a:r>
            <a:rPr lang="en-US" sz="2600" b="1" kern="1200" dirty="0"/>
            <a:t> </a:t>
          </a:r>
          <a:r>
            <a:rPr lang="en-US" sz="2600" b="1" kern="1200" dirty="0" err="1"/>
            <a:t>tối</a:t>
          </a:r>
          <a:r>
            <a:rPr lang="en-US" sz="2600" b="1" kern="1200" dirty="0"/>
            <a:t> </a:t>
          </a:r>
          <a:r>
            <a:rPr lang="en-US" sz="2600" b="1" kern="1200" dirty="0" err="1"/>
            <a:t>xen</a:t>
          </a:r>
          <a:r>
            <a:rPr lang="en-US" sz="2600" b="1" kern="1200" dirty="0"/>
            <a:t> </a:t>
          </a:r>
          <a:r>
            <a:rPr lang="en-US" sz="2600" b="1" kern="1200" dirty="0" err="1"/>
            <a:t>kẽ</a:t>
          </a:r>
          <a:r>
            <a:rPr lang="en-US" sz="2600" b="1" kern="1200" dirty="0"/>
            <a:t> </a:t>
          </a:r>
          <a:r>
            <a:rPr lang="en-US" sz="2600" b="1" kern="1200" dirty="0" err="1"/>
            <a:t>nhau</a:t>
          </a:r>
          <a:r>
            <a:rPr lang="en-US" sz="2600" b="1" kern="1200" dirty="0"/>
            <a:t> </a:t>
          </a:r>
          <a:r>
            <a:rPr lang="en-US" sz="2600" b="1" kern="1200" dirty="0" err="1"/>
            <a:t>của</a:t>
          </a:r>
          <a:r>
            <a:rPr lang="en-US" sz="2600" b="1" kern="1200" dirty="0"/>
            <a:t> </a:t>
          </a:r>
          <a:r>
            <a:rPr lang="en-US" sz="2600" b="1" kern="1200" dirty="0" err="1"/>
            <a:t>hai</a:t>
          </a:r>
          <a:r>
            <a:rPr lang="en-US" sz="2600" b="1" kern="1200" dirty="0"/>
            <a:t> </a:t>
          </a:r>
          <a:r>
            <a:rPr lang="en-US" sz="2600" b="1" kern="1200" dirty="0" err="1"/>
            <a:t>sóng</a:t>
          </a:r>
          <a:r>
            <a:rPr lang="en-US" sz="2600" b="1" kern="1200" dirty="0"/>
            <a:t> </a:t>
          </a:r>
          <a:r>
            <a:rPr lang="en-US" sz="2600" b="1" kern="1200" dirty="0" err="1"/>
            <a:t>ánh</a:t>
          </a:r>
          <a:r>
            <a:rPr lang="en-US" sz="2600" b="1" kern="1200" dirty="0"/>
            <a:t> </a:t>
          </a:r>
          <a:r>
            <a:rPr lang="en-US" sz="2600" b="1" kern="1200" dirty="0" err="1"/>
            <a:t>sáng</a:t>
          </a:r>
          <a:endParaRPr lang="en-US" sz="2600" b="1" kern="1200" dirty="0"/>
        </a:p>
      </dsp:txBody>
      <dsp:txXfrm>
        <a:off x="46652" y="46652"/>
        <a:ext cx="5670208" cy="862362"/>
      </dsp:txXfrm>
    </dsp:sp>
    <dsp:sp modelId="{F5ACFC3D-8D5F-464D-8235-ECE265CAF496}">
      <dsp:nvSpPr>
        <dsp:cNvPr id="0" name=""/>
        <dsp:cNvSpPr/>
      </dsp:nvSpPr>
      <dsp:spPr>
        <a:xfrm rot="63877">
          <a:off x="1464403" y="2133398"/>
          <a:ext cx="561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195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25F1D-575A-4FB0-ABFC-940A0F582967}">
      <dsp:nvSpPr>
        <dsp:cNvPr id="0" name=""/>
        <dsp:cNvSpPr/>
      </dsp:nvSpPr>
      <dsp:spPr>
        <a:xfrm>
          <a:off x="2026309" y="1401767"/>
          <a:ext cx="6584296" cy="1596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Điều</a:t>
          </a:r>
          <a:r>
            <a:rPr lang="en-US" sz="2000" b="1" kern="1200" dirty="0"/>
            <a:t> </a:t>
          </a:r>
          <a:r>
            <a:rPr lang="en-US" sz="2000" b="1" kern="1200" dirty="0" err="1"/>
            <a:t>kiện</a:t>
          </a:r>
          <a:r>
            <a:rPr lang="en-US" sz="2000" b="1" kern="1200" dirty="0"/>
            <a:t> </a:t>
          </a:r>
          <a:r>
            <a:rPr lang="en-US" sz="2000" b="1" kern="1200" dirty="0" err="1"/>
            <a:t>xảy</a:t>
          </a:r>
          <a:r>
            <a:rPr lang="en-US" sz="2000" b="1" kern="1200" dirty="0"/>
            <a:t> </a:t>
          </a:r>
          <a:r>
            <a:rPr lang="en-US" sz="2000" b="1" kern="1200" dirty="0" err="1"/>
            <a:t>ra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Hai</a:t>
          </a:r>
          <a:r>
            <a:rPr lang="en-US" sz="2000" b="1" kern="1200" dirty="0"/>
            <a:t> </a:t>
          </a:r>
          <a:r>
            <a:rPr lang="en-US" sz="2000" b="1" kern="1200" dirty="0" err="1"/>
            <a:t>sóng</a:t>
          </a:r>
          <a:r>
            <a:rPr lang="en-US" sz="2000" b="1" kern="1200" dirty="0"/>
            <a:t> </a:t>
          </a:r>
          <a:r>
            <a:rPr lang="en-US" sz="2000" b="1" kern="1200" dirty="0" err="1"/>
            <a:t>kết</a:t>
          </a:r>
          <a:r>
            <a:rPr lang="en-US" sz="2000" b="1" kern="1200" dirty="0"/>
            <a:t> </a:t>
          </a:r>
          <a:r>
            <a:rPr lang="en-US" sz="2000" b="1" kern="1200" dirty="0" err="1"/>
            <a:t>hợp</a:t>
          </a:r>
          <a:r>
            <a:rPr lang="en-US" sz="2000" b="1" kern="1200" dirty="0"/>
            <a:t> </a:t>
          </a:r>
          <a:r>
            <a:rPr lang="en-US" sz="2000" b="1" kern="1200" dirty="0" err="1"/>
            <a:t>là</a:t>
          </a:r>
          <a:r>
            <a:rPr lang="en-US" sz="2000" b="1" kern="1200" dirty="0"/>
            <a:t> </a:t>
          </a:r>
          <a:r>
            <a:rPr lang="en-US" sz="2000" b="1" kern="1200" dirty="0" err="1"/>
            <a:t>hai</a:t>
          </a:r>
          <a:r>
            <a:rPr lang="en-US" sz="2000" b="1" kern="1200" dirty="0"/>
            <a:t> </a:t>
          </a:r>
          <a:r>
            <a:rPr lang="en-US" sz="2000" b="1" kern="1200" dirty="0" err="1"/>
            <a:t>sóng</a:t>
          </a:r>
          <a:r>
            <a:rPr lang="en-US" sz="2000" b="1" kern="1200" dirty="0"/>
            <a:t> </a:t>
          </a:r>
          <a:r>
            <a:rPr lang="en-US" sz="2000" b="1" kern="1200" dirty="0" err="1"/>
            <a:t>ánh</a:t>
          </a:r>
          <a:r>
            <a:rPr lang="en-US" sz="2000" b="1" kern="1200" dirty="0"/>
            <a:t> </a:t>
          </a:r>
          <a:r>
            <a:rPr lang="en-US" sz="2000" b="1" kern="1200" dirty="0" err="1"/>
            <a:t>sáng</a:t>
          </a:r>
          <a:r>
            <a:rPr lang="en-US" sz="2000" b="1" kern="1200" dirty="0"/>
            <a:t> </a:t>
          </a:r>
          <a:r>
            <a:rPr lang="en-US" sz="2000" b="1" kern="1200" dirty="0" err="1"/>
            <a:t>có</a:t>
          </a:r>
          <a:r>
            <a:rPr lang="en-US" sz="2000" b="1" kern="1200" dirty="0"/>
            <a:t> </a:t>
          </a:r>
          <a:r>
            <a:rPr lang="en-US" sz="2000" b="1" kern="1200" dirty="0" err="1"/>
            <a:t>cùng</a:t>
          </a:r>
          <a:r>
            <a:rPr lang="en-US" sz="2000" b="1" kern="1200" dirty="0"/>
            <a:t> </a:t>
          </a:r>
          <a:r>
            <a:rPr lang="en-US" sz="2000" b="1" kern="1200" dirty="0" err="1"/>
            <a:t>bước</a:t>
          </a:r>
          <a:r>
            <a:rPr lang="en-US" sz="2000" b="1" kern="1200" dirty="0"/>
            <a:t> </a:t>
          </a:r>
          <a:r>
            <a:rPr lang="en-US" sz="2000" b="1" kern="1200" dirty="0" err="1"/>
            <a:t>sóng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Độ</a:t>
          </a:r>
          <a:r>
            <a:rPr lang="en-US" sz="2000" b="1" kern="1200" dirty="0"/>
            <a:t> </a:t>
          </a:r>
          <a:r>
            <a:rPr lang="en-US" sz="2000" b="1" kern="1200" dirty="0" err="1"/>
            <a:t>lệch</a:t>
          </a:r>
          <a:r>
            <a:rPr lang="en-US" sz="2000" b="1" kern="1200" dirty="0"/>
            <a:t> </a:t>
          </a:r>
          <a:r>
            <a:rPr lang="en-US" sz="2000" b="1" kern="1200" dirty="0" err="1"/>
            <a:t>pha</a:t>
          </a:r>
          <a:r>
            <a:rPr lang="en-US" sz="2000" b="1" kern="1200" dirty="0"/>
            <a:t> </a:t>
          </a:r>
          <a:r>
            <a:rPr lang="en-US" sz="2000" b="1" kern="1200" dirty="0" err="1"/>
            <a:t>không</a:t>
          </a:r>
          <a:r>
            <a:rPr lang="en-US" sz="2000" b="1" kern="1200" dirty="0"/>
            <a:t> </a:t>
          </a:r>
          <a:r>
            <a:rPr lang="en-US" sz="2000" b="1" kern="1200" dirty="0" err="1"/>
            <a:t>đổi</a:t>
          </a:r>
          <a:r>
            <a:rPr lang="en-US" sz="2000" b="1" kern="1200" dirty="0"/>
            <a:t> </a:t>
          </a:r>
          <a:r>
            <a:rPr lang="en-US" sz="2000" b="1" kern="1200" dirty="0" err="1"/>
            <a:t>theo</a:t>
          </a:r>
          <a:r>
            <a:rPr lang="en-US" sz="2000" b="1" kern="1200" dirty="0"/>
            <a:t> </a:t>
          </a:r>
          <a:r>
            <a:rPr lang="en-US" sz="2000" b="1" kern="1200" dirty="0" err="1"/>
            <a:t>thời</a:t>
          </a:r>
          <a:r>
            <a:rPr lang="en-US" sz="2000" b="1" kern="1200" dirty="0"/>
            <a:t> </a:t>
          </a:r>
          <a:r>
            <a:rPr lang="en-US" sz="2000" b="1" kern="1200" dirty="0" err="1"/>
            <a:t>gian</a:t>
          </a:r>
          <a:endParaRPr lang="en-US" sz="2000" b="1" kern="1200" dirty="0"/>
        </a:p>
      </dsp:txBody>
      <dsp:txXfrm>
        <a:off x="2104222" y="1479680"/>
        <a:ext cx="6428470" cy="1440233"/>
      </dsp:txXfrm>
    </dsp:sp>
    <dsp:sp modelId="{CCB33F5D-31F0-40A3-8E44-913B7CED3B1F}">
      <dsp:nvSpPr>
        <dsp:cNvPr id="0" name=""/>
        <dsp:cNvSpPr/>
      </dsp:nvSpPr>
      <dsp:spPr>
        <a:xfrm rot="2415912">
          <a:off x="1331911" y="3080550"/>
          <a:ext cx="11187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877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7C23-071F-44CD-8F1D-33B1A9977923}">
      <dsp:nvSpPr>
        <dsp:cNvPr id="0" name=""/>
        <dsp:cNvSpPr/>
      </dsp:nvSpPr>
      <dsp:spPr>
        <a:xfrm>
          <a:off x="398309" y="3442096"/>
          <a:ext cx="4967939" cy="955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/>
            <a:t>Ánh</a:t>
          </a:r>
          <a:r>
            <a:rPr lang="en-US" sz="2700" b="1" kern="1200" dirty="0"/>
            <a:t> </a:t>
          </a:r>
          <a:r>
            <a:rPr lang="en-US" sz="2700" b="1" kern="1200" dirty="0" err="1"/>
            <a:t>sáng</a:t>
          </a:r>
          <a:r>
            <a:rPr lang="en-US" sz="2700" b="1" kern="1200" dirty="0"/>
            <a:t> </a:t>
          </a:r>
          <a:r>
            <a:rPr lang="en-US" sz="2700" b="1" kern="1200" dirty="0" err="1"/>
            <a:t>màu</a:t>
          </a:r>
          <a:r>
            <a:rPr lang="en-US" sz="2700" b="1" kern="1200" dirty="0"/>
            <a:t> </a:t>
          </a:r>
          <a:r>
            <a:rPr lang="en-US" sz="2700" b="1" kern="1200" dirty="0" err="1"/>
            <a:t>đỏ</a:t>
          </a:r>
          <a:r>
            <a:rPr lang="en-US" sz="2700" b="1" kern="1200" dirty="0"/>
            <a:t> </a:t>
          </a:r>
          <a:r>
            <a:rPr lang="en-US" sz="2700" b="1" kern="1200" dirty="0" err="1"/>
            <a:t>xa</a:t>
          </a:r>
          <a:r>
            <a:rPr lang="en-US" sz="2700" b="1" kern="1200" dirty="0"/>
            <a:t> </a:t>
          </a:r>
          <a:r>
            <a:rPr lang="en-US" sz="2700" b="1" kern="1200" dirty="0" err="1"/>
            <a:t>vân</a:t>
          </a:r>
          <a:r>
            <a:rPr lang="en-US" sz="2700" b="1" kern="1200" dirty="0"/>
            <a:t> </a:t>
          </a:r>
          <a:r>
            <a:rPr lang="en-US" sz="2700" b="1" kern="1200" dirty="0" err="1"/>
            <a:t>trung</a:t>
          </a:r>
          <a:r>
            <a:rPr lang="en-US" sz="2700" b="1" kern="1200" dirty="0"/>
            <a:t> </a:t>
          </a:r>
          <a:r>
            <a:rPr lang="en-US" sz="2700" b="1" kern="1200" dirty="0" err="1"/>
            <a:t>tâm</a:t>
          </a:r>
          <a:r>
            <a:rPr lang="en-US" sz="2700" b="1" kern="1200" dirty="0"/>
            <a:t> </a:t>
          </a:r>
          <a:r>
            <a:rPr lang="en-US" sz="2700" b="1" kern="1200" dirty="0" err="1"/>
            <a:t>nhất</a:t>
          </a:r>
          <a:endParaRPr lang="en-US" sz="2700" b="1" kern="1200" dirty="0"/>
        </a:p>
      </dsp:txBody>
      <dsp:txXfrm>
        <a:off x="444961" y="3488748"/>
        <a:ext cx="4874635" cy="862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61DD-5E2C-40CB-AA47-DFDB95225C3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698B-1186-47AD-815C-FF6B17E615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61DD-5E2C-40CB-AA47-DFDB95225C3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698B-1186-47AD-815C-FF6B17E61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61DD-5E2C-40CB-AA47-DFDB95225C3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698B-1186-47AD-815C-FF6B17E61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61DD-5E2C-40CB-AA47-DFDB95225C3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698B-1186-47AD-815C-FF6B17E615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61DD-5E2C-40CB-AA47-DFDB95225C3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698B-1186-47AD-815C-FF6B17E61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61DD-5E2C-40CB-AA47-DFDB95225C3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698B-1186-47AD-815C-FF6B17E615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61DD-5E2C-40CB-AA47-DFDB95225C3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698B-1186-47AD-815C-FF6B17E615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61DD-5E2C-40CB-AA47-DFDB95225C3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698B-1186-47AD-815C-FF6B17E61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61DD-5E2C-40CB-AA47-DFDB95225C3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698B-1186-47AD-815C-FF6B17E61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61DD-5E2C-40CB-AA47-DFDB95225C3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698B-1186-47AD-815C-FF6B17E61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61DD-5E2C-40CB-AA47-DFDB95225C3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698B-1186-47AD-815C-FF6B17E615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0461DD-5E2C-40CB-AA47-DFDB95225C3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4698B-1186-47AD-815C-FF6B17E61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clip%20cat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9.xml"/><Relationship Id="rId7" Type="http://schemas.openxmlformats.org/officeDocument/2006/relationships/slide" Target="slide33.xml"/><Relationship Id="rId12" Type="http://schemas.openxmlformats.org/officeDocument/2006/relationships/slide" Target="slide38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37.xml"/><Relationship Id="rId5" Type="http://schemas.openxmlformats.org/officeDocument/2006/relationships/slide" Target="slide31.xml"/><Relationship Id="rId10" Type="http://schemas.openxmlformats.org/officeDocument/2006/relationships/slide" Target="slide36.xml"/><Relationship Id="rId4" Type="http://schemas.openxmlformats.org/officeDocument/2006/relationships/slide" Target="slide30.xml"/><Relationship Id="rId9" Type="http://schemas.openxmlformats.org/officeDocument/2006/relationships/slide" Target="slide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2770" y="533400"/>
            <a:ext cx="320040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28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" y="3259540"/>
            <a:ext cx="4219666" cy="2531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9029" y="17915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TIA 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45" y="3260084"/>
            <a:ext cx="4236528" cy="253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en-US" sz="3100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2/</a:t>
            </a:r>
            <a:r>
              <a:rPr lang="en-US" sz="3100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Tính</a:t>
            </a:r>
            <a:r>
              <a:rPr lang="en-US" sz="3100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100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chất</a:t>
            </a:r>
            <a:br>
              <a:rPr lang="en-US" sz="1600" dirty="0"/>
            </a:br>
            <a:br>
              <a:rPr lang="en-US" sz="16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838200"/>
            <a:ext cx="8229600" cy="528796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b="1" i="1" u="sng" dirty="0"/>
              <a:t>a/</a:t>
            </a:r>
            <a:r>
              <a:rPr lang="en-US" sz="2400" b="1" i="1" u="sng" dirty="0" err="1"/>
              <a:t>Có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khả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năng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đâm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xuyên</a:t>
            </a:r>
            <a:br>
              <a:rPr lang="en-US" sz="2400" b="1" dirty="0"/>
            </a:br>
            <a:endParaRPr lang="en-US" sz="2400" b="1" dirty="0"/>
          </a:p>
          <a:p>
            <a:pPr marL="45720" indent="0">
              <a:buNone/>
            </a:pPr>
            <a:r>
              <a:rPr lang="en-US" sz="2400" b="1" dirty="0"/>
              <a:t>+ Tia X </a:t>
            </a:r>
            <a:r>
              <a:rPr lang="en-US" sz="2400" b="1" dirty="0" err="1"/>
              <a:t>cứng</a:t>
            </a:r>
            <a:r>
              <a:rPr lang="en-US" sz="2400" b="1" dirty="0"/>
              <a:t>: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đâm</a:t>
            </a:r>
            <a:r>
              <a:rPr lang="en-US" sz="2400" b="1" dirty="0"/>
              <a:t> </a:t>
            </a:r>
            <a:r>
              <a:rPr lang="en-US" sz="2400" b="1" dirty="0" err="1"/>
              <a:t>xuyên</a:t>
            </a:r>
            <a:r>
              <a:rPr lang="en-US" sz="2400" b="1" dirty="0"/>
              <a:t> qua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mô</a:t>
            </a:r>
            <a:r>
              <a:rPr lang="en-US" sz="2400" b="1" dirty="0"/>
              <a:t> </a:t>
            </a:r>
            <a:r>
              <a:rPr lang="en-US" sz="2400" b="1" dirty="0" err="1"/>
              <a:t>cứng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kim</a:t>
            </a:r>
            <a:r>
              <a:rPr lang="en-US" sz="2400" b="1" dirty="0"/>
              <a:t> </a:t>
            </a:r>
            <a:r>
              <a:rPr lang="en-US" sz="2400" b="1" dirty="0" err="1"/>
              <a:t>loại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kim</a:t>
            </a:r>
            <a:r>
              <a:rPr lang="en-US" sz="2400" b="1" dirty="0"/>
              <a:t> </a:t>
            </a:r>
            <a:r>
              <a:rPr lang="en-US" sz="2400" b="1" dirty="0" err="1"/>
              <a:t>loại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lượng</a:t>
            </a:r>
            <a:r>
              <a:rPr lang="en-US" sz="2400" b="1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 marL="45720" indent="0">
              <a:buNone/>
            </a:pPr>
            <a:r>
              <a:rPr lang="en-US" sz="2400" b="1" dirty="0"/>
              <a:t>+Tia X </a:t>
            </a:r>
            <a:r>
              <a:rPr lang="en-US" sz="2400" b="1" dirty="0" err="1"/>
              <a:t>mềm</a:t>
            </a:r>
            <a:r>
              <a:rPr lang="en-US" sz="2400" b="1" dirty="0"/>
              <a:t>: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đâm</a:t>
            </a:r>
            <a:r>
              <a:rPr lang="en-US" sz="2400" b="1" dirty="0"/>
              <a:t> </a:t>
            </a:r>
            <a:r>
              <a:rPr lang="en-US" sz="2400" b="1" dirty="0" err="1"/>
              <a:t>xuyên</a:t>
            </a:r>
            <a:r>
              <a:rPr lang="en-US" sz="2400" b="1" dirty="0"/>
              <a:t> qua </a:t>
            </a:r>
            <a:r>
              <a:rPr lang="en-US" sz="2400" b="1" dirty="0" err="1"/>
              <a:t>giấy</a:t>
            </a:r>
            <a:r>
              <a:rPr lang="en-US" sz="2400" b="1" dirty="0"/>
              <a:t>, </a:t>
            </a:r>
            <a:r>
              <a:rPr lang="en-US" sz="2400" b="1" dirty="0" err="1"/>
              <a:t>vải</a:t>
            </a:r>
            <a:r>
              <a:rPr lang="en-US" sz="2400" b="1" dirty="0"/>
              <a:t> , </a:t>
            </a:r>
            <a:r>
              <a:rPr lang="en-US" sz="2400" b="1" dirty="0" err="1"/>
              <a:t>gỗ</a:t>
            </a:r>
            <a:r>
              <a:rPr lang="en-US" sz="2400" b="1" dirty="0"/>
              <a:t>,…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-Tia X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bước</a:t>
            </a:r>
            <a:r>
              <a:rPr lang="en-US" sz="2400" b="1" dirty="0"/>
              <a:t> </a:t>
            </a:r>
            <a:r>
              <a:rPr lang="en-US" sz="2400" b="1" dirty="0" err="1"/>
              <a:t>sóng</a:t>
            </a:r>
            <a:r>
              <a:rPr lang="en-US" sz="2400" b="1" dirty="0"/>
              <a:t> </a:t>
            </a:r>
            <a:r>
              <a:rPr lang="en-US" sz="2400" b="1" dirty="0" err="1"/>
              <a:t>càng</a:t>
            </a:r>
            <a:r>
              <a:rPr lang="en-US" sz="2400" b="1" dirty="0"/>
              <a:t> </a:t>
            </a:r>
            <a:r>
              <a:rPr lang="en-US" sz="2400" b="1" dirty="0" err="1"/>
              <a:t>ngắn</a:t>
            </a:r>
            <a:r>
              <a:rPr lang="en-US" sz="2400" b="1" dirty="0"/>
              <a:t>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khả</a:t>
            </a:r>
            <a:r>
              <a:rPr lang="en-US" sz="2400" b="1" dirty="0"/>
              <a:t> </a:t>
            </a:r>
            <a:r>
              <a:rPr lang="en-US" sz="2400" b="1" dirty="0" err="1"/>
              <a:t>năng</a:t>
            </a:r>
            <a:r>
              <a:rPr lang="en-US" sz="2400" b="1" dirty="0"/>
              <a:t> </a:t>
            </a:r>
            <a:r>
              <a:rPr lang="en-US" sz="2400" b="1" dirty="0" err="1"/>
              <a:t>đâm</a:t>
            </a:r>
            <a:r>
              <a:rPr lang="en-US" sz="2400" b="1" dirty="0"/>
              <a:t> </a:t>
            </a:r>
            <a:r>
              <a:rPr lang="en-US" sz="2400" b="1" dirty="0" err="1"/>
              <a:t>xuyên</a:t>
            </a:r>
            <a:r>
              <a:rPr lang="en-US" sz="2400" b="1" dirty="0"/>
              <a:t> </a:t>
            </a:r>
            <a:r>
              <a:rPr lang="en-US" sz="2400" b="1" dirty="0" err="1"/>
              <a:t>càng</a:t>
            </a:r>
            <a:r>
              <a:rPr lang="en-US" sz="2400" b="1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, ta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tia</a:t>
            </a:r>
            <a:r>
              <a:rPr lang="en-US" sz="2400" b="1" dirty="0"/>
              <a:t> X </a:t>
            </a:r>
            <a:r>
              <a:rPr lang="en-US" sz="2400" b="1" dirty="0" err="1">
                <a:solidFill>
                  <a:srgbClr val="FF0000"/>
                </a:solidFill>
              </a:rPr>
              <a:t>càng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cứng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br>
              <a:rPr lang="en-US" sz="2400" b="1" dirty="0">
                <a:solidFill>
                  <a:srgbClr val="FF0000"/>
                </a:solidFill>
              </a:rPr>
            </a:br>
            <a:br>
              <a:rPr lang="en-US" sz="2400" b="1" dirty="0"/>
            </a:br>
            <a:r>
              <a:rPr lang="en-US" sz="2400" b="1" dirty="0">
                <a:sym typeface="Symbol"/>
              </a:rPr>
              <a:t> Tia X </a:t>
            </a:r>
            <a:r>
              <a:rPr lang="en-US" sz="2400" b="1" dirty="0" err="1">
                <a:sym typeface="Symbol"/>
              </a:rPr>
              <a:t>có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thể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đi</a:t>
            </a:r>
            <a:r>
              <a:rPr lang="en-US" sz="2400" b="1" dirty="0">
                <a:sym typeface="Symbol"/>
              </a:rPr>
              <a:t> qua </a:t>
            </a:r>
            <a:r>
              <a:rPr lang="en-US" sz="2400" b="1" dirty="0" err="1">
                <a:sym typeface="Symbol"/>
              </a:rPr>
              <a:t>tấm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nhôm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dày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vài</a:t>
            </a:r>
            <a:r>
              <a:rPr lang="en-US" sz="2400" b="1" dirty="0">
                <a:sym typeface="Symbol"/>
              </a:rPr>
              <a:t> cm, </a:t>
            </a:r>
            <a:r>
              <a:rPr lang="en-US" sz="2400" b="1" dirty="0" err="1">
                <a:sym typeface="Symbol"/>
              </a:rPr>
              <a:t>nhưng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không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thể</a:t>
            </a:r>
            <a:r>
              <a:rPr lang="en-US" sz="2400" b="1" dirty="0">
                <a:sym typeface="Symbol"/>
              </a:rPr>
              <a:t> qua </a:t>
            </a:r>
            <a:r>
              <a:rPr lang="en-US" sz="2400" b="1" dirty="0" err="1">
                <a:sym typeface="Symbol"/>
              </a:rPr>
              <a:t>tấm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chì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dày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vài</a:t>
            </a:r>
            <a:r>
              <a:rPr lang="en-US" sz="2400" b="1" dirty="0">
                <a:sym typeface="Symbol"/>
              </a:rPr>
              <a:t> mm. </a:t>
            </a:r>
            <a:r>
              <a:rPr lang="en-US" sz="2400" b="1" dirty="0" err="1">
                <a:sym typeface="Symbol"/>
              </a:rPr>
              <a:t>Vì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thế</a:t>
            </a:r>
            <a:r>
              <a:rPr lang="en-US" sz="2400" b="1" dirty="0">
                <a:sym typeface="Symbol"/>
              </a:rPr>
              <a:t>, </a:t>
            </a:r>
            <a:r>
              <a:rPr lang="en-US" sz="2400" b="1" dirty="0" err="1">
                <a:sym typeface="Symbol"/>
              </a:rPr>
              <a:t>người</a:t>
            </a:r>
            <a:r>
              <a:rPr lang="en-US" sz="2400" b="1" dirty="0">
                <a:sym typeface="Symbol"/>
              </a:rPr>
              <a:t> ta </a:t>
            </a:r>
            <a:r>
              <a:rPr lang="en-US" sz="2400" b="1" dirty="0" err="1">
                <a:sym typeface="Symbol"/>
              </a:rPr>
              <a:t>dùng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chì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làm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tấm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chắn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bảo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vệ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cho</a:t>
            </a:r>
            <a:r>
              <a:rPr lang="en-US" sz="2400" b="1" dirty="0">
                <a:sym typeface="Symbol"/>
              </a:rPr>
              <a:t>  </a:t>
            </a:r>
            <a:r>
              <a:rPr lang="en-US" sz="2400" b="1" dirty="0" err="1">
                <a:sym typeface="Symbol"/>
              </a:rPr>
              <a:t>người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dùng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err="1">
                <a:sym typeface="Symbol"/>
              </a:rPr>
              <a:t>tia</a:t>
            </a:r>
            <a:r>
              <a:rPr lang="en-US" sz="2400" b="1" dirty="0">
                <a:sym typeface="Symbol"/>
              </a:rPr>
              <a:t> X.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09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944" y="22860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3600" dirty="0"/>
              <a:t>b)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đen</a:t>
            </a:r>
            <a:r>
              <a:rPr lang="en-US" sz="3600" dirty="0"/>
              <a:t> </a:t>
            </a:r>
            <a:r>
              <a:rPr lang="en-US" sz="3600" dirty="0" err="1"/>
              <a:t>kính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0086" y="1371600"/>
            <a:ext cx="6400800" cy="94488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400" b="1" dirty="0" err="1"/>
              <a:t>Trong</a:t>
            </a:r>
            <a:r>
              <a:rPr lang="en-US" sz="2400" b="1" dirty="0"/>
              <a:t> y </a:t>
            </a:r>
            <a:r>
              <a:rPr lang="en-US" sz="2400" b="1" dirty="0" err="1"/>
              <a:t>tế</a:t>
            </a:r>
            <a:r>
              <a:rPr lang="en-US" sz="2400" b="1" dirty="0"/>
              <a:t>, </a:t>
            </a:r>
            <a:r>
              <a:rPr lang="en-US" sz="2400" b="1" dirty="0" err="1"/>
              <a:t>người</a:t>
            </a:r>
            <a:r>
              <a:rPr lang="en-US" sz="2400" b="1" dirty="0"/>
              <a:t> ta </a:t>
            </a:r>
            <a:r>
              <a:rPr lang="en-US" sz="2400" b="1" dirty="0" err="1"/>
              <a:t>dùng</a:t>
            </a:r>
            <a:r>
              <a:rPr lang="en-US" sz="2400" b="1" dirty="0"/>
              <a:t> </a:t>
            </a:r>
            <a:r>
              <a:rPr lang="en-US" sz="2400" b="1" dirty="0" err="1"/>
              <a:t>chụp</a:t>
            </a:r>
            <a:r>
              <a:rPr lang="en-US" sz="2400" b="1" dirty="0"/>
              <a:t> </a:t>
            </a:r>
            <a:r>
              <a:rPr lang="en-US" sz="2400" b="1" dirty="0" err="1"/>
              <a:t>điện</a:t>
            </a:r>
            <a:r>
              <a:rPr lang="en-US" sz="2400" b="1" dirty="0"/>
              <a:t> </a:t>
            </a:r>
            <a:r>
              <a:rPr lang="en-US" sz="2400" b="1" dirty="0" err="1"/>
              <a:t>thay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sát</a:t>
            </a:r>
            <a:r>
              <a:rPr lang="en-US" sz="2400" b="1" dirty="0"/>
              <a:t> </a:t>
            </a:r>
            <a:r>
              <a:rPr lang="en-US" sz="2400" b="1" dirty="0" err="1"/>
              <a:t>trực</a:t>
            </a:r>
            <a:r>
              <a:rPr lang="en-US" sz="2400" b="1" dirty="0"/>
              <a:t> </a:t>
            </a:r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mắt</a:t>
            </a:r>
            <a:endParaRPr lang="en-US" sz="2400" b="1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2590800"/>
            <a:ext cx="4191000" cy="3225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0"/>
            <a:ext cx="4379686" cy="3175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08148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Chụp</a:t>
            </a:r>
            <a:r>
              <a:rPr lang="en-US" sz="2400" b="1" dirty="0"/>
              <a:t> X-</a:t>
            </a:r>
            <a:r>
              <a:rPr lang="en-US" sz="2400" b="1" dirty="0" err="1"/>
              <a:t>Quang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386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73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c)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phát</a:t>
            </a:r>
            <a:r>
              <a:rPr lang="en-US" sz="3600" b="1" dirty="0"/>
              <a:t> </a:t>
            </a:r>
            <a:r>
              <a:rPr lang="en-US" sz="3600" b="1" dirty="0" err="1"/>
              <a:t>quang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chất</a:t>
            </a:r>
            <a:r>
              <a:rPr lang="en-US" sz="3600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d) </a:t>
            </a:r>
            <a:r>
              <a:rPr lang="en-US" sz="3600" b="1" dirty="0" err="1"/>
              <a:t>Làm</a:t>
            </a:r>
            <a:r>
              <a:rPr lang="en-US" sz="3600" b="1" dirty="0"/>
              <a:t> ion </a:t>
            </a:r>
            <a:r>
              <a:rPr lang="en-US" sz="3600" b="1" dirty="0" err="1"/>
              <a:t>hóa</a:t>
            </a:r>
            <a:r>
              <a:rPr lang="en-US" sz="3600" b="1" dirty="0"/>
              <a:t> </a:t>
            </a:r>
            <a:r>
              <a:rPr lang="en-US" sz="3600" b="1" dirty="0" err="1"/>
              <a:t>không</a:t>
            </a:r>
            <a:r>
              <a:rPr lang="en-US" sz="3600" b="1" dirty="0"/>
              <a:t> </a:t>
            </a:r>
            <a:r>
              <a:rPr lang="en-US" sz="3600" b="1" dirty="0" err="1"/>
              <a:t>khí</a:t>
            </a:r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e) </a:t>
            </a:r>
            <a:r>
              <a:rPr lang="en-US" sz="3600" b="1" dirty="0" err="1"/>
              <a:t>Tác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lý</a:t>
            </a:r>
            <a:r>
              <a:rPr lang="en-US" sz="3600" b="1" dirty="0"/>
              <a:t>: </a:t>
            </a:r>
            <a:r>
              <a:rPr lang="en-US" sz="3600" b="1" dirty="0" err="1"/>
              <a:t>hủy</a:t>
            </a:r>
            <a:r>
              <a:rPr lang="en-US" sz="3600" b="1" dirty="0"/>
              <a:t> </a:t>
            </a:r>
            <a:r>
              <a:rPr lang="en-US" sz="3600" b="1" dirty="0" err="1"/>
              <a:t>diệt</a:t>
            </a:r>
            <a:r>
              <a:rPr lang="en-US" sz="3600" b="1" dirty="0"/>
              <a:t> </a:t>
            </a:r>
            <a:r>
              <a:rPr lang="en-US" sz="3600" b="1" dirty="0" err="1"/>
              <a:t>tế</a:t>
            </a:r>
            <a:r>
              <a:rPr lang="en-US" sz="3600" b="1" dirty="0"/>
              <a:t> </a:t>
            </a:r>
            <a:r>
              <a:rPr lang="en-US" sz="3600" b="1" dirty="0" err="1"/>
              <a:t>bào</a:t>
            </a:r>
            <a:endParaRPr lang="en-US" sz="3600" b="1" dirty="0"/>
          </a:p>
          <a:p>
            <a:endParaRPr lang="en-US" sz="3600" dirty="0"/>
          </a:p>
        </p:txBody>
      </p:sp>
      <p:pic>
        <p:nvPicPr>
          <p:cNvPr id="5" name="Picture 4" descr="Luminol_-_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213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2400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3/</a:t>
            </a:r>
            <a:r>
              <a:rPr lang="en-US" sz="2400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Công</a:t>
            </a:r>
            <a:r>
              <a:rPr lang="en-US" sz="2400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dụng</a:t>
            </a:r>
            <a:br>
              <a:rPr lang="en-US" sz="2400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en-US" sz="2400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9144000" cy="52879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vi-VN" sz="2800" b="1" dirty="0"/>
              <a:t>-Trong y học: </a:t>
            </a:r>
            <a:r>
              <a:rPr lang="en-US" sz="2800" b="1" dirty="0"/>
              <a:t>c</a:t>
            </a:r>
            <a:r>
              <a:rPr lang="vi-VN" sz="2800" b="1" dirty="0"/>
              <a:t>huẩn đoán chữa trị 1 s</a:t>
            </a:r>
            <a:r>
              <a:rPr lang="en-US" sz="2800" b="1" dirty="0"/>
              <a:t>ố</a:t>
            </a:r>
            <a:r>
              <a:rPr lang="vi-VN" sz="2800" b="1" dirty="0"/>
              <a:t> bệnh ( chụp điện</a:t>
            </a:r>
            <a:r>
              <a:rPr lang="en-US" sz="2800" b="1" dirty="0"/>
              <a:t>, </a:t>
            </a:r>
            <a:r>
              <a:rPr lang="vi-VN" sz="2800" b="1" dirty="0"/>
              <a:t>chữa bệnh ung thư nông)</a:t>
            </a:r>
            <a:br>
              <a:rPr lang="vi-VN" sz="2800" b="1" dirty="0"/>
            </a:br>
            <a:br>
              <a:rPr lang="vi-VN" sz="2800" b="1" dirty="0"/>
            </a:br>
            <a:r>
              <a:rPr lang="vi-VN" sz="2800" b="1" dirty="0"/>
              <a:t>-Trong công nghiệp: dùng tìm khuyết tật trong các vật đúc bằng kim loại và trong các tinh thể</a:t>
            </a:r>
            <a:br>
              <a:rPr lang="vi-VN" sz="2800" b="1" dirty="0"/>
            </a:br>
            <a:br>
              <a:rPr lang="vi-VN" sz="2800" b="1" dirty="0"/>
            </a:br>
            <a:r>
              <a:rPr lang="vi-VN" sz="2800" b="1" dirty="0"/>
              <a:t>-Trong giao thông: để kiểm tra hành lí của hành khách đi máy bay</a:t>
            </a:r>
            <a:br>
              <a:rPr lang="vi-VN" sz="2800" b="1" dirty="0"/>
            </a:br>
            <a:br>
              <a:rPr lang="vi-VN" sz="2800" b="1" dirty="0"/>
            </a:br>
            <a:r>
              <a:rPr lang="vi-VN" sz="2800" b="1" dirty="0"/>
              <a:t>-Trong phòng thí nghiệm: để nghiên cứu thành phần và cấu trúc của các vật rắn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161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137886"/>
            <a:ext cx="4292600" cy="2986314"/>
          </a:xfrm>
        </p:spPr>
      </p:pic>
      <p:sp>
        <p:nvSpPr>
          <p:cNvPr id="5" name="TextBox 4"/>
          <p:cNvSpPr txBox="1"/>
          <p:nvPr/>
        </p:nvSpPr>
        <p:spPr>
          <a:xfrm>
            <a:off x="355600" y="3127346"/>
            <a:ext cx="4020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Khám</a:t>
            </a:r>
            <a:r>
              <a:rPr lang="en-US" sz="2000" b="1" dirty="0"/>
              <a:t> </a:t>
            </a:r>
            <a:r>
              <a:rPr lang="en-US" sz="2000" b="1" dirty="0" err="1"/>
              <a:t>chữa</a:t>
            </a:r>
            <a:r>
              <a:rPr lang="en-US" sz="2000" b="1" dirty="0"/>
              <a:t> </a:t>
            </a:r>
            <a:r>
              <a:rPr lang="en-US" sz="2000" b="1" dirty="0" err="1"/>
              <a:t>bệnh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 err="1"/>
              <a:t>tia</a:t>
            </a:r>
            <a:r>
              <a:rPr lang="en-US" sz="2000" b="1" dirty="0"/>
              <a:t> 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52399"/>
            <a:ext cx="4419600" cy="2971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5629" y="3124201"/>
            <a:ext cx="433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Kiểm</a:t>
            </a:r>
            <a:r>
              <a:rPr lang="en-US" sz="2000" b="1" dirty="0"/>
              <a:t> </a:t>
            </a:r>
            <a:r>
              <a:rPr lang="en-US" sz="2000" b="1" dirty="0" err="1"/>
              <a:t>tra</a:t>
            </a:r>
            <a:r>
              <a:rPr lang="en-US" sz="2000" b="1" dirty="0"/>
              <a:t> </a:t>
            </a:r>
            <a:r>
              <a:rPr lang="en-US" sz="2000" b="1" dirty="0" err="1"/>
              <a:t>hành</a:t>
            </a:r>
            <a:r>
              <a:rPr lang="en-US" sz="2000" b="1" dirty="0"/>
              <a:t> </a:t>
            </a:r>
            <a:r>
              <a:rPr lang="en-US" sz="2000" b="1" dirty="0" err="1"/>
              <a:t>lí</a:t>
            </a:r>
            <a:r>
              <a:rPr lang="en-US" sz="2000" b="1" dirty="0"/>
              <a:t> </a:t>
            </a:r>
            <a:r>
              <a:rPr lang="en-US" sz="2000" b="1" dirty="0" err="1"/>
              <a:t>tại</a:t>
            </a:r>
            <a:r>
              <a:rPr lang="en-US" sz="2000" b="1" dirty="0"/>
              <a:t> </a:t>
            </a:r>
            <a:r>
              <a:rPr lang="en-US" sz="2000" b="1" dirty="0" err="1"/>
              <a:t>sân</a:t>
            </a:r>
            <a:r>
              <a:rPr lang="en-US" sz="2000" b="1" dirty="0"/>
              <a:t> bay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3639941"/>
            <a:ext cx="4260850" cy="2905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4455"/>
            <a:ext cx="4495801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2800" spc="100" dirty="0">
                <a:ln w="180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IV. </a:t>
            </a:r>
            <a:r>
              <a:rPr lang="en-US" sz="2800" spc="100" dirty="0" err="1">
                <a:ln w="180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Thang</a:t>
            </a:r>
            <a:r>
              <a:rPr lang="en-US" sz="2800" spc="100" dirty="0">
                <a:ln w="180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2800" spc="100" dirty="0" err="1">
                <a:ln w="180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Sóng</a:t>
            </a:r>
            <a:r>
              <a:rPr lang="en-US" sz="2800" spc="100" dirty="0">
                <a:ln w="180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2800" spc="100" dirty="0" err="1">
                <a:ln w="180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Điện</a:t>
            </a:r>
            <a:r>
              <a:rPr lang="en-US" sz="2800" spc="100" dirty="0">
                <a:ln w="180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2800" spc="100" dirty="0" err="1">
                <a:ln w="180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Từ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10800000" flipV="1">
            <a:off x="0" y="1143000"/>
            <a:ext cx="9144000" cy="5334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Sóng điện từ có đầy đủ các tính chất của sóng ánh sáng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+ L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an truyền trong chân không với tốc độ 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=3.10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m/s</a:t>
            </a:r>
            <a:endParaRPr lang="en-US" sz="2800" baseline="300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+ T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ruyền thẳng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+ P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hản xạ trên các mặt kim loại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+ K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húc xạ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+ G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iao thoa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+ T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ạo sóng dừng</a:t>
            </a:r>
            <a:br>
              <a:rPr lang="vi-VN" sz="2800" dirty="0"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1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60502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vi-VN" sz="3300" b="1" dirty="0"/>
              <a:t>-</a:t>
            </a:r>
            <a:r>
              <a:rPr lang="en-US" sz="3300" b="1" dirty="0"/>
              <a:t> </a:t>
            </a:r>
            <a:r>
              <a:rPr lang="vi-VN" sz="3300" b="1" dirty="0"/>
              <a:t>Sóng vô tuyến, tia hồng ngoại, ánh sáng nhìn thấy, tia tử ngoại, tia X, tia Gamma đều có cùng bản chất là </a:t>
            </a:r>
            <a:r>
              <a:rPr lang="vi-VN" sz="3300" b="1" dirty="0">
                <a:solidFill>
                  <a:schemeClr val="accent6"/>
                </a:solidFill>
              </a:rPr>
              <a:t>sóng điện từ</a:t>
            </a:r>
            <a:r>
              <a:rPr lang="vi-VN" sz="3300" b="1" dirty="0"/>
              <a:t> nhưng khác nhau về tần số hay bước sóng. Các sóng này tạo thành một phổ liên tục gọi là </a:t>
            </a:r>
            <a:r>
              <a:rPr lang="vi-VN" sz="3300" b="1" dirty="0">
                <a:solidFill>
                  <a:schemeClr val="accent6"/>
                </a:solidFill>
              </a:rPr>
              <a:t>thang sóng điện từ</a:t>
            </a:r>
            <a:r>
              <a:rPr lang="vi-VN" sz="3300" b="1" dirty="0"/>
              <a:t>.</a:t>
            </a:r>
            <a:br>
              <a:rPr lang="vi-VN" sz="3300" b="1" dirty="0"/>
            </a:br>
            <a:endParaRPr lang="en-US" sz="3300" b="1" dirty="0"/>
          </a:p>
          <a:p>
            <a:pPr marL="45720" indent="0">
              <a:buNone/>
            </a:pPr>
            <a:r>
              <a:rPr lang="en-US" sz="3300" b="1" dirty="0"/>
              <a:t>- </a:t>
            </a:r>
            <a:r>
              <a:rPr lang="vi-VN" sz="3300" b="1" dirty="0"/>
              <a:t>Sự </a:t>
            </a:r>
            <a:r>
              <a:rPr lang="vi-VN" sz="3300" b="1" dirty="0">
                <a:solidFill>
                  <a:schemeClr val="accent6"/>
                </a:solidFill>
              </a:rPr>
              <a:t>khác nhau về tần số</a:t>
            </a:r>
            <a:r>
              <a:rPr lang="en-US" sz="3300" b="1" dirty="0">
                <a:solidFill>
                  <a:schemeClr val="accent6"/>
                </a:solidFill>
              </a:rPr>
              <a:t> (</a:t>
            </a:r>
            <a:r>
              <a:rPr lang="vi-VN" sz="3300" b="1" dirty="0">
                <a:solidFill>
                  <a:schemeClr val="accent6"/>
                </a:solidFill>
              </a:rPr>
              <a:t>bước sóng</a:t>
            </a:r>
            <a:r>
              <a:rPr lang="en-US" sz="3300" b="1" dirty="0">
                <a:solidFill>
                  <a:schemeClr val="accent6"/>
                </a:solidFill>
              </a:rPr>
              <a:t>)</a:t>
            </a:r>
            <a:r>
              <a:rPr lang="vi-VN" sz="3300" b="1" dirty="0">
                <a:solidFill>
                  <a:schemeClr val="accent6"/>
                </a:solidFill>
              </a:rPr>
              <a:t> </a:t>
            </a:r>
            <a:r>
              <a:rPr lang="vi-VN" sz="3300" b="1" dirty="0"/>
              <a:t>của các loại sóng  dẫn đến sự khác nhau về tính chất và tác dụng.</a:t>
            </a:r>
            <a:br>
              <a:rPr lang="vi-VN" sz="3300" b="1" dirty="0"/>
            </a:br>
            <a:br>
              <a:rPr lang="vi-VN" sz="33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vi-VN" sz="2800" dirty="0"/>
              <a:t>Thang sóng điện từ được sắp theo thứ tự tăng dần của bước sóng:</a:t>
            </a:r>
            <a:br>
              <a:rPr lang="vi-VN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5562600" cy="5791199"/>
          </a:xfrm>
        </p:spPr>
      </p:pic>
    </p:spTree>
    <p:extLst>
      <p:ext uri="{BB962C8B-B14F-4D97-AF65-F5344CB8AC3E}">
        <p14:creationId xmlns:p14="http://schemas.microsoft.com/office/powerpoint/2010/main" val="23630408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BÀI TẬP ÁP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524000"/>
            <a:ext cx="6934200" cy="4084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sz="2800" b="1" dirty="0"/>
              <a:t>1/ </a:t>
            </a:r>
            <a:r>
              <a:rPr lang="en-US" sz="2800" b="1" dirty="0" err="1"/>
              <a:t>Hiệu</a:t>
            </a:r>
            <a:r>
              <a:rPr lang="en-US" sz="2800" b="1" dirty="0"/>
              <a:t> </a:t>
            </a:r>
            <a:r>
              <a:rPr lang="en-US" sz="2800" b="1" dirty="0" err="1"/>
              <a:t>điện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giữa</a:t>
            </a:r>
            <a:r>
              <a:rPr lang="en-US" sz="2800" b="1" dirty="0"/>
              <a:t> </a:t>
            </a:r>
            <a:r>
              <a:rPr lang="en-US" sz="2800" b="1" dirty="0" err="1"/>
              <a:t>anot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catot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ống</a:t>
            </a:r>
            <a:r>
              <a:rPr lang="en-US" sz="2800" b="1" dirty="0"/>
              <a:t> </a:t>
            </a:r>
            <a:r>
              <a:rPr lang="en-US" sz="2800" b="1" dirty="0" err="1"/>
              <a:t>Rơn-Ghen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200kV.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năng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electron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catot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endParaRPr lang="en-US" sz="2800" b="1" dirty="0"/>
          </a:p>
          <a:p>
            <a:pPr marL="502920" indent="-457200">
              <a:buAutoNum type="alphaUcPeriod"/>
            </a:pPr>
            <a:r>
              <a:rPr lang="en-US" sz="2800" b="1" dirty="0"/>
              <a:t>3,2.10-14 J</a:t>
            </a:r>
          </a:p>
          <a:p>
            <a:pPr marL="502920" indent="-457200">
              <a:buAutoNum type="alphaUcPeriod"/>
            </a:pPr>
            <a:r>
              <a:rPr lang="en-US" sz="2800" b="1" dirty="0"/>
              <a:t>3,2.10-17 J</a:t>
            </a:r>
          </a:p>
          <a:p>
            <a:pPr marL="502920" indent="-457200">
              <a:buAutoNum type="alphaUcPeriod"/>
            </a:pPr>
            <a:r>
              <a:rPr lang="en-US" sz="2800" b="1" dirty="0"/>
              <a:t>3,2.10-7 J</a:t>
            </a:r>
          </a:p>
          <a:p>
            <a:pPr marL="502920" indent="-457200">
              <a:buAutoNum type="alphaUcPeriod"/>
            </a:pPr>
            <a:r>
              <a:rPr lang="en-US" sz="2800" b="1" dirty="0"/>
              <a:t>1,6.10-17 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9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41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5200" cy="3474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/>
              <a:t>2/ </a:t>
            </a:r>
            <a:r>
              <a:rPr lang="en-US" sz="2400" b="1" dirty="0" err="1"/>
              <a:t>Hiệu</a:t>
            </a:r>
            <a:r>
              <a:rPr lang="en-US" sz="2400" b="1" dirty="0"/>
              <a:t> </a:t>
            </a:r>
            <a:r>
              <a:rPr lang="en-US" sz="2400" b="1" dirty="0" err="1"/>
              <a:t>điện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giữa</a:t>
            </a:r>
            <a:r>
              <a:rPr lang="en-US" sz="2400" b="1" dirty="0"/>
              <a:t> </a:t>
            </a:r>
            <a:r>
              <a:rPr lang="en-US" sz="2400" b="1" dirty="0" err="1"/>
              <a:t>anot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catot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ống</a:t>
            </a:r>
            <a:r>
              <a:rPr lang="en-US" sz="2400" b="1" dirty="0"/>
              <a:t> Cu-</a:t>
            </a:r>
            <a:r>
              <a:rPr lang="en-US" sz="2400" b="1" dirty="0" err="1"/>
              <a:t>lít</a:t>
            </a:r>
            <a:r>
              <a:rPr lang="en-US" sz="2400" b="1" dirty="0"/>
              <a:t>-</a:t>
            </a:r>
            <a:r>
              <a:rPr lang="en-US" sz="2400" b="1" dirty="0" err="1"/>
              <a:t>giơ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10kV.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tốc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năng</a:t>
            </a:r>
            <a:r>
              <a:rPr lang="en-US" sz="2400" b="1" dirty="0"/>
              <a:t> </a:t>
            </a:r>
            <a:r>
              <a:rPr lang="en-US" sz="2400" b="1" dirty="0" err="1"/>
              <a:t>cực</a:t>
            </a:r>
            <a:r>
              <a:rPr lang="en-US" sz="2400" b="1" dirty="0"/>
              <a:t> </a:t>
            </a:r>
            <a:r>
              <a:rPr lang="en-US" sz="2400" b="1" dirty="0" err="1"/>
              <a:t>đại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electron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đập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anot</a:t>
            </a:r>
            <a:r>
              <a:rPr lang="en-US" sz="2400" b="1" dirty="0"/>
              <a:t>. </a:t>
            </a:r>
            <a:r>
              <a:rPr lang="en-US" sz="2400" b="1" dirty="0" err="1"/>
              <a:t>Với</a:t>
            </a:r>
            <a:r>
              <a:rPr lang="en-US" sz="2400" b="1" dirty="0"/>
              <a:t> m</a:t>
            </a:r>
            <a:r>
              <a:rPr lang="en-US" sz="2400" b="1" baseline="-25000" dirty="0"/>
              <a:t>e</a:t>
            </a:r>
            <a:r>
              <a:rPr lang="en-US" sz="2400" b="1" dirty="0"/>
              <a:t>=9,1.10</a:t>
            </a:r>
            <a:r>
              <a:rPr lang="en-US" sz="2400" b="1" baseline="30000" dirty="0"/>
              <a:t>-31</a:t>
            </a:r>
            <a:r>
              <a:rPr lang="en-US" sz="2400" b="1" dirty="0"/>
              <a:t> kg, -e= -1,6.10</a:t>
            </a:r>
            <a:r>
              <a:rPr lang="en-US" sz="2400" b="1" baseline="30000" dirty="0"/>
              <a:t>-19</a:t>
            </a:r>
            <a:r>
              <a:rPr lang="en-US" sz="2400" b="1" dirty="0"/>
              <a:t> C. </a:t>
            </a:r>
          </a:p>
          <a:p>
            <a:pPr>
              <a:buNone/>
            </a:pPr>
            <a:r>
              <a:rPr lang="en-US" sz="2400" b="1" dirty="0" err="1"/>
              <a:t>Nhắc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:  </a:t>
            </a:r>
            <a:r>
              <a:rPr lang="en-US" sz="2400" b="1" dirty="0" err="1"/>
              <a:t>Wđ</a:t>
            </a:r>
            <a:r>
              <a:rPr lang="en-US" sz="2400" b="1" dirty="0"/>
              <a:t>=1/2(mv</a:t>
            </a:r>
            <a:r>
              <a:rPr lang="en-US" sz="2400" b="1" baseline="30000" dirty="0"/>
              <a:t>2</a:t>
            </a:r>
            <a:r>
              <a:rPr lang="en-US" sz="2400" b="1" dirty="0"/>
              <a:t>)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Vmax</a:t>
            </a:r>
            <a:r>
              <a:rPr lang="en-US" sz="2400" b="1" dirty="0">
                <a:solidFill>
                  <a:srgbClr val="FF0000"/>
                </a:solidFill>
              </a:rPr>
              <a:t>= 59,30.10</a:t>
            </a:r>
            <a:r>
              <a:rPr lang="en-US" sz="2400" b="1" baseline="30000" dirty="0">
                <a:solidFill>
                  <a:srgbClr val="FF0000"/>
                </a:solidFill>
              </a:rPr>
              <a:t>6</a:t>
            </a:r>
            <a:r>
              <a:rPr lang="en-US" sz="2400" b="1" dirty="0">
                <a:solidFill>
                  <a:srgbClr val="FF0000"/>
                </a:solidFill>
              </a:rPr>
              <a:t> m/s</a:t>
            </a:r>
          </a:p>
          <a:p>
            <a:pPr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Wđ</a:t>
            </a:r>
            <a:r>
              <a:rPr lang="en-US" sz="2400" b="1" dirty="0">
                <a:solidFill>
                  <a:srgbClr val="FF0000"/>
                </a:solidFill>
              </a:rPr>
              <a:t>= 1,6.10</a:t>
            </a:r>
            <a:r>
              <a:rPr lang="en-US" sz="2400" b="1" baseline="30000" dirty="0">
                <a:solidFill>
                  <a:srgbClr val="FF0000"/>
                </a:solidFill>
              </a:rPr>
              <a:t>-15</a:t>
            </a:r>
            <a:r>
              <a:rPr lang="en-US" sz="2400" b="1" dirty="0">
                <a:solidFill>
                  <a:srgbClr val="FF0000"/>
                </a:solidFill>
              </a:rPr>
              <a:t> J</a:t>
            </a:r>
          </a:p>
          <a:p>
            <a:pPr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3771" y="0"/>
            <a:ext cx="914688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I. PHÁT HIỆN TIA X</a:t>
            </a:r>
          </a:p>
        </p:txBody>
      </p:sp>
      <p:pic>
        <p:nvPicPr>
          <p:cNvPr id="5" name="clip ca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609600"/>
            <a:ext cx="8001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715000"/>
            <a:ext cx="6512511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TỔNG KẾT CHƯƠNG V</a:t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5216533"/>
              </p:ext>
            </p:extLst>
          </p:nvPr>
        </p:nvGraphicFramePr>
        <p:xfrm>
          <a:off x="990600" y="533400"/>
          <a:ext cx="7391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22992022"/>
              </p:ext>
            </p:extLst>
          </p:nvPr>
        </p:nvGraphicFramePr>
        <p:xfrm>
          <a:off x="457200" y="731838"/>
          <a:ext cx="78486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1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0"/>
            <a:ext cx="84582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/>
              <a:t>Bước</a:t>
            </a:r>
            <a:r>
              <a:rPr lang="en-US" sz="3200" dirty="0"/>
              <a:t> </a:t>
            </a:r>
            <a:r>
              <a:rPr lang="en-US" sz="3200" dirty="0" err="1"/>
              <a:t>sóng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ánh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</a:t>
            </a:r>
            <a:r>
              <a:rPr lang="en-US" sz="3200" dirty="0" err="1"/>
              <a:t>nhìn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947258" cy="5943600"/>
          </a:xfrm>
        </p:spPr>
      </p:pic>
    </p:spTree>
    <p:extLst>
      <p:ext uri="{BB962C8B-B14F-4D97-AF65-F5344CB8AC3E}">
        <p14:creationId xmlns:p14="http://schemas.microsoft.com/office/powerpoint/2010/main" val="22819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152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CÁC LOẠI QUANG PHỔ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8458200" cy="4297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02465"/>
              </p:ext>
            </p:extLst>
          </p:nvPr>
        </p:nvGraphicFramePr>
        <p:xfrm>
          <a:off x="152400" y="603531"/>
          <a:ext cx="8762999" cy="61824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9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9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479">
                <a:tc>
                  <a:txBody>
                    <a:bodyPr/>
                    <a:lstStyle/>
                    <a:p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Quang</a:t>
                      </a:r>
                      <a:r>
                        <a:rPr lang="en-US" sz="1300" b="1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phổ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liên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tục</a:t>
                      </a:r>
                      <a:endParaRPr lang="en-US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Quang</a:t>
                      </a:r>
                      <a:r>
                        <a:rPr lang="en-US" sz="1300" b="1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phổ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vạch</a:t>
                      </a:r>
                      <a:endParaRPr lang="en-US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Quang</a:t>
                      </a:r>
                      <a:r>
                        <a:rPr lang="en-US" sz="1300" b="1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phổ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hấp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thụ</a:t>
                      </a:r>
                      <a:endParaRPr lang="en-US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97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Định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nghĩa</a:t>
                      </a:r>
                      <a:endParaRPr lang="en-US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dải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nối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liền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liên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tục</a:t>
                      </a:r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Gồm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hệ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riêng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lẻ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ngăn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bởi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khoảng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tối</a:t>
                      </a:r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hay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nền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liên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tục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004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130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gốc</a:t>
                      </a:r>
                      <a:r>
                        <a:rPr lang="en-US" sz="130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30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endParaRPr lang="en-US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rắn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lỏng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ra.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hơi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ở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thấp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kích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thích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ra.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rắn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lỏng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hấp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thụ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sắc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liên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tục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chiếu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98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Đặc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điểm</a:t>
                      </a:r>
                      <a:endParaRPr lang="en-US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liên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tục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ở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cùng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thì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hoàn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toàn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giống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phụ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thuộc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cấu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phụ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thuộc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nguyên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thì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vị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trí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(hay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bước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tỉ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Vì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vậy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nguyên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hóa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nguyên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hấp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thụ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hấp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thụ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lỏng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rắn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gồm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nối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liên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tục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4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Ứng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dụng</a:t>
                      </a:r>
                      <a:endParaRPr lang="en-US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dây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tóc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bong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đèn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trời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sao</a:t>
                      </a:r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nguyên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hỗn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hay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cấu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nguyên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hơi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hấp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thụ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3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382996"/>
              </p:ext>
            </p:extLst>
          </p:nvPr>
        </p:nvGraphicFramePr>
        <p:xfrm>
          <a:off x="1" y="0"/>
          <a:ext cx="9143999" cy="684276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9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3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6"/>
                          </a:solidFill>
                        </a:rPr>
                        <a:t>Tia </a:t>
                      </a:r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hồng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ngoại</a:t>
                      </a:r>
                      <a:endParaRPr lang="en-US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6"/>
                          </a:solidFill>
                        </a:rPr>
                        <a:t>Tia </a:t>
                      </a:r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tử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ngoại</a:t>
                      </a:r>
                      <a:endParaRPr lang="en-US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6"/>
                          </a:solidFill>
                        </a:rPr>
                        <a:t>Tia X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Giống</a:t>
                      </a:r>
                      <a:endParaRPr lang="en-US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300" b="1" dirty="0"/>
                        <a:t>_ </a:t>
                      </a:r>
                      <a:r>
                        <a:rPr lang="en-US" sz="1300" b="1" dirty="0" err="1"/>
                        <a:t>Đều</a:t>
                      </a:r>
                      <a:r>
                        <a:rPr lang="en-US" sz="1300" b="1" baseline="0" dirty="0"/>
                        <a:t>  </a:t>
                      </a:r>
                      <a:r>
                        <a:rPr lang="en-US" sz="1300" b="1" baseline="0" dirty="0" err="1"/>
                        <a:t>là</a:t>
                      </a:r>
                      <a:r>
                        <a:rPr lang="en-US" sz="1300" b="1" baseline="0" dirty="0"/>
                        <a:t> </a:t>
                      </a:r>
                      <a:r>
                        <a:rPr lang="en-US" sz="1300" b="1" baseline="0" dirty="0" err="1"/>
                        <a:t>sóng</a:t>
                      </a:r>
                      <a:r>
                        <a:rPr lang="en-US" sz="1300" b="1" baseline="0" dirty="0"/>
                        <a:t> </a:t>
                      </a:r>
                      <a:r>
                        <a:rPr lang="en-US" sz="1300" b="1" baseline="0" dirty="0" err="1"/>
                        <a:t>điện</a:t>
                      </a:r>
                      <a:r>
                        <a:rPr lang="en-US" sz="1300" b="1" baseline="0" dirty="0"/>
                        <a:t> </a:t>
                      </a:r>
                      <a:r>
                        <a:rPr lang="en-US" sz="1300" b="1" baseline="0" dirty="0" err="1"/>
                        <a:t>từ</a:t>
                      </a:r>
                      <a:r>
                        <a:rPr lang="en-US" sz="1300" b="1" baseline="0" dirty="0"/>
                        <a:t>.</a:t>
                      </a:r>
                    </a:p>
                    <a:p>
                      <a:r>
                        <a:rPr lang="en-US" sz="1300" b="1" baseline="0" dirty="0"/>
                        <a:t>_ </a:t>
                      </a:r>
                      <a:r>
                        <a:rPr lang="en-US" sz="1300" b="1" baseline="0" dirty="0" err="1"/>
                        <a:t>Đều</a:t>
                      </a:r>
                      <a:r>
                        <a:rPr lang="en-US" sz="1300" b="1" baseline="0" dirty="0"/>
                        <a:t> </a:t>
                      </a:r>
                      <a:r>
                        <a:rPr lang="en-US" sz="1300" b="1" baseline="0" dirty="0" err="1"/>
                        <a:t>không</a:t>
                      </a:r>
                      <a:r>
                        <a:rPr lang="en-US" sz="1300" b="1" baseline="0" dirty="0"/>
                        <a:t> </a:t>
                      </a:r>
                      <a:r>
                        <a:rPr lang="en-US" sz="1300" b="1" baseline="0" dirty="0" err="1"/>
                        <a:t>nhìn</a:t>
                      </a:r>
                      <a:r>
                        <a:rPr lang="en-US" sz="1300" b="1" baseline="0" dirty="0"/>
                        <a:t> </a:t>
                      </a:r>
                      <a:r>
                        <a:rPr lang="en-US" sz="1300" b="1" baseline="0" dirty="0" err="1"/>
                        <a:t>thấy</a:t>
                      </a:r>
                      <a:r>
                        <a:rPr lang="en-US" sz="1300" b="1" baseline="0" dirty="0"/>
                        <a:t> </a:t>
                      </a:r>
                      <a:r>
                        <a:rPr lang="en-US" sz="1300" b="1" baseline="0" dirty="0" err="1"/>
                        <a:t>bằng</a:t>
                      </a:r>
                      <a:r>
                        <a:rPr lang="en-US" sz="1300" b="1" baseline="0" dirty="0"/>
                        <a:t> </a:t>
                      </a:r>
                      <a:r>
                        <a:rPr lang="en-US" sz="1300" b="1" baseline="0" dirty="0" err="1"/>
                        <a:t>mắt</a:t>
                      </a:r>
                      <a:r>
                        <a:rPr lang="en-US" sz="1300" b="1" baseline="0" dirty="0"/>
                        <a:t> </a:t>
                      </a:r>
                      <a:r>
                        <a:rPr lang="en-US" sz="1300" b="1" baseline="0" dirty="0" err="1"/>
                        <a:t>thường</a:t>
                      </a:r>
                      <a:r>
                        <a:rPr lang="en-US" sz="1300" b="1" baseline="0" dirty="0"/>
                        <a:t>.</a:t>
                      </a:r>
                      <a:endParaRPr lang="en-US" sz="13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lang="en-US" sz="13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ều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giống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nghĩa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nhìn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thấy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_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tuân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luật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thẳng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xạ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khúc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xạ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cũng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nhiễu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xạ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dừng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13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Vùng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bước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sóng</a:t>
                      </a:r>
                      <a:endParaRPr lang="en-US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Trải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dài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760nm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mm.</a:t>
                      </a:r>
                      <a:endParaRPr lang="en-US" sz="13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Trải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dài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nm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380nm.</a:t>
                      </a:r>
                      <a:endParaRPr lang="en-US" sz="13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</a:t>
                      </a:r>
                      <a:r>
                        <a:rPr lang="en-US" sz="13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</a:t>
                      </a:r>
                      <a:r>
                        <a:rPr lang="en-US" sz="13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</a:t>
                      </a:r>
                      <a:endParaRPr lang="en-US" sz="13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64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solidFill>
                            <a:schemeClr val="accent6"/>
                          </a:solidFill>
                        </a:rPr>
                        <a:t>Tính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accent6"/>
                          </a:solidFill>
                        </a:rPr>
                        <a:t>chất</a:t>
                      </a:r>
                      <a:r>
                        <a:rPr lang="en-US" sz="13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đây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nổi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bật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hoá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tần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gây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ở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dẫn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13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lên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ảnh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Kích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Kích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thích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hoá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hydro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vitamin D,...</a:t>
                      </a: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ion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hoá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gây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chiếu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huỷ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diệt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tế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tế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võng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diệt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khuẩn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nấm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mốc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thuỷ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hấp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thụ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thạch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13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đen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ảnh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ion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hoá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Gây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điện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ở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hầu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hết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lý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huỷ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diệt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tế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bào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13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1911669"/>
              </p:ext>
            </p:extLst>
          </p:nvPr>
        </p:nvGraphicFramePr>
        <p:xfrm>
          <a:off x="0" y="228598"/>
          <a:ext cx="8991600" cy="647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679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71119" marR="711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Tia </a:t>
                      </a:r>
                      <a:r>
                        <a:rPr lang="en-US" sz="1800" b="1" dirty="0" err="1"/>
                        <a:t>hồng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ngoại</a:t>
                      </a:r>
                      <a:endParaRPr lang="en-US" sz="1800" b="1" dirty="0"/>
                    </a:p>
                    <a:p>
                      <a:pPr algn="ctr"/>
                      <a:endParaRPr lang="en-US" b="1" dirty="0"/>
                    </a:p>
                  </a:txBody>
                  <a:tcPr marL="71119" marR="711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Tia </a:t>
                      </a:r>
                      <a:r>
                        <a:rPr lang="en-US" b="1" dirty="0" err="1"/>
                        <a:t>tử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ngoại</a:t>
                      </a:r>
                      <a:endParaRPr lang="en-US" b="1" dirty="0"/>
                    </a:p>
                  </a:txBody>
                  <a:tcPr marL="71119" marR="711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Tia X</a:t>
                      </a:r>
                    </a:p>
                  </a:txBody>
                  <a:tcPr marL="71119" marR="711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322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/>
                          </a:solidFill>
                        </a:rPr>
                        <a:t>Công</a:t>
                      </a:r>
                      <a:r>
                        <a:rPr lang="en-US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accent6"/>
                          </a:solidFill>
                        </a:rPr>
                        <a:t>dụng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71119" marR="711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-</a:t>
                      </a:r>
                      <a:r>
                        <a:rPr lang="en-US" b="1" dirty="0" err="1"/>
                        <a:t>Sưởi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ấm</a:t>
                      </a:r>
                      <a:r>
                        <a:rPr lang="en-US" b="1" baseline="0" dirty="0"/>
                        <a:t>, </a:t>
                      </a:r>
                      <a:r>
                        <a:rPr lang="en-US" b="1" baseline="0" dirty="0" err="1"/>
                        <a:t>sấy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khô</a:t>
                      </a:r>
                      <a:endParaRPr lang="en-US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Chế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ảnh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chụp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hồng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ngoại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chụp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ảnh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đêm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chụp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ảnh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hồng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ngoại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thiên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thiết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khiển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quân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nhòm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hồng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ngoại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đêm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camera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hồng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ngoại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chụp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ảnh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quay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đêm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1" dirty="0"/>
                    </a:p>
                  </a:txBody>
                  <a:tcPr marL="71119" marR="711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tiệt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trùng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trị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bệnh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còi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xương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nghiệp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tiệt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trùng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hộp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nghiệp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vết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nứt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bề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sản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b="1" dirty="0"/>
                    </a:p>
                  </a:txBody>
                  <a:tcPr marL="71119" marR="711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chẩn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đoán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trị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bệnh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chụp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nông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nghiệp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khuyết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bên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sản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giao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lý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khách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máy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bay.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phòng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thí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nghiên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cứu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cấu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trúc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rắn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b="1" dirty="0"/>
                    </a:p>
                  </a:txBody>
                  <a:tcPr marL="71119" marR="7111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29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648200"/>
            <a:ext cx="6400800" cy="866968"/>
          </a:xfrm>
        </p:spPr>
        <p:txBody>
          <a:bodyPr/>
          <a:lstStyle/>
          <a:p>
            <a:pPr>
              <a:buNone/>
            </a:pPr>
            <a:r>
              <a:rPr lang="en-US" sz="5400" dirty="0"/>
              <a:t>TRÒ CHƠI Ô CHỮ</a:t>
            </a:r>
          </a:p>
        </p:txBody>
      </p:sp>
    </p:spTree>
    <p:extLst>
      <p:ext uri="{BB962C8B-B14F-4D97-AF65-F5344CB8AC3E}">
        <p14:creationId xmlns:p14="http://schemas.microsoft.com/office/powerpoint/2010/main" val="9204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1075" y="165387"/>
            <a:ext cx="609600" cy="5801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3041075" y="745547"/>
            <a:ext cx="609600" cy="538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3041075" y="1284144"/>
            <a:ext cx="609600" cy="6044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3041076" y="1888546"/>
            <a:ext cx="609598" cy="6217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3041075" y="2510269"/>
            <a:ext cx="609600" cy="5351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3041075" y="3031547"/>
            <a:ext cx="60960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3041075" y="3603047"/>
            <a:ext cx="60960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5" name="Rectangle 34"/>
          <p:cNvSpPr/>
          <p:nvPr/>
        </p:nvSpPr>
        <p:spPr>
          <a:xfrm>
            <a:off x="3041075" y="4148570"/>
            <a:ext cx="60960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3041075" y="4720070"/>
            <a:ext cx="60960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7" name="Rectangle 36"/>
          <p:cNvSpPr/>
          <p:nvPr/>
        </p:nvSpPr>
        <p:spPr>
          <a:xfrm>
            <a:off x="3041075" y="5291570"/>
            <a:ext cx="60960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>
            <a:off x="3041075" y="5863070"/>
            <a:ext cx="60960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3650674" y="165387"/>
            <a:ext cx="637309" cy="58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3" name="Rectangle 42"/>
          <p:cNvSpPr/>
          <p:nvPr/>
        </p:nvSpPr>
        <p:spPr>
          <a:xfrm>
            <a:off x="1766457" y="160193"/>
            <a:ext cx="651164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4" name="Rectangle 43"/>
          <p:cNvSpPr/>
          <p:nvPr/>
        </p:nvSpPr>
        <p:spPr>
          <a:xfrm>
            <a:off x="2403765" y="160193"/>
            <a:ext cx="63730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5" name="Rectangle 44"/>
          <p:cNvSpPr/>
          <p:nvPr/>
        </p:nvSpPr>
        <p:spPr>
          <a:xfrm>
            <a:off x="4287984" y="165388"/>
            <a:ext cx="609600" cy="58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1184566" y="160193"/>
            <a:ext cx="609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7" name="Rectangle 46"/>
          <p:cNvSpPr/>
          <p:nvPr/>
        </p:nvSpPr>
        <p:spPr>
          <a:xfrm>
            <a:off x="5493329" y="745547"/>
            <a:ext cx="609600" cy="57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8" name="Rectangle 47"/>
          <p:cNvSpPr/>
          <p:nvPr/>
        </p:nvSpPr>
        <p:spPr>
          <a:xfrm>
            <a:off x="6102929" y="736888"/>
            <a:ext cx="609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9" name="Rectangle 48"/>
          <p:cNvSpPr/>
          <p:nvPr/>
        </p:nvSpPr>
        <p:spPr>
          <a:xfrm>
            <a:off x="4287984" y="745547"/>
            <a:ext cx="609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0" name="Rectangle 49"/>
          <p:cNvSpPr/>
          <p:nvPr/>
        </p:nvSpPr>
        <p:spPr>
          <a:xfrm>
            <a:off x="4883729" y="736887"/>
            <a:ext cx="609600" cy="655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1" name="Rectangle 50"/>
          <p:cNvSpPr/>
          <p:nvPr/>
        </p:nvSpPr>
        <p:spPr>
          <a:xfrm>
            <a:off x="2403765" y="1297998"/>
            <a:ext cx="63730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2" name="Rectangle 51"/>
          <p:cNvSpPr/>
          <p:nvPr/>
        </p:nvSpPr>
        <p:spPr>
          <a:xfrm>
            <a:off x="3650675" y="745547"/>
            <a:ext cx="63730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3" name="Rectangle 52"/>
          <p:cNvSpPr/>
          <p:nvPr/>
        </p:nvSpPr>
        <p:spPr>
          <a:xfrm>
            <a:off x="1794166" y="726498"/>
            <a:ext cx="609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4" name="Rectangle 53"/>
          <p:cNvSpPr/>
          <p:nvPr/>
        </p:nvSpPr>
        <p:spPr>
          <a:xfrm>
            <a:off x="2403765" y="726498"/>
            <a:ext cx="63730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5" name="Rectangle 54"/>
          <p:cNvSpPr/>
          <p:nvPr/>
        </p:nvSpPr>
        <p:spPr>
          <a:xfrm>
            <a:off x="4883729" y="1297998"/>
            <a:ext cx="609600" cy="60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6" name="Rectangle 55"/>
          <p:cNvSpPr/>
          <p:nvPr/>
        </p:nvSpPr>
        <p:spPr>
          <a:xfrm>
            <a:off x="5493329" y="1284144"/>
            <a:ext cx="609600" cy="619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7" name="Rectangle 56"/>
          <p:cNvSpPr/>
          <p:nvPr/>
        </p:nvSpPr>
        <p:spPr>
          <a:xfrm>
            <a:off x="3650675" y="1323974"/>
            <a:ext cx="637309" cy="5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8" name="Rectangle 57"/>
          <p:cNvSpPr/>
          <p:nvPr/>
        </p:nvSpPr>
        <p:spPr>
          <a:xfrm>
            <a:off x="4274129" y="1317046"/>
            <a:ext cx="609600" cy="587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9" name="Rectangle 58"/>
          <p:cNvSpPr/>
          <p:nvPr/>
        </p:nvSpPr>
        <p:spPr>
          <a:xfrm>
            <a:off x="1170711" y="1284144"/>
            <a:ext cx="609600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0" name="Rectangle 59"/>
          <p:cNvSpPr/>
          <p:nvPr/>
        </p:nvSpPr>
        <p:spPr>
          <a:xfrm>
            <a:off x="1780310" y="1289338"/>
            <a:ext cx="623455" cy="5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1" name="Rectangle 60"/>
          <p:cNvSpPr/>
          <p:nvPr/>
        </p:nvSpPr>
        <p:spPr>
          <a:xfrm>
            <a:off x="-34634" y="1284144"/>
            <a:ext cx="609600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2" name="Rectangle 61"/>
          <p:cNvSpPr/>
          <p:nvPr/>
        </p:nvSpPr>
        <p:spPr>
          <a:xfrm>
            <a:off x="561111" y="1289338"/>
            <a:ext cx="609600" cy="5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3" name="Rectangle 62"/>
          <p:cNvSpPr/>
          <p:nvPr/>
        </p:nvSpPr>
        <p:spPr>
          <a:xfrm>
            <a:off x="2389909" y="2510270"/>
            <a:ext cx="651166" cy="60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4" name="Rectangle 63"/>
          <p:cNvSpPr/>
          <p:nvPr/>
        </p:nvSpPr>
        <p:spPr>
          <a:xfrm>
            <a:off x="1766455" y="2510270"/>
            <a:ext cx="637310" cy="60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5" name="Rectangle 64"/>
          <p:cNvSpPr/>
          <p:nvPr/>
        </p:nvSpPr>
        <p:spPr>
          <a:xfrm>
            <a:off x="3650674" y="2499878"/>
            <a:ext cx="623455" cy="60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6" name="Rectangle 65"/>
          <p:cNvSpPr/>
          <p:nvPr/>
        </p:nvSpPr>
        <p:spPr>
          <a:xfrm>
            <a:off x="2403765" y="3031547"/>
            <a:ext cx="63730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7" name="Rectangle 66"/>
          <p:cNvSpPr/>
          <p:nvPr/>
        </p:nvSpPr>
        <p:spPr>
          <a:xfrm>
            <a:off x="1170711" y="3022887"/>
            <a:ext cx="609600" cy="5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8" name="Rectangle 67"/>
          <p:cNvSpPr/>
          <p:nvPr/>
        </p:nvSpPr>
        <p:spPr>
          <a:xfrm>
            <a:off x="1780310" y="3022887"/>
            <a:ext cx="623455" cy="5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9" name="Rectangle 68"/>
          <p:cNvSpPr/>
          <p:nvPr/>
        </p:nvSpPr>
        <p:spPr>
          <a:xfrm>
            <a:off x="-34634" y="3031547"/>
            <a:ext cx="609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0" name="Rectangle 69"/>
          <p:cNvSpPr/>
          <p:nvPr/>
        </p:nvSpPr>
        <p:spPr>
          <a:xfrm>
            <a:off x="574966" y="3020291"/>
            <a:ext cx="609600" cy="582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1" name="Rectangle 70"/>
          <p:cNvSpPr/>
          <p:nvPr/>
        </p:nvSpPr>
        <p:spPr>
          <a:xfrm>
            <a:off x="6698673" y="3022888"/>
            <a:ext cx="623454" cy="58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2" name="Rectangle 71"/>
          <p:cNvSpPr/>
          <p:nvPr/>
        </p:nvSpPr>
        <p:spPr>
          <a:xfrm>
            <a:off x="6075218" y="3022887"/>
            <a:ext cx="623455" cy="61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3" name="Rectangle 72"/>
          <p:cNvSpPr/>
          <p:nvPr/>
        </p:nvSpPr>
        <p:spPr>
          <a:xfrm>
            <a:off x="4856018" y="3022887"/>
            <a:ext cx="609600" cy="61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4" name="Rectangle 73"/>
          <p:cNvSpPr/>
          <p:nvPr/>
        </p:nvSpPr>
        <p:spPr>
          <a:xfrm>
            <a:off x="5465618" y="3022887"/>
            <a:ext cx="609600" cy="61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5" name="Rectangle 74"/>
          <p:cNvSpPr/>
          <p:nvPr/>
        </p:nvSpPr>
        <p:spPr>
          <a:xfrm>
            <a:off x="3650673" y="3031547"/>
            <a:ext cx="609600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6" name="Rectangle 75"/>
          <p:cNvSpPr/>
          <p:nvPr/>
        </p:nvSpPr>
        <p:spPr>
          <a:xfrm>
            <a:off x="4246418" y="3022887"/>
            <a:ext cx="609600" cy="61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7" name="Rectangle 76"/>
          <p:cNvSpPr/>
          <p:nvPr/>
        </p:nvSpPr>
        <p:spPr>
          <a:xfrm>
            <a:off x="3650675" y="1900668"/>
            <a:ext cx="637309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8" name="Rectangle 77"/>
          <p:cNvSpPr/>
          <p:nvPr/>
        </p:nvSpPr>
        <p:spPr>
          <a:xfrm>
            <a:off x="7335982" y="1904134"/>
            <a:ext cx="637309" cy="60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9" name="Rectangle 78"/>
          <p:cNvSpPr/>
          <p:nvPr/>
        </p:nvSpPr>
        <p:spPr>
          <a:xfrm>
            <a:off x="6698673" y="1904134"/>
            <a:ext cx="637309" cy="60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0" name="Rectangle 79"/>
          <p:cNvSpPr/>
          <p:nvPr/>
        </p:nvSpPr>
        <p:spPr>
          <a:xfrm>
            <a:off x="5493327" y="1904134"/>
            <a:ext cx="609600" cy="60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1" name="Rectangle 80"/>
          <p:cNvSpPr/>
          <p:nvPr/>
        </p:nvSpPr>
        <p:spPr>
          <a:xfrm>
            <a:off x="6102927" y="1904134"/>
            <a:ext cx="609600" cy="60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2" name="Rectangle 81"/>
          <p:cNvSpPr/>
          <p:nvPr/>
        </p:nvSpPr>
        <p:spPr>
          <a:xfrm>
            <a:off x="4287982" y="1900669"/>
            <a:ext cx="609600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3" name="Rectangle 82"/>
          <p:cNvSpPr/>
          <p:nvPr/>
        </p:nvSpPr>
        <p:spPr>
          <a:xfrm>
            <a:off x="4883727" y="1900668"/>
            <a:ext cx="609600" cy="609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0" name="Rectangle 89"/>
          <p:cNvSpPr/>
          <p:nvPr/>
        </p:nvSpPr>
        <p:spPr>
          <a:xfrm>
            <a:off x="4856018" y="3619499"/>
            <a:ext cx="678875" cy="52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1" name="Rectangle 90"/>
          <p:cNvSpPr/>
          <p:nvPr/>
        </p:nvSpPr>
        <p:spPr>
          <a:xfrm>
            <a:off x="5462469" y="3619499"/>
            <a:ext cx="612750" cy="52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2" name="Rectangle 91"/>
          <p:cNvSpPr/>
          <p:nvPr/>
        </p:nvSpPr>
        <p:spPr>
          <a:xfrm>
            <a:off x="3650675" y="3614304"/>
            <a:ext cx="59574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" name="Rectangle 92"/>
          <p:cNvSpPr/>
          <p:nvPr/>
        </p:nvSpPr>
        <p:spPr>
          <a:xfrm>
            <a:off x="4246418" y="3614304"/>
            <a:ext cx="609600" cy="534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" name="Rectangle 93"/>
          <p:cNvSpPr/>
          <p:nvPr/>
        </p:nvSpPr>
        <p:spPr>
          <a:xfrm>
            <a:off x="6075218" y="3619499"/>
            <a:ext cx="623456" cy="529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5" name="Rectangle 94"/>
          <p:cNvSpPr/>
          <p:nvPr/>
        </p:nvSpPr>
        <p:spPr>
          <a:xfrm>
            <a:off x="2431476" y="3603047"/>
            <a:ext cx="60959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6" name="Rectangle 95"/>
          <p:cNvSpPr/>
          <p:nvPr/>
        </p:nvSpPr>
        <p:spPr>
          <a:xfrm>
            <a:off x="1821876" y="4174547"/>
            <a:ext cx="609600" cy="545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7" name="Rectangle 96"/>
          <p:cNvSpPr/>
          <p:nvPr/>
        </p:nvSpPr>
        <p:spPr>
          <a:xfrm>
            <a:off x="2431476" y="4185804"/>
            <a:ext cx="609600" cy="534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8" name="Rectangle 97"/>
          <p:cNvSpPr/>
          <p:nvPr/>
        </p:nvSpPr>
        <p:spPr>
          <a:xfrm>
            <a:off x="1184566" y="4174547"/>
            <a:ext cx="637309" cy="545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9" name="Rectangle 98"/>
          <p:cNvSpPr/>
          <p:nvPr/>
        </p:nvSpPr>
        <p:spPr>
          <a:xfrm>
            <a:off x="3650675" y="4148570"/>
            <a:ext cx="59574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0" name="Rectangle 99"/>
          <p:cNvSpPr/>
          <p:nvPr/>
        </p:nvSpPr>
        <p:spPr>
          <a:xfrm>
            <a:off x="2403766" y="4720070"/>
            <a:ext cx="63730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1" name="Rectangle 100"/>
          <p:cNvSpPr/>
          <p:nvPr/>
        </p:nvSpPr>
        <p:spPr>
          <a:xfrm>
            <a:off x="1821875" y="4725266"/>
            <a:ext cx="609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2" name="Rectangle 101"/>
          <p:cNvSpPr/>
          <p:nvPr/>
        </p:nvSpPr>
        <p:spPr>
          <a:xfrm>
            <a:off x="1184566" y="4725266"/>
            <a:ext cx="63730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3" name="Rectangle 102"/>
          <p:cNvSpPr/>
          <p:nvPr/>
        </p:nvSpPr>
        <p:spPr>
          <a:xfrm>
            <a:off x="6705600" y="4706217"/>
            <a:ext cx="630382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4" name="Rectangle 103"/>
          <p:cNvSpPr/>
          <p:nvPr/>
        </p:nvSpPr>
        <p:spPr>
          <a:xfrm>
            <a:off x="6061364" y="4706216"/>
            <a:ext cx="637309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5" name="Rectangle 104"/>
          <p:cNvSpPr/>
          <p:nvPr/>
        </p:nvSpPr>
        <p:spPr>
          <a:xfrm>
            <a:off x="8569036" y="4706216"/>
            <a:ext cx="609600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6" name="Rectangle 105"/>
          <p:cNvSpPr/>
          <p:nvPr/>
        </p:nvSpPr>
        <p:spPr>
          <a:xfrm>
            <a:off x="7335982" y="4706216"/>
            <a:ext cx="637309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7" name="Rectangle 106"/>
          <p:cNvSpPr/>
          <p:nvPr/>
        </p:nvSpPr>
        <p:spPr>
          <a:xfrm>
            <a:off x="7959436" y="4706217"/>
            <a:ext cx="609600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8" name="Rectangle 107"/>
          <p:cNvSpPr/>
          <p:nvPr/>
        </p:nvSpPr>
        <p:spPr>
          <a:xfrm>
            <a:off x="4856018" y="4706216"/>
            <a:ext cx="609600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9" name="Rectangle 108"/>
          <p:cNvSpPr/>
          <p:nvPr/>
        </p:nvSpPr>
        <p:spPr>
          <a:xfrm>
            <a:off x="5465617" y="4706216"/>
            <a:ext cx="623455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0" name="Rectangle 109"/>
          <p:cNvSpPr/>
          <p:nvPr/>
        </p:nvSpPr>
        <p:spPr>
          <a:xfrm>
            <a:off x="3650673" y="4706216"/>
            <a:ext cx="609600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1" name="Rectangle 110"/>
          <p:cNvSpPr/>
          <p:nvPr/>
        </p:nvSpPr>
        <p:spPr>
          <a:xfrm>
            <a:off x="4246418" y="4706216"/>
            <a:ext cx="609600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2" name="Rectangle 111"/>
          <p:cNvSpPr/>
          <p:nvPr/>
        </p:nvSpPr>
        <p:spPr>
          <a:xfrm>
            <a:off x="2403767" y="5286374"/>
            <a:ext cx="63730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3" name="Rectangle 112"/>
          <p:cNvSpPr/>
          <p:nvPr/>
        </p:nvSpPr>
        <p:spPr>
          <a:xfrm>
            <a:off x="1821876" y="5291570"/>
            <a:ext cx="609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4" name="Rectangle 113"/>
          <p:cNvSpPr/>
          <p:nvPr/>
        </p:nvSpPr>
        <p:spPr>
          <a:xfrm>
            <a:off x="1184567" y="5291570"/>
            <a:ext cx="63730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5" name="Rectangle 114"/>
          <p:cNvSpPr/>
          <p:nvPr/>
        </p:nvSpPr>
        <p:spPr>
          <a:xfrm>
            <a:off x="3650673" y="5296766"/>
            <a:ext cx="637311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6" name="Rectangle 115"/>
          <p:cNvSpPr/>
          <p:nvPr/>
        </p:nvSpPr>
        <p:spPr>
          <a:xfrm>
            <a:off x="4260271" y="5296766"/>
            <a:ext cx="595747" cy="5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7" name="Rectangle 116"/>
          <p:cNvSpPr/>
          <p:nvPr/>
        </p:nvSpPr>
        <p:spPr>
          <a:xfrm>
            <a:off x="2431475" y="5857874"/>
            <a:ext cx="609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8" name="Rectangle 117"/>
          <p:cNvSpPr/>
          <p:nvPr/>
        </p:nvSpPr>
        <p:spPr>
          <a:xfrm>
            <a:off x="1794167" y="5882986"/>
            <a:ext cx="637309" cy="541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9" name="Rectangle 118"/>
          <p:cNvSpPr/>
          <p:nvPr/>
        </p:nvSpPr>
        <p:spPr>
          <a:xfrm>
            <a:off x="1212276" y="5857874"/>
            <a:ext cx="609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0" name="Rectangle 119"/>
          <p:cNvSpPr/>
          <p:nvPr/>
        </p:nvSpPr>
        <p:spPr>
          <a:xfrm>
            <a:off x="574967" y="5857874"/>
            <a:ext cx="63730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1" name="Rectangle 120"/>
          <p:cNvSpPr/>
          <p:nvPr/>
        </p:nvSpPr>
        <p:spPr>
          <a:xfrm>
            <a:off x="3650673" y="5877790"/>
            <a:ext cx="63731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2" name="Rectangle 121"/>
          <p:cNvSpPr/>
          <p:nvPr/>
        </p:nvSpPr>
        <p:spPr>
          <a:xfrm>
            <a:off x="4246419" y="5882986"/>
            <a:ext cx="609600" cy="56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3" name="Rectangle 122"/>
          <p:cNvSpPr/>
          <p:nvPr/>
        </p:nvSpPr>
        <p:spPr>
          <a:xfrm>
            <a:off x="4856018" y="5882986"/>
            <a:ext cx="606451" cy="56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58094" y="270801"/>
            <a:ext cx="41563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2" action="ppaction://hlinksldjump"/>
              </a:rPr>
              <a:t>1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59878" y="827582"/>
            <a:ext cx="41563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3" action="ppaction://hlinksldjump"/>
              </a:rPr>
              <a:t>2</a:t>
            </a:r>
            <a:endParaRPr lang="en-US" sz="2400" b="1" dirty="0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6726380" y="1392155"/>
            <a:ext cx="43641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4" action="ppaction://hlinksldjump"/>
              </a:rPr>
              <a:t>3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81108" y="2014741"/>
            <a:ext cx="38792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5" action="ppaction://hlinksldjump"/>
              </a:rPr>
              <a:t>4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05348" y="2510270"/>
            <a:ext cx="36021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6" action="ppaction://hlinksldjump"/>
              </a:rPr>
              <a:t>5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27372" y="3106014"/>
            <a:ext cx="4087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7" action="ppaction://hlinksldjump"/>
              </a:rPr>
              <a:t>6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35982" y="3733800"/>
            <a:ext cx="39139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8" action="ppaction://hlinksldjump"/>
              </a:rPr>
              <a:t>7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367" y="4294682"/>
            <a:ext cx="33251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9" action="ppaction://hlinksldjump"/>
              </a:rPr>
              <a:t>8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8927" y="4814227"/>
            <a:ext cx="304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10" action="ppaction://hlinksldjump"/>
              </a:rPr>
              <a:t>9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16998" y="5404777"/>
            <a:ext cx="6266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11" action="ppaction://hlinksldjump"/>
              </a:rPr>
              <a:t>10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68842" y="5958958"/>
            <a:ext cx="63888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12" action="ppaction://hlinksldjump"/>
              </a:rPr>
              <a:t>11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67695" y="215110"/>
            <a:ext cx="362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     A     N     S      A    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1876" y="827582"/>
            <a:ext cx="4876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B     U    O     C     S     O    N     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392155"/>
            <a:ext cx="606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T     I      A     T     U    N     G    O     A     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82639" y="2014741"/>
            <a:ext cx="489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G     I     A     O    T     H     O     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1876" y="2590800"/>
            <a:ext cx="246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T      I     A     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0391" y="3152180"/>
            <a:ext cx="732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T     I      A    H     O    N     G    N     G    O    A      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1476" y="3733800"/>
            <a:ext cx="426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N    H     I      E     U    X    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7695" y="4195465"/>
            <a:ext cx="302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      A     N    S     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67695" y="4814227"/>
            <a:ext cx="787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     E     V     A     N    G     I     A     O     T     H     O    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2276" y="5404777"/>
            <a:ext cx="364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D     I      E    N     T     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094" y="5958958"/>
            <a:ext cx="480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     U     A     N    G    P     H    O</a:t>
            </a:r>
          </a:p>
        </p:txBody>
      </p:sp>
    </p:spTree>
    <p:extLst>
      <p:ext uri="{BB962C8B-B14F-4D97-AF65-F5344CB8AC3E}">
        <p14:creationId xmlns:p14="http://schemas.microsoft.com/office/powerpoint/2010/main" val="5909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6868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vi-VN" dirty="0"/>
              <a:t>Câu 1: Sự phân tách một chùm tia sáng phức tạp thành các chùm sáng đơn sắc là hiện tượng gì?</a:t>
            </a:r>
            <a:br>
              <a:rPr lang="vi-VN" dirty="0"/>
            </a:b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120820"/>
            <a:ext cx="948644" cy="9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2390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vi-VN" dirty="0"/>
              <a:t>Câu 2: Quãng đường mà sóng truyền được trong một chu kỳ là gì?</a:t>
            </a:r>
            <a:br>
              <a:rPr lang="vi-VN" dirty="0"/>
            </a:br>
            <a:endParaRPr lang="en-US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1147763" cy="1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Ronghen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44780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chùm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catôt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tức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chùm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electron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đập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rắn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X.</a:t>
            </a:r>
          </a:p>
          <a:p>
            <a:pPr marL="0" lvl="1"/>
            <a:endParaRPr lang="en-US" sz="4800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en-US" sz="4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0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6969711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xạ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mắt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trông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ngoài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vùng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tím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phổ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410200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7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0"/>
            <a:ext cx="7391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4: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tượng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sóng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gặp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gợn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sóng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ổn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tượng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334000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5: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máy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thiên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ứng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34000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71600"/>
            <a:ext cx="7086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6: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xạ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mắt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trông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ngoài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vùng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đỏ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phổ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05400"/>
            <a:ext cx="919163" cy="9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534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7: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tượng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truyền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lệch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so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truyền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gặp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cản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tượng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334000"/>
            <a:ext cx="995362" cy="9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52600"/>
            <a:ext cx="75793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8: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đổi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truyền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trường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qua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trường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khác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75514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543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9: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Vạch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tối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xen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kẽ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0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543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10: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Điện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trường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truyền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sóng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34000"/>
            <a:ext cx="995363" cy="9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4582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11: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Nhờ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nghiên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cứu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cấu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trời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xôi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…?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88996"/>
            <a:ext cx="995363" cy="9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31570127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762000"/>
            <a:ext cx="7239000" cy="51053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5200" b="1" dirty="0"/>
              <a:t>Tia X: </a:t>
            </a:r>
            <a:r>
              <a:rPr lang="en-US" sz="5200" b="1" dirty="0" err="1"/>
              <a:t>Là</a:t>
            </a:r>
            <a:r>
              <a:rPr lang="en-US" sz="5200" b="1" dirty="0"/>
              <a:t> </a:t>
            </a:r>
            <a:r>
              <a:rPr lang="en-US" sz="5200" b="1" dirty="0" err="1"/>
              <a:t>những</a:t>
            </a:r>
            <a:r>
              <a:rPr lang="en-US" sz="5200" b="1" dirty="0"/>
              <a:t> </a:t>
            </a:r>
            <a:r>
              <a:rPr lang="en-US" sz="5200" b="1" dirty="0" err="1"/>
              <a:t>bức</a:t>
            </a:r>
            <a:r>
              <a:rPr lang="en-US" sz="5200" b="1" dirty="0"/>
              <a:t> </a:t>
            </a:r>
            <a:r>
              <a:rPr lang="en-US" sz="5200" b="1" dirty="0" err="1"/>
              <a:t>xạ</a:t>
            </a:r>
            <a:r>
              <a:rPr lang="en-US" sz="5200" b="1" dirty="0"/>
              <a:t> </a:t>
            </a:r>
            <a:r>
              <a:rPr lang="en-US" sz="5200" b="1" dirty="0" err="1"/>
              <a:t>không</a:t>
            </a:r>
            <a:r>
              <a:rPr lang="en-US" sz="5200" b="1" dirty="0"/>
              <a:t> </a:t>
            </a:r>
            <a:r>
              <a:rPr lang="en-US" sz="5200" b="1" dirty="0" err="1"/>
              <a:t>nhìn</a:t>
            </a:r>
            <a:r>
              <a:rPr lang="en-US" sz="5200" b="1" dirty="0"/>
              <a:t> </a:t>
            </a:r>
            <a:r>
              <a:rPr lang="en-US" sz="5200" b="1" dirty="0" err="1"/>
              <a:t>thấy</a:t>
            </a:r>
            <a:r>
              <a:rPr lang="en-US" sz="5200" b="1" dirty="0"/>
              <a:t>, </a:t>
            </a:r>
            <a:r>
              <a:rPr lang="en-US" sz="5200" b="1" dirty="0" err="1"/>
              <a:t>có</a:t>
            </a:r>
            <a:r>
              <a:rPr lang="en-US" sz="5200" b="1" dirty="0"/>
              <a:t> </a:t>
            </a:r>
            <a:r>
              <a:rPr lang="en-US" sz="5200" b="1" dirty="0" err="1"/>
              <a:t>bản</a:t>
            </a:r>
            <a:r>
              <a:rPr lang="en-US" sz="5200" b="1" dirty="0"/>
              <a:t> </a:t>
            </a:r>
            <a:r>
              <a:rPr lang="en-US" sz="5200" b="1" dirty="0" err="1"/>
              <a:t>chất</a:t>
            </a:r>
            <a:r>
              <a:rPr lang="en-US" sz="5200" b="1" dirty="0"/>
              <a:t> </a:t>
            </a:r>
            <a:r>
              <a:rPr lang="en-US" sz="5200" b="1" dirty="0" err="1"/>
              <a:t>là</a:t>
            </a:r>
            <a:r>
              <a:rPr lang="en-US" sz="5200" b="1" dirty="0"/>
              <a:t> </a:t>
            </a:r>
            <a:r>
              <a:rPr lang="en-US" sz="5200" b="1" dirty="0" err="1"/>
              <a:t>sóng</a:t>
            </a:r>
            <a:r>
              <a:rPr lang="en-US" sz="5200" b="1" dirty="0"/>
              <a:t> </a:t>
            </a:r>
            <a:r>
              <a:rPr lang="en-US" sz="5200" b="1" dirty="0" err="1"/>
              <a:t>điện</a:t>
            </a:r>
            <a:r>
              <a:rPr lang="en-US" sz="5200" b="1" dirty="0"/>
              <a:t> </a:t>
            </a:r>
            <a:r>
              <a:rPr lang="en-US" sz="5200" b="1" dirty="0" err="1"/>
              <a:t>từ</a:t>
            </a:r>
            <a:r>
              <a:rPr lang="en-US" sz="5200" b="1" dirty="0"/>
              <a:t>, </a:t>
            </a:r>
            <a:r>
              <a:rPr lang="en-US" sz="5200" b="1" dirty="0" err="1"/>
              <a:t>có</a:t>
            </a:r>
            <a:r>
              <a:rPr lang="en-US" sz="5200" b="1" dirty="0"/>
              <a:t> </a:t>
            </a:r>
            <a:r>
              <a:rPr lang="en-US" sz="5200" b="1" dirty="0" err="1"/>
              <a:t>bước</a:t>
            </a:r>
            <a:r>
              <a:rPr lang="en-US" sz="5200" b="1" dirty="0"/>
              <a:t> </a:t>
            </a:r>
            <a:r>
              <a:rPr lang="en-US" sz="5200" b="1" dirty="0" err="1"/>
              <a:t>sóng</a:t>
            </a:r>
            <a:r>
              <a:rPr lang="en-US" sz="5200" b="1" dirty="0"/>
              <a:t> </a:t>
            </a:r>
            <a:r>
              <a:rPr lang="en-US" sz="5200" b="1" dirty="0" err="1"/>
              <a:t>nhỏ</a:t>
            </a:r>
            <a:r>
              <a:rPr lang="en-US" sz="5200" b="1" dirty="0"/>
              <a:t> </a:t>
            </a:r>
            <a:r>
              <a:rPr lang="en-US" sz="5200" b="1" dirty="0" err="1"/>
              <a:t>hơn</a:t>
            </a:r>
            <a:r>
              <a:rPr lang="en-US" sz="5200" b="1" dirty="0"/>
              <a:t> </a:t>
            </a:r>
            <a:r>
              <a:rPr lang="en-US" sz="5200" b="1" dirty="0" err="1"/>
              <a:t>bước</a:t>
            </a:r>
            <a:r>
              <a:rPr lang="en-US" sz="5200" b="1" dirty="0"/>
              <a:t> </a:t>
            </a:r>
            <a:r>
              <a:rPr lang="en-US" sz="5200" b="1" dirty="0" err="1"/>
              <a:t>sóng</a:t>
            </a:r>
            <a:r>
              <a:rPr lang="en-US" sz="5200" b="1" dirty="0"/>
              <a:t> </a:t>
            </a:r>
            <a:r>
              <a:rPr lang="en-US" sz="5200" b="1" dirty="0" err="1"/>
              <a:t>tia</a:t>
            </a:r>
            <a:r>
              <a:rPr lang="en-US" sz="5200" b="1" dirty="0"/>
              <a:t> </a:t>
            </a:r>
            <a:r>
              <a:rPr lang="en-US" sz="5200" b="1" dirty="0" err="1"/>
              <a:t>tử</a:t>
            </a:r>
            <a:r>
              <a:rPr lang="en-US" sz="5200" b="1" dirty="0"/>
              <a:t> </a:t>
            </a:r>
            <a:r>
              <a:rPr lang="en-US" sz="5200" b="1" dirty="0" err="1"/>
              <a:t>ngoại</a:t>
            </a:r>
            <a:r>
              <a:rPr lang="en-US" sz="5200" b="1" dirty="0"/>
              <a:t>  ( </a:t>
            </a:r>
            <a:r>
              <a:rPr lang="en-US" sz="5200" b="1" dirty="0" err="1"/>
              <a:t>từ</a:t>
            </a:r>
            <a:r>
              <a:rPr lang="en-US" sz="5200" b="1" dirty="0"/>
              <a:t> 10</a:t>
            </a:r>
            <a:r>
              <a:rPr lang="en-US" sz="5200" b="1" baseline="30000" dirty="0"/>
              <a:t>-11 </a:t>
            </a:r>
            <a:r>
              <a:rPr lang="en-US" sz="5200" b="1" dirty="0" err="1"/>
              <a:t>đến</a:t>
            </a:r>
            <a:r>
              <a:rPr lang="en-US" sz="5200" b="1" dirty="0"/>
              <a:t> 10</a:t>
            </a:r>
            <a:r>
              <a:rPr lang="en-US" sz="5200" b="1" baseline="30000" dirty="0"/>
              <a:t>-8</a:t>
            </a:r>
            <a:r>
              <a:rPr lang="en-US" sz="5200" b="1" dirty="0"/>
              <a:t>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52400" y="2819400"/>
            <a:ext cx="15240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424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86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LỚP 12A13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286000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en-US" dirty="0"/>
              <a:t>LƯU HÙNG CƯỜNG (04)</a:t>
            </a:r>
          </a:p>
          <a:p>
            <a:pPr marL="45720" indent="0" algn="ctr">
              <a:buNone/>
            </a:pPr>
            <a:r>
              <a:rPr lang="en-US" dirty="0"/>
              <a:t>DANH THỊ HOÀNG LOAN (15)</a:t>
            </a:r>
          </a:p>
          <a:p>
            <a:pPr marL="45720" indent="0" algn="ctr">
              <a:buNone/>
            </a:pPr>
            <a:r>
              <a:rPr lang="en-US" dirty="0"/>
              <a:t>TRƯƠNG THỊ THANH NGÂN (16)</a:t>
            </a:r>
          </a:p>
          <a:p>
            <a:pPr marL="45720" indent="0" algn="ctr">
              <a:buNone/>
            </a:pPr>
            <a:r>
              <a:rPr lang="en-US" dirty="0"/>
              <a:t>LÊ PHẠM QUỲNH NHƯ (19)</a:t>
            </a:r>
          </a:p>
          <a:p>
            <a:pPr marL="45720" indent="0" algn="ctr">
              <a:buNone/>
            </a:pPr>
            <a:r>
              <a:rPr lang="en-US" dirty="0"/>
              <a:t>NGUYỄN LÊ ANH TUẤN (27)</a:t>
            </a:r>
          </a:p>
        </p:txBody>
      </p:sp>
    </p:spTree>
    <p:extLst>
      <p:ext uri="{BB962C8B-B14F-4D97-AF65-F5344CB8AC3E}">
        <p14:creationId xmlns:p14="http://schemas.microsoft.com/office/powerpoint/2010/main" val="284547359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457201"/>
            <a:ext cx="8839200" cy="6172200"/>
          </a:xfrm>
        </p:spPr>
        <p:txBody>
          <a:bodyPr>
            <a:noAutofit/>
          </a:bodyPr>
          <a:lstStyle/>
          <a:p>
            <a:r>
              <a:rPr lang="en-US" sz="2300" b="1" dirty="0"/>
              <a:t>_</a:t>
            </a:r>
            <a:r>
              <a:rPr lang="en-US" sz="2300" b="1" dirty="0" err="1"/>
              <a:t>Người</a:t>
            </a:r>
            <a:r>
              <a:rPr lang="en-US" sz="2300" b="1" dirty="0"/>
              <a:t> ta </a:t>
            </a:r>
            <a:r>
              <a:rPr lang="en-US" sz="2300" b="1" dirty="0" err="1"/>
              <a:t>dùng</a:t>
            </a:r>
            <a:r>
              <a:rPr lang="en-US" sz="2300" b="1" dirty="0"/>
              <a:t> </a:t>
            </a:r>
            <a:r>
              <a:rPr lang="en-US" sz="2300" b="1" dirty="0" err="1"/>
              <a:t>ống</a:t>
            </a:r>
            <a:r>
              <a:rPr lang="en-US" sz="2300" b="1" dirty="0"/>
              <a:t> Cu-</a:t>
            </a:r>
            <a:r>
              <a:rPr lang="en-US" sz="2300" b="1" dirty="0" err="1"/>
              <a:t>lít</a:t>
            </a:r>
            <a:r>
              <a:rPr lang="en-US" sz="2300" b="1" dirty="0"/>
              <a:t>-</a:t>
            </a:r>
            <a:r>
              <a:rPr lang="en-US" sz="2300" b="1" dirty="0" err="1"/>
              <a:t>giơ</a:t>
            </a:r>
            <a:r>
              <a:rPr lang="en-US" sz="2300" b="1" dirty="0"/>
              <a:t> (</a:t>
            </a:r>
            <a:r>
              <a:rPr lang="en-US" sz="2300" b="1" dirty="0" err="1"/>
              <a:t>đó</a:t>
            </a:r>
            <a:r>
              <a:rPr lang="en-US" sz="2300" b="1" dirty="0"/>
              <a:t> </a:t>
            </a:r>
            <a:r>
              <a:rPr lang="en-US" sz="2300" b="1" dirty="0" err="1"/>
              <a:t>là</a:t>
            </a:r>
            <a:r>
              <a:rPr lang="en-US" sz="2300" b="1" dirty="0"/>
              <a:t> </a:t>
            </a:r>
            <a:r>
              <a:rPr lang="en-US" sz="2300" b="1" dirty="0" err="1"/>
              <a:t>ống</a:t>
            </a:r>
            <a:r>
              <a:rPr lang="en-US" sz="2300" b="1" dirty="0"/>
              <a:t> </a:t>
            </a:r>
            <a:r>
              <a:rPr lang="en-US" sz="2300" b="1" dirty="0" err="1"/>
              <a:t>thủy</a:t>
            </a:r>
            <a:r>
              <a:rPr lang="en-US" sz="2300" b="1" dirty="0"/>
              <a:t> </a:t>
            </a:r>
            <a:r>
              <a:rPr lang="en-US" sz="2300" b="1" dirty="0" err="1"/>
              <a:t>tinh</a:t>
            </a:r>
            <a:r>
              <a:rPr lang="en-US" sz="2300" b="1" dirty="0"/>
              <a:t> </a:t>
            </a:r>
            <a:r>
              <a:rPr lang="en-US" sz="2300" b="1" dirty="0" err="1"/>
              <a:t>chân</a:t>
            </a:r>
            <a:r>
              <a:rPr lang="en-US" sz="2300" b="1" dirty="0"/>
              <a:t> </a:t>
            </a:r>
            <a:r>
              <a:rPr lang="en-US" sz="2300" b="1" dirty="0" err="1"/>
              <a:t>không</a:t>
            </a:r>
            <a:r>
              <a:rPr lang="en-US" sz="2300" b="1" dirty="0"/>
              <a:t>, </a:t>
            </a:r>
            <a:r>
              <a:rPr lang="en-US" sz="2300" b="1" dirty="0" err="1"/>
              <a:t>bên</a:t>
            </a:r>
            <a:r>
              <a:rPr lang="en-US" sz="2300" b="1" dirty="0"/>
              <a:t> </a:t>
            </a:r>
            <a:r>
              <a:rPr lang="en-US" sz="2300" b="1" dirty="0" err="1"/>
              <a:t>trong</a:t>
            </a:r>
            <a:r>
              <a:rPr lang="en-US" sz="2300" b="1" dirty="0"/>
              <a:t> </a:t>
            </a:r>
            <a:r>
              <a:rPr lang="en-US" sz="2300" b="1" dirty="0" err="1"/>
              <a:t>có</a:t>
            </a:r>
            <a:r>
              <a:rPr lang="en-US" sz="2300" b="1" dirty="0"/>
              <a:t> </a:t>
            </a:r>
            <a:r>
              <a:rPr lang="en-US" sz="2300" b="1" dirty="0" err="1"/>
              <a:t>dây</a:t>
            </a:r>
            <a:r>
              <a:rPr lang="en-US" sz="2300" b="1" dirty="0"/>
              <a:t> </a:t>
            </a:r>
            <a:r>
              <a:rPr lang="en-US" sz="2300" b="1" dirty="0" err="1"/>
              <a:t>vonfam</a:t>
            </a:r>
            <a:r>
              <a:rPr lang="en-US" sz="2300" b="1" dirty="0"/>
              <a:t> </a:t>
            </a:r>
            <a:r>
              <a:rPr lang="en-US" sz="2300" b="1" dirty="0" err="1"/>
              <a:t>được</a:t>
            </a:r>
            <a:r>
              <a:rPr lang="en-US" sz="2300" b="1" dirty="0"/>
              <a:t> </a:t>
            </a:r>
            <a:r>
              <a:rPr lang="en-US" sz="2300" b="1" dirty="0" err="1"/>
              <a:t>nung</a:t>
            </a:r>
            <a:r>
              <a:rPr lang="en-US" sz="2300" b="1" dirty="0"/>
              <a:t> </a:t>
            </a:r>
            <a:r>
              <a:rPr lang="en-US" sz="2300" b="1" dirty="0" err="1"/>
              <a:t>nóng</a:t>
            </a:r>
            <a:r>
              <a:rPr lang="en-US" sz="2300" b="1" dirty="0"/>
              <a:t> </a:t>
            </a:r>
            <a:r>
              <a:rPr lang="en-US" sz="2300" b="1" dirty="0" err="1"/>
              <a:t>dùng</a:t>
            </a:r>
            <a:r>
              <a:rPr lang="en-US" sz="2300" b="1" dirty="0"/>
              <a:t> </a:t>
            </a:r>
            <a:r>
              <a:rPr lang="en-US" sz="2300" b="1" dirty="0" err="1"/>
              <a:t>làm</a:t>
            </a:r>
            <a:r>
              <a:rPr lang="en-US" sz="2300" b="1" dirty="0"/>
              <a:t> </a:t>
            </a:r>
            <a:r>
              <a:rPr lang="en-US" sz="2300" b="1" dirty="0" err="1"/>
              <a:t>nguồn</a:t>
            </a:r>
            <a:r>
              <a:rPr lang="en-US" sz="2300" b="1" dirty="0"/>
              <a:t> electron </a:t>
            </a:r>
            <a:r>
              <a:rPr lang="en-US" sz="2300" b="1" dirty="0" err="1"/>
              <a:t>và</a:t>
            </a:r>
            <a:r>
              <a:rPr lang="en-US" sz="2300" b="1" dirty="0"/>
              <a:t> </a:t>
            </a:r>
            <a:r>
              <a:rPr lang="en-US" sz="2300" b="1" dirty="0" err="1"/>
              <a:t>hai</a:t>
            </a:r>
            <a:r>
              <a:rPr lang="en-US" sz="2300" b="1" dirty="0"/>
              <a:t> </a:t>
            </a:r>
            <a:r>
              <a:rPr lang="en-US" sz="2300" b="1" dirty="0" err="1"/>
              <a:t>điện</a:t>
            </a:r>
            <a:r>
              <a:rPr lang="en-US" sz="2300" b="1" dirty="0"/>
              <a:t> </a:t>
            </a:r>
            <a:r>
              <a:rPr lang="en-US" sz="2300" b="1" dirty="0" err="1"/>
              <a:t>cực</a:t>
            </a:r>
            <a:r>
              <a:rPr lang="en-US" sz="2300" b="1" dirty="0"/>
              <a:t>)</a:t>
            </a:r>
          </a:p>
          <a:p>
            <a:pPr>
              <a:buNone/>
            </a:pPr>
            <a:endParaRPr lang="en-US" sz="2300" b="1" dirty="0"/>
          </a:p>
          <a:p>
            <a:r>
              <a:rPr lang="en-US" sz="2300" b="1" dirty="0"/>
              <a:t>_ </a:t>
            </a:r>
            <a:r>
              <a:rPr lang="en-US" sz="2300" b="1" dirty="0" err="1"/>
              <a:t>Catot</a:t>
            </a:r>
            <a:r>
              <a:rPr lang="en-US" sz="2300" b="1" dirty="0"/>
              <a:t> K: </a:t>
            </a:r>
            <a:r>
              <a:rPr lang="en-US" sz="2300" b="1" dirty="0" err="1"/>
              <a:t>làm</a:t>
            </a:r>
            <a:r>
              <a:rPr lang="en-US" sz="2300" b="1" dirty="0"/>
              <a:t> </a:t>
            </a:r>
            <a:r>
              <a:rPr lang="en-US" sz="2300" b="1" dirty="0" err="1"/>
              <a:t>bằng</a:t>
            </a:r>
            <a:r>
              <a:rPr lang="en-US" sz="2300" b="1" dirty="0"/>
              <a:t> </a:t>
            </a:r>
            <a:r>
              <a:rPr lang="en-US" sz="2300" b="1" dirty="0" err="1"/>
              <a:t>kim</a:t>
            </a:r>
            <a:r>
              <a:rPr lang="en-US" sz="2300" b="1" dirty="0"/>
              <a:t> </a:t>
            </a:r>
            <a:r>
              <a:rPr lang="en-US" sz="2300" b="1" dirty="0" err="1"/>
              <a:t>loại</a:t>
            </a:r>
            <a:r>
              <a:rPr lang="en-US" sz="2300" b="1" dirty="0"/>
              <a:t>, </a:t>
            </a:r>
            <a:r>
              <a:rPr lang="en-US" sz="2300" b="1" dirty="0" err="1"/>
              <a:t>có</a:t>
            </a:r>
            <a:r>
              <a:rPr lang="en-US" sz="2300" b="1" dirty="0"/>
              <a:t> </a:t>
            </a:r>
            <a:r>
              <a:rPr lang="en-US" sz="2300" b="1" dirty="0" err="1"/>
              <a:t>hình</a:t>
            </a:r>
            <a:r>
              <a:rPr lang="en-US" sz="2300" b="1" dirty="0"/>
              <a:t> </a:t>
            </a:r>
            <a:r>
              <a:rPr lang="en-US" sz="2300" b="1" dirty="0" err="1"/>
              <a:t>chỏm</a:t>
            </a:r>
            <a:r>
              <a:rPr lang="en-US" sz="2300" b="1" dirty="0"/>
              <a:t> </a:t>
            </a:r>
            <a:r>
              <a:rPr lang="en-US" sz="2300" b="1" dirty="0" err="1"/>
              <a:t>cầu</a:t>
            </a:r>
            <a:r>
              <a:rPr lang="en-US" sz="2300" b="1" dirty="0"/>
              <a:t> </a:t>
            </a:r>
            <a:r>
              <a:rPr lang="en-US" sz="2300" b="1" dirty="0" err="1"/>
              <a:t>để</a:t>
            </a:r>
            <a:r>
              <a:rPr lang="en-US" sz="2300" b="1" dirty="0"/>
              <a:t> </a:t>
            </a:r>
            <a:r>
              <a:rPr lang="en-US" sz="2300" b="1" dirty="0" err="1"/>
              <a:t>các</a:t>
            </a:r>
            <a:r>
              <a:rPr lang="en-US" sz="2300" b="1" dirty="0"/>
              <a:t> electron </a:t>
            </a:r>
            <a:r>
              <a:rPr lang="en-US" sz="2300" b="1" dirty="0" err="1"/>
              <a:t>phóng</a:t>
            </a:r>
            <a:r>
              <a:rPr lang="en-US" sz="2300" b="1" dirty="0"/>
              <a:t> </a:t>
            </a:r>
            <a:r>
              <a:rPr lang="en-US" sz="2300" b="1" dirty="0" err="1"/>
              <a:t>ra</a:t>
            </a:r>
            <a:r>
              <a:rPr lang="en-US" sz="2300" b="1" dirty="0"/>
              <a:t> </a:t>
            </a:r>
            <a:r>
              <a:rPr lang="en-US" sz="2300" b="1" dirty="0" err="1"/>
              <a:t>từ</a:t>
            </a:r>
            <a:r>
              <a:rPr lang="en-US" sz="2300" b="1" dirty="0"/>
              <a:t> </a:t>
            </a:r>
            <a:r>
              <a:rPr lang="en-US" sz="2300" b="1" dirty="0" err="1"/>
              <a:t>dây</a:t>
            </a:r>
            <a:r>
              <a:rPr lang="en-US" sz="2300" b="1" dirty="0"/>
              <a:t> </a:t>
            </a:r>
            <a:r>
              <a:rPr lang="en-US" sz="2300" b="1" dirty="0" err="1"/>
              <a:t>vonfram</a:t>
            </a:r>
            <a:r>
              <a:rPr lang="en-US" sz="2300" b="1" dirty="0"/>
              <a:t> </a:t>
            </a:r>
            <a:r>
              <a:rPr lang="en-US" sz="2300" b="1" dirty="0" err="1"/>
              <a:t>đều</a:t>
            </a:r>
            <a:r>
              <a:rPr lang="en-US" sz="2300" b="1" dirty="0"/>
              <a:t> </a:t>
            </a:r>
            <a:r>
              <a:rPr lang="en-US" sz="2300" b="1" dirty="0" err="1"/>
              <a:t>hội</a:t>
            </a:r>
            <a:r>
              <a:rPr lang="en-US" sz="2300" b="1" dirty="0"/>
              <a:t> </a:t>
            </a:r>
            <a:r>
              <a:rPr lang="en-US" sz="2300" b="1" dirty="0" err="1"/>
              <a:t>tụ</a:t>
            </a:r>
            <a:r>
              <a:rPr lang="en-US" sz="2300" b="1" dirty="0"/>
              <a:t> </a:t>
            </a:r>
            <a:r>
              <a:rPr lang="en-US" sz="2300" b="1" dirty="0" err="1"/>
              <a:t>vào</a:t>
            </a:r>
            <a:r>
              <a:rPr lang="en-US" sz="2300" b="1" dirty="0"/>
              <a:t> </a:t>
            </a:r>
            <a:r>
              <a:rPr lang="en-US" sz="2300" b="1" dirty="0" err="1"/>
              <a:t>anot</a:t>
            </a:r>
            <a:r>
              <a:rPr lang="en-US" sz="2300" b="1" dirty="0"/>
              <a:t> A.</a:t>
            </a:r>
          </a:p>
          <a:p>
            <a:pPr>
              <a:buNone/>
            </a:pPr>
            <a:endParaRPr lang="en-US" sz="2300" b="1" dirty="0"/>
          </a:p>
          <a:p>
            <a:r>
              <a:rPr lang="en-US" sz="2300" b="1" dirty="0"/>
              <a:t>_</a:t>
            </a:r>
            <a:r>
              <a:rPr lang="en-US" sz="2300" b="1" dirty="0" err="1"/>
              <a:t>Anot</a:t>
            </a:r>
            <a:r>
              <a:rPr lang="en-US" sz="2300" b="1" dirty="0"/>
              <a:t> A </a:t>
            </a:r>
            <a:r>
              <a:rPr lang="en-US" sz="2300" b="1" dirty="0" err="1"/>
              <a:t>làm</a:t>
            </a:r>
            <a:r>
              <a:rPr lang="en-US" sz="2300" b="1" dirty="0"/>
              <a:t> </a:t>
            </a:r>
            <a:r>
              <a:rPr lang="en-US" sz="2300" b="1" dirty="0" err="1"/>
              <a:t>bằng</a:t>
            </a:r>
            <a:r>
              <a:rPr lang="en-US" sz="2300" b="1" dirty="0"/>
              <a:t> </a:t>
            </a:r>
            <a:r>
              <a:rPr lang="en-US" sz="2300" b="1" dirty="0" err="1"/>
              <a:t>kim</a:t>
            </a:r>
            <a:r>
              <a:rPr lang="en-US" sz="2300" b="1" dirty="0"/>
              <a:t> </a:t>
            </a:r>
            <a:r>
              <a:rPr lang="en-US" sz="2300" b="1" dirty="0" err="1"/>
              <a:t>loại</a:t>
            </a:r>
            <a:r>
              <a:rPr lang="en-US" sz="2300" b="1" dirty="0"/>
              <a:t> </a:t>
            </a:r>
            <a:r>
              <a:rPr lang="en-US" sz="2300" b="1" dirty="0" err="1"/>
              <a:t>có</a:t>
            </a:r>
            <a:r>
              <a:rPr lang="en-US" sz="2300" b="1" dirty="0"/>
              <a:t> </a:t>
            </a:r>
            <a:r>
              <a:rPr lang="en-US" sz="2300" b="1" dirty="0" err="1"/>
              <a:t>khối</a:t>
            </a:r>
            <a:r>
              <a:rPr lang="en-US" sz="2300" b="1" dirty="0"/>
              <a:t> </a:t>
            </a:r>
            <a:r>
              <a:rPr lang="en-US" sz="2300" b="1" dirty="0" err="1"/>
              <a:t>lượng</a:t>
            </a:r>
            <a:r>
              <a:rPr lang="en-US" sz="2300" b="1" dirty="0"/>
              <a:t> </a:t>
            </a:r>
            <a:r>
              <a:rPr lang="en-US" sz="2300" b="1" dirty="0" err="1"/>
              <a:t>lớn</a:t>
            </a:r>
            <a:r>
              <a:rPr lang="en-US" sz="2300" b="1" dirty="0"/>
              <a:t>, </a:t>
            </a:r>
            <a:r>
              <a:rPr lang="en-US" sz="2300" b="1" dirty="0" err="1"/>
              <a:t>nhiệt</a:t>
            </a:r>
            <a:r>
              <a:rPr lang="en-US" sz="2300" b="1" dirty="0"/>
              <a:t> </a:t>
            </a:r>
            <a:r>
              <a:rPr lang="en-US" sz="2300" b="1" dirty="0" err="1"/>
              <a:t>độ</a:t>
            </a:r>
            <a:r>
              <a:rPr lang="en-US" sz="2300" b="1" dirty="0"/>
              <a:t> </a:t>
            </a:r>
            <a:r>
              <a:rPr lang="en-US" sz="2300" b="1" dirty="0" err="1"/>
              <a:t>nóng</a:t>
            </a:r>
            <a:r>
              <a:rPr lang="en-US" sz="2300" b="1" dirty="0"/>
              <a:t> </a:t>
            </a:r>
            <a:r>
              <a:rPr lang="en-US" sz="2300" b="1" dirty="0" err="1"/>
              <a:t>chảy</a:t>
            </a:r>
            <a:r>
              <a:rPr lang="en-US" sz="2300" b="1" dirty="0"/>
              <a:t> </a:t>
            </a:r>
            <a:r>
              <a:rPr lang="en-US" sz="2300" b="1" dirty="0" err="1"/>
              <a:t>cao</a:t>
            </a:r>
            <a:r>
              <a:rPr lang="en-US" sz="2300" b="1" dirty="0"/>
              <a:t>, </a:t>
            </a:r>
            <a:r>
              <a:rPr lang="en-US" sz="2300" b="1" dirty="0" err="1"/>
              <a:t>được</a:t>
            </a:r>
            <a:r>
              <a:rPr lang="en-US" sz="2300" b="1" dirty="0"/>
              <a:t> </a:t>
            </a:r>
            <a:r>
              <a:rPr lang="en-US" sz="2300" b="1" dirty="0" err="1"/>
              <a:t>làm</a:t>
            </a:r>
            <a:r>
              <a:rPr lang="en-US" sz="2300" b="1" dirty="0"/>
              <a:t> </a:t>
            </a:r>
            <a:r>
              <a:rPr lang="en-US" sz="2300" b="1" dirty="0" err="1"/>
              <a:t>nguội</a:t>
            </a:r>
            <a:r>
              <a:rPr lang="en-US" sz="2300" b="1" dirty="0"/>
              <a:t> </a:t>
            </a:r>
            <a:r>
              <a:rPr lang="en-US" sz="2300" b="1" dirty="0" err="1"/>
              <a:t>bằng</a:t>
            </a:r>
            <a:r>
              <a:rPr lang="en-US" sz="2300" b="1" dirty="0"/>
              <a:t> </a:t>
            </a:r>
            <a:r>
              <a:rPr lang="en-US" sz="2300" b="1" dirty="0" err="1"/>
              <a:t>nước</a:t>
            </a:r>
            <a:r>
              <a:rPr lang="en-US" sz="2300" b="1" dirty="0"/>
              <a:t> </a:t>
            </a:r>
            <a:r>
              <a:rPr lang="en-US" sz="2300" b="1" dirty="0" err="1"/>
              <a:t>khi</a:t>
            </a:r>
            <a:r>
              <a:rPr lang="en-US" sz="2300" b="1" dirty="0"/>
              <a:t> </a:t>
            </a:r>
            <a:r>
              <a:rPr lang="en-US" sz="2300" b="1" dirty="0" err="1"/>
              <a:t>ống</a:t>
            </a:r>
            <a:r>
              <a:rPr lang="en-US" sz="2300" b="1" dirty="0"/>
              <a:t> </a:t>
            </a:r>
            <a:r>
              <a:rPr lang="en-US" sz="2300" b="1" dirty="0" err="1"/>
              <a:t>hoạt</a:t>
            </a:r>
            <a:r>
              <a:rPr lang="en-US" sz="2300" b="1" dirty="0"/>
              <a:t> </a:t>
            </a:r>
            <a:r>
              <a:rPr lang="en-US" sz="2300" b="1" dirty="0" err="1"/>
              <a:t>động</a:t>
            </a:r>
            <a:r>
              <a:rPr lang="en-US" sz="2300" b="1" dirty="0"/>
              <a:t>.</a:t>
            </a:r>
          </a:p>
          <a:p>
            <a:pPr>
              <a:buNone/>
            </a:pPr>
            <a:endParaRPr lang="en-US" sz="2300" b="1" dirty="0"/>
          </a:p>
          <a:p>
            <a:r>
              <a:rPr lang="en-US" sz="2300" b="1" dirty="0"/>
              <a:t>_ </a:t>
            </a:r>
            <a:r>
              <a:rPr lang="en-US" sz="2300" b="1" dirty="0" err="1"/>
              <a:t>Dây</a:t>
            </a:r>
            <a:r>
              <a:rPr lang="en-US" sz="2300" b="1" dirty="0"/>
              <a:t> </a:t>
            </a:r>
            <a:r>
              <a:rPr lang="en-US" sz="2300" b="1" dirty="0" err="1"/>
              <a:t>vonfam</a:t>
            </a:r>
            <a:r>
              <a:rPr lang="en-US" sz="2300" b="1" dirty="0"/>
              <a:t> </a:t>
            </a:r>
            <a:r>
              <a:rPr lang="en-US" sz="2300" b="1" dirty="0" err="1"/>
              <a:t>được</a:t>
            </a:r>
            <a:r>
              <a:rPr lang="en-US" sz="2300" b="1" dirty="0"/>
              <a:t> </a:t>
            </a:r>
            <a:r>
              <a:rPr lang="en-US" sz="2300" b="1" dirty="0" err="1"/>
              <a:t>nung</a:t>
            </a:r>
            <a:r>
              <a:rPr lang="en-US" sz="2300" b="1" dirty="0"/>
              <a:t> </a:t>
            </a:r>
            <a:r>
              <a:rPr lang="en-US" sz="2300" b="1" dirty="0" err="1"/>
              <a:t>nóng</a:t>
            </a:r>
            <a:r>
              <a:rPr lang="en-US" sz="2300" b="1" dirty="0"/>
              <a:t> </a:t>
            </a:r>
            <a:r>
              <a:rPr lang="en-US" sz="2300" b="1" dirty="0" err="1"/>
              <a:t>bằng</a:t>
            </a:r>
            <a:r>
              <a:rPr lang="en-US" sz="2300" b="1" dirty="0"/>
              <a:t> </a:t>
            </a:r>
            <a:r>
              <a:rPr lang="en-US" sz="2300" b="1" dirty="0" err="1"/>
              <a:t>một</a:t>
            </a:r>
            <a:r>
              <a:rPr lang="en-US" sz="2300" b="1" dirty="0"/>
              <a:t> </a:t>
            </a:r>
            <a:r>
              <a:rPr lang="en-US" sz="2300" b="1" dirty="0" err="1"/>
              <a:t>dòng</a:t>
            </a:r>
            <a:r>
              <a:rPr lang="en-US" sz="2300" b="1" dirty="0"/>
              <a:t> </a:t>
            </a:r>
            <a:r>
              <a:rPr lang="en-US" sz="2300" b="1" dirty="0" err="1"/>
              <a:t>điện</a:t>
            </a:r>
            <a:r>
              <a:rPr lang="en-US" sz="2300" b="1" dirty="0"/>
              <a:t>. </a:t>
            </a:r>
            <a:r>
              <a:rPr lang="en-US" sz="2300" b="1" dirty="0" err="1"/>
              <a:t>Hiệu</a:t>
            </a:r>
            <a:r>
              <a:rPr lang="en-US" sz="2300" b="1" dirty="0"/>
              <a:t> </a:t>
            </a:r>
            <a:r>
              <a:rPr lang="en-US" sz="2300" b="1" dirty="0" err="1"/>
              <a:t>điện</a:t>
            </a:r>
            <a:r>
              <a:rPr lang="en-US" sz="2300" b="1" dirty="0"/>
              <a:t> </a:t>
            </a:r>
            <a:r>
              <a:rPr lang="en-US" sz="2300" b="1" dirty="0" err="1"/>
              <a:t>thế</a:t>
            </a:r>
            <a:r>
              <a:rPr lang="en-US" sz="2300" b="1" dirty="0"/>
              <a:t> </a:t>
            </a:r>
            <a:r>
              <a:rPr lang="en-US" sz="2300" b="1" dirty="0" err="1"/>
              <a:t>giữa</a:t>
            </a:r>
            <a:r>
              <a:rPr lang="en-US" sz="2300" b="1" dirty="0"/>
              <a:t> A </a:t>
            </a:r>
            <a:r>
              <a:rPr lang="en-US" sz="2300" b="1" dirty="0" err="1"/>
              <a:t>và</a:t>
            </a:r>
            <a:r>
              <a:rPr lang="en-US" sz="2300" b="1" dirty="0"/>
              <a:t> K </a:t>
            </a:r>
            <a:r>
              <a:rPr lang="en-US" sz="2300" b="1" dirty="0" err="1"/>
              <a:t>khoảng</a:t>
            </a:r>
            <a:r>
              <a:rPr lang="en-US" sz="2300" b="1" dirty="0"/>
              <a:t> </a:t>
            </a:r>
            <a:r>
              <a:rPr lang="en-US" sz="2300" b="1" dirty="0" err="1"/>
              <a:t>vài</a:t>
            </a:r>
            <a:r>
              <a:rPr lang="en-US" sz="2300" b="1" dirty="0"/>
              <a:t> </a:t>
            </a:r>
            <a:r>
              <a:rPr lang="en-US" sz="2300" b="1" dirty="0" err="1"/>
              <a:t>chục</a:t>
            </a:r>
            <a:r>
              <a:rPr lang="en-US" sz="2300" b="1" dirty="0"/>
              <a:t> </a:t>
            </a:r>
            <a:r>
              <a:rPr lang="en-US" sz="2300" b="1" dirty="0" err="1"/>
              <a:t>kilôvôn</a:t>
            </a:r>
            <a:r>
              <a:rPr lang="en-US" sz="2300" b="1" dirty="0"/>
              <a:t>. </a:t>
            </a:r>
            <a:r>
              <a:rPr lang="en-US" sz="2300" b="1" dirty="0" err="1"/>
              <a:t>Các</a:t>
            </a:r>
            <a:r>
              <a:rPr lang="en-US" sz="2300" b="1" dirty="0"/>
              <a:t> electron </a:t>
            </a:r>
            <a:r>
              <a:rPr lang="en-US" sz="2300" b="1" dirty="0" err="1"/>
              <a:t>từ</a:t>
            </a:r>
            <a:r>
              <a:rPr lang="en-US" sz="2300" b="1" dirty="0"/>
              <a:t> </a:t>
            </a:r>
            <a:r>
              <a:rPr lang="en-US" sz="2300" b="1" dirty="0" err="1"/>
              <a:t>vonfam</a:t>
            </a:r>
            <a:r>
              <a:rPr lang="en-US" sz="2300" b="1" dirty="0"/>
              <a:t> bay </a:t>
            </a:r>
            <a:r>
              <a:rPr lang="en-US" sz="2300" b="1" dirty="0" err="1"/>
              <a:t>trong</a:t>
            </a:r>
            <a:r>
              <a:rPr lang="en-US" sz="2300" b="1" dirty="0"/>
              <a:t> </a:t>
            </a:r>
            <a:r>
              <a:rPr lang="en-US" sz="2300" b="1" dirty="0" err="1"/>
              <a:t>điện</a:t>
            </a:r>
            <a:r>
              <a:rPr lang="en-US" sz="2300" b="1" dirty="0"/>
              <a:t> </a:t>
            </a:r>
            <a:r>
              <a:rPr lang="en-US" sz="2300" b="1" dirty="0" err="1"/>
              <a:t>trường</a:t>
            </a:r>
            <a:r>
              <a:rPr lang="en-US" sz="2300" b="1" dirty="0"/>
              <a:t> </a:t>
            </a:r>
            <a:r>
              <a:rPr lang="en-US" sz="2300" b="1" dirty="0" err="1"/>
              <a:t>mạnh</a:t>
            </a:r>
            <a:r>
              <a:rPr lang="en-US" sz="2300" b="1" dirty="0"/>
              <a:t> </a:t>
            </a:r>
            <a:r>
              <a:rPr lang="en-US" sz="2300" b="1" dirty="0" err="1"/>
              <a:t>giữa</a:t>
            </a:r>
            <a:r>
              <a:rPr lang="en-US" sz="2300" b="1" dirty="0"/>
              <a:t> </a:t>
            </a:r>
            <a:r>
              <a:rPr lang="en-US" sz="2300" b="1" dirty="0" err="1"/>
              <a:t>anot</a:t>
            </a:r>
            <a:r>
              <a:rPr lang="en-US" sz="2300" b="1" dirty="0"/>
              <a:t> </a:t>
            </a:r>
            <a:r>
              <a:rPr lang="en-US" sz="2300" b="1" dirty="0" err="1"/>
              <a:t>và</a:t>
            </a:r>
            <a:r>
              <a:rPr lang="en-US" sz="2300" b="1" dirty="0"/>
              <a:t> </a:t>
            </a:r>
            <a:r>
              <a:rPr lang="en-US" sz="2300" b="1" dirty="0" err="1"/>
              <a:t>catot</a:t>
            </a:r>
            <a:r>
              <a:rPr lang="en-US" sz="2300" b="1" dirty="0"/>
              <a:t> </a:t>
            </a:r>
            <a:r>
              <a:rPr lang="en-US" sz="2300" b="1" dirty="0" err="1"/>
              <a:t>đến</a:t>
            </a:r>
            <a:r>
              <a:rPr lang="en-US" sz="2300" b="1" dirty="0"/>
              <a:t> </a:t>
            </a:r>
            <a:r>
              <a:rPr lang="en-US" sz="2300" b="1" dirty="0" err="1"/>
              <a:t>đập</a:t>
            </a:r>
            <a:r>
              <a:rPr lang="en-US" sz="2300" b="1" dirty="0"/>
              <a:t> </a:t>
            </a:r>
            <a:r>
              <a:rPr lang="en-US" sz="2300" b="1" dirty="0" err="1"/>
              <a:t>vào</a:t>
            </a:r>
            <a:r>
              <a:rPr lang="en-US" sz="2300" b="1" dirty="0"/>
              <a:t> A </a:t>
            </a:r>
            <a:r>
              <a:rPr lang="en-US" sz="2300" b="1" dirty="0" err="1"/>
              <a:t>làm</a:t>
            </a:r>
            <a:r>
              <a:rPr lang="en-US" sz="2300" b="1" dirty="0"/>
              <a:t> A </a:t>
            </a:r>
            <a:r>
              <a:rPr lang="en-US" sz="2300" b="1" dirty="0" err="1"/>
              <a:t>phát</a:t>
            </a:r>
            <a:r>
              <a:rPr lang="en-US" sz="2300" b="1" dirty="0"/>
              <a:t> </a:t>
            </a:r>
            <a:r>
              <a:rPr lang="en-US" sz="2300" b="1" dirty="0" err="1"/>
              <a:t>ra</a:t>
            </a:r>
            <a:r>
              <a:rPr lang="en-US" sz="2300" b="1" dirty="0"/>
              <a:t> </a:t>
            </a:r>
            <a:r>
              <a:rPr lang="en-US" sz="2300" b="1" dirty="0" err="1"/>
              <a:t>tia</a:t>
            </a:r>
            <a:r>
              <a:rPr lang="en-US" sz="2300" b="1" dirty="0"/>
              <a:t> 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688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 CÁCH TẠO TIA 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1400" y="4114800"/>
            <a:ext cx="71913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10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2948E-6 L 0.91909 -0.51792 " pathEditMode="relative" ptsTypes="AA">
                                      <p:cBhvr>
                                        <p:cTn id="46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huvienvatly.com_18286_Ong cu-lit-gio.g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839200" cy="4953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990600" y="2362200"/>
            <a:ext cx="1417320" cy="1874520"/>
          </a:xfrm>
          <a:custGeom>
            <a:avLst/>
            <a:gdLst>
              <a:gd name="connsiteX0" fmla="*/ 0 w 1417320"/>
              <a:gd name="connsiteY0" fmla="*/ 0 h 1874520"/>
              <a:gd name="connsiteX1" fmla="*/ 7620 w 1417320"/>
              <a:gd name="connsiteY1" fmla="*/ 1661160 h 1874520"/>
              <a:gd name="connsiteX2" fmla="*/ 15240 w 1417320"/>
              <a:gd name="connsiteY2" fmla="*/ 1699260 h 1874520"/>
              <a:gd name="connsiteX3" fmla="*/ 68580 w 1417320"/>
              <a:gd name="connsiteY3" fmla="*/ 1752600 h 1874520"/>
              <a:gd name="connsiteX4" fmla="*/ 144780 w 1417320"/>
              <a:gd name="connsiteY4" fmla="*/ 1828800 h 1874520"/>
              <a:gd name="connsiteX5" fmla="*/ 266700 w 1417320"/>
              <a:gd name="connsiteY5" fmla="*/ 1874520 h 1874520"/>
              <a:gd name="connsiteX6" fmla="*/ 1417320 w 1417320"/>
              <a:gd name="connsiteY6" fmla="*/ 1859280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320" h="1874520">
                <a:moveTo>
                  <a:pt x="0" y="0"/>
                </a:moveTo>
                <a:lnTo>
                  <a:pt x="7620" y="1661160"/>
                </a:lnTo>
                <a:lnTo>
                  <a:pt x="15240" y="1699260"/>
                </a:lnTo>
                <a:lnTo>
                  <a:pt x="68580" y="1752600"/>
                </a:lnTo>
                <a:lnTo>
                  <a:pt x="144780" y="1828800"/>
                </a:lnTo>
                <a:lnTo>
                  <a:pt x="266700" y="1874520"/>
                </a:lnTo>
                <a:lnTo>
                  <a:pt x="1417320" y="185928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696200" y="2362200"/>
            <a:ext cx="7620" cy="1821180"/>
          </a:xfrm>
          <a:custGeom>
            <a:avLst/>
            <a:gdLst>
              <a:gd name="connsiteX0" fmla="*/ 7620 w 7620"/>
              <a:gd name="connsiteY0" fmla="*/ 0 h 1821180"/>
              <a:gd name="connsiteX1" fmla="*/ 0 w 7620"/>
              <a:gd name="connsiteY1" fmla="*/ 1821180 h 1821180"/>
              <a:gd name="connsiteX2" fmla="*/ 0 w 7620"/>
              <a:gd name="connsiteY2" fmla="*/ 1821180 h 18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" h="1821180">
                <a:moveTo>
                  <a:pt x="7620" y="0"/>
                </a:moveTo>
                <a:lnTo>
                  <a:pt x="0" y="1821180"/>
                </a:lnTo>
                <a:lnTo>
                  <a:pt x="0" y="1821180"/>
                </a:lnTo>
              </a:path>
            </a:pathLst>
          </a:cu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nimated_fire_by_nevi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5257800"/>
            <a:ext cx="1117600" cy="8382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940050" y="3390900"/>
            <a:ext cx="596900" cy="1701800"/>
          </a:xfrm>
          <a:custGeom>
            <a:avLst/>
            <a:gdLst>
              <a:gd name="connsiteX0" fmla="*/ 31750 w 596900"/>
              <a:gd name="connsiteY0" fmla="*/ 1695450 h 1701800"/>
              <a:gd name="connsiteX1" fmla="*/ 241300 w 596900"/>
              <a:gd name="connsiteY1" fmla="*/ 1701800 h 1701800"/>
              <a:gd name="connsiteX2" fmla="*/ 482600 w 596900"/>
              <a:gd name="connsiteY2" fmla="*/ 1511300 h 1701800"/>
              <a:gd name="connsiteX3" fmla="*/ 488950 w 596900"/>
              <a:gd name="connsiteY3" fmla="*/ 1162050 h 1701800"/>
              <a:gd name="connsiteX4" fmla="*/ 438150 w 596900"/>
              <a:gd name="connsiteY4" fmla="*/ 1155700 h 1701800"/>
              <a:gd name="connsiteX5" fmla="*/ 368300 w 596900"/>
              <a:gd name="connsiteY5" fmla="*/ 1098550 h 1701800"/>
              <a:gd name="connsiteX6" fmla="*/ 342900 w 596900"/>
              <a:gd name="connsiteY6" fmla="*/ 1016000 h 1701800"/>
              <a:gd name="connsiteX7" fmla="*/ 387350 w 596900"/>
              <a:gd name="connsiteY7" fmla="*/ 952500 h 1701800"/>
              <a:gd name="connsiteX8" fmla="*/ 450850 w 596900"/>
              <a:gd name="connsiteY8" fmla="*/ 920750 h 1701800"/>
              <a:gd name="connsiteX9" fmla="*/ 520700 w 596900"/>
              <a:gd name="connsiteY9" fmla="*/ 920750 h 1701800"/>
              <a:gd name="connsiteX10" fmla="*/ 584200 w 596900"/>
              <a:gd name="connsiteY10" fmla="*/ 952500 h 1701800"/>
              <a:gd name="connsiteX11" fmla="*/ 596900 w 596900"/>
              <a:gd name="connsiteY11" fmla="*/ 977900 h 1701800"/>
              <a:gd name="connsiteX12" fmla="*/ 520700 w 596900"/>
              <a:gd name="connsiteY12" fmla="*/ 1003300 h 1701800"/>
              <a:gd name="connsiteX13" fmla="*/ 444500 w 596900"/>
              <a:gd name="connsiteY13" fmla="*/ 1003300 h 1701800"/>
              <a:gd name="connsiteX14" fmla="*/ 406400 w 596900"/>
              <a:gd name="connsiteY14" fmla="*/ 977900 h 1701800"/>
              <a:gd name="connsiteX15" fmla="*/ 361950 w 596900"/>
              <a:gd name="connsiteY15" fmla="*/ 946150 h 1701800"/>
              <a:gd name="connsiteX16" fmla="*/ 342900 w 596900"/>
              <a:gd name="connsiteY16" fmla="*/ 895350 h 1701800"/>
              <a:gd name="connsiteX17" fmla="*/ 355600 w 596900"/>
              <a:gd name="connsiteY17" fmla="*/ 857250 h 1701800"/>
              <a:gd name="connsiteX18" fmla="*/ 387350 w 596900"/>
              <a:gd name="connsiteY18" fmla="*/ 793750 h 1701800"/>
              <a:gd name="connsiteX19" fmla="*/ 444500 w 596900"/>
              <a:gd name="connsiteY19" fmla="*/ 768350 h 1701800"/>
              <a:gd name="connsiteX20" fmla="*/ 482600 w 596900"/>
              <a:gd name="connsiteY20" fmla="*/ 762000 h 1701800"/>
              <a:gd name="connsiteX21" fmla="*/ 539750 w 596900"/>
              <a:gd name="connsiteY21" fmla="*/ 762000 h 1701800"/>
              <a:gd name="connsiteX22" fmla="*/ 577850 w 596900"/>
              <a:gd name="connsiteY22" fmla="*/ 806450 h 1701800"/>
              <a:gd name="connsiteX23" fmla="*/ 565150 w 596900"/>
              <a:gd name="connsiteY23" fmla="*/ 844550 h 1701800"/>
              <a:gd name="connsiteX24" fmla="*/ 476250 w 596900"/>
              <a:gd name="connsiteY24" fmla="*/ 863600 h 1701800"/>
              <a:gd name="connsiteX25" fmla="*/ 419100 w 596900"/>
              <a:gd name="connsiteY25" fmla="*/ 844550 h 1701800"/>
              <a:gd name="connsiteX26" fmla="*/ 381000 w 596900"/>
              <a:gd name="connsiteY26" fmla="*/ 812800 h 1701800"/>
              <a:gd name="connsiteX27" fmla="*/ 355600 w 596900"/>
              <a:gd name="connsiteY27" fmla="*/ 781050 h 1701800"/>
              <a:gd name="connsiteX28" fmla="*/ 336550 w 596900"/>
              <a:gd name="connsiteY28" fmla="*/ 755650 h 1701800"/>
              <a:gd name="connsiteX29" fmla="*/ 342900 w 596900"/>
              <a:gd name="connsiteY29" fmla="*/ 698500 h 1701800"/>
              <a:gd name="connsiteX30" fmla="*/ 393700 w 596900"/>
              <a:gd name="connsiteY30" fmla="*/ 635000 h 1701800"/>
              <a:gd name="connsiteX31" fmla="*/ 482600 w 596900"/>
              <a:gd name="connsiteY31" fmla="*/ 615950 h 1701800"/>
              <a:gd name="connsiteX32" fmla="*/ 495300 w 596900"/>
              <a:gd name="connsiteY32" fmla="*/ 584200 h 1701800"/>
              <a:gd name="connsiteX33" fmla="*/ 495300 w 596900"/>
              <a:gd name="connsiteY33" fmla="*/ 209550 h 1701800"/>
              <a:gd name="connsiteX34" fmla="*/ 228600 w 596900"/>
              <a:gd name="connsiteY34" fmla="*/ 6350 h 1701800"/>
              <a:gd name="connsiteX35" fmla="*/ 0 w 596900"/>
              <a:gd name="connsiteY35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6900" h="1701800">
                <a:moveTo>
                  <a:pt x="31750" y="1695450"/>
                </a:moveTo>
                <a:lnTo>
                  <a:pt x="241300" y="1701800"/>
                </a:lnTo>
                <a:lnTo>
                  <a:pt x="482600" y="1511300"/>
                </a:lnTo>
                <a:cubicBezTo>
                  <a:pt x="484717" y="1394883"/>
                  <a:pt x="482600" y="1216025"/>
                  <a:pt x="488950" y="1162050"/>
                </a:cubicBezTo>
                <a:lnTo>
                  <a:pt x="438150" y="1155700"/>
                </a:lnTo>
                <a:lnTo>
                  <a:pt x="368300" y="1098550"/>
                </a:lnTo>
                <a:lnTo>
                  <a:pt x="342900" y="1016000"/>
                </a:lnTo>
                <a:lnTo>
                  <a:pt x="387350" y="952500"/>
                </a:lnTo>
                <a:lnTo>
                  <a:pt x="450850" y="920750"/>
                </a:lnTo>
                <a:lnTo>
                  <a:pt x="520700" y="920750"/>
                </a:lnTo>
                <a:lnTo>
                  <a:pt x="584200" y="952500"/>
                </a:lnTo>
                <a:lnTo>
                  <a:pt x="596900" y="977900"/>
                </a:lnTo>
                <a:lnTo>
                  <a:pt x="520700" y="1003300"/>
                </a:lnTo>
                <a:lnTo>
                  <a:pt x="444500" y="1003300"/>
                </a:lnTo>
                <a:lnTo>
                  <a:pt x="406400" y="977900"/>
                </a:lnTo>
                <a:lnTo>
                  <a:pt x="361950" y="946150"/>
                </a:lnTo>
                <a:lnTo>
                  <a:pt x="342900" y="895350"/>
                </a:lnTo>
                <a:lnTo>
                  <a:pt x="355600" y="857250"/>
                </a:lnTo>
                <a:lnTo>
                  <a:pt x="387350" y="793750"/>
                </a:lnTo>
                <a:lnTo>
                  <a:pt x="444500" y="768350"/>
                </a:lnTo>
                <a:lnTo>
                  <a:pt x="482600" y="762000"/>
                </a:lnTo>
                <a:lnTo>
                  <a:pt x="539750" y="762000"/>
                </a:lnTo>
                <a:lnTo>
                  <a:pt x="577850" y="806450"/>
                </a:lnTo>
                <a:lnTo>
                  <a:pt x="565150" y="844550"/>
                </a:lnTo>
                <a:lnTo>
                  <a:pt x="476250" y="863600"/>
                </a:lnTo>
                <a:lnTo>
                  <a:pt x="419100" y="844550"/>
                </a:lnTo>
                <a:lnTo>
                  <a:pt x="381000" y="812800"/>
                </a:lnTo>
                <a:lnTo>
                  <a:pt x="355600" y="781050"/>
                </a:lnTo>
                <a:lnTo>
                  <a:pt x="336550" y="755650"/>
                </a:lnTo>
                <a:lnTo>
                  <a:pt x="342900" y="698500"/>
                </a:lnTo>
                <a:lnTo>
                  <a:pt x="393700" y="635000"/>
                </a:lnTo>
                <a:lnTo>
                  <a:pt x="482600" y="615950"/>
                </a:lnTo>
                <a:lnTo>
                  <a:pt x="495300" y="584200"/>
                </a:lnTo>
                <a:lnTo>
                  <a:pt x="495300" y="209550"/>
                </a:lnTo>
                <a:lnTo>
                  <a:pt x="228600" y="6350"/>
                </a:lnTo>
                <a:lnTo>
                  <a:pt x="0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038600"/>
            <a:ext cx="228600" cy="231962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343400"/>
            <a:ext cx="228600" cy="231962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191000"/>
            <a:ext cx="228600" cy="231962"/>
          </a:xfrm>
          <a:prstGeom prst="rect">
            <a:avLst/>
          </a:prstGeom>
        </p:spPr>
      </p:pic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267200"/>
            <a:ext cx="228600" cy="231962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267200"/>
            <a:ext cx="228600" cy="231962"/>
          </a:xfrm>
          <a:prstGeom prst="rect">
            <a:avLst/>
          </a:prstGeom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343400"/>
            <a:ext cx="228600" cy="231962"/>
          </a:xfrm>
          <a:prstGeom prst="rect">
            <a:avLst/>
          </a:prstGeom>
        </p:spPr>
      </p:pic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038600"/>
            <a:ext cx="228600" cy="231962"/>
          </a:xfrm>
          <a:prstGeom prst="rect">
            <a:avLst/>
          </a:prstGeom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343400"/>
            <a:ext cx="228600" cy="231962"/>
          </a:xfrm>
          <a:prstGeom prst="rect">
            <a:avLst/>
          </a:prstGeom>
        </p:spPr>
      </p:pic>
      <p:pic>
        <p:nvPicPr>
          <p:cNvPr id="16" name="Picture 15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267200"/>
            <a:ext cx="228600" cy="2319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74820" y="4004310"/>
            <a:ext cx="617220" cy="499110"/>
            <a:chOff x="4274820" y="4004310"/>
            <a:chExt cx="617220" cy="499110"/>
          </a:xfrm>
        </p:grpSpPr>
        <p:sp>
          <p:nvSpPr>
            <p:cNvPr id="18" name="Freeform 17"/>
            <p:cNvSpPr/>
            <p:nvPr/>
          </p:nvSpPr>
          <p:spPr>
            <a:xfrm>
              <a:off x="4274820" y="4046220"/>
              <a:ext cx="609600" cy="457200"/>
            </a:xfrm>
            <a:custGeom>
              <a:avLst/>
              <a:gdLst>
                <a:gd name="connsiteX0" fmla="*/ 601980 w 609600"/>
                <a:gd name="connsiteY0" fmla="*/ 320040 h 457200"/>
                <a:gd name="connsiteX1" fmla="*/ 609600 w 609600"/>
                <a:gd name="connsiteY1" fmla="*/ 441960 h 457200"/>
                <a:gd name="connsiteX2" fmla="*/ 556260 w 609600"/>
                <a:gd name="connsiteY2" fmla="*/ 457200 h 457200"/>
                <a:gd name="connsiteX3" fmla="*/ 487680 w 609600"/>
                <a:gd name="connsiteY3" fmla="*/ 457200 h 457200"/>
                <a:gd name="connsiteX4" fmla="*/ 434340 w 609600"/>
                <a:gd name="connsiteY4" fmla="*/ 419100 h 457200"/>
                <a:gd name="connsiteX5" fmla="*/ 373380 w 609600"/>
                <a:gd name="connsiteY5" fmla="*/ 396240 h 457200"/>
                <a:gd name="connsiteX6" fmla="*/ 320040 w 609600"/>
                <a:gd name="connsiteY6" fmla="*/ 350520 h 457200"/>
                <a:gd name="connsiteX7" fmla="*/ 259080 w 609600"/>
                <a:gd name="connsiteY7" fmla="*/ 297180 h 457200"/>
                <a:gd name="connsiteX8" fmla="*/ 160020 w 609600"/>
                <a:gd name="connsiteY8" fmla="*/ 213360 h 457200"/>
                <a:gd name="connsiteX9" fmla="*/ 76200 w 609600"/>
                <a:gd name="connsiteY9" fmla="*/ 121920 h 457200"/>
                <a:gd name="connsiteX10" fmla="*/ 38100 w 609600"/>
                <a:gd name="connsiteY10" fmla="*/ 45720 h 457200"/>
                <a:gd name="connsiteX11" fmla="*/ 0 w 609600"/>
                <a:gd name="connsiteY1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600" h="457200">
                  <a:moveTo>
                    <a:pt x="601980" y="320040"/>
                  </a:moveTo>
                  <a:lnTo>
                    <a:pt x="609600" y="441960"/>
                  </a:lnTo>
                  <a:lnTo>
                    <a:pt x="556260" y="457200"/>
                  </a:lnTo>
                  <a:lnTo>
                    <a:pt x="487680" y="457200"/>
                  </a:lnTo>
                  <a:lnTo>
                    <a:pt x="434340" y="419100"/>
                  </a:lnTo>
                  <a:lnTo>
                    <a:pt x="373380" y="396240"/>
                  </a:lnTo>
                  <a:lnTo>
                    <a:pt x="320040" y="350520"/>
                  </a:lnTo>
                  <a:lnTo>
                    <a:pt x="259080" y="297180"/>
                  </a:lnTo>
                  <a:lnTo>
                    <a:pt x="160020" y="213360"/>
                  </a:lnTo>
                  <a:lnTo>
                    <a:pt x="76200" y="121920"/>
                  </a:lnTo>
                  <a:lnTo>
                    <a:pt x="38100" y="4572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274820" y="4004310"/>
              <a:ext cx="617220" cy="179070"/>
            </a:xfrm>
            <a:custGeom>
              <a:avLst/>
              <a:gdLst>
                <a:gd name="connsiteX0" fmla="*/ 0 w 617220"/>
                <a:gd name="connsiteY0" fmla="*/ 19050 h 179070"/>
                <a:gd name="connsiteX1" fmla="*/ 609600 w 617220"/>
                <a:gd name="connsiteY1" fmla="*/ 26670 h 179070"/>
                <a:gd name="connsiteX2" fmla="*/ 617220 w 617220"/>
                <a:gd name="connsiteY2" fmla="*/ 179070 h 179070"/>
                <a:gd name="connsiteX3" fmla="*/ 617220 w 617220"/>
                <a:gd name="connsiteY3" fmla="*/ 17907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220" h="179070">
                  <a:moveTo>
                    <a:pt x="0" y="19050"/>
                  </a:moveTo>
                  <a:cubicBezTo>
                    <a:pt x="255270" y="9525"/>
                    <a:pt x="510540" y="0"/>
                    <a:pt x="609600" y="26670"/>
                  </a:cubicBezTo>
                  <a:lnTo>
                    <a:pt x="617220" y="179070"/>
                  </a:lnTo>
                  <a:lnTo>
                    <a:pt x="617220" y="17907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038600"/>
            <a:ext cx="228600" cy="2319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876800" y="4267200"/>
            <a:ext cx="2895600" cy="76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815580" y="3566160"/>
            <a:ext cx="246380" cy="678180"/>
          </a:xfrm>
          <a:custGeom>
            <a:avLst/>
            <a:gdLst>
              <a:gd name="connsiteX0" fmla="*/ 238760 w 246380"/>
              <a:gd name="connsiteY0" fmla="*/ 0 h 678180"/>
              <a:gd name="connsiteX1" fmla="*/ 246380 w 246380"/>
              <a:gd name="connsiteY1" fmla="*/ 579120 h 678180"/>
              <a:gd name="connsiteX2" fmla="*/ 223520 w 246380"/>
              <a:gd name="connsiteY2" fmla="*/ 624840 h 678180"/>
              <a:gd name="connsiteX3" fmla="*/ 193040 w 246380"/>
              <a:gd name="connsiteY3" fmla="*/ 662940 h 678180"/>
              <a:gd name="connsiteX4" fmla="*/ 25400 w 246380"/>
              <a:gd name="connsiteY4" fmla="*/ 670560 h 678180"/>
              <a:gd name="connsiteX5" fmla="*/ 40640 w 246380"/>
              <a:gd name="connsiteY5" fmla="*/ 662940 h 678180"/>
              <a:gd name="connsiteX6" fmla="*/ 40640 w 246380"/>
              <a:gd name="connsiteY6" fmla="*/ 662940 h 678180"/>
              <a:gd name="connsiteX7" fmla="*/ 25400 w 246380"/>
              <a:gd name="connsiteY7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80" h="678180">
                <a:moveTo>
                  <a:pt x="238760" y="0"/>
                </a:moveTo>
                <a:lnTo>
                  <a:pt x="246380" y="579120"/>
                </a:lnTo>
                <a:lnTo>
                  <a:pt x="223520" y="624840"/>
                </a:lnTo>
                <a:lnTo>
                  <a:pt x="193040" y="662940"/>
                </a:lnTo>
                <a:lnTo>
                  <a:pt x="25400" y="670560"/>
                </a:lnTo>
                <a:cubicBezTo>
                  <a:pt x="0" y="670560"/>
                  <a:pt x="40640" y="662940"/>
                  <a:pt x="40640" y="662940"/>
                </a:cubicBezTo>
                <a:lnTo>
                  <a:pt x="40640" y="662940"/>
                </a:lnTo>
                <a:lnTo>
                  <a:pt x="25400" y="678180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840980" y="4333240"/>
            <a:ext cx="377190" cy="429260"/>
          </a:xfrm>
          <a:custGeom>
            <a:avLst/>
            <a:gdLst>
              <a:gd name="connsiteX0" fmla="*/ 0 w 377190"/>
              <a:gd name="connsiteY0" fmla="*/ 2540 h 429260"/>
              <a:gd name="connsiteX1" fmla="*/ 259080 w 377190"/>
              <a:gd name="connsiteY1" fmla="*/ 2540 h 429260"/>
              <a:gd name="connsiteX2" fmla="*/ 312420 w 377190"/>
              <a:gd name="connsiteY2" fmla="*/ 17780 h 429260"/>
              <a:gd name="connsiteX3" fmla="*/ 350520 w 377190"/>
              <a:gd name="connsiteY3" fmla="*/ 55880 h 429260"/>
              <a:gd name="connsiteX4" fmla="*/ 373380 w 377190"/>
              <a:gd name="connsiteY4" fmla="*/ 109220 h 429260"/>
              <a:gd name="connsiteX5" fmla="*/ 373380 w 377190"/>
              <a:gd name="connsiteY5" fmla="*/ 147320 h 429260"/>
              <a:gd name="connsiteX6" fmla="*/ 373380 w 377190"/>
              <a:gd name="connsiteY6" fmla="*/ 429260 h 42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" h="429260">
                <a:moveTo>
                  <a:pt x="0" y="2540"/>
                </a:moveTo>
                <a:cubicBezTo>
                  <a:pt x="103505" y="1270"/>
                  <a:pt x="207010" y="0"/>
                  <a:pt x="259080" y="2540"/>
                </a:cubicBezTo>
                <a:cubicBezTo>
                  <a:pt x="311150" y="5080"/>
                  <a:pt x="297180" y="8890"/>
                  <a:pt x="312420" y="17780"/>
                </a:cubicBezTo>
                <a:cubicBezTo>
                  <a:pt x="327660" y="26670"/>
                  <a:pt x="340360" y="40640"/>
                  <a:pt x="350520" y="55880"/>
                </a:cubicBezTo>
                <a:cubicBezTo>
                  <a:pt x="360680" y="71120"/>
                  <a:pt x="369570" y="93980"/>
                  <a:pt x="373380" y="109220"/>
                </a:cubicBezTo>
                <a:cubicBezTo>
                  <a:pt x="377190" y="124460"/>
                  <a:pt x="373380" y="147320"/>
                  <a:pt x="373380" y="147320"/>
                </a:cubicBezTo>
                <a:lnTo>
                  <a:pt x="373380" y="429260"/>
                </a:ln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2.96296E-6 L 0.05416 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417 1.11022E-16 L -0.00052 0.2724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96296E-6 L 0.05833 -2.96296E-6 " pathEditMode="relative" ptsTypes="AA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4.44444E-6 L 0.05833 0.25555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083 -4.44444E-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4.44444E-6 L 0.12083 0.23865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7917 3.33333E-6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2.22222E-6 L 0.17083 0.2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083 -4.44444E-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4.44444E-6 L 0.12083 0.23865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7917 3.33333E-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2.22222E-6 L 0.17083 0.2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5416 2.96296E-6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1.11022E-16 L -0.00052 0.27245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7917 3.33333E-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2.22222E-6 L 0.17083 0.2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083 -4.44444E-6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4.44444E-6 L 0.12083 0.23865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5416 2.96296E-6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1.11022E-16 L -0.00052 0.27245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7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6512511" cy="7620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</a:t>
            </a:r>
            <a:r>
              <a:rPr lang="en-US" baseline="-25000" dirty="0" err="1"/>
              <a:t>đA</a:t>
            </a:r>
            <a:r>
              <a:rPr lang="en-US" dirty="0"/>
              <a:t> – </a:t>
            </a:r>
            <a:r>
              <a:rPr lang="en-US" dirty="0" err="1"/>
              <a:t>W</a:t>
            </a:r>
            <a:r>
              <a:rPr lang="en-US" baseline="-25000" dirty="0" err="1"/>
              <a:t>đK</a:t>
            </a:r>
            <a:r>
              <a:rPr lang="en-US" dirty="0"/>
              <a:t> = |</a:t>
            </a:r>
            <a:r>
              <a:rPr lang="en-US" dirty="0" err="1"/>
              <a:t>e|U</a:t>
            </a:r>
            <a:r>
              <a:rPr lang="en-US" baseline="-25000" dirty="0" err="1"/>
              <a:t>AK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91400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electron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khỏi</a:t>
            </a:r>
            <a:r>
              <a:rPr lang="en-US" dirty="0"/>
              <a:t> </a:t>
            </a:r>
            <a:r>
              <a:rPr lang="en-US" dirty="0" err="1"/>
              <a:t>catot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baseline="-25000" dirty="0" err="1"/>
              <a:t>đK</a:t>
            </a:r>
            <a:endParaRPr lang="en-US" baseline="-25000" dirty="0"/>
          </a:p>
          <a:p>
            <a:pPr>
              <a:buNone/>
            </a:pP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electron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anot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baseline="-25000" dirty="0" err="1"/>
              <a:t>đA</a:t>
            </a:r>
            <a:endParaRPr lang="en-US" baseline="-250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Với</a:t>
            </a:r>
            <a:r>
              <a:rPr lang="en-US" dirty="0"/>
              <a:t> U</a:t>
            </a:r>
            <a:r>
              <a:rPr lang="en-US" baseline="-25000" dirty="0"/>
              <a:t>AK</a:t>
            </a:r>
            <a:r>
              <a:rPr lang="en-US" dirty="0"/>
              <a:t>: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anot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catot</a:t>
            </a:r>
            <a:endParaRPr lang="en-US" dirty="0"/>
          </a:p>
          <a:p>
            <a:pPr>
              <a:buNone/>
            </a:pPr>
            <a:r>
              <a:rPr lang="en-US" i="1" u="sng" dirty="0" err="1">
                <a:solidFill>
                  <a:srgbClr val="FF0000"/>
                </a:solidFill>
              </a:rPr>
              <a:t>Lưu</a:t>
            </a:r>
            <a:r>
              <a:rPr lang="en-US" i="1" u="sng" dirty="0">
                <a:solidFill>
                  <a:srgbClr val="FF0000"/>
                </a:solidFill>
              </a:rPr>
              <a:t> ý: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baseline="-25000" dirty="0" err="1"/>
              <a:t>đK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ta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baseline="-25000" dirty="0" err="1"/>
              <a:t>đK</a:t>
            </a:r>
            <a:r>
              <a:rPr lang="en-US" dirty="0"/>
              <a:t> = 0</a:t>
            </a:r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581400"/>
            <a:ext cx="5486400" cy="295354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02076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III.Bản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chất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và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tính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chất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tia</a:t>
            </a:r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X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1/ 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Bản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chất</a:t>
            </a:r>
            <a:endParaRPr lang="en-US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" indent="0">
              <a:buNone/>
            </a:pPr>
            <a:br>
              <a:rPr lang="en-US" sz="3200" b="1" dirty="0"/>
            </a:br>
            <a:r>
              <a:rPr lang="en-US" sz="3200" b="1" dirty="0"/>
              <a:t>-Tia X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tia</a:t>
            </a:r>
            <a:r>
              <a:rPr lang="en-US" sz="3200" b="1" dirty="0"/>
              <a:t> </a:t>
            </a:r>
            <a:r>
              <a:rPr lang="en-US" sz="3200" b="1" dirty="0" err="1"/>
              <a:t>tử</a:t>
            </a:r>
            <a:r>
              <a:rPr lang="en-US" sz="3200" b="1" dirty="0"/>
              <a:t> </a:t>
            </a:r>
            <a:r>
              <a:rPr lang="en-US" sz="3200" b="1" dirty="0" err="1"/>
              <a:t>ngoại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khác</a:t>
            </a:r>
            <a:r>
              <a:rPr lang="en-US" sz="3200" b="1" dirty="0"/>
              <a:t> </a:t>
            </a:r>
            <a:r>
              <a:rPr lang="en-US" sz="3200" b="1" dirty="0" err="1"/>
              <a:t>tia</a:t>
            </a:r>
            <a:r>
              <a:rPr lang="en-US" sz="3200" b="1" dirty="0"/>
              <a:t> </a:t>
            </a:r>
            <a:r>
              <a:rPr lang="en-US" sz="3200" b="1" dirty="0" err="1"/>
              <a:t>tử</a:t>
            </a:r>
            <a:r>
              <a:rPr lang="en-US" sz="3200" b="1" dirty="0"/>
              <a:t> </a:t>
            </a:r>
            <a:r>
              <a:rPr lang="en-US" sz="3200" b="1" dirty="0" err="1"/>
              <a:t>ngoại</a:t>
            </a:r>
            <a:r>
              <a:rPr lang="en-US" sz="3200" b="1" dirty="0"/>
              <a:t> ở </a:t>
            </a:r>
            <a:r>
              <a:rPr lang="en-US" sz="3200" b="1" dirty="0" err="1"/>
              <a:t>chỗ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bước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rất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.</a:t>
            </a:r>
            <a:br>
              <a:rPr lang="en-US" sz="3200" b="1" dirty="0"/>
            </a:br>
            <a:r>
              <a:rPr lang="en-US" sz="3200" b="1" dirty="0"/>
              <a:t>-</a:t>
            </a:r>
            <a:r>
              <a:rPr lang="en-US" sz="3200" b="1" dirty="0" err="1"/>
              <a:t>Bước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r>
              <a:rPr lang="en-US" sz="3200" b="1" dirty="0"/>
              <a:t> </a:t>
            </a:r>
            <a:r>
              <a:rPr lang="en-US" sz="3200" b="1" dirty="0" err="1"/>
              <a:t>khoảng</a:t>
            </a:r>
            <a:r>
              <a:rPr lang="en-US" sz="3200" b="1" dirty="0"/>
              <a:t> 10</a:t>
            </a:r>
            <a:r>
              <a:rPr lang="en-US" sz="3200" b="1" baseline="30000" dirty="0"/>
              <a:t>-11 </a:t>
            </a:r>
            <a:r>
              <a:rPr lang="en-US" sz="3200" b="1" dirty="0"/>
              <a:t>m </a:t>
            </a:r>
            <a:r>
              <a:rPr lang="en-US" sz="3200" b="1" dirty="0" err="1"/>
              <a:t>đến</a:t>
            </a:r>
            <a:r>
              <a:rPr lang="en-US" sz="3200" b="1" dirty="0"/>
              <a:t> 10</a:t>
            </a:r>
            <a:r>
              <a:rPr lang="en-US" sz="3200" b="1" baseline="30000" dirty="0"/>
              <a:t>-8 </a:t>
            </a:r>
            <a:r>
              <a:rPr lang="en-US" sz="3200" b="1" dirty="0"/>
              <a:t>m   (10 nm).</a:t>
            </a:r>
          </a:p>
        </p:txBody>
      </p:sp>
    </p:spTree>
    <p:extLst>
      <p:ext uri="{BB962C8B-B14F-4D97-AF65-F5344CB8AC3E}">
        <p14:creationId xmlns:p14="http://schemas.microsoft.com/office/powerpoint/2010/main" val="95499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4800600" cy="58978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Người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ta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cũng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phân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loại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dựa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trên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bước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sóng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_ Tia X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cứng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: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bước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sóng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rất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nhỏ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_ Tia X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mềm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: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bước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sóng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lớn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Tahoma" pitchFamily="34" charset="0"/>
                <a:cs typeface="Arial" pitchFamily="34" charset="0"/>
              </a:rPr>
              <a:t>hơn</a:t>
            </a:r>
            <a:r>
              <a:rPr lang="en-US" sz="3600" dirty="0"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416154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784</TotalTime>
  <Words>2285</Words>
  <Application>Microsoft Office PowerPoint</Application>
  <PresentationFormat>Trình chiếu Trên màn hình (4:3)</PresentationFormat>
  <Paragraphs>189</Paragraphs>
  <Slides>40</Slides>
  <Notes>0</Notes>
  <HiddenSlides>1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40</vt:i4>
      </vt:variant>
    </vt:vector>
  </HeadingPairs>
  <TitlesOfParts>
    <vt:vector size="45" baseType="lpstr">
      <vt:lpstr>Arial</vt:lpstr>
      <vt:lpstr>Georgia</vt:lpstr>
      <vt:lpstr>Tahoma</vt:lpstr>
      <vt:lpstr>Trebuchet MS</vt:lpstr>
      <vt:lpstr>Slipstream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WđA – WđK = |e|UAK</vt:lpstr>
      <vt:lpstr>III.Bản chất và tính chất tia X </vt:lpstr>
      <vt:lpstr>Bản trình bày PowerPoint</vt:lpstr>
      <vt:lpstr>2/Tính chất  </vt:lpstr>
      <vt:lpstr>b) Làm đen kính ảnh </vt:lpstr>
      <vt:lpstr>Bản trình bày PowerPoint</vt:lpstr>
      <vt:lpstr>3/Công dụng  </vt:lpstr>
      <vt:lpstr>Bản trình bày PowerPoint</vt:lpstr>
      <vt:lpstr>IV. Thang Sóng Điện Từ  </vt:lpstr>
      <vt:lpstr>Bản trình bày PowerPoint</vt:lpstr>
      <vt:lpstr>Thang sóng điện từ được sắp theo thứ tự tăng dần của bước sóng: </vt:lpstr>
      <vt:lpstr>BÀI TẬP ÁP DỤNG</vt:lpstr>
      <vt:lpstr>Bản trình bày PowerPoint</vt:lpstr>
      <vt:lpstr>TỔNG KẾT CHƯƠNG V </vt:lpstr>
      <vt:lpstr>Bản trình bày PowerPoint</vt:lpstr>
      <vt:lpstr>Bước sóng của ánh sáng nhìn thấy được</vt:lpstr>
      <vt:lpstr>CÁC LOẠI QUANG PHỔ</vt:lpstr>
      <vt:lpstr>Bản trình bày PowerPoint</vt:lpstr>
      <vt:lpstr>Bản trình bày PowerPoint</vt:lpstr>
      <vt:lpstr>TRÒ CHƠI Ô CHỮ</vt:lpstr>
      <vt:lpstr>Bản trình bày PowerPoint</vt:lpstr>
      <vt:lpstr>Câu 1: Sự phân tách một chùm tia sáng phức tạp thành các chùm sáng đơn sắc là hiện tượng gì? </vt:lpstr>
      <vt:lpstr>Câu 2: Quãng đường mà sóng truyền được trong một chu kỳ là gì? </vt:lpstr>
      <vt:lpstr>Câu 3: Bức xạ mà mắt không trông thấy và ở ngoài vùng màu tím của quang phổ là gì? </vt:lpstr>
      <vt:lpstr>Câu 4: Hiện tượng hai sóng gặp nhau tạo nên các gợn sóng ổn định là hiện tượng gì? </vt:lpstr>
      <vt:lpstr>Câu 5: Các máy ảnh trong thiên văn học ứng dụng tia gì? </vt:lpstr>
      <vt:lpstr>Câu 6: Bức xạ mà mắt không trông thấy và ở ngoài vùng màu đỏ của quang phổ là gì? </vt:lpstr>
      <vt:lpstr>Câu 7: Hiện tượng truyền sai lệch so với sự truyền thẳng khi ánh sáng gặp vật cản gọi là hiện tượng gì? </vt:lpstr>
      <vt:lpstr>Câu 8: Cái gì không thay đổi khi truyền từ môi trường này qua môi trường khác? </vt:lpstr>
      <vt:lpstr>Câu 9: Vạch sáng và tối xen kẽ nhau chính là? </vt:lpstr>
      <vt:lpstr>Câu 10: Điện từ trường lan truyền trong không gian là sóng ? </vt:lpstr>
      <vt:lpstr>Câu 11: Nhờ nghiên cứu nào mà người ta biết được thành phần cấu tạo của Mặt trời, các vì sao xa xôi…? </vt:lpstr>
      <vt:lpstr>Bản trình bày PowerPoint</vt:lpstr>
      <vt:lpstr>LỚP 12A13 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Tia X</dc:title>
  <dc:creator>HOANGLAN</dc:creator>
  <cp:lastModifiedBy>NGUYEN VAN HUNG</cp:lastModifiedBy>
  <cp:revision>99</cp:revision>
  <dcterms:created xsi:type="dcterms:W3CDTF">2016-01-17T09:15:44Z</dcterms:created>
  <dcterms:modified xsi:type="dcterms:W3CDTF">2020-04-11T16:35:53Z</dcterms:modified>
</cp:coreProperties>
</file>